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4.svg" ContentType="image/svg+xml"/>
  <Override PartName="/ppt/media/image41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6.svg" ContentType="image/svg+xml"/>
  <Override PartName="/ppt/media/image62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70" r:id="rId3"/>
    <p:sldMasterId id="2147483690" r:id="rId4"/>
  </p:sldMasterIdLst>
  <p:notesMasterIdLst>
    <p:notesMasterId r:id="rId6"/>
  </p:notesMasterIdLst>
  <p:handoutMasterIdLst>
    <p:handoutMasterId r:id="rId19"/>
  </p:handoutMasterIdLst>
  <p:sldIdLst>
    <p:sldId id="306" r:id="rId5"/>
    <p:sldId id="320" r:id="rId7"/>
    <p:sldId id="307" r:id="rId8"/>
    <p:sldId id="309" r:id="rId9"/>
    <p:sldId id="261" r:id="rId10"/>
    <p:sldId id="325" r:id="rId11"/>
    <p:sldId id="321" r:id="rId12"/>
    <p:sldId id="316" r:id="rId13"/>
    <p:sldId id="311" r:id="rId14"/>
    <p:sldId id="315" r:id="rId15"/>
    <p:sldId id="314" r:id="rId16"/>
    <p:sldId id="318" r:id="rId17"/>
    <p:sldId id="317" r:id="rId18"/>
  </p:sldIdLst>
  <p:sldSz cx="12192000" cy="6858000"/>
  <p:notesSz cx="6858000" cy="9144000"/>
  <p:custDataLst>
    <p:tags r:id="rId24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14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3" autoAdjust="0"/>
  </p:normalViewPr>
  <p:slideViewPr>
    <p:cSldViewPr snapToGrid="0">
      <p:cViewPr>
        <p:scale>
          <a:sx n="75" d="100"/>
          <a:sy n="75" d="100"/>
        </p:scale>
        <p:origin x="974" y="0"/>
      </p:cViewPr>
      <p:guideLst>
        <p:guide orient="horz" pos="3372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20" y="10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406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职场人焦虑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加班焦虑</c:v>
                </c:pt>
                <c:pt idx="1">
                  <c:v>晋升焦虑</c:v>
                </c:pt>
                <c:pt idx="2">
                  <c:v>消费焦虑</c:v>
                </c:pt>
                <c:pt idx="3">
                  <c:v>学习焦虑</c:v>
                </c:pt>
                <c:pt idx="4">
                  <c:v>晚睡焦虑</c:v>
                </c:pt>
                <c:pt idx="5">
                  <c:v>发际线焦虑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85</c:v>
                </c:pt>
                <c:pt idx="1">
                  <c:v>61</c:v>
                </c:pt>
                <c:pt idx="2">
                  <c:v>57</c:v>
                </c:pt>
                <c:pt idx="3">
                  <c:v>47</c:v>
                </c:pt>
                <c:pt idx="4">
                  <c:v>45</c:v>
                </c:pt>
                <c:pt idx="5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92445343"/>
        <c:axId val="1793703759"/>
      </c:barChart>
      <c:catAx>
        <c:axId val="179244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93703759"/>
        <c:crosses val="autoZero"/>
        <c:auto val="1"/>
        <c:lblAlgn val="ctr"/>
        <c:lblOffset val="100"/>
        <c:noMultiLvlLbl val="0"/>
      </c:catAx>
      <c:valAx>
        <c:axId val="1793703759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79244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CF7363-46B3-4791-B1F1-74C9C73C71E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51558A8-E2C3-4D4F-B74A-F34DB9A5CC6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B9A9E5-4F7F-4A7D-9DE1-899232329269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3511E-F28C-4DAD-B1C3-AEABE216BEA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3511E-F28C-4DAD-B1C3-AEABE216BEA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1.jpe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35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34.png"/><Relationship Id="rId2" Type="http://schemas.openxmlformats.org/officeDocument/2006/relationships/tags" Target="../tags/tag15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32.png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formiddle2\\18\subject_holdright_168,168,168_0_staid_full_0.png" TargetMode="External"/><Relationship Id="rId3" Type="http://schemas.openxmlformats.org/officeDocument/2006/relationships/image" Target="../media/image36.png"/><Relationship Id="rId2" Type="http://schemas.openxmlformats.org/officeDocument/2006/relationships/tags" Target="../tags/tag40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1.jpe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3.png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78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3.png"/><Relationship Id="rId6" Type="http://schemas.openxmlformats.org/officeDocument/2006/relationships/tags" Target="../tags/tag8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3.png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3.png"/><Relationship Id="rId6" Type="http://schemas.openxmlformats.org/officeDocument/2006/relationships/tags" Target="../tags/tag11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3.png"/><Relationship Id="rId6" Type="http://schemas.openxmlformats.org/officeDocument/2006/relationships/tags" Target="../tags/tag1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8.png"/><Relationship Id="rId6" Type="http://schemas.openxmlformats.org/officeDocument/2006/relationships/tags" Target="../tags/tag13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37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0" Type="http://schemas.openxmlformats.org/officeDocument/2006/relationships/tags" Target="../tags/tag19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5" Type="http://schemas.openxmlformats.org/officeDocument/2006/relationships/tags" Target="../tags/tag232.xml"/><Relationship Id="rId24" Type="http://schemas.openxmlformats.org/officeDocument/2006/relationships/tags" Target="../tags/tag231.xml"/><Relationship Id="rId23" Type="http://schemas.openxmlformats.org/officeDocument/2006/relationships/tags" Target="../tags/tag230.xml"/><Relationship Id="rId22" Type="http://schemas.openxmlformats.org/officeDocument/2006/relationships/tags" Target="../tags/tag229.xml"/><Relationship Id="rId21" Type="http://schemas.openxmlformats.org/officeDocument/2006/relationships/tags" Target="../tags/tag228.xml"/><Relationship Id="rId20" Type="http://schemas.openxmlformats.org/officeDocument/2006/relationships/tags" Target="../tags/tag227.xml"/><Relationship Id="rId2" Type="http://schemas.openxmlformats.org/officeDocument/2006/relationships/tags" Target="../tags/tag209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>
            <a:fillRect/>
          </a:stretch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场比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en-US" altLang="zh-CN" noProof="0"/>
          </a:p>
        </p:txBody>
      </p:sp>
      <p:sp>
        <p:nvSpPr>
          <p:cNvPr id="23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en-US" altLang="zh-CN" noProof="0"/>
          </a:p>
        </p:txBody>
      </p:sp>
      <p:sp>
        <p:nvSpPr>
          <p:cNvPr id="24" name="文本占位符 2"/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en-US" altLang="zh-CN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2" name="内容占位符 3"/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pic>
        <p:nvPicPr>
          <p:cNvPr id="11" name="图形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内容占位符 3"/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6" name="内容占位符 5"/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</p:txBody>
      </p:sp>
      <p:sp>
        <p:nvSpPr>
          <p:cNvPr id="27" name="内容占位符 3"/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>
            <a:fillRect/>
          </a:stretch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26" name="文本占位符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27" name="文本占位符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28" name="文本占位符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29" name="文本占位符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21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24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/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7" name="文本占位符 10"/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7" name="文本占位符 10"/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8" name="文本占位符 10"/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3" name="文本占位符 10"/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5" name="文本占位符 10"/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0" name="文本占位符 10"/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1" name="文本占位符 10"/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2" name="长方形 31"/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3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cxnSp>
        <p:nvCxnSpPr>
          <p:cNvPr id="10" name="直接连接符​​(S) 9"/>
          <p:cNvCxnSpPr/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/>
          <p:cNvCxnSpPr/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4 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8" name="图片占位符 10"/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9" name="图片占位符 10"/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3" name="文本占位符 2"/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4" name="文本占位符 2"/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5" name="文本占位符 2"/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6" name="文本占位符 2"/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7" name="文本占位符 2"/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8" name="文本占位符 2"/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9" name="文本占位符 2"/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cxnSp>
        <p:nvCxnSpPr>
          <p:cNvPr id="10" name="直接连接符​​(S) 9"/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/>
          <p:cNvCxnSpPr/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8 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8" name="图片占位符 10"/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19" name="图片占位符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6" name="文本占位符 2"/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3" name="文本占位符 2"/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7" name="文本占位符 2"/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4" name="文本占位符 2"/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8" name="文本占位符 2"/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5" name="文本占位符 2"/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9" name="文本占位符 2"/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55" name="图片占位符 10"/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56" name="图片占位符 10"/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57" name="图片占位符 10"/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58" name="图片占位符 10"/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54" name="文本占位符 2"/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2" name="文本占位符 2"/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59" name="文本占位符 2"/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3" name="文本占位符 2"/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0" name="文本占位符 2"/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4" name="文本占位符 2"/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1" name="文本占位符 2"/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5" name="文本占位符 2"/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pic>
        <p:nvPicPr>
          <p:cNvPr id="13" name="图形 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7" name="文本占位符 2"/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4" name="内容占位符 10"/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5" name="内容占位符 10"/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  <a:endParaRPr lang="zh-CN" altLang="en-US" noProof="0"/>
          </a:p>
        </p:txBody>
      </p:sp>
      <p:sp>
        <p:nvSpPr>
          <p:cNvPr id="21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19" name="文本占位符 2"/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sp>
        <p:nvSpPr>
          <p:cNvPr id="22" name="内容占位符 3"/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6" name="内容占位符 10"/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  <a:endParaRPr lang="zh-CN" altLang="en-US" noProof="0"/>
          </a:p>
        </p:txBody>
      </p:sp>
      <p:sp>
        <p:nvSpPr>
          <p:cNvPr id="14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  <a:endParaRPr lang="zh-CN" altLang="en-US" noProof="0"/>
          </a:p>
        </p:txBody>
      </p:sp>
      <p:sp>
        <p:nvSpPr>
          <p:cNvPr id="23" name="文本占位符 2"/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  <a:endParaRPr lang="zh-CN" altLang="en-US" noProof="0"/>
          </a:p>
        </p:txBody>
      </p:sp>
      <p:cxnSp>
        <p:nvCxnSpPr>
          <p:cNvPr id="16" name="直接连接符​​(S) 15"/>
          <p:cNvCxnSpPr/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/>
          <p:cNvCxnSpPr/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3"/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cxnSp>
        <p:nvCxnSpPr>
          <p:cNvPr id="23" name="直接连接符​​(S) 22"/>
          <p:cNvCxnSpPr/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/>
          <p:cNvCxnSpPr/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24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结束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6" name="图形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11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议程​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>
            <a:fillRect/>
          </a:stretch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7680"/>
            <a:ext cx="5368197" cy="6284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62" y="249872"/>
            <a:ext cx="4347411" cy="51647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u"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4896852" y="177680"/>
            <a:ext cx="5368197" cy="628434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6833936" y="177680"/>
            <a:ext cx="5368197" cy="628434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680320"/>
            <a:ext cx="12202133" cy="17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35号-经典雅黑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>
            <a:off x="5609590" y="3633153"/>
            <a:ext cx="97218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920682" y="3739664"/>
            <a:ext cx="6350000" cy="606714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1866900" y="1512739"/>
            <a:ext cx="8681921" cy="1921023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72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390538"/>
            <a:ext cx="720090" cy="467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 10"/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单击此处编辑标题</a:t>
            </a:r>
            <a:endParaRPr lang="zh-CN" altLang="en-US" noProof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  <a:endParaRPr lang="zh-CN" altLang="en-US" noProof="0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  <a:endParaRPr lang="zh-CN" altLang="en-US" noProof="0"/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  <a:endParaRPr lang="zh-CN" altLang="en-US" noProof="0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  <a:endParaRPr lang="zh-CN" altLang="en-US" noProof="0"/>
          </a:p>
        </p:txBody>
      </p:sp>
      <p:sp>
        <p:nvSpPr>
          <p:cNvPr id="34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  <a:endParaRPr lang="zh-CN" altLang="en-US" noProof="0"/>
          </a:p>
        </p:txBody>
      </p:sp>
      <p:sp>
        <p:nvSpPr>
          <p:cNvPr id="35" name="文本占位符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  <a:endParaRPr lang="zh-CN" altLang="en-US" noProof="0"/>
          </a:p>
        </p:txBody>
      </p:sp>
      <p:sp>
        <p:nvSpPr>
          <p:cNvPr id="36" name="文本占位符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  <a:endParaRPr lang="zh-CN" altLang="en-US" noProof="0"/>
          </a:p>
        </p:txBody>
      </p:sp>
      <p:sp>
        <p:nvSpPr>
          <p:cNvPr id="37" name="文本占位符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  <a:endParaRPr lang="zh-CN" altLang="en-US" noProof="0"/>
          </a:p>
        </p:txBody>
      </p:sp>
      <p:cxnSp>
        <p:nvCxnSpPr>
          <p:cNvPr id="3" name="直接连接符​​(S) 2"/>
          <p:cNvCxnSpPr/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​​(S) 3"/>
          <p:cNvCxnSpPr/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​​(S) 7"/>
          <p:cNvCxnSpPr/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​​(S) 8"/>
          <p:cNvCxnSpPr/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3916045" y="3875406"/>
            <a:ext cx="2011680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6260465" y="3875406"/>
            <a:ext cx="2011680" cy="40894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0"/>
            </p:custDataLst>
          </p:nvPr>
        </p:nvSpPr>
        <p:spPr>
          <a:xfrm>
            <a:off x="3919855" y="3074195"/>
            <a:ext cx="4352290" cy="545306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916045" y="1809115"/>
            <a:ext cx="4359910" cy="1172210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467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390538"/>
            <a:ext cx="720090" cy="46746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323673"/>
            <a:ext cx="720090" cy="5343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806211"/>
            <a:ext cx="1620202" cy="1051789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655763"/>
            <a:ext cx="1620202" cy="12022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7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31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32" name="文本占位符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33" name="文本占位符 15"/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34" name="文本占位符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2" name="文本占位符 15"/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3" name="文本占位符 18"/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cxnSp>
        <p:nvCxnSpPr>
          <p:cNvPr id="2" name="直接连接符​​(S) 1"/>
          <p:cNvCxnSpPr/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9070340" y="0"/>
            <a:ext cx="3121660" cy="2059940"/>
          </a:xfrm>
          <a:custGeom>
            <a:avLst/>
            <a:gdLst>
              <a:gd name="connsiteX0" fmla="*/ 3121594 w 3121594"/>
              <a:gd name="connsiteY0" fmla="*/ 2059935 h 2059935"/>
              <a:gd name="connsiteX1" fmla="*/ 3121594 w 3121594"/>
              <a:gd name="connsiteY1" fmla="*/ 0 h 2059935"/>
              <a:gd name="connsiteX2" fmla="*/ 0 w 3121594"/>
              <a:gd name="connsiteY2" fmla="*/ 0 h 205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594" h="2059935">
                <a:moveTo>
                  <a:pt x="3121594" y="2059935"/>
                </a:moveTo>
                <a:lnTo>
                  <a:pt x="312159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63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0" y="4744778"/>
            <a:ext cx="5066665" cy="2120842"/>
            <a:chOff x="0" y="5477"/>
            <a:chExt cx="12744" cy="5335"/>
          </a:xfrm>
        </p:grpSpPr>
        <p:sp>
          <p:nvSpPr>
            <p:cNvPr id="23" name="任意多边形: 形状 22"/>
            <p:cNvSpPr/>
            <p:nvPr>
              <p:custDataLst>
                <p:tags r:id="rId4"/>
              </p:custDataLst>
            </p:nvPr>
          </p:nvSpPr>
          <p:spPr>
            <a:xfrm>
              <a:off x="2" y="5477"/>
              <a:ext cx="12742" cy="5335"/>
            </a:xfrm>
            <a:custGeom>
              <a:avLst/>
              <a:gdLst>
                <a:gd name="connsiteX0" fmla="*/ 0 w 7228154"/>
                <a:gd name="connsiteY0" fmla="*/ 0 h 4082474"/>
                <a:gd name="connsiteX1" fmla="*/ 0 w 7228154"/>
                <a:gd name="connsiteY1" fmla="*/ 4082475 h 4082474"/>
                <a:gd name="connsiteX2" fmla="*/ 7228154 w 7228154"/>
                <a:gd name="connsiteY2" fmla="*/ 4082475 h 408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8154" h="4082474">
                  <a:moveTo>
                    <a:pt x="0" y="0"/>
                  </a:moveTo>
                  <a:lnTo>
                    <a:pt x="0" y="4082475"/>
                  </a:lnTo>
                  <a:lnTo>
                    <a:pt x="7228154" y="4082475"/>
                  </a:lnTo>
                  <a:close/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4" name="任意多边形: 形状 23"/>
            <p:cNvSpPr/>
            <p:nvPr>
              <p:custDataLst>
                <p:tags r:id="rId5"/>
              </p:custDataLst>
            </p:nvPr>
          </p:nvSpPr>
          <p:spPr>
            <a:xfrm>
              <a:off x="0" y="6151"/>
              <a:ext cx="11383" cy="4661"/>
            </a:xfrm>
            <a:custGeom>
              <a:avLst/>
              <a:gdLst>
                <a:gd name="connsiteX0" fmla="*/ 0 w 7228154"/>
                <a:gd name="connsiteY0" fmla="*/ 0 h 4082474"/>
                <a:gd name="connsiteX1" fmla="*/ 0 w 7228154"/>
                <a:gd name="connsiteY1" fmla="*/ 4082475 h 4082474"/>
                <a:gd name="connsiteX2" fmla="*/ 7228155 w 7228154"/>
                <a:gd name="connsiteY2" fmla="*/ 4082475 h 408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8154" h="4082474">
                  <a:moveTo>
                    <a:pt x="0" y="0"/>
                  </a:moveTo>
                  <a:lnTo>
                    <a:pt x="0" y="4082475"/>
                  </a:lnTo>
                  <a:lnTo>
                    <a:pt x="7228155" y="4082475"/>
                  </a:lnTo>
                  <a:close/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25" name="任意多边形: 形状 24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2552700" cy="4409440"/>
          </a:xfrm>
          <a:custGeom>
            <a:avLst/>
            <a:gdLst>
              <a:gd name="connsiteX0" fmla="*/ 0 w 7837895"/>
              <a:gd name="connsiteY0" fmla="*/ 4409530 h 4409529"/>
              <a:gd name="connsiteX1" fmla="*/ 0 w 7837895"/>
              <a:gd name="connsiteY1" fmla="*/ 0 h 4409529"/>
              <a:gd name="connsiteX2" fmla="*/ 7837896 w 7837895"/>
              <a:gd name="connsiteY2" fmla="*/ 0 h 440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7895" h="4409529">
                <a:moveTo>
                  <a:pt x="0" y="4409530"/>
                </a:moveTo>
                <a:lnTo>
                  <a:pt x="0" y="0"/>
                </a:lnTo>
                <a:lnTo>
                  <a:pt x="7837896" y="0"/>
                </a:lnTo>
                <a:close/>
              </a:path>
            </a:pathLst>
          </a:custGeom>
          <a:solidFill>
            <a:schemeClr val="accent1"/>
          </a:solidFill>
          <a:ln w="633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cxnSp>
        <p:nvCxnSpPr>
          <p:cNvPr id="26" name="直接连接符 25"/>
          <p:cNvCxnSpPr/>
          <p:nvPr userDrawn="1">
            <p:custDataLst>
              <p:tags r:id="rId7"/>
            </p:custDataLst>
          </p:nvPr>
        </p:nvCxnSpPr>
        <p:spPr>
          <a:xfrm>
            <a:off x="2800732" y="3622040"/>
            <a:ext cx="65905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755527" y="1331623"/>
            <a:ext cx="8680946" cy="2121978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192655" y="3713619"/>
            <a:ext cx="7896859" cy="511698"/>
          </a:xfrm>
        </p:spPr>
        <p:txBody>
          <a:bodyPr lIns="90170" tIns="46990" rIns="90170" bIns="4699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552700" y="4299889"/>
            <a:ext cx="7107238" cy="51169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2552700" y="4790718"/>
            <a:ext cx="7107238" cy="51169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1" y="0"/>
            <a:ext cx="4429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282928">
              <a:shade val="50000"/>
            </a:srgbClr>
          </a:lnRef>
          <a:fillRef idx="1">
            <a:srgbClr val="282928"/>
          </a:fillRef>
          <a:effectRef idx="0">
            <a:srgbClr val="28292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 userDrawn="1">
            <p:custDataLst>
              <p:tags r:id="rId3"/>
            </p:custDataLst>
          </p:nvPr>
        </p:nvSpPr>
        <p:spPr>
          <a:xfrm rot="18900000">
            <a:off x="3955998" y="2955611"/>
            <a:ext cx="946777" cy="94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 rot="18900000">
            <a:off x="4227003" y="3226617"/>
            <a:ext cx="404767" cy="404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282928">
              <a:shade val="50000"/>
            </a:srgbClr>
          </a:lnRef>
          <a:fillRef idx="1">
            <a:srgbClr val="282928"/>
          </a:fillRef>
          <a:effectRef idx="0">
            <a:srgbClr val="28292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310135" y="2170322"/>
            <a:ext cx="6015208" cy="2357611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7200" u="none" strike="noStrike" kern="1200" cap="none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34"/>
          <p:cNvGrpSpPr/>
          <p:nvPr userDrawn="1">
            <p:custDataLst>
              <p:tags r:id="rId2"/>
            </p:custDataLst>
          </p:nvPr>
        </p:nvGrpSpPr>
        <p:grpSpPr>
          <a:xfrm>
            <a:off x="9783683" y="0"/>
            <a:ext cx="2416749" cy="6869016"/>
            <a:chOff x="9761381" y="0"/>
            <a:chExt cx="2416749" cy="6869016"/>
          </a:xfrm>
          <a:solidFill>
            <a:srgbClr val="0894A5"/>
          </a:solidFill>
        </p:grpSpPr>
        <p:sp>
          <p:nvSpPr>
            <p:cNvPr id="7" name="任意多边形: 形状 3"/>
            <p:cNvSpPr/>
            <p:nvPr>
              <p:custDataLst>
                <p:tags r:id="rId3"/>
              </p:custDataLst>
            </p:nvPr>
          </p:nvSpPr>
          <p:spPr>
            <a:xfrm>
              <a:off x="9761381" y="0"/>
              <a:ext cx="2158624" cy="4069248"/>
            </a:xfrm>
            <a:custGeom>
              <a:avLst/>
              <a:gdLst>
                <a:gd name="connsiteX0" fmla="*/ 2158625 w 2158624"/>
                <a:gd name="connsiteY0" fmla="*/ 4069249 h 4069248"/>
                <a:gd name="connsiteX1" fmla="*/ 2158625 w 2158624"/>
                <a:gd name="connsiteY1" fmla="*/ 0 h 4069248"/>
                <a:gd name="connsiteX2" fmla="*/ 0 w 2158624"/>
                <a:gd name="connsiteY2" fmla="*/ 0 h 406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8624" h="4069248">
                  <a:moveTo>
                    <a:pt x="2158625" y="4069249"/>
                  </a:moveTo>
                  <a:lnTo>
                    <a:pt x="21586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6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4"/>
            <p:cNvSpPr/>
            <p:nvPr>
              <p:custDataLst>
                <p:tags r:id="rId4"/>
              </p:custDataLst>
            </p:nvPr>
          </p:nvSpPr>
          <p:spPr>
            <a:xfrm>
              <a:off x="10019506" y="0"/>
              <a:ext cx="2158624" cy="4069248"/>
            </a:xfrm>
            <a:custGeom>
              <a:avLst/>
              <a:gdLst>
                <a:gd name="connsiteX0" fmla="*/ 2158625 w 2158624"/>
                <a:gd name="connsiteY0" fmla="*/ 4069249 h 4069248"/>
                <a:gd name="connsiteX1" fmla="*/ 2158625 w 2158624"/>
                <a:gd name="connsiteY1" fmla="*/ 0 h 4069248"/>
                <a:gd name="connsiteX2" fmla="*/ 0 w 2158624"/>
                <a:gd name="connsiteY2" fmla="*/ 0 h 406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8624" h="4069248">
                  <a:moveTo>
                    <a:pt x="2158625" y="4069249"/>
                  </a:moveTo>
                  <a:lnTo>
                    <a:pt x="21586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" name="任意多边形: 形状 5"/>
            <p:cNvSpPr/>
            <p:nvPr>
              <p:custDataLst>
                <p:tags r:id="rId5"/>
              </p:custDataLst>
            </p:nvPr>
          </p:nvSpPr>
          <p:spPr>
            <a:xfrm>
              <a:off x="9837300" y="2473317"/>
              <a:ext cx="2340830" cy="4395699"/>
            </a:xfrm>
            <a:custGeom>
              <a:avLst/>
              <a:gdLst>
                <a:gd name="connsiteX0" fmla="*/ 2340830 w 2340830"/>
                <a:gd name="connsiteY0" fmla="*/ 0 h 4395699"/>
                <a:gd name="connsiteX1" fmla="*/ 2340830 w 2340830"/>
                <a:gd name="connsiteY1" fmla="*/ 4395700 h 4395699"/>
                <a:gd name="connsiteX2" fmla="*/ 0 w 2340830"/>
                <a:gd name="connsiteY2" fmla="*/ 4395700 h 439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0830" h="4395699">
                  <a:moveTo>
                    <a:pt x="2340830" y="0"/>
                  </a:moveTo>
                  <a:lnTo>
                    <a:pt x="2340830" y="4395700"/>
                  </a:lnTo>
                  <a:lnTo>
                    <a:pt x="0" y="4395700"/>
                  </a:lnTo>
                  <a:close/>
                </a:path>
              </a:pathLst>
            </a:custGeom>
            <a:solidFill>
              <a:schemeClr val="accent1"/>
            </a:solidFill>
            <a:ln w="6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任意多边形: 形状 6"/>
          <p:cNvSpPr/>
          <p:nvPr userDrawn="1">
            <p:custDataLst>
              <p:tags r:id="rId6"/>
            </p:custDataLst>
          </p:nvPr>
        </p:nvSpPr>
        <p:spPr>
          <a:xfrm>
            <a:off x="0" y="5755540"/>
            <a:ext cx="965434" cy="1113476"/>
          </a:xfrm>
          <a:custGeom>
            <a:avLst/>
            <a:gdLst>
              <a:gd name="connsiteX0" fmla="*/ 0 w 965434"/>
              <a:gd name="connsiteY0" fmla="*/ 0 h 1113476"/>
              <a:gd name="connsiteX1" fmla="*/ 0 w 965434"/>
              <a:gd name="connsiteY1" fmla="*/ 1113476 h 1113476"/>
              <a:gd name="connsiteX2" fmla="*/ 965434 w 965434"/>
              <a:gd name="connsiteY2" fmla="*/ 1113476 h 11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5434" h="1113476">
                <a:moveTo>
                  <a:pt x="0" y="0"/>
                </a:moveTo>
                <a:lnTo>
                  <a:pt x="0" y="1113476"/>
                </a:lnTo>
                <a:lnTo>
                  <a:pt x="965434" y="111347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3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7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8" name="文本占位符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20" name="文本占位符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23" name="文本占位符 15"/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73660" y="4859655"/>
            <a:ext cx="5760085" cy="1998345"/>
            <a:chOff x="4151937" y="5109029"/>
            <a:chExt cx="2721846" cy="944356"/>
          </a:xfrm>
        </p:grpSpPr>
        <p:sp>
          <p:nvSpPr>
            <p:cNvPr id="13" name="等腰三角形 12"/>
            <p:cNvSpPr/>
            <p:nvPr>
              <p:custDataLst>
                <p:tags r:id="rId3"/>
              </p:custDataLst>
            </p:nvPr>
          </p:nvSpPr>
          <p:spPr>
            <a:xfrm>
              <a:off x="4565168" y="5109029"/>
              <a:ext cx="1912727" cy="94435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>
              <a:off x="5562405" y="5405929"/>
              <a:ext cx="1311378" cy="647456"/>
            </a:xfrm>
            <a:prstGeom prst="triangle">
              <a:avLst/>
            </a:prstGeom>
            <a:solidFill>
              <a:schemeClr val="accent1">
                <a:alpha val="92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>
              <p:custDataLst>
                <p:tags r:id="rId5"/>
              </p:custDataLst>
            </p:nvPr>
          </p:nvSpPr>
          <p:spPr>
            <a:xfrm>
              <a:off x="4786508" y="5720585"/>
              <a:ext cx="674063" cy="3328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>
              <p:custDataLst>
                <p:tags r:id="rId6"/>
              </p:custDataLst>
            </p:nvPr>
          </p:nvSpPr>
          <p:spPr>
            <a:xfrm>
              <a:off x="4151937" y="5645342"/>
              <a:ext cx="826463" cy="40804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等腰三角形 22"/>
            <p:cNvSpPr/>
            <p:nvPr>
              <p:custDataLst>
                <p:tags r:id="rId7"/>
              </p:custDataLst>
            </p:nvPr>
          </p:nvSpPr>
          <p:spPr>
            <a:xfrm>
              <a:off x="6313124" y="5516676"/>
              <a:ext cx="266605" cy="13162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>
              <p:custDataLst>
                <p:tags r:id="rId8"/>
              </p:custDataLst>
            </p:nvPr>
          </p:nvSpPr>
          <p:spPr>
            <a:xfrm>
              <a:off x="5572277" y="5720585"/>
              <a:ext cx="431377" cy="21298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>
              <p:custDataLst>
                <p:tags r:id="rId9"/>
              </p:custDataLst>
            </p:nvPr>
          </p:nvSpPr>
          <p:spPr>
            <a:xfrm>
              <a:off x="5618478" y="5234511"/>
              <a:ext cx="169487" cy="8368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>
              <p:custDataLst>
                <p:tags r:id="rId10"/>
              </p:custDataLst>
            </p:nvPr>
          </p:nvSpPr>
          <p:spPr>
            <a:xfrm>
              <a:off x="4565168" y="5348993"/>
              <a:ext cx="266605" cy="13162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1"/>
              </p:custDataLst>
            </p:nvPr>
          </p:nvSpPr>
          <p:spPr>
            <a:xfrm>
              <a:off x="4202503" y="5803305"/>
              <a:ext cx="169487" cy="8368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 userDrawn="1">
            <p:custDataLst>
              <p:tags r:id="rId12"/>
            </p:custDataLst>
          </p:nvPr>
        </p:nvGrpSpPr>
        <p:grpSpPr>
          <a:xfrm rot="10800000">
            <a:off x="6449060" y="0"/>
            <a:ext cx="5737860" cy="1990725"/>
            <a:chOff x="4151937" y="5109029"/>
            <a:chExt cx="2721846" cy="944356"/>
          </a:xfrm>
        </p:grpSpPr>
        <p:sp>
          <p:nvSpPr>
            <p:cNvPr id="29" name="等腰三角形 28"/>
            <p:cNvSpPr/>
            <p:nvPr>
              <p:custDataLst>
                <p:tags r:id="rId13"/>
              </p:custDataLst>
            </p:nvPr>
          </p:nvSpPr>
          <p:spPr>
            <a:xfrm>
              <a:off x="4565168" y="5109029"/>
              <a:ext cx="1912727" cy="94435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等腰三角形 29"/>
            <p:cNvSpPr/>
            <p:nvPr>
              <p:custDataLst>
                <p:tags r:id="rId14"/>
              </p:custDataLst>
            </p:nvPr>
          </p:nvSpPr>
          <p:spPr>
            <a:xfrm>
              <a:off x="5562405" y="5405929"/>
              <a:ext cx="1311378" cy="647456"/>
            </a:xfrm>
            <a:prstGeom prst="triangle">
              <a:avLst/>
            </a:prstGeom>
            <a:solidFill>
              <a:schemeClr val="accent1">
                <a:alpha val="92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>
              <p:custDataLst>
                <p:tags r:id="rId15"/>
              </p:custDataLst>
            </p:nvPr>
          </p:nvSpPr>
          <p:spPr>
            <a:xfrm>
              <a:off x="4786508" y="5720585"/>
              <a:ext cx="674063" cy="3328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>
              <p:custDataLst>
                <p:tags r:id="rId16"/>
              </p:custDataLst>
            </p:nvPr>
          </p:nvSpPr>
          <p:spPr>
            <a:xfrm>
              <a:off x="4151937" y="5645342"/>
              <a:ext cx="826463" cy="40804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>
              <p:custDataLst>
                <p:tags r:id="rId17"/>
              </p:custDataLst>
            </p:nvPr>
          </p:nvSpPr>
          <p:spPr>
            <a:xfrm>
              <a:off x="6313124" y="5516676"/>
              <a:ext cx="266605" cy="13162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>
              <p:custDataLst>
                <p:tags r:id="rId18"/>
              </p:custDataLst>
            </p:nvPr>
          </p:nvSpPr>
          <p:spPr>
            <a:xfrm>
              <a:off x="5572277" y="5720585"/>
              <a:ext cx="431377" cy="21298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>
              <p:custDataLst>
                <p:tags r:id="rId19"/>
              </p:custDataLst>
            </p:nvPr>
          </p:nvSpPr>
          <p:spPr>
            <a:xfrm>
              <a:off x="5618478" y="5234511"/>
              <a:ext cx="169487" cy="8368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>
              <p:custDataLst>
                <p:tags r:id="rId20"/>
              </p:custDataLst>
            </p:nvPr>
          </p:nvSpPr>
          <p:spPr>
            <a:xfrm>
              <a:off x="4565168" y="5348993"/>
              <a:ext cx="266605" cy="13162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>
              <p:custDataLst>
                <p:tags r:id="rId21"/>
              </p:custDataLst>
            </p:nvPr>
          </p:nvSpPr>
          <p:spPr>
            <a:xfrm>
              <a:off x="4202503" y="5803305"/>
              <a:ext cx="169487" cy="8368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3FC1E0">
                <a:shade val="50000"/>
              </a:srgbClr>
            </a:lnRef>
            <a:fillRef idx="1">
              <a:srgbClr val="3FC1E0"/>
            </a:fillRef>
            <a:effectRef idx="0">
              <a:srgbClr val="3FC1E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"/>
            </p:custDataLst>
          </p:nvPr>
        </p:nvSpPr>
        <p:spPr>
          <a:xfrm>
            <a:off x="2793365" y="2295525"/>
            <a:ext cx="6605270" cy="1950085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4930775" y="6114415"/>
            <a:ext cx="7261225" cy="66421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4930775" y="6193790"/>
            <a:ext cx="7261225" cy="66421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6148705"/>
            <a:ext cx="7843520" cy="720090"/>
          </a:xfrm>
          <a:custGeom>
            <a:avLst/>
            <a:gdLst>
              <a:gd name="connsiteX0" fmla="*/ 7843520 w 7843519"/>
              <a:gd name="connsiteY0" fmla="*/ 1186815 h 1186815"/>
              <a:gd name="connsiteX1" fmla="*/ 0 w 7843519"/>
              <a:gd name="connsiteY1" fmla="*/ 1186815 h 1186815"/>
              <a:gd name="connsiteX2" fmla="*/ 0 w 7843519"/>
              <a:gd name="connsiteY2" fmla="*/ 0 h 118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3519" h="1186815">
                <a:moveTo>
                  <a:pt x="7843520" y="1186815"/>
                </a:moveTo>
                <a:lnTo>
                  <a:pt x="0" y="1186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15"/>
          <p:cNvSpPr/>
          <p:nvPr userDrawn="1">
            <p:custDataLst>
              <p:tags r:id="rId3"/>
            </p:custDataLst>
          </p:nvPr>
        </p:nvSpPr>
        <p:spPr>
          <a:xfrm rot="8220000">
            <a:off x="-495300" y="549275"/>
            <a:ext cx="1016635" cy="10521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0" h="1128">
                <a:moveTo>
                  <a:pt x="0" y="0"/>
                </a:moveTo>
                <a:lnTo>
                  <a:pt x="1090" y="0"/>
                </a:lnTo>
                <a:lnTo>
                  <a:pt x="38" y="1128"/>
                </a:lnTo>
                <a:lnTo>
                  <a:pt x="0" y="1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rgbClr val="0894A5">
              <a:shade val="50000"/>
            </a:srgbClr>
          </a:lnRef>
          <a:fillRef idx="1">
            <a:srgbClr val="0894A5"/>
          </a:fillRef>
          <a:effectRef idx="0">
            <a:srgbClr val="0894A5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0">
            <a:off x="11292205" y="4382135"/>
            <a:ext cx="899160" cy="2477770"/>
            <a:chOff x="17783" y="6171"/>
            <a:chExt cx="1416" cy="4632"/>
          </a:xfrm>
        </p:grpSpPr>
        <p:sp>
          <p:nvSpPr>
            <p:cNvPr id="12" name="任意多边形 11"/>
            <p:cNvSpPr/>
            <p:nvPr>
              <p:custDataLst>
                <p:tags r:id="rId5"/>
              </p:custDataLst>
            </p:nvPr>
          </p:nvSpPr>
          <p:spPr>
            <a:xfrm>
              <a:off x="17783" y="6641"/>
              <a:ext cx="1417" cy="4162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41" h="7481">
                  <a:moveTo>
                    <a:pt x="3741" y="0"/>
                  </a:moveTo>
                  <a:lnTo>
                    <a:pt x="3741" y="1"/>
                  </a:lnTo>
                  <a:lnTo>
                    <a:pt x="3741" y="7481"/>
                  </a:lnTo>
                  <a:lnTo>
                    <a:pt x="3741" y="7481"/>
                  </a:lnTo>
                  <a:lnTo>
                    <a:pt x="0" y="374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rgbClr val="0894A5">
                <a:shade val="50000"/>
              </a:srgbClr>
            </a:lnRef>
            <a:fillRef idx="1">
              <a:srgbClr val="0894A5"/>
            </a:fillRef>
            <a:effectRef idx="0">
              <a:srgbClr val="0894A5"/>
            </a:effectRef>
            <a:fontRef idx="minor">
              <a:sysClr val="window" lastClr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1"/>
            <p:cNvSpPr/>
            <p:nvPr>
              <p:custDataLst>
                <p:tags r:id="rId6"/>
              </p:custDataLst>
            </p:nvPr>
          </p:nvSpPr>
          <p:spPr>
            <a:xfrm>
              <a:off x="17783" y="6171"/>
              <a:ext cx="1417" cy="4162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41" h="7481">
                  <a:moveTo>
                    <a:pt x="3741" y="0"/>
                  </a:moveTo>
                  <a:lnTo>
                    <a:pt x="3741" y="1"/>
                  </a:lnTo>
                  <a:lnTo>
                    <a:pt x="3741" y="7481"/>
                  </a:lnTo>
                  <a:lnTo>
                    <a:pt x="3741" y="7481"/>
                  </a:lnTo>
                  <a:lnTo>
                    <a:pt x="0" y="374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0894A5">
                <a:shade val="50000"/>
              </a:srgbClr>
            </a:lnRef>
            <a:fillRef idx="1">
              <a:srgbClr val="0894A5"/>
            </a:fillRef>
            <a:effectRef idx="0">
              <a:srgbClr val="0894A5"/>
            </a:effectRef>
            <a:fontRef idx="minor">
              <a:sysClr val="window" lastClr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0">
            <a:off x="7926070" y="6221730"/>
            <a:ext cx="4265930" cy="640080"/>
            <a:chOff x="6681" y="8932"/>
            <a:chExt cx="12521" cy="1880"/>
          </a:xfrm>
        </p:grpSpPr>
        <p:sp>
          <p:nvSpPr>
            <p:cNvPr id="12" name="任意多边形: 形状 3"/>
            <p:cNvSpPr/>
            <p:nvPr>
              <p:custDataLst>
                <p:tags r:id="rId3"/>
              </p:custDataLst>
            </p:nvPr>
          </p:nvSpPr>
          <p:spPr>
            <a:xfrm>
              <a:off x="6681" y="8932"/>
              <a:ext cx="12521" cy="1880"/>
            </a:xfrm>
            <a:custGeom>
              <a:avLst/>
              <a:gdLst>
                <a:gd name="connsiteX0" fmla="*/ 0 w 7261225"/>
                <a:gd name="connsiteY0" fmla="*/ 1094740 h 1094740"/>
                <a:gd name="connsiteX1" fmla="*/ 7261225 w 7261225"/>
                <a:gd name="connsiteY1" fmla="*/ 1094740 h 1094740"/>
                <a:gd name="connsiteX2" fmla="*/ 7261225 w 7261225"/>
                <a:gd name="connsiteY2" fmla="*/ 0 h 10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1225" h="1094740">
                  <a:moveTo>
                    <a:pt x="0" y="1094740"/>
                  </a:moveTo>
                  <a:lnTo>
                    <a:pt x="7261225" y="1094740"/>
                  </a:lnTo>
                  <a:lnTo>
                    <a:pt x="7261225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4"/>
            <p:cNvSpPr/>
            <p:nvPr>
              <p:custDataLst>
                <p:tags r:id="rId4"/>
              </p:custDataLst>
            </p:nvPr>
          </p:nvSpPr>
          <p:spPr>
            <a:xfrm>
              <a:off x="7765" y="9076"/>
              <a:ext cx="11435" cy="1724"/>
            </a:xfrm>
            <a:custGeom>
              <a:avLst/>
              <a:gdLst>
                <a:gd name="connsiteX0" fmla="*/ 0 w 7261225"/>
                <a:gd name="connsiteY0" fmla="*/ 1094740 h 1094740"/>
                <a:gd name="connsiteX1" fmla="*/ 7261225 w 7261225"/>
                <a:gd name="connsiteY1" fmla="*/ 1094740 h 1094740"/>
                <a:gd name="connsiteX2" fmla="*/ 7261225 w 7261225"/>
                <a:gd name="connsiteY2" fmla="*/ 0 h 10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1225" h="1094740">
                  <a:moveTo>
                    <a:pt x="0" y="1094740"/>
                  </a:moveTo>
                  <a:lnTo>
                    <a:pt x="7261225" y="1094740"/>
                  </a:lnTo>
                  <a:lnTo>
                    <a:pt x="7261225" y="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4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11525250" y="0"/>
            <a:ext cx="666750" cy="769620"/>
          </a:xfrm>
          <a:custGeom>
            <a:avLst/>
            <a:gdLst>
              <a:gd name="connsiteX0" fmla="*/ 969010 w 969009"/>
              <a:gd name="connsiteY0" fmla="*/ 1117600 h 1117600"/>
              <a:gd name="connsiteX1" fmla="*/ 969010 w 969009"/>
              <a:gd name="connsiteY1" fmla="*/ 0 h 1117600"/>
              <a:gd name="connsiteX2" fmla="*/ 0 w 969009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9009" h="1117600">
                <a:moveTo>
                  <a:pt x="969010" y="1117600"/>
                </a:moveTo>
                <a:lnTo>
                  <a:pt x="9690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4930775" y="6388735"/>
            <a:ext cx="7261225" cy="41910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4930775" y="6438900"/>
            <a:ext cx="7261225" cy="41910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6414135"/>
            <a:ext cx="7843520" cy="454660"/>
          </a:xfrm>
          <a:custGeom>
            <a:avLst/>
            <a:gdLst>
              <a:gd name="connsiteX0" fmla="*/ 7843520 w 7843519"/>
              <a:gd name="connsiteY0" fmla="*/ 1186815 h 1186815"/>
              <a:gd name="connsiteX1" fmla="*/ 0 w 7843519"/>
              <a:gd name="connsiteY1" fmla="*/ 1186815 h 1186815"/>
              <a:gd name="connsiteX2" fmla="*/ 0 w 7843519"/>
              <a:gd name="connsiteY2" fmla="*/ 0 h 118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3519" h="1186815">
                <a:moveTo>
                  <a:pt x="7843520" y="1186815"/>
                </a:moveTo>
                <a:lnTo>
                  <a:pt x="0" y="1186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7"/>
          <p:cNvSpPr/>
          <p:nvPr userDrawn="1">
            <p:custDataLst>
              <p:tags r:id="rId2"/>
            </p:custDataLst>
          </p:nvPr>
        </p:nvSpPr>
        <p:spPr>
          <a:xfrm rot="10800000">
            <a:off x="568960" y="0"/>
            <a:ext cx="11623040" cy="454660"/>
          </a:xfrm>
          <a:custGeom>
            <a:avLst/>
            <a:gdLst>
              <a:gd name="connsiteX0" fmla="*/ 7843520 w 7843519"/>
              <a:gd name="connsiteY0" fmla="*/ 1186815 h 1186815"/>
              <a:gd name="connsiteX1" fmla="*/ 0 w 7843519"/>
              <a:gd name="connsiteY1" fmla="*/ 1186815 h 1186815"/>
              <a:gd name="connsiteX2" fmla="*/ 0 w 7843519"/>
              <a:gd name="connsiteY2" fmla="*/ 0 h 118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3519" h="1186815">
                <a:moveTo>
                  <a:pt x="7843520" y="1186815"/>
                </a:moveTo>
                <a:lnTo>
                  <a:pt x="0" y="1186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rot="10800000">
            <a:off x="-635" y="0"/>
            <a:ext cx="4265930" cy="640080"/>
            <a:chOff x="6681" y="8932"/>
            <a:chExt cx="12521" cy="1880"/>
          </a:xfrm>
        </p:grpSpPr>
        <p:sp>
          <p:nvSpPr>
            <p:cNvPr id="14" name="任意多边形: 形状 3"/>
            <p:cNvSpPr/>
            <p:nvPr>
              <p:custDataLst>
                <p:tags r:id="rId4"/>
              </p:custDataLst>
            </p:nvPr>
          </p:nvSpPr>
          <p:spPr>
            <a:xfrm>
              <a:off x="6681" y="8932"/>
              <a:ext cx="12521" cy="1880"/>
            </a:xfrm>
            <a:custGeom>
              <a:avLst/>
              <a:gdLst>
                <a:gd name="connsiteX0" fmla="*/ 0 w 7261225"/>
                <a:gd name="connsiteY0" fmla="*/ 1094740 h 1094740"/>
                <a:gd name="connsiteX1" fmla="*/ 7261225 w 7261225"/>
                <a:gd name="connsiteY1" fmla="*/ 1094740 h 1094740"/>
                <a:gd name="connsiteX2" fmla="*/ 7261225 w 7261225"/>
                <a:gd name="connsiteY2" fmla="*/ 0 h 10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1225" h="1094740">
                  <a:moveTo>
                    <a:pt x="0" y="1094740"/>
                  </a:moveTo>
                  <a:lnTo>
                    <a:pt x="7261225" y="1094740"/>
                  </a:lnTo>
                  <a:lnTo>
                    <a:pt x="7261225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4"/>
            <p:cNvSpPr/>
            <p:nvPr>
              <p:custDataLst>
                <p:tags r:id="rId5"/>
              </p:custDataLst>
            </p:nvPr>
          </p:nvSpPr>
          <p:spPr>
            <a:xfrm>
              <a:off x="7765" y="9076"/>
              <a:ext cx="11435" cy="1724"/>
            </a:xfrm>
            <a:custGeom>
              <a:avLst/>
              <a:gdLst>
                <a:gd name="connsiteX0" fmla="*/ 0 w 7261225"/>
                <a:gd name="connsiteY0" fmla="*/ 1094740 h 1094740"/>
                <a:gd name="connsiteX1" fmla="*/ 7261225 w 7261225"/>
                <a:gd name="connsiteY1" fmla="*/ 1094740 h 1094740"/>
                <a:gd name="connsiteX2" fmla="*/ 7261225 w 7261225"/>
                <a:gd name="connsiteY2" fmla="*/ 0 h 10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1225" h="1094740">
                  <a:moveTo>
                    <a:pt x="0" y="1094740"/>
                  </a:moveTo>
                  <a:lnTo>
                    <a:pt x="7261225" y="1094740"/>
                  </a:lnTo>
                  <a:lnTo>
                    <a:pt x="7261225" y="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4930775" y="6388735"/>
            <a:ext cx="7261225" cy="41910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4930775" y="6438900"/>
            <a:ext cx="7261225" cy="419100"/>
          </a:xfrm>
          <a:custGeom>
            <a:avLst/>
            <a:gdLst>
              <a:gd name="connsiteX0" fmla="*/ 0 w 7261225"/>
              <a:gd name="connsiteY0" fmla="*/ 1094740 h 1094740"/>
              <a:gd name="connsiteX1" fmla="*/ 7261225 w 7261225"/>
              <a:gd name="connsiteY1" fmla="*/ 1094740 h 1094740"/>
              <a:gd name="connsiteX2" fmla="*/ 7261225 w 7261225"/>
              <a:gd name="connsiteY2" fmla="*/ 0 h 109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225" h="1094740">
                <a:moveTo>
                  <a:pt x="0" y="1094740"/>
                </a:moveTo>
                <a:lnTo>
                  <a:pt x="7261225" y="1094740"/>
                </a:lnTo>
                <a:lnTo>
                  <a:pt x="7261225" y="0"/>
                </a:lnTo>
                <a:close/>
              </a:path>
            </a:pathLst>
          </a:custGeom>
          <a:solidFill>
            <a:schemeClr val="accent6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6414135"/>
            <a:ext cx="7843520" cy="454660"/>
          </a:xfrm>
          <a:custGeom>
            <a:avLst/>
            <a:gdLst>
              <a:gd name="connsiteX0" fmla="*/ 7843520 w 7843519"/>
              <a:gd name="connsiteY0" fmla="*/ 1186815 h 1186815"/>
              <a:gd name="connsiteX1" fmla="*/ 0 w 7843519"/>
              <a:gd name="connsiteY1" fmla="*/ 1186815 h 1186815"/>
              <a:gd name="connsiteX2" fmla="*/ 0 w 7843519"/>
              <a:gd name="connsiteY2" fmla="*/ 0 h 118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43519" h="1186815">
                <a:moveTo>
                  <a:pt x="7843520" y="1186815"/>
                </a:moveTo>
                <a:lnTo>
                  <a:pt x="0" y="1186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rot="10800000">
            <a:off x="10848975" y="3707765"/>
            <a:ext cx="1343025" cy="3265170"/>
            <a:chOff x="0" y="606"/>
            <a:chExt cx="1437" cy="8628"/>
          </a:xfrm>
        </p:grpSpPr>
        <p:sp>
          <p:nvSpPr>
            <p:cNvPr id="14" name="等腰三角形 13"/>
            <p:cNvSpPr/>
            <p:nvPr>
              <p:custDataLst>
                <p:tags r:id="rId4"/>
              </p:custDataLst>
            </p:nvPr>
          </p:nvSpPr>
          <p:spPr>
            <a:xfrm rot="5400000">
              <a:off x="-3067" y="3673"/>
              <a:ext cx="7571" cy="143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rgbClr val="1C313C">
                <a:shade val="50000"/>
              </a:srgbClr>
            </a:lnRef>
            <a:fillRef idx="1">
              <a:srgbClr val="1C313C"/>
            </a:fillRef>
            <a:effectRef idx="0">
              <a:srgbClr val="1C313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>
              <p:custDataLst>
                <p:tags r:id="rId5"/>
              </p:custDataLst>
            </p:nvPr>
          </p:nvSpPr>
          <p:spPr>
            <a:xfrm rot="5400000">
              <a:off x="-3067" y="4730"/>
              <a:ext cx="7571" cy="14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1C313C">
                <a:shade val="50000"/>
              </a:srgbClr>
            </a:lnRef>
            <a:fillRef idx="1">
              <a:srgbClr val="1C313C"/>
            </a:fillRef>
            <a:effectRef idx="0">
              <a:srgbClr val="1C313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>
            <p:custDataLst>
              <p:tags r:id="rId6"/>
            </p:custDataLst>
          </p:nvPr>
        </p:nvGrpSpPr>
        <p:grpSpPr>
          <a:xfrm rot="0">
            <a:off x="0" y="113665"/>
            <a:ext cx="1343025" cy="3265170"/>
            <a:chOff x="0" y="606"/>
            <a:chExt cx="1437" cy="8628"/>
          </a:xfrm>
        </p:grpSpPr>
        <p:sp>
          <p:nvSpPr>
            <p:cNvPr id="17" name="等腰三角形 16"/>
            <p:cNvSpPr/>
            <p:nvPr>
              <p:custDataLst>
                <p:tags r:id="rId7"/>
              </p:custDataLst>
            </p:nvPr>
          </p:nvSpPr>
          <p:spPr>
            <a:xfrm rot="5400000">
              <a:off x="-3067" y="3673"/>
              <a:ext cx="7571" cy="143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rgbClr val="1C313C">
                <a:shade val="50000"/>
              </a:srgbClr>
            </a:lnRef>
            <a:fillRef idx="1">
              <a:srgbClr val="1C313C"/>
            </a:fillRef>
            <a:effectRef idx="0">
              <a:srgbClr val="1C313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>
              <p:custDataLst>
                <p:tags r:id="rId8"/>
              </p:custDataLst>
            </p:nvPr>
          </p:nvSpPr>
          <p:spPr>
            <a:xfrm rot="5400000">
              <a:off x="-3067" y="4730"/>
              <a:ext cx="7571" cy="143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1C313C">
                <a:shade val="50000"/>
              </a:srgbClr>
            </a:lnRef>
            <a:fillRef idx="1">
              <a:srgbClr val="1C313C"/>
            </a:fillRef>
            <a:effectRef idx="0">
              <a:srgbClr val="1C313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简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cxnSp>
        <p:nvCxnSpPr>
          <p:cNvPr id="14" name="直接连接符​​(S) 13"/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(S) 22"/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11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9" name="直接连接符​​(S) 8"/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2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3" name="文本占位符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4" name="文本占位符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5" name="文本占位符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  <a:endParaRPr lang="zh-CN" altLang="en-US" noProof="0"/>
          </a:p>
        </p:txBody>
      </p:sp>
      <p:sp>
        <p:nvSpPr>
          <p:cNvPr id="16" name="文本占位符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  <a:endParaRPr lang="zh-CN" altLang="en-US" noProof="0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21" name="文本占位符 2"/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2" name="内容占位符 3"/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  <p:cxnSp>
        <p:nvCxnSpPr>
          <p:cNvPr id="16" name="直接连接符​​(S) 15"/>
          <p:cNvCxnSpPr/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/>
          <p:cNvCxnSpPr/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6" Type="http://schemas.openxmlformats.org/officeDocument/2006/relationships/theme" Target="../theme/theme2.xml"/><Relationship Id="rId25" Type="http://schemas.openxmlformats.org/officeDocument/2006/relationships/tags" Target="../tags/tag14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5" Type="http://schemas.openxmlformats.org/officeDocument/2006/relationships/theme" Target="../theme/theme3.xml"/><Relationship Id="rId24" Type="http://schemas.openxmlformats.org/officeDocument/2006/relationships/tags" Target="../tags/tag311.xml"/><Relationship Id="rId23" Type="http://schemas.openxmlformats.org/officeDocument/2006/relationships/tags" Target="../tags/tag310.xml"/><Relationship Id="rId22" Type="http://schemas.openxmlformats.org/officeDocument/2006/relationships/tags" Target="../tags/tag309.xml"/><Relationship Id="rId21" Type="http://schemas.openxmlformats.org/officeDocument/2006/relationships/tags" Target="../tags/tag308.xml"/><Relationship Id="rId20" Type="http://schemas.openxmlformats.org/officeDocument/2006/relationships/tags" Target="../tags/tag307.xml"/><Relationship Id="rId2" Type="http://schemas.openxmlformats.org/officeDocument/2006/relationships/slideLayout" Target="../slideLayouts/slideLayout42.xml"/><Relationship Id="rId19" Type="http://schemas.openxmlformats.org/officeDocument/2006/relationships/tags" Target="../tags/tag306.xml"/><Relationship Id="rId1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dk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5" Type="http://schemas.openxmlformats.org/officeDocument/2006/relationships/tags" Target="../tags/tag312.xml"/><Relationship Id="rId4" Type="http://schemas.openxmlformats.org/officeDocument/2006/relationships/image" Target="../media/image42.GIF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../media/image64.jpeg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2" Type="http://schemas.openxmlformats.org/officeDocument/2006/relationships/notesSlide" Target="../notesSlides/notesSlide11.xml"/><Relationship Id="rId31" Type="http://schemas.openxmlformats.org/officeDocument/2006/relationships/slideLayout" Target="../slideLayouts/slideLayout47.xml"/><Relationship Id="rId30" Type="http://schemas.openxmlformats.org/officeDocument/2006/relationships/tags" Target="../tags/tag403.xml"/><Relationship Id="rId3" Type="http://schemas.openxmlformats.org/officeDocument/2006/relationships/tags" Target="../tags/tag377.xml"/><Relationship Id="rId29" Type="http://schemas.openxmlformats.org/officeDocument/2006/relationships/tags" Target="../tags/tag402.xml"/><Relationship Id="rId28" Type="http://schemas.openxmlformats.org/officeDocument/2006/relationships/tags" Target="../tags/tag401.xml"/><Relationship Id="rId27" Type="http://schemas.openxmlformats.org/officeDocument/2006/relationships/tags" Target="../tags/tag400.xml"/><Relationship Id="rId26" Type="http://schemas.openxmlformats.org/officeDocument/2006/relationships/tags" Target="../tags/tag399.xml"/><Relationship Id="rId25" Type="http://schemas.openxmlformats.org/officeDocument/2006/relationships/tags" Target="../tags/tag398.xml"/><Relationship Id="rId24" Type="http://schemas.openxmlformats.org/officeDocument/2006/relationships/tags" Target="../tags/tag397.xml"/><Relationship Id="rId23" Type="http://schemas.openxmlformats.org/officeDocument/2006/relationships/tags" Target="../tags/tag396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tags" Target="../tags/tag376.xml"/><Relationship Id="rId19" Type="http://schemas.openxmlformats.org/officeDocument/2006/relationships/tags" Target="../tags/tag392.xml"/><Relationship Id="rId18" Type="http://schemas.openxmlformats.org/officeDocument/2006/relationships/tags" Target="../tags/tag391.xml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1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2.png"/><Relationship Id="rId3" Type="http://schemas.openxmlformats.org/officeDocument/2006/relationships/tags" Target="../tags/tag314.xml"/><Relationship Id="rId2" Type="http://schemas.openxmlformats.org/officeDocument/2006/relationships/tags" Target="../tags/tag313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8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3" Type="http://schemas.openxmlformats.org/officeDocument/2006/relationships/slideLayout" Target="../slideLayouts/slideLayout20.xml"/><Relationship Id="rId22" Type="http://schemas.openxmlformats.org/officeDocument/2006/relationships/tags" Target="../tags/tag336.xml"/><Relationship Id="rId21" Type="http://schemas.openxmlformats.org/officeDocument/2006/relationships/image" Target="../media/image49.svg"/><Relationship Id="rId20" Type="http://schemas.openxmlformats.org/officeDocument/2006/relationships/image" Target="../media/image48.png"/><Relationship Id="rId2" Type="http://schemas.openxmlformats.org/officeDocument/2006/relationships/tags" Target="../tags/tag322.xml"/><Relationship Id="rId19" Type="http://schemas.openxmlformats.org/officeDocument/2006/relationships/image" Target="../media/image47.svg"/><Relationship Id="rId18" Type="http://schemas.openxmlformats.org/officeDocument/2006/relationships/image" Target="../media/image46.png"/><Relationship Id="rId17" Type="http://schemas.openxmlformats.org/officeDocument/2006/relationships/image" Target="../media/image45.svg"/><Relationship Id="rId16" Type="http://schemas.openxmlformats.org/officeDocument/2006/relationships/image" Target="../media/image44.png"/><Relationship Id="rId15" Type="http://schemas.openxmlformats.org/officeDocument/2006/relationships/tags" Target="../tags/tag335.xml"/><Relationship Id="rId14" Type="http://schemas.openxmlformats.org/officeDocument/2006/relationships/tags" Target="../tags/tag334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tags" Target="../tags/tag3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image" Target="../media/image50.png"/><Relationship Id="rId7" Type="http://schemas.openxmlformats.org/officeDocument/2006/relationships/tags" Target="../tags/tag3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3.png"/><Relationship Id="rId4" Type="http://schemas.openxmlformats.org/officeDocument/2006/relationships/tags" Target="../tags/tag3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32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8.xml"/><Relationship Id="rId15" Type="http://schemas.openxmlformats.org/officeDocument/2006/relationships/tags" Target="../tags/tag345.xml"/><Relationship Id="rId14" Type="http://schemas.openxmlformats.org/officeDocument/2006/relationships/image" Target="../media/image51.jpeg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5.jpeg"/><Relationship Id="rId7" Type="http://schemas.openxmlformats.org/officeDocument/2006/relationships/tags" Target="../tags/tag349.xml"/><Relationship Id="rId6" Type="http://schemas.openxmlformats.org/officeDocument/2006/relationships/image" Target="../media/image54.jpeg"/><Relationship Id="rId5" Type="http://schemas.openxmlformats.org/officeDocument/2006/relationships/tags" Target="../tags/tag348.xml"/><Relationship Id="rId4" Type="http://schemas.openxmlformats.org/officeDocument/2006/relationships/image" Target="../media/image53.jpeg"/><Relationship Id="rId3" Type="http://schemas.openxmlformats.org/officeDocument/2006/relationships/tags" Target="../tags/tag347.xml"/><Relationship Id="rId2" Type="http://schemas.openxmlformats.org/officeDocument/2006/relationships/image" Target="../media/image52.jpeg"/><Relationship Id="rId10" Type="http://schemas.openxmlformats.org/officeDocument/2006/relationships/notesSlide" Target="../notesSlides/notesSlide4.xml"/><Relationship Id="rId1" Type="http://schemas.openxmlformats.org/officeDocument/2006/relationships/tags" Target="../tags/tag34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image" Target="../media/image56.jpeg"/><Relationship Id="rId5" Type="http://schemas.openxmlformats.org/officeDocument/2006/relationships/tags" Target="../tags/tag35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2.png"/><Relationship Id="rId2" Type="http://schemas.openxmlformats.org/officeDocument/2006/relationships/tags" Target="../tags/tag351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8.xml"/><Relationship Id="rId1" Type="http://schemas.openxmlformats.org/officeDocument/2006/relationships/tags" Target="../tags/tag3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tags" Target="../tags/tag358.xml"/><Relationship Id="rId4" Type="http://schemas.openxmlformats.org/officeDocument/2006/relationships/image" Target="../media/image58.png"/><Relationship Id="rId3" Type="http://schemas.openxmlformats.org/officeDocument/2006/relationships/tags" Target="../tags/tag357.xml"/><Relationship Id="rId2" Type="http://schemas.openxmlformats.org/officeDocument/2006/relationships/image" Target="../media/image57.GIF"/><Relationship Id="rId1" Type="http://schemas.openxmlformats.org/officeDocument/2006/relationships/tags" Target="../tags/tag3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60.jpeg"/><Relationship Id="rId1" Type="http://schemas.openxmlformats.org/officeDocument/2006/relationships/tags" Target="../tags/tag3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3.png"/><Relationship Id="rId4" Type="http://schemas.openxmlformats.org/officeDocument/2006/relationships/tags" Target="../tags/tag361.xml"/><Relationship Id="rId3" Type="http://schemas.openxmlformats.org/officeDocument/2006/relationships/image" Target="file:///C:\Users\1V994W2\PycharmProjects\PPT_Background_Generation/pic_temp/0_pic_quater_left_up.png" TargetMode="External"/><Relationship Id="rId22" Type="http://schemas.openxmlformats.org/officeDocument/2006/relationships/notesSlide" Target="../notesSlides/notesSlide8.xml"/><Relationship Id="rId21" Type="http://schemas.openxmlformats.org/officeDocument/2006/relationships/slideLayout" Target="../slideLayouts/slideLayout28.xml"/><Relationship Id="rId20" Type="http://schemas.openxmlformats.org/officeDocument/2006/relationships/tags" Target="../tags/tag374.xml"/><Relationship Id="rId2" Type="http://schemas.openxmlformats.org/officeDocument/2006/relationships/image" Target="../media/image32.png"/><Relationship Id="rId19" Type="http://schemas.openxmlformats.org/officeDocument/2006/relationships/tags" Target="../tags/tag373.xml"/><Relationship Id="rId18" Type="http://schemas.openxmlformats.org/officeDocument/2006/relationships/tags" Target="../tags/tag372.xml"/><Relationship Id="rId17" Type="http://schemas.openxmlformats.org/officeDocument/2006/relationships/tags" Target="../tags/tag371.xml"/><Relationship Id="rId16" Type="http://schemas.openxmlformats.org/officeDocument/2006/relationships/tags" Target="../tags/tag370.xml"/><Relationship Id="rId15" Type="http://schemas.openxmlformats.org/officeDocument/2006/relationships/tags" Target="../tags/tag369.xml"/><Relationship Id="rId14" Type="http://schemas.openxmlformats.org/officeDocument/2006/relationships/tags" Target="../tags/tag368.xml"/><Relationship Id="rId13" Type="http://schemas.openxmlformats.org/officeDocument/2006/relationships/tags" Target="../tags/tag367.xml"/><Relationship Id="rId12" Type="http://schemas.openxmlformats.org/officeDocument/2006/relationships/tags" Target="../tags/tag366.xml"/><Relationship Id="rId11" Type="http://schemas.openxmlformats.org/officeDocument/2006/relationships/tags" Target="../tags/tag365.xml"/><Relationship Id="rId10" Type="http://schemas.openxmlformats.org/officeDocument/2006/relationships/image" Target="../media/image63.jpeg"/><Relationship Id="rId1" Type="http://schemas.openxmlformats.org/officeDocument/2006/relationships/tags" Target="../tags/tag3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173237" y="6848"/>
            <a:ext cx="8018764" cy="6819590"/>
          </a:xfrm>
          <a:prstGeom prst="rect">
            <a:avLst/>
          </a:prstGeom>
          <a:blipFill dpi="0" rotWithShape="1">
            <a:blip r:embed="rId1" cstate="screen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35号-经典雅黑" panose="00000500000000000000" pitchFamily="2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4782657" y="12357"/>
            <a:ext cx="2878097" cy="6838795"/>
          </a:xfrm>
          <a:custGeom>
            <a:avLst/>
            <a:gdLst>
              <a:gd name="connsiteX0" fmla="*/ 1386693 w 2877152"/>
              <a:gd name="connsiteY0" fmla="*/ 0 h 6839133"/>
              <a:gd name="connsiteX1" fmla="*/ 2878096 w 2877152"/>
              <a:gd name="connsiteY1" fmla="*/ 1827228 h 6839133"/>
              <a:gd name="connsiteX2" fmla="*/ 0 w 2877152"/>
              <a:gd name="connsiteY2" fmla="*/ 6845737 h 6839133"/>
              <a:gd name="connsiteX0-1" fmla="*/ 1386694 w 2878096"/>
              <a:gd name="connsiteY0-2" fmla="*/ 0 h 7102398"/>
              <a:gd name="connsiteX1-3" fmla="*/ 2878096 w 2878096"/>
              <a:gd name="connsiteY1-4" fmla="*/ 2083889 h 7102398"/>
              <a:gd name="connsiteX2-5" fmla="*/ 0 w 2878096"/>
              <a:gd name="connsiteY2-6" fmla="*/ 7102398 h 7102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878096" h="7102398">
                <a:moveTo>
                  <a:pt x="1386694" y="0"/>
                </a:moveTo>
                <a:lnTo>
                  <a:pt x="2878096" y="2083889"/>
                </a:lnTo>
                <a:lnTo>
                  <a:pt x="0" y="7102398"/>
                </a:lnTo>
              </a:path>
            </a:pathLst>
          </a:custGeom>
          <a:noFill/>
          <a:ln w="18862" cap="flat">
            <a:solidFill>
              <a:srgbClr val="EA5514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字魂35号-经典雅黑" panose="00000500000000000000" pitchFamily="2" charset="-122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687" y="0"/>
            <a:ext cx="2332825" cy="45349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56759" y="4079692"/>
            <a:ext cx="3611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kern="100" dirty="0">
                <a:solidFill>
                  <a:srgbClr val="EA5514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Times New Roman" panose="02020603050405020304" pitchFamily="18" charset="0"/>
              </a:rPr>
              <a:t>习惯性焦虑</a:t>
            </a:r>
            <a:endParaRPr lang="zh-CN" altLang="en-US" sz="5400" kern="100" dirty="0">
              <a:solidFill>
                <a:srgbClr val="EA5514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1905" y="5770245"/>
            <a:ext cx="2476500" cy="3530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zh-CN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Times New Roman" panose="02020603050405020304" pitchFamily="18" charset="0"/>
              </a:rPr>
              <a:t>贵州省第一强制隔离戒毒所</a:t>
            </a:r>
            <a:r>
              <a:rPr lang="en-US" altLang="zh-CN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Times New Roman" panose="02020603050405020304" pitchFamily="18" charset="0"/>
              </a:rPr>
              <a:t>袁灵</a:t>
            </a:r>
            <a:endParaRPr lang="zh-CN" altLang="en-US" sz="2400" kern="1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096496" y="2165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200" b="1" kern="100" dirty="0">
                <a:solidFill>
                  <a:srgbClr val="EA5514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Times New Roman" panose="02020603050405020304" pitchFamily="18" charset="0"/>
              </a:rPr>
              <a:t>LOGO</a:t>
            </a:r>
            <a:endParaRPr lang="en-US" altLang="zh-CN" sz="3200" b="1" kern="100" dirty="0">
              <a:solidFill>
                <a:srgbClr val="EA5514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209403" y="216568"/>
            <a:ext cx="7134726" cy="6400800"/>
          </a:xfrm>
          <a:custGeom>
            <a:avLst/>
            <a:gdLst>
              <a:gd name="connsiteX0" fmla="*/ 0 w 7134726"/>
              <a:gd name="connsiteY0" fmla="*/ 0 h 6400800"/>
              <a:gd name="connsiteX1" fmla="*/ 0 w 7134726"/>
              <a:gd name="connsiteY1" fmla="*/ 6400800 h 6400800"/>
              <a:gd name="connsiteX2" fmla="*/ 4439653 w 7134726"/>
              <a:gd name="connsiteY2" fmla="*/ 6400800 h 6400800"/>
              <a:gd name="connsiteX3" fmla="*/ 7134726 w 7134726"/>
              <a:gd name="connsiteY3" fmla="*/ 1768643 h 6400800"/>
              <a:gd name="connsiteX4" fmla="*/ 5799221 w 7134726"/>
              <a:gd name="connsiteY4" fmla="*/ 12032 h 6400800"/>
              <a:gd name="connsiteX5" fmla="*/ 0 w 7134726"/>
              <a:gd name="connsiteY5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726" h="6400800">
                <a:moveTo>
                  <a:pt x="0" y="0"/>
                </a:moveTo>
                <a:lnTo>
                  <a:pt x="0" y="6400800"/>
                </a:lnTo>
                <a:lnTo>
                  <a:pt x="4439653" y="6400800"/>
                </a:lnTo>
                <a:lnTo>
                  <a:pt x="7134726" y="1768643"/>
                </a:lnTo>
                <a:lnTo>
                  <a:pt x="5799221" y="12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35号-经典雅黑" panose="00000500000000000000" pitchFamily="2" charset="-122"/>
            </a:endParaRPr>
          </a:p>
        </p:txBody>
      </p:sp>
      <p:pic>
        <p:nvPicPr>
          <p:cNvPr id="5" name="图片 4" descr="C:\Users\Administrator\Desktop\所标logo.jpg所标logo"/>
          <p:cNvPicPr/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521315" y="0"/>
            <a:ext cx="1670685" cy="1838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8" grpId="0" bldLvl="0" animBg="1"/>
      <p:bldP spid="11" grpId="0"/>
      <p:bldP spid="12" grpId="0"/>
      <p:bldP spid="18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 flipH="1">
            <a:off x="4091596" y="1657307"/>
            <a:ext cx="3947741" cy="3791097"/>
            <a:chOff x="4122668" y="1649312"/>
            <a:chExt cx="3947741" cy="3791975"/>
          </a:xfrm>
        </p:grpSpPr>
        <p:sp>
          <p:nvSpPr>
            <p:cNvPr id="33" name="Freeform 414"/>
            <p:cNvSpPr>
              <a:spLocks noEditPoints="1"/>
            </p:cNvSpPr>
            <p:nvPr/>
          </p:nvSpPr>
          <p:spPr bwMode="auto">
            <a:xfrm>
              <a:off x="4516955" y="2019261"/>
              <a:ext cx="3159167" cy="3168902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4" name="Freeform 415"/>
            <p:cNvSpPr/>
            <p:nvPr/>
          </p:nvSpPr>
          <p:spPr bwMode="auto">
            <a:xfrm>
              <a:off x="4507220" y="4044244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5" name="Freeform 416"/>
            <p:cNvSpPr/>
            <p:nvPr/>
          </p:nvSpPr>
          <p:spPr bwMode="auto">
            <a:xfrm>
              <a:off x="5553785" y="472572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6" name="Freeform 417"/>
            <p:cNvSpPr/>
            <p:nvPr/>
          </p:nvSpPr>
          <p:spPr bwMode="auto">
            <a:xfrm>
              <a:off x="5071878" y="1902435"/>
              <a:ext cx="793442" cy="754501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7" name="Freeform 418"/>
            <p:cNvSpPr/>
            <p:nvPr/>
          </p:nvSpPr>
          <p:spPr bwMode="auto">
            <a:xfrm>
              <a:off x="6537069" y="3265404"/>
              <a:ext cx="1533340" cy="2175883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88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8" name="Freeform 419"/>
            <p:cNvSpPr/>
            <p:nvPr/>
          </p:nvSpPr>
          <p:spPr bwMode="auto">
            <a:xfrm>
              <a:off x="4122668" y="2330797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  <p:sp>
          <p:nvSpPr>
            <p:cNvPr id="39" name="Freeform 420"/>
            <p:cNvSpPr/>
            <p:nvPr/>
          </p:nvSpPr>
          <p:spPr bwMode="auto">
            <a:xfrm>
              <a:off x="6293682" y="1649312"/>
              <a:ext cx="1635562" cy="1504133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96249" y="1124745"/>
            <a:ext cx="3637280" cy="1139793"/>
            <a:chOff x="6655890" y="1130073"/>
            <a:chExt cx="3637280" cy="1140057"/>
          </a:xfrm>
        </p:grpSpPr>
        <p:sp>
          <p:nvSpPr>
            <p:cNvPr id="43" name="文本框 32"/>
            <p:cNvSpPr txBox="1"/>
            <p:nvPr/>
          </p:nvSpPr>
          <p:spPr>
            <a:xfrm>
              <a:off x="7789365" y="1130073"/>
              <a:ext cx="2503805" cy="522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客户终止合作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655890" y="1449859"/>
              <a:ext cx="1075765" cy="82027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75765" h="820271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19938" y="2483289"/>
            <a:ext cx="3627120" cy="734514"/>
            <a:chOff x="7479579" y="2316413"/>
            <a:chExt cx="3627120" cy="734684"/>
          </a:xfrm>
        </p:grpSpPr>
        <p:sp>
          <p:nvSpPr>
            <p:cNvPr id="46" name="任意多边形 45"/>
            <p:cNvSpPr/>
            <p:nvPr/>
          </p:nvSpPr>
          <p:spPr>
            <a:xfrm>
              <a:off x="7479579" y="2553556"/>
              <a:ext cx="1196788" cy="49754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96788" h="497541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48" name="文本框 54"/>
            <p:cNvSpPr txBox="1"/>
            <p:nvPr/>
          </p:nvSpPr>
          <p:spPr>
            <a:xfrm>
              <a:off x="8714654" y="2316413"/>
              <a:ext cx="2392045" cy="522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老板炒了我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81190" y="4355063"/>
            <a:ext cx="3472180" cy="521970"/>
            <a:chOff x="7140831" y="4447401"/>
            <a:chExt cx="3472180" cy="522091"/>
          </a:xfrm>
        </p:grpSpPr>
        <p:sp>
          <p:nvSpPr>
            <p:cNvPr id="51" name="任意多边形 50"/>
            <p:cNvSpPr/>
            <p:nvPr/>
          </p:nvSpPr>
          <p:spPr>
            <a:xfrm>
              <a:off x="7140831" y="4468169"/>
              <a:ext cx="1089211" cy="385027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89211" h="322729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53" name="文本框 58"/>
            <p:cNvSpPr txBox="1"/>
            <p:nvPr/>
          </p:nvSpPr>
          <p:spPr>
            <a:xfrm>
              <a:off x="8267956" y="4447401"/>
              <a:ext cx="2345055" cy="522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+mn-ea"/>
                </a:rPr>
                <a:t>找不到新工作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20579" y="5039601"/>
            <a:ext cx="3352165" cy="989330"/>
            <a:chOff x="6280220" y="5045836"/>
            <a:chExt cx="3352165" cy="989559"/>
          </a:xfrm>
        </p:grpSpPr>
        <p:sp>
          <p:nvSpPr>
            <p:cNvPr id="56" name="任意多边形 55"/>
            <p:cNvSpPr/>
            <p:nvPr/>
          </p:nvSpPr>
          <p:spPr>
            <a:xfrm>
              <a:off x="6280220" y="5045836"/>
              <a:ext cx="860611" cy="820270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60611" h="820270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58" name="文本框 62"/>
            <p:cNvSpPr txBox="1"/>
            <p:nvPr/>
          </p:nvSpPr>
          <p:spPr>
            <a:xfrm>
              <a:off x="7178745" y="5513304"/>
              <a:ext cx="2453640" cy="522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老婆不要我了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346960" y="4461760"/>
            <a:ext cx="3353813" cy="1206501"/>
            <a:chOff x="1306601" y="4467863"/>
            <a:chExt cx="3353813" cy="1206780"/>
          </a:xfrm>
        </p:grpSpPr>
        <p:sp>
          <p:nvSpPr>
            <p:cNvPr id="63" name="文本框 35"/>
            <p:cNvSpPr txBox="1"/>
            <p:nvPr/>
          </p:nvSpPr>
          <p:spPr>
            <a:xfrm>
              <a:off x="1306601" y="4721287"/>
              <a:ext cx="2167890" cy="95335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得了抑郁症住进了医院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flipH="1">
              <a:off x="3450179" y="4467863"/>
              <a:ext cx="1210235" cy="52443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0235" h="5244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47008" y="1331428"/>
            <a:ext cx="3709814" cy="1383665"/>
            <a:chOff x="1306649" y="1336805"/>
            <a:chExt cx="3709814" cy="1383985"/>
          </a:xfrm>
        </p:grpSpPr>
        <p:sp>
          <p:nvSpPr>
            <p:cNvPr id="68" name="文本框 66"/>
            <p:cNvSpPr txBox="1"/>
            <p:nvPr/>
          </p:nvSpPr>
          <p:spPr>
            <a:xfrm>
              <a:off x="1306649" y="1336805"/>
              <a:ext cx="2314575" cy="13839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正大黑简体" panose="02000000000000000000" pitchFamily="2" charset="-122"/>
                  <a:ea typeface="方正正大黑简体" panose="02000000000000000000" pitchFamily="2" charset="-122"/>
                </a:defRPr>
              </a:lvl1pPr>
            </a:lstStyle>
            <a:p>
              <a:pPr algn="ctr"/>
              <a:r>
                <a:rPr lang="zh-CN" altLang="en-US" sz="2800" dirty="0">
                  <a:solidFill>
                    <a:schemeClr val="tx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在精神病院走完凄惨的一生</a:t>
              </a:r>
              <a:endParaRPr lang="zh-CN" altLang="en-US" sz="28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flipH="1">
              <a:off x="3631416" y="1551710"/>
              <a:ext cx="1385047" cy="860612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-1" fmla="*/ 0 w 1075765"/>
                <a:gd name="connsiteY0-2" fmla="*/ 820271 h 820271"/>
                <a:gd name="connsiteX1-3" fmla="*/ 389965 w 1075765"/>
                <a:gd name="connsiteY1-4" fmla="*/ 0 h 820271"/>
                <a:gd name="connsiteX2-5" fmla="*/ 1075765 w 1075765"/>
                <a:gd name="connsiteY2-6" fmla="*/ 0 h 820271"/>
                <a:gd name="connsiteX3-7" fmla="*/ 1075765 w 1075765"/>
                <a:gd name="connsiteY3-8" fmla="*/ 13447 h 820271"/>
                <a:gd name="connsiteX0-9" fmla="*/ 0 w 981636"/>
                <a:gd name="connsiteY0-10" fmla="*/ 497542 h 497542"/>
                <a:gd name="connsiteX1-11" fmla="*/ 295836 w 981636"/>
                <a:gd name="connsiteY1-12" fmla="*/ 0 h 497542"/>
                <a:gd name="connsiteX2-13" fmla="*/ 981636 w 981636"/>
                <a:gd name="connsiteY2-14" fmla="*/ 0 h 497542"/>
                <a:gd name="connsiteX3-15" fmla="*/ 981636 w 981636"/>
                <a:gd name="connsiteY3-16" fmla="*/ 13447 h 497542"/>
                <a:gd name="connsiteX0-17" fmla="*/ 0 w 1116106"/>
                <a:gd name="connsiteY0-18" fmla="*/ 578224 h 578224"/>
                <a:gd name="connsiteX1-19" fmla="*/ 430306 w 1116106"/>
                <a:gd name="connsiteY1-20" fmla="*/ 0 h 578224"/>
                <a:gd name="connsiteX2-21" fmla="*/ 1116106 w 1116106"/>
                <a:gd name="connsiteY2-22" fmla="*/ 0 h 578224"/>
                <a:gd name="connsiteX3-23" fmla="*/ 1116106 w 1116106"/>
                <a:gd name="connsiteY3-24" fmla="*/ 13447 h 578224"/>
                <a:gd name="connsiteX0-25" fmla="*/ 0 w 1196788"/>
                <a:gd name="connsiteY0-26" fmla="*/ 430306 h 430306"/>
                <a:gd name="connsiteX1-27" fmla="*/ 510988 w 1196788"/>
                <a:gd name="connsiteY1-28" fmla="*/ 0 h 430306"/>
                <a:gd name="connsiteX2-29" fmla="*/ 1196788 w 1196788"/>
                <a:gd name="connsiteY2-30" fmla="*/ 0 h 430306"/>
                <a:gd name="connsiteX3-31" fmla="*/ 1196788 w 1196788"/>
                <a:gd name="connsiteY3-32" fmla="*/ 13447 h 430306"/>
                <a:gd name="connsiteX0-33" fmla="*/ 0 w 1196788"/>
                <a:gd name="connsiteY0-34" fmla="*/ 497541 h 497541"/>
                <a:gd name="connsiteX1-35" fmla="*/ 510988 w 1196788"/>
                <a:gd name="connsiteY1-36" fmla="*/ 0 h 497541"/>
                <a:gd name="connsiteX2-37" fmla="*/ 1196788 w 1196788"/>
                <a:gd name="connsiteY2-38" fmla="*/ 0 h 497541"/>
                <a:gd name="connsiteX3-39" fmla="*/ 1196788 w 1196788"/>
                <a:gd name="connsiteY3-40" fmla="*/ 13447 h 497541"/>
                <a:gd name="connsiteX0-41" fmla="*/ 0 w 1089211"/>
                <a:gd name="connsiteY0-42" fmla="*/ 0 h 322729"/>
                <a:gd name="connsiteX1-43" fmla="*/ 403411 w 1089211"/>
                <a:gd name="connsiteY1-44" fmla="*/ 309282 h 322729"/>
                <a:gd name="connsiteX2-45" fmla="*/ 1089211 w 1089211"/>
                <a:gd name="connsiteY2-46" fmla="*/ 309282 h 322729"/>
                <a:gd name="connsiteX3-47" fmla="*/ 1089211 w 1089211"/>
                <a:gd name="connsiteY3-48" fmla="*/ 322729 h 322729"/>
                <a:gd name="connsiteX0-49" fmla="*/ 0 w 860611"/>
                <a:gd name="connsiteY0-50" fmla="*/ 0 h 820270"/>
                <a:gd name="connsiteX1-51" fmla="*/ 174811 w 860611"/>
                <a:gd name="connsiteY1-52" fmla="*/ 806823 h 820270"/>
                <a:gd name="connsiteX2-53" fmla="*/ 860611 w 860611"/>
                <a:gd name="connsiteY2-54" fmla="*/ 806823 h 820270"/>
                <a:gd name="connsiteX3-55" fmla="*/ 860611 w 860611"/>
                <a:gd name="connsiteY3-56" fmla="*/ 820270 h 820270"/>
                <a:gd name="connsiteX0-57" fmla="*/ 0 w 1210235"/>
                <a:gd name="connsiteY0-58" fmla="*/ 0 h 524435"/>
                <a:gd name="connsiteX1-59" fmla="*/ 524435 w 1210235"/>
                <a:gd name="connsiteY1-60" fmla="*/ 510988 h 524435"/>
                <a:gd name="connsiteX2-61" fmla="*/ 1210235 w 1210235"/>
                <a:gd name="connsiteY2-62" fmla="*/ 510988 h 524435"/>
                <a:gd name="connsiteX3-63" fmla="*/ 1210235 w 1210235"/>
                <a:gd name="connsiteY3-64" fmla="*/ 524435 h 524435"/>
                <a:gd name="connsiteX0-65" fmla="*/ 0 w 1546411"/>
                <a:gd name="connsiteY0-66" fmla="*/ 443753 h 443753"/>
                <a:gd name="connsiteX1-67" fmla="*/ 860611 w 1546411"/>
                <a:gd name="connsiteY1-68" fmla="*/ 0 h 443753"/>
                <a:gd name="connsiteX2-69" fmla="*/ 1546411 w 1546411"/>
                <a:gd name="connsiteY2-70" fmla="*/ 0 h 443753"/>
                <a:gd name="connsiteX3-71" fmla="*/ 1546411 w 1546411"/>
                <a:gd name="connsiteY3-72" fmla="*/ 13447 h 443753"/>
                <a:gd name="connsiteX0-73" fmla="*/ 0 w 1385047"/>
                <a:gd name="connsiteY0-74" fmla="*/ 860612 h 860612"/>
                <a:gd name="connsiteX1-75" fmla="*/ 699247 w 1385047"/>
                <a:gd name="connsiteY1-76" fmla="*/ 0 h 860612"/>
                <a:gd name="connsiteX2-77" fmla="*/ 1385047 w 1385047"/>
                <a:gd name="connsiteY2-78" fmla="*/ 0 h 860612"/>
                <a:gd name="connsiteX3-79" fmla="*/ 1385047 w 1385047"/>
                <a:gd name="connsiteY3-80" fmla="*/ 13447 h 8606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5047" h="860612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最坏的结果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右箭头 28"/>
          <p:cNvSpPr/>
          <p:nvPr/>
        </p:nvSpPr>
        <p:spPr>
          <a:xfrm>
            <a:off x="9365919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7661644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15266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4210990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2489557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785281" y="3450713"/>
            <a:ext cx="2073823" cy="702733"/>
          </a:xfrm>
          <a:prstGeom prst="rightArrow">
            <a:avLst>
              <a:gd name="adj1" fmla="val 62125"/>
              <a:gd name="adj2" fmla="val 5220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1448" y="3637956"/>
            <a:ext cx="118392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一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1822191" y="2960066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6666" y="2235781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客户让我修改方案</a:t>
            </a:r>
            <a:endParaRPr lang="zh-CN" altLang="en-US" sz="2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1546" y="4820058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老板罚了我薪水</a:t>
            </a:r>
            <a:endParaRPr lang="zh-CN" altLang="en-US" sz="2200" dirty="0">
              <a:solidFill>
                <a:schemeClr val="tx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526466" y="4014294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5724" y="3637956"/>
            <a:ext cx="1183923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二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7157" y="3637956"/>
            <a:ext cx="1183923" cy="335915"/>
          </a:xfrm>
          <a:prstGeom prst="rect">
            <a:avLst/>
          </a:prstGeom>
          <a:solidFill>
            <a:schemeClr val="accent6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三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10273" y="3637956"/>
            <a:ext cx="128123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四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45982" y="3637956"/>
            <a:ext cx="1306460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五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63985" y="3637956"/>
            <a:ext cx="1273996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六</a:t>
            </a:r>
            <a:endParaRPr lang="zh-CN" sz="1400" b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5247900" y="2960066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77140" y="1866211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我找到了新工作</a:t>
            </a:r>
            <a:endParaRPr lang="zh-CN" altLang="en-US" sz="2200" dirty="0">
              <a:solidFill>
                <a:schemeClr val="tx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254" y="4820058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老婆没有离开我</a:t>
            </a:r>
            <a:endParaRPr lang="zh-CN" altLang="en-US" sz="2200" dirty="0">
              <a:solidFill>
                <a:schemeClr val="tx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952175" y="4014294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8698553" y="2960066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27793" y="1866211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积极治疗抑郁症</a:t>
            </a:r>
            <a:endParaRPr lang="zh-CN" altLang="en-US" sz="2200" dirty="0">
              <a:solidFill>
                <a:schemeClr val="tx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24364" y="4820058"/>
            <a:ext cx="264467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康复并</a:t>
            </a:r>
            <a:r>
              <a:rPr lang="zh-CN" altLang="en-US" sz="22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重新</a:t>
            </a:r>
            <a:r>
              <a:rPr lang="zh-CN" altLang="en-US" sz="2000" dirty="0">
                <a:solidFill>
                  <a:schemeClr val="tx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生活</a:t>
            </a:r>
            <a:endParaRPr lang="zh-CN" altLang="en-US" sz="2000" dirty="0">
              <a:solidFill>
                <a:schemeClr val="tx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0402828" y="4014294"/>
            <a:ext cx="0" cy="6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+mn-ea"/>
              </a:rPr>
              <a:t>备选结果</a:t>
            </a:r>
            <a:endParaRPr lang="zh-CN" altLang="en-US" dirty="0"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/>
      <p:bldP spid="37" grpId="0"/>
      <p:bldP spid="38" grpId="0"/>
      <p:bldP spid="40" grpId="0"/>
      <p:bldP spid="41" grpId="0" bldLvl="0" animBg="1"/>
      <p:bldP spid="42" grpId="0"/>
      <p:bldP spid="43" grpId="0"/>
      <p:bldP spid="44" grpId="0"/>
      <p:bldP spid="46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 userDrawn="1">
            <p:custDataLst>
              <p:tags r:id="rId1"/>
            </p:custDataLst>
          </p:nvPr>
        </p:nvSpPr>
        <p:spPr>
          <a:xfrm>
            <a:off x="292800" y="24578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任意多边形 15"/>
          <p:cNvSpPr/>
          <p:nvPr userDrawn="1">
            <p:custDataLst>
              <p:tags r:id="rId2"/>
            </p:custDataLst>
          </p:nvPr>
        </p:nvSpPr>
        <p:spPr>
          <a:xfrm rot="8220000">
            <a:off x="-495300" y="549275"/>
            <a:ext cx="1016635" cy="10521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0" h="1128">
                <a:moveTo>
                  <a:pt x="0" y="0"/>
                </a:moveTo>
                <a:lnTo>
                  <a:pt x="1090" y="0"/>
                </a:lnTo>
                <a:lnTo>
                  <a:pt x="38" y="1128"/>
                </a:lnTo>
                <a:lnTo>
                  <a:pt x="0" y="1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rgbClr val="0894A5">
              <a:shade val="50000"/>
            </a:srgbClr>
          </a:lnRef>
          <a:fillRef idx="1">
            <a:srgbClr val="0894A5"/>
          </a:fillRef>
          <a:effectRef idx="0">
            <a:srgbClr val="0894A5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 userDrawn="1">
            <p:custDataLst>
              <p:tags r:id="rId3"/>
            </p:custDataLst>
          </p:nvPr>
        </p:nvGrpSpPr>
        <p:grpSpPr>
          <a:xfrm rot="0">
            <a:off x="11292205" y="4382135"/>
            <a:ext cx="899160" cy="2477770"/>
            <a:chOff x="17783" y="6171"/>
            <a:chExt cx="1416" cy="4632"/>
          </a:xfrm>
        </p:grpSpPr>
        <p:sp>
          <p:nvSpPr>
            <p:cNvPr id="44" name="任意多边形 43"/>
            <p:cNvSpPr/>
            <p:nvPr>
              <p:custDataLst>
                <p:tags r:id="rId4"/>
              </p:custDataLst>
            </p:nvPr>
          </p:nvSpPr>
          <p:spPr>
            <a:xfrm>
              <a:off x="17783" y="6641"/>
              <a:ext cx="1417" cy="4162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41" h="7481">
                  <a:moveTo>
                    <a:pt x="3741" y="0"/>
                  </a:moveTo>
                  <a:lnTo>
                    <a:pt x="3741" y="1"/>
                  </a:lnTo>
                  <a:lnTo>
                    <a:pt x="3741" y="7481"/>
                  </a:lnTo>
                  <a:lnTo>
                    <a:pt x="3741" y="7481"/>
                  </a:lnTo>
                  <a:lnTo>
                    <a:pt x="0" y="374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rgbClr val="0894A5">
                <a:shade val="50000"/>
              </a:srgbClr>
            </a:lnRef>
            <a:fillRef idx="1">
              <a:srgbClr val="0894A5"/>
            </a:fillRef>
            <a:effectRef idx="0">
              <a:srgbClr val="0894A5"/>
            </a:effectRef>
            <a:fontRef idx="minor">
              <a:sysClr val="window" lastClr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 11"/>
            <p:cNvSpPr/>
            <p:nvPr>
              <p:custDataLst>
                <p:tags r:id="rId5"/>
              </p:custDataLst>
            </p:nvPr>
          </p:nvSpPr>
          <p:spPr>
            <a:xfrm>
              <a:off x="17783" y="6171"/>
              <a:ext cx="1417" cy="4162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41" h="7481">
                  <a:moveTo>
                    <a:pt x="3741" y="0"/>
                  </a:moveTo>
                  <a:lnTo>
                    <a:pt x="3741" y="1"/>
                  </a:lnTo>
                  <a:lnTo>
                    <a:pt x="3741" y="7481"/>
                  </a:lnTo>
                  <a:lnTo>
                    <a:pt x="3741" y="7481"/>
                  </a:lnTo>
                  <a:lnTo>
                    <a:pt x="0" y="374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0894A5">
                <a:shade val="50000"/>
              </a:srgbClr>
            </a:lnRef>
            <a:fillRef idx="1">
              <a:srgbClr val="0894A5"/>
            </a:fillRef>
            <a:effectRef idx="0">
              <a:srgbClr val="0894A5"/>
            </a:effectRef>
            <a:fontRef idx="minor">
              <a:sysClr val="window" lastClr="FFFFFF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r="4549" b="5799"/>
          <a:stretch>
            <a:fillRect/>
          </a:stretch>
        </p:blipFill>
        <p:spPr>
          <a:xfrm>
            <a:off x="609600" y="2211070"/>
            <a:ext cx="3491230" cy="34455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0" h="4321">
                <a:moveTo>
                  <a:pt x="0" y="0"/>
                </a:moveTo>
                <a:lnTo>
                  <a:pt x="5280" y="0"/>
                </a:lnTo>
                <a:lnTo>
                  <a:pt x="5280" y="4321"/>
                </a:lnTo>
                <a:lnTo>
                  <a:pt x="0" y="432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文本框 10"/>
          <p:cNvSpPr txBox="1"/>
          <p:nvPr>
            <p:custDataLst>
              <p:tags r:id="rId8"/>
            </p:custDataLst>
          </p:nvPr>
        </p:nvSpPr>
        <p:spPr>
          <a:xfrm>
            <a:off x="4660362" y="3100041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用输出方式感受</a:t>
            </a:r>
            <a:endParaRPr lang="en-US" altLang="zh-CN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13"/>
          <p:cNvSpPr/>
          <p:nvPr>
            <p:custDataLst>
              <p:tags r:id="rId9"/>
            </p:custDataLst>
          </p:nvPr>
        </p:nvSpPr>
        <p:spPr>
          <a:xfrm>
            <a:off x="4570618" y="2996853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三角形 15"/>
          <p:cNvSpPr/>
          <p:nvPr>
            <p:custDataLst>
              <p:tags r:id="rId10"/>
            </p:custDataLst>
          </p:nvPr>
        </p:nvSpPr>
        <p:spPr>
          <a:xfrm>
            <a:off x="6064521" y="3507235"/>
            <a:ext cx="244431" cy="283725"/>
          </a:xfrm>
          <a:custGeom>
            <a:avLst/>
            <a:gdLst>
              <a:gd name="connsiteX0" fmla="*/ 0 w 268794"/>
              <a:gd name="connsiteY0" fmla="*/ 0 h 311799"/>
              <a:gd name="connsiteX1" fmla="*/ 268794 w 268794"/>
              <a:gd name="connsiteY1" fmla="*/ 155899 h 311799"/>
              <a:gd name="connsiteX2" fmla="*/ 0 w 268794"/>
              <a:gd name="connsiteY2" fmla="*/ 311799 h 3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94" h="311799">
                <a:moveTo>
                  <a:pt x="0" y="0"/>
                </a:moveTo>
                <a:lnTo>
                  <a:pt x="268794" y="155899"/>
                </a:lnTo>
                <a:lnTo>
                  <a:pt x="0" y="31179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10"/>
          <p:cNvSpPr txBox="1"/>
          <p:nvPr>
            <p:custDataLst>
              <p:tags r:id="rId11"/>
            </p:custDataLst>
          </p:nvPr>
        </p:nvSpPr>
        <p:spPr>
          <a:xfrm>
            <a:off x="6273703" y="3174971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正念冥想法</a:t>
            </a:r>
            <a:endParaRPr lang="en-US" altLang="zh-CN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: 圆角 13"/>
          <p:cNvSpPr/>
          <p:nvPr>
            <p:custDataLst>
              <p:tags r:id="rId12"/>
            </p:custDataLst>
          </p:nvPr>
        </p:nvSpPr>
        <p:spPr>
          <a:xfrm>
            <a:off x="6179514" y="3088293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三角形 15"/>
          <p:cNvSpPr/>
          <p:nvPr>
            <p:custDataLst>
              <p:tags r:id="rId13"/>
            </p:custDataLst>
          </p:nvPr>
        </p:nvSpPr>
        <p:spPr>
          <a:xfrm>
            <a:off x="6629865" y="4633683"/>
            <a:ext cx="244431" cy="283725"/>
          </a:xfrm>
          <a:custGeom>
            <a:avLst/>
            <a:gdLst>
              <a:gd name="connsiteX0" fmla="*/ 0 w 268794"/>
              <a:gd name="connsiteY0" fmla="*/ 0 h 311799"/>
              <a:gd name="connsiteX1" fmla="*/ 268794 w 268794"/>
              <a:gd name="connsiteY1" fmla="*/ 155899 h 311799"/>
              <a:gd name="connsiteX2" fmla="*/ 0 w 268794"/>
              <a:gd name="connsiteY2" fmla="*/ 311799 h 3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94" h="311799">
                <a:moveTo>
                  <a:pt x="0" y="0"/>
                </a:moveTo>
                <a:lnTo>
                  <a:pt x="268794" y="155899"/>
                </a:lnTo>
                <a:lnTo>
                  <a:pt x="0" y="31179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10"/>
          <p:cNvSpPr txBox="1"/>
          <p:nvPr>
            <p:custDataLst>
              <p:tags r:id="rId14"/>
            </p:custDataLst>
          </p:nvPr>
        </p:nvSpPr>
        <p:spPr>
          <a:xfrm>
            <a:off x="425547" y="4300149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松静入定法</a:t>
            </a:r>
            <a:endParaRPr lang="zh-CN" altLang="en-US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: 圆角 13"/>
          <p:cNvSpPr/>
          <p:nvPr>
            <p:custDataLst>
              <p:tags r:id="rId15"/>
            </p:custDataLst>
          </p:nvPr>
        </p:nvSpPr>
        <p:spPr>
          <a:xfrm>
            <a:off x="331358" y="4213471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三角形 15"/>
          <p:cNvSpPr/>
          <p:nvPr>
            <p:custDataLst>
              <p:tags r:id="rId16"/>
            </p:custDataLst>
          </p:nvPr>
        </p:nvSpPr>
        <p:spPr>
          <a:xfrm>
            <a:off x="6648086" y="2536913"/>
            <a:ext cx="244431" cy="283725"/>
          </a:xfrm>
          <a:custGeom>
            <a:avLst/>
            <a:gdLst>
              <a:gd name="connsiteX0" fmla="*/ 0 w 268794"/>
              <a:gd name="connsiteY0" fmla="*/ 0 h 311799"/>
              <a:gd name="connsiteX1" fmla="*/ 268794 w 268794"/>
              <a:gd name="connsiteY1" fmla="*/ 155899 h 311799"/>
              <a:gd name="connsiteX2" fmla="*/ 0 w 268794"/>
              <a:gd name="connsiteY2" fmla="*/ 311799 h 3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94" h="311799">
                <a:moveTo>
                  <a:pt x="0" y="0"/>
                </a:moveTo>
                <a:lnTo>
                  <a:pt x="268794" y="155899"/>
                </a:lnTo>
                <a:lnTo>
                  <a:pt x="0" y="31179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10"/>
          <p:cNvSpPr txBox="1"/>
          <p:nvPr>
            <p:custDataLst>
              <p:tags r:id="rId17"/>
            </p:custDataLst>
          </p:nvPr>
        </p:nvSpPr>
        <p:spPr>
          <a:xfrm>
            <a:off x="6996968" y="2209094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把自己的想法告诉他人</a:t>
            </a:r>
            <a:endParaRPr lang="zh-CN" altLang="en-US" spc="1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: 圆角 13"/>
          <p:cNvSpPr/>
          <p:nvPr>
            <p:custDataLst>
              <p:tags r:id="rId18"/>
            </p:custDataLst>
          </p:nvPr>
        </p:nvSpPr>
        <p:spPr>
          <a:xfrm>
            <a:off x="6891349" y="2095111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10"/>
          <p:cNvSpPr txBox="1"/>
          <p:nvPr>
            <p:custDataLst>
              <p:tags r:id="rId19"/>
            </p:custDataLst>
          </p:nvPr>
        </p:nvSpPr>
        <p:spPr>
          <a:xfrm>
            <a:off x="6997065" y="4447540"/>
            <a:ext cx="1398905" cy="939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通过记录的方式写下来</a:t>
            </a:r>
            <a:endParaRPr lang="zh-CN" altLang="en-US" spc="1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: 圆角 13"/>
          <p:cNvSpPr/>
          <p:nvPr>
            <p:custDataLst>
              <p:tags r:id="rId20"/>
            </p:custDataLst>
          </p:nvPr>
        </p:nvSpPr>
        <p:spPr>
          <a:xfrm>
            <a:off x="6892373" y="4369005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三角形 15"/>
          <p:cNvSpPr/>
          <p:nvPr>
            <p:custDataLst>
              <p:tags r:id="rId21"/>
            </p:custDataLst>
          </p:nvPr>
        </p:nvSpPr>
        <p:spPr>
          <a:xfrm>
            <a:off x="7831285" y="3530647"/>
            <a:ext cx="244431" cy="283725"/>
          </a:xfrm>
          <a:custGeom>
            <a:avLst/>
            <a:gdLst>
              <a:gd name="connsiteX0" fmla="*/ 0 w 268794"/>
              <a:gd name="connsiteY0" fmla="*/ 0 h 311799"/>
              <a:gd name="connsiteX1" fmla="*/ 268794 w 268794"/>
              <a:gd name="connsiteY1" fmla="*/ 155899 h 311799"/>
              <a:gd name="connsiteX2" fmla="*/ 0 w 268794"/>
              <a:gd name="connsiteY2" fmla="*/ 311799 h 3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94" h="311799">
                <a:moveTo>
                  <a:pt x="0" y="0"/>
                </a:moveTo>
                <a:lnTo>
                  <a:pt x="268794" y="155899"/>
                </a:lnTo>
                <a:lnTo>
                  <a:pt x="0" y="31179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10"/>
          <p:cNvSpPr txBox="1"/>
          <p:nvPr>
            <p:custDataLst>
              <p:tags r:id="rId22"/>
            </p:custDataLst>
          </p:nvPr>
        </p:nvSpPr>
        <p:spPr>
          <a:xfrm>
            <a:off x="8205567" y="3178698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pc="24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  <a:endParaRPr lang="zh-CN" altLang="en-US" spc="24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: 圆角 13"/>
          <p:cNvSpPr/>
          <p:nvPr>
            <p:custDataLst>
              <p:tags r:id="rId23"/>
            </p:custDataLst>
          </p:nvPr>
        </p:nvSpPr>
        <p:spPr>
          <a:xfrm>
            <a:off x="8073913" y="3087575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三角形 15"/>
          <p:cNvSpPr/>
          <p:nvPr>
            <p:custDataLst>
              <p:tags r:id="rId24"/>
            </p:custDataLst>
          </p:nvPr>
        </p:nvSpPr>
        <p:spPr>
          <a:xfrm>
            <a:off x="9727836" y="3428412"/>
            <a:ext cx="244431" cy="283725"/>
          </a:xfrm>
          <a:custGeom>
            <a:avLst/>
            <a:gdLst>
              <a:gd name="connsiteX0" fmla="*/ 0 w 268794"/>
              <a:gd name="connsiteY0" fmla="*/ 0 h 311799"/>
              <a:gd name="connsiteX1" fmla="*/ 268794 w 268794"/>
              <a:gd name="connsiteY1" fmla="*/ 155899 h 311799"/>
              <a:gd name="connsiteX2" fmla="*/ 0 w 268794"/>
              <a:gd name="connsiteY2" fmla="*/ 311799 h 3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94" h="311799">
                <a:moveTo>
                  <a:pt x="0" y="0"/>
                </a:moveTo>
                <a:lnTo>
                  <a:pt x="268794" y="155899"/>
                </a:lnTo>
                <a:lnTo>
                  <a:pt x="0" y="311799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10"/>
          <p:cNvSpPr txBox="1"/>
          <p:nvPr>
            <p:custDataLst>
              <p:tags r:id="rId25"/>
            </p:custDataLst>
          </p:nvPr>
        </p:nvSpPr>
        <p:spPr>
          <a:xfrm>
            <a:off x="10052588" y="3148853"/>
            <a:ext cx="1430759" cy="939586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pc="24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松</a:t>
            </a:r>
            <a:endParaRPr lang="zh-CN" altLang="en-US" spc="24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: 圆角 13"/>
          <p:cNvSpPr/>
          <p:nvPr>
            <p:custDataLst>
              <p:tags r:id="rId26"/>
            </p:custDataLst>
          </p:nvPr>
        </p:nvSpPr>
        <p:spPr>
          <a:xfrm>
            <a:off x="9967924" y="3086940"/>
            <a:ext cx="1609315" cy="1122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7165" y="601345"/>
            <a:ext cx="6514465" cy="683895"/>
          </a:xfrm>
          <a:prstGeom prst="rect">
            <a:avLst/>
          </a:prstGeom>
        </p:spPr>
        <p:txBody>
          <a:bodyPr wrap="none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dirty="0">
                <a:cs typeface="+mn-ea"/>
                <a:sym typeface="+mn-lt"/>
              </a:rPr>
              <a:t>      </a:t>
            </a:r>
            <a:r>
              <a:rPr lang="en-US" altLang="zh-CN" sz="3600" dirty="0">
                <a:cs typeface="+mn-ea"/>
                <a:sym typeface="+mn-lt"/>
              </a:rPr>
              <a:t> </a:t>
            </a:r>
            <a:r>
              <a:rPr lang="zh-CN" altLang="en-US" sz="3600" b="1" spc="30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如何自救</a:t>
            </a:r>
            <a:endParaRPr lang="zh-CN" altLang="en-US" sz="3600" dirty="0"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cxnSpLocks noChangeAspect="1"/>
          </p:cNvCxnSpPr>
          <p:nvPr>
            <p:custDataLst>
              <p:tags r:id="rId27"/>
            </p:custDataLst>
          </p:nvPr>
        </p:nvCxnSpPr>
        <p:spPr>
          <a:xfrm>
            <a:off x="444488" y="943054"/>
            <a:ext cx="38214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>
            <a:cxnSpLocks noChangeAspect="1"/>
          </p:cNvCxnSpPr>
          <p:nvPr>
            <p:custDataLst>
              <p:tags r:id="rId28"/>
            </p:custDataLst>
          </p:nvPr>
        </p:nvCxnSpPr>
        <p:spPr>
          <a:xfrm>
            <a:off x="7470128" y="943054"/>
            <a:ext cx="406527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0"/>
          <p:cNvSpPr txBox="1"/>
          <p:nvPr>
            <p:custDataLst>
              <p:tags r:id="rId29"/>
            </p:custDataLst>
          </p:nvPr>
        </p:nvSpPr>
        <p:spPr>
          <a:xfrm>
            <a:off x="3278505" y="1519555"/>
            <a:ext cx="3451225" cy="939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15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接受焦虑</a:t>
            </a:r>
            <a:endParaRPr lang="zh-CN" altLang="en-US" sz="3600" b="1" spc="15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2" grpId="0" bldLvl="0" animBg="1"/>
      <p:bldP spid="23" grpId="0"/>
      <p:bldP spid="24" grpId="0" bldLvl="0" animBg="1"/>
      <p:bldP spid="19" grpId="0"/>
      <p:bldP spid="21" grpId="0" animBg="1"/>
      <p:bldP spid="31" grpId="0" animBg="1"/>
      <p:bldP spid="32" grpId="0"/>
      <p:bldP spid="33" grpId="0" animBg="1"/>
      <p:bldP spid="28" grpId="0" animBg="1"/>
      <p:bldP spid="35" grpId="0"/>
      <p:bldP spid="36" grpId="0" animBg="1"/>
      <p:bldP spid="7" grpId="0"/>
      <p:bldP spid="19" grpId="1"/>
      <p:bldP spid="21" grpId="1" animBg="1"/>
      <p:bldP spid="28" grpId="1" animBg="1"/>
      <p:bldP spid="31" grpId="1" animBg="1"/>
      <p:bldP spid="32" grpId="1"/>
      <p:bldP spid="33" grpId="1" animBg="1"/>
      <p:bldP spid="36" grpId="1" animBg="1"/>
      <p:bldP spid="35" grpId="1"/>
      <p:bldP spid="30" grpId="0" animBg="1"/>
      <p:bldP spid="29" grpId="0"/>
      <p:bldP spid="7" grpId="1"/>
      <p:bldP spid="37" grpId="0" animBg="1"/>
      <p:bldP spid="38" grpId="0"/>
      <p:bldP spid="39" grpId="0" animBg="1"/>
      <p:bldP spid="41" grpId="0"/>
      <p:bldP spid="42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81325" y="2295525"/>
            <a:ext cx="6605270" cy="1950085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800" dirty="0"/>
              <a:t>谢谢大家！</a:t>
            </a:r>
            <a:endParaRPr lang="zh-CN" altLang="en-US" sz="8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120850" cy="6858000"/>
          </a:xfrm>
          <a:prstGeom prst="rect">
            <a:avLst/>
          </a:prstGeom>
          <a:gradFill>
            <a:gsLst>
              <a:gs pos="50000">
                <a:srgbClr val="F8E786"/>
              </a:gs>
              <a:gs pos="0">
                <a:srgbClr val="FAEFAE"/>
              </a:gs>
              <a:gs pos="100000">
                <a:srgbClr val="F5DE5D"/>
              </a:gs>
            </a:gsLst>
            <a:lin scaled="1"/>
          </a:gra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467462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609605" y="6324651"/>
            <a:ext cx="762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09554" y="609600"/>
            <a:ext cx="2895613" cy="1808338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2900" b="1" spc="130" dirty="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你在焦虑什么？</a:t>
            </a:r>
            <a:endParaRPr lang="zh-CN" altLang="en-US" sz="2900" b="1" spc="130" dirty="0">
              <a:solidFill>
                <a:schemeClr val="accent1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0" y="4247515"/>
            <a:ext cx="3606165" cy="11772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24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《中国经济生活大调查》对4万人做了“职场人焦虑”调研。</a:t>
            </a:r>
            <a:endParaRPr lang="en-US" altLang="zh-CN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5" name="图表 14"/>
          <p:cNvGraphicFramePr/>
          <p:nvPr>
            <p:custDataLst>
              <p:tags r:id="rId9"/>
            </p:custDataLst>
          </p:nvPr>
        </p:nvGraphicFramePr>
        <p:xfrm>
          <a:off x="4724392" y="609485"/>
          <a:ext cx="6858051" cy="305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Title 6"/>
          <p:cNvSpPr txBox="1"/>
          <p:nvPr>
            <p:custDataLst>
              <p:tags r:id="rId10"/>
            </p:custDataLst>
          </p:nvPr>
        </p:nvSpPr>
        <p:spPr>
          <a:xfrm>
            <a:off x="143510" y="1470025"/>
            <a:ext cx="3834765" cy="2286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24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Knowyourself在2019年对年轻人的调研时发现：</a:t>
            </a:r>
            <a:endParaRPr lang="en-US" altLang="zh-CN" sz="24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24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28.01%的人处于高焦虑水平；</a:t>
            </a:r>
            <a:endParaRPr lang="en-US" altLang="zh-CN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en-US" altLang="zh-CN" sz="2400" b="1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65.35%的人处于中等焦虑水平。</a:t>
            </a:r>
            <a:endParaRPr lang="en-US" altLang="zh-CN" sz="2400" b="1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69005" y="4964430"/>
            <a:ext cx="9369425" cy="46037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p>
            <a:pPr algn="ctr"/>
            <a:r>
              <a:rPr lang="zh-CN" altLang="en-US" sz="2400" spc="100" dirty="0" smtClean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职场危机        住房压力        教育内卷        健康隐患</a:t>
            </a:r>
            <a:endParaRPr lang="zh-CN" altLang="en-US" sz="2400" spc="100" dirty="0" smtClean="0">
              <a:ln w="3175">
                <a:noFill/>
                <a:prstDash val="dash"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0" grpId="0" bldLvl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2" name="矩形 71"/>
          <p:cNvSpPr/>
          <p:nvPr>
            <p:custDataLst>
              <p:tags r:id="rId1"/>
            </p:custDataLst>
          </p:nvPr>
        </p:nvSpPr>
        <p:spPr>
          <a:xfrm>
            <a:off x="4138295" y="588645"/>
            <a:ext cx="3916045" cy="111125"/>
          </a:xfrm>
          <a:prstGeom prst="rect">
            <a:avLst/>
          </a:prstGeom>
          <a:solidFill>
            <a:srgbClr val="7578EC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cs typeface="思源宋体 CN Heavy" panose="02020900000000000000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2"/>
            </p:custDataLst>
          </p:nvPr>
        </p:nvSpPr>
        <p:spPr>
          <a:xfrm>
            <a:off x="3052445" y="248285"/>
            <a:ext cx="5092700" cy="488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bIns="0" anchor="ctr" anchorCtr="0">
            <a:spAutoFit/>
          </a:bodyPr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cap="all" spc="1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  <a:sym typeface="+mn-ea"/>
              </a:rPr>
              <a:t>     </a:t>
            </a:r>
            <a:r>
              <a:rPr lang="zh-CN" altLang="en-US" sz="3200" b="1" cap="all" spc="1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  <a:sym typeface="+mn-ea"/>
              </a:rPr>
              <a:t>焦虑的根源</a:t>
            </a:r>
            <a:endParaRPr lang="zh-CN" altLang="en-US" sz="3200" b="1" cap="all" spc="150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5718810" y="1553210"/>
            <a:ext cx="4476115" cy="4476115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EA735D"/>
              </a:gs>
            </a:gsLst>
            <a:lin scaled="1"/>
          </a:gra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136130" y="3220720"/>
            <a:ext cx="1642745" cy="779780"/>
          </a:xfrm>
          <a:prstGeom prst="rect">
            <a:avLst/>
          </a:prstGeom>
          <a:noFill/>
        </p:spPr>
        <p:txBody>
          <a:bodyPr wrap="square" bIns="0" rtlCol="0"/>
          <a:p>
            <a:pPr algn="ctr"/>
            <a:r>
              <a:rPr lang="zh-CN" altLang="en-US" sz="4000" b="1" spc="3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心理因素</a:t>
            </a:r>
            <a:endParaRPr lang="zh-CN" altLang="en-US" sz="4000" b="1" spc="3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0" name="同心圆 19"/>
          <p:cNvSpPr/>
          <p:nvPr>
            <p:custDataLst>
              <p:tags r:id="rId5"/>
            </p:custDataLst>
          </p:nvPr>
        </p:nvSpPr>
        <p:spPr>
          <a:xfrm>
            <a:off x="6112510" y="1946910"/>
            <a:ext cx="3688080" cy="3688080"/>
          </a:xfrm>
          <a:prstGeom prst="donut">
            <a:avLst>
              <a:gd name="adj" fmla="val 16546"/>
            </a:avLst>
          </a:prstGeom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空心弧 36"/>
          <p:cNvSpPr/>
          <p:nvPr>
            <p:custDataLst>
              <p:tags r:id="rId6"/>
            </p:custDataLst>
          </p:nvPr>
        </p:nvSpPr>
        <p:spPr>
          <a:xfrm>
            <a:off x="6014720" y="1822450"/>
            <a:ext cx="3883660" cy="3883660"/>
          </a:xfrm>
          <a:prstGeom prst="blockArc">
            <a:avLst>
              <a:gd name="adj1" fmla="val 6157592"/>
              <a:gd name="adj2" fmla="val 9364756"/>
              <a:gd name="adj3" fmla="val 23457"/>
            </a:avLst>
          </a:prstGeom>
          <a:solidFill>
            <a:srgbClr val="F7B802"/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 flipH="1">
            <a:off x="1689735" y="1652905"/>
            <a:ext cx="2025015" cy="830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700" b="1" spc="15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压力管理</a:t>
            </a:r>
            <a:endParaRPr lang="zh-CN" altLang="en-US" sz="2700" b="1" spc="15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ctr"/>
            <a:r>
              <a:rPr lang="zh-CN" altLang="en-US" sz="2700" b="1" spc="15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失常</a:t>
            </a:r>
            <a:endParaRPr lang="zh-CN" altLang="en-US" sz="2700" b="1" spc="15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423920" y="1111885"/>
            <a:ext cx="2514600" cy="39878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p>
            <a:pPr algn="r"/>
            <a:endParaRPr lang="zh-CN" altLang="en-US" sz="2000" spc="300">
              <a:solidFill>
                <a:srgbClr val="FFA1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 flipV="1">
            <a:off x="3971925" y="2066925"/>
            <a:ext cx="2540635" cy="1905"/>
          </a:xfrm>
          <a:prstGeom prst="line">
            <a:avLst/>
          </a:prstGeom>
          <a:ln w="63500">
            <a:solidFill>
              <a:srgbClr val="7578EC">
                <a:alpha val="70000"/>
              </a:srgbClr>
            </a:solidFill>
            <a:headEnd type="triangle"/>
            <a:tailEnd type="none"/>
          </a:ln>
        </p:spPr>
        <p:style>
          <a:lnRef idx="1">
            <a:srgbClr val="7578EC"/>
          </a:lnRef>
          <a:fillRef idx="0">
            <a:srgbClr val="7578EC"/>
          </a:fillRef>
          <a:effectRef idx="0">
            <a:srgbClr val="7578EC"/>
          </a:effectRef>
          <a:fontRef idx="minor">
            <a:srgbClr val="000000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 flipH="1">
            <a:off x="1150620" y="3296920"/>
            <a:ext cx="2118360" cy="83058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2800" b="1" spc="15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控制欲作祟</a:t>
            </a:r>
            <a:endParaRPr lang="zh-CN" altLang="en-US" sz="2800" b="1" spc="15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1"/>
            </p:custDataLst>
          </p:nvPr>
        </p:nvCxnSpPr>
        <p:spPr>
          <a:xfrm>
            <a:off x="3376930" y="3644900"/>
            <a:ext cx="2341880" cy="8255"/>
          </a:xfrm>
          <a:prstGeom prst="line">
            <a:avLst/>
          </a:prstGeom>
          <a:ln w="73025">
            <a:solidFill>
              <a:srgbClr val="7578EC">
                <a:alpha val="70000"/>
              </a:srgbClr>
            </a:solidFill>
            <a:headEnd type="triangle"/>
            <a:tailEnd type="none"/>
          </a:ln>
        </p:spPr>
        <p:style>
          <a:lnRef idx="1">
            <a:srgbClr val="7578EC"/>
          </a:lnRef>
          <a:fillRef idx="0">
            <a:srgbClr val="7578EC"/>
          </a:fillRef>
          <a:effectRef idx="0">
            <a:srgbClr val="7578EC"/>
          </a:effectRef>
          <a:fontRef idx="minor">
            <a:srgbClr val="000000"/>
          </a:fontRef>
        </p:style>
      </p:cxn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 flipH="1">
            <a:off x="1021080" y="5059045"/>
            <a:ext cx="2355850" cy="830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ct val="100000"/>
              </a:lnSpc>
              <a:spcAft>
                <a:spcPts val="1000"/>
              </a:spcAft>
            </a:pPr>
            <a:r>
              <a:rPr lang="zh-CN" altLang="en-US" sz="2700" b="1" spc="150">
                <a:latin typeface="思源黑体 CN Regular" panose="020B0500000000000000" charset="-122"/>
                <a:ea typeface="思源黑体 CN Regular" panose="020B0500000000000000" charset="-122"/>
                <a:sym typeface="+mn-ea"/>
              </a:rPr>
              <a:t>讨好型人格的牺牲</a:t>
            </a:r>
            <a:endParaRPr lang="zh-CN" altLang="en-US" sz="1600" b="1" spc="150">
              <a:solidFill>
                <a:srgbClr val="000000">
                  <a:lumMod val="50000"/>
                  <a:lumOff val="50000"/>
                </a:srgbClr>
              </a:solidFill>
              <a:latin typeface="思源黑体 CN Regular" panose="020B0500000000000000" charset="-122"/>
              <a:ea typeface="思源黑体 CN Regular" panose="020B0500000000000000" charset="-122"/>
              <a:sym typeface="+mn-ea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3"/>
            </p:custDataLst>
          </p:nvPr>
        </p:nvCxnSpPr>
        <p:spPr>
          <a:xfrm flipV="1">
            <a:off x="3988435" y="5485765"/>
            <a:ext cx="2524125" cy="8890"/>
          </a:xfrm>
          <a:prstGeom prst="line">
            <a:avLst/>
          </a:prstGeom>
          <a:ln w="69850">
            <a:solidFill>
              <a:srgbClr val="7578EC">
                <a:alpha val="70000"/>
              </a:srgbClr>
            </a:solidFill>
            <a:headEnd type="triangle"/>
            <a:tailEnd type="none"/>
          </a:ln>
        </p:spPr>
        <p:style>
          <a:lnRef idx="1">
            <a:srgbClr val="7578EC"/>
          </a:lnRef>
          <a:fillRef idx="0">
            <a:srgbClr val="7578EC"/>
          </a:fillRef>
          <a:effectRef idx="0">
            <a:srgbClr val="7578EC"/>
          </a:effectRef>
          <a:fontRef idx="minor">
            <a:srgbClr val="000000"/>
          </a:fontRef>
        </p:style>
      </p:cxnSp>
      <p:sp>
        <p:nvSpPr>
          <p:cNvPr id="10" name="空心弧 9"/>
          <p:cNvSpPr/>
          <p:nvPr>
            <p:custDataLst>
              <p:tags r:id="rId14"/>
            </p:custDataLst>
          </p:nvPr>
        </p:nvSpPr>
        <p:spPr>
          <a:xfrm rot="3600000">
            <a:off x="6014720" y="1849120"/>
            <a:ext cx="3883660" cy="3883660"/>
          </a:xfrm>
          <a:prstGeom prst="blockArc">
            <a:avLst>
              <a:gd name="adj1" fmla="val 6157592"/>
              <a:gd name="adj2" fmla="val 9364756"/>
              <a:gd name="adj3" fmla="val 23457"/>
            </a:avLst>
          </a:prstGeom>
          <a:solidFill>
            <a:srgbClr val="F7B802"/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空心弧 16"/>
          <p:cNvSpPr/>
          <p:nvPr>
            <p:custDataLst>
              <p:tags r:id="rId15"/>
            </p:custDataLst>
          </p:nvPr>
        </p:nvSpPr>
        <p:spPr>
          <a:xfrm rot="7200000">
            <a:off x="6015355" y="1822450"/>
            <a:ext cx="3883660" cy="3883660"/>
          </a:xfrm>
          <a:prstGeom prst="blockArc">
            <a:avLst>
              <a:gd name="adj1" fmla="val 6157592"/>
              <a:gd name="adj2" fmla="val 9364756"/>
              <a:gd name="adj3" fmla="val 23457"/>
            </a:avLst>
          </a:prstGeom>
          <a:solidFill>
            <a:srgbClr val="F7B802"/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8" name="图片 17" descr="templates\docerresourceshop\icons\\32303236373539333b32303237383034343bd0c4c0edbeabc9f1bda1bfb5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25540" y="3296920"/>
            <a:ext cx="626745" cy="626745"/>
          </a:xfrm>
          <a:prstGeom prst="rect">
            <a:avLst/>
          </a:prstGeom>
        </p:spPr>
      </p:pic>
      <p:pic>
        <p:nvPicPr>
          <p:cNvPr id="23" name="图片 22" descr="templates\docerresourceshop\icons\\32313538343933373b32313538343934343bd0c4c0edbda1bfb5bdccd3fd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36130" y="2247900"/>
            <a:ext cx="571500" cy="571500"/>
          </a:xfrm>
          <a:prstGeom prst="rect">
            <a:avLst/>
          </a:prstGeom>
        </p:spPr>
      </p:pic>
      <p:pic>
        <p:nvPicPr>
          <p:cNvPr id="29" name="图片 28" descr="templates\docerresourceshop\icons\\3b32313537323935373bcad6c5f5bda1bfb5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77025" y="4580255"/>
            <a:ext cx="593090" cy="59309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bldLvl="0" animBg="1"/>
      <p:bldP spid="79" grpId="0" animBg="1"/>
      <p:bldP spid="7" grpId="0"/>
      <p:bldP spid="8" grpId="0"/>
      <p:bldP spid="10" grpId="0" animBg="1"/>
      <p:bldP spid="12" grpId="0"/>
      <p:bldP spid="37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32051" r="32051"/>
          <a:stretch>
            <a:fillRect/>
          </a:stretch>
        </p:blipFill>
        <p:spPr>
          <a:xfrm>
            <a:off x="310761" y="457181"/>
            <a:ext cx="5334025" cy="59436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910070" y="862965"/>
            <a:ext cx="4967605" cy="32200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fontScale="35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rtl="0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6855" spc="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altLang="zh-CN" sz="6855" b="1" spc="70" dirty="0">
                <a:ln w="3175">
                  <a:noFill/>
                  <a:prstDash val="dash"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6600" b="1" spc="40" dirty="0">
                <a:ln w="3175">
                  <a:noFill/>
                  <a:prstDash val="dash"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遗传因素</a:t>
            </a:r>
            <a:endParaRPr lang="zh-CN" altLang="en-US" sz="6855" spc="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21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6600" spc="4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人的第十七对染色体上有一个叫SERT的基因，这个基因短的人更可能患上焦虑症，这类人更加敏感,更容易受外界的影响，焦虑的概率比别人高。</a:t>
            </a:r>
            <a:endParaRPr lang="zh-CN" altLang="en-US" sz="6600" spc="4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58800" lvl="1" indent="-2667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endParaRPr lang="zh-CN" altLang="en-US" sz="6600" spc="4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10"/>
            </p:custDataLst>
          </p:nvPr>
        </p:nvSpPr>
        <p:spPr>
          <a:xfrm>
            <a:off x="6909435" y="3450590"/>
            <a:ext cx="4829175" cy="32512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92100"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spc="4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焦虑是一种偏离正轨的敏感，如果成长过程中敏感特性没有被妥善关注和处理，父母也不知道如何引导孩子度过这些情绪化时，敏感情绪最终会变成焦虑。</a:t>
            </a:r>
            <a:endParaRPr lang="zh-CN" altLang="en-US" sz="2400" spc="4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7800" y="280035"/>
            <a:ext cx="6514465" cy="683895"/>
          </a:xfrm>
          <a:prstGeom prst="rect">
            <a:avLst/>
          </a:prstGeom>
        </p:spPr>
        <p:txBody>
          <a:bodyPr wrap="none">
            <a:noAutofit/>
          </a:bodyPr>
          <a:p>
            <a:pPr algn="l"/>
            <a:r>
              <a:rPr lang="en-US" altLang="zh-CN" sz="3200" dirty="0">
                <a:cs typeface="+mn-ea"/>
                <a:sym typeface="+mn-lt"/>
              </a:rPr>
              <a:t>       </a:t>
            </a:r>
            <a:r>
              <a:rPr lang="zh-CN" altLang="en-US" sz="3200" dirty="0">
                <a:cs typeface="+mn-ea"/>
                <a:sym typeface="+mn-lt"/>
              </a:rPr>
              <a:t>焦虑的根源</a:t>
            </a:r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cxnSpLocks noChangeAspect="1"/>
          </p:cNvCxnSpPr>
          <p:nvPr>
            <p:custDataLst>
              <p:tags r:id="rId11"/>
            </p:custDataLst>
          </p:nvPr>
        </p:nvCxnSpPr>
        <p:spPr>
          <a:xfrm>
            <a:off x="445123" y="621744"/>
            <a:ext cx="382143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 noChangeAspect="1"/>
          </p:cNvCxnSpPr>
          <p:nvPr>
            <p:custDataLst>
              <p:tags r:id="rId12"/>
            </p:custDataLst>
          </p:nvPr>
        </p:nvCxnSpPr>
        <p:spPr>
          <a:xfrm>
            <a:off x="7470763" y="621744"/>
            <a:ext cx="406527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59680" y="4097655"/>
            <a:ext cx="1628140" cy="1957070"/>
          </a:xfrm>
          <a:prstGeom prst="rect">
            <a:avLst/>
          </a:prstGeom>
        </p:spPr>
      </p:pic>
      <p:sp>
        <p:nvSpPr>
          <p:cNvPr id="12" name="流程图: 联系 11"/>
          <p:cNvSpPr/>
          <p:nvPr/>
        </p:nvSpPr>
        <p:spPr>
          <a:xfrm>
            <a:off x="6687820" y="1769745"/>
            <a:ext cx="222250" cy="22288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流程图: 联系 12"/>
          <p:cNvSpPr/>
          <p:nvPr/>
        </p:nvSpPr>
        <p:spPr>
          <a:xfrm>
            <a:off x="6688455" y="4693920"/>
            <a:ext cx="222250" cy="22288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5540" y="4579799"/>
            <a:ext cx="2823482" cy="1444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zh-CN" altLang="en-US" sz="4500" b="1" dirty="0">
                <a:solidFill>
                  <a:schemeClr val="tx1"/>
                </a:solidFill>
              </a:rPr>
              <a:t>进化</a:t>
            </a:r>
            <a:r>
              <a:rPr lang="zh-CN" altLang="en-US" sz="3500" b="1" dirty="0">
                <a:solidFill>
                  <a:schemeClr val="accent5"/>
                </a:solidFill>
              </a:rPr>
              <a:t>优势</a:t>
            </a:r>
            <a:endParaRPr lang="zh-CN" altLang="en-US" sz="3500" b="1" dirty="0">
              <a:solidFill>
                <a:schemeClr val="accent5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353" t="-2288" r="24932" b="2288"/>
          <a:stretch>
            <a:fillRect/>
          </a:stretch>
        </p:blipFill>
        <p:spPr>
          <a:xfrm>
            <a:off x="4944745" y="1161415"/>
            <a:ext cx="2109470" cy="210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椭圆 38"/>
          <p:cNvSpPr/>
          <p:nvPr/>
        </p:nvSpPr>
        <p:spPr>
          <a:xfrm>
            <a:off x="6720946" y="45314"/>
            <a:ext cx="2488896" cy="129374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解决当下问题</a:t>
            </a:r>
            <a:endParaRPr lang="zh-CN" altLang="en-US" sz="2000" dirty="0"/>
          </a:p>
        </p:txBody>
      </p:sp>
      <p:sp>
        <p:nvSpPr>
          <p:cNvPr id="40" name="箭头: 右 39"/>
          <p:cNvSpPr/>
          <p:nvPr/>
        </p:nvSpPr>
        <p:spPr>
          <a:xfrm rot="19829286">
            <a:off x="6043418" y="643250"/>
            <a:ext cx="622014" cy="487653"/>
          </a:xfrm>
          <a:prstGeom prst="rightArrow">
            <a:avLst/>
          </a:prstGeom>
          <a:gradFill>
            <a:gsLst>
              <a:gs pos="96000">
                <a:srgbClr val="FDBE29"/>
              </a:gs>
              <a:gs pos="0">
                <a:srgbClr val="FFDC9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330450" y="1449070"/>
            <a:ext cx="244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即时回馈环境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73730" y="3564255"/>
            <a:ext cx="2198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延时回馈环境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0669" y="4488435"/>
            <a:ext cx="2488896" cy="1829238"/>
          </a:xfrm>
          <a:prstGeom prst="rect">
            <a:avLst/>
          </a:prstGeom>
        </p:spPr>
      </p:pic>
      <p:sp>
        <p:nvSpPr>
          <p:cNvPr id="45" name="箭头: 右 44"/>
          <p:cNvSpPr/>
          <p:nvPr/>
        </p:nvSpPr>
        <p:spPr>
          <a:xfrm>
            <a:off x="5274617" y="5122717"/>
            <a:ext cx="616052" cy="4411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6677" r="16677"/>
          <a:stretch>
            <a:fillRect/>
          </a:stretch>
        </p:blipFill>
        <p:spPr>
          <a:xfrm>
            <a:off x="2708910" y="4137660"/>
            <a:ext cx="2411095" cy="2411095"/>
          </a:xfrm>
          <a:prstGeom prst="ellipse">
            <a:avLst/>
          </a:prstGeom>
        </p:spPr>
      </p:pic>
      <p:sp>
        <p:nvSpPr>
          <p:cNvPr id="48" name="箭头: 右 47"/>
          <p:cNvSpPr/>
          <p:nvPr/>
        </p:nvSpPr>
        <p:spPr>
          <a:xfrm>
            <a:off x="8456778" y="5177704"/>
            <a:ext cx="616052" cy="4411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50043" y="4270712"/>
            <a:ext cx="2279957" cy="21665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20135" y="292645"/>
            <a:ext cx="2192483" cy="47815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cap="all" spc="15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焦虑的根源</a:t>
            </a:r>
            <a:endParaRPr lang="zh-CN" altLang="en-US" sz="2800" b="1" cap="all" spc="150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 bldLvl="0" animBg="1"/>
      <p:bldP spid="40" grpId="0" bldLvl="0" animBg="1"/>
      <p:bldP spid="41" grpId="0"/>
      <p:bldP spid="42" grpId="0"/>
      <p:bldP spid="45" grpId="0" bldLvl="0" animBg="1"/>
      <p:bldP spid="48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11471910" y="0"/>
            <a:ext cx="720090" cy="4674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5000" b="5000"/>
          <a:stretch>
            <a:fillRect/>
          </a:stretch>
        </p:blipFill>
        <p:spPr>
          <a:xfrm>
            <a:off x="4571939" y="-25"/>
            <a:ext cx="7620051" cy="68580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2000" y="0"/>
                </a:lnTo>
                <a:lnTo>
                  <a:pt x="120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497205" y="2602865"/>
            <a:ext cx="3312795" cy="22713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800" spc="11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3400" spc="11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未来的不确定性，在当下形成了一种“时间错位”，困扰着我们的大脑。</a:t>
            </a:r>
            <a:endParaRPr lang="zh-CN" altLang="en-US" sz="3400" spc="11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itle 6"/>
          <p:cNvSpPr txBox="1"/>
          <p:nvPr>
            <p:custDataLst>
              <p:tags r:id="rId8"/>
            </p:custDataLst>
          </p:nvPr>
        </p:nvSpPr>
        <p:spPr>
          <a:xfrm>
            <a:off x="497205" y="218440"/>
            <a:ext cx="3312795" cy="4679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b="1" spc="16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焦虑的根源</a:t>
            </a:r>
            <a:endParaRPr lang="zh-CN" altLang="en-US" sz="2800" b="1" spc="16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edge/>
      </p:transition>
    </mc:Choice>
    <mc:Fallback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7315" y="3782060"/>
            <a:ext cx="2773045" cy="2773045"/>
          </a:xfrm>
          <a:prstGeom prst="rect">
            <a:avLst/>
          </a:prstGeom>
        </p:spPr>
      </p:pic>
      <p:sp>
        <p:nvSpPr>
          <p:cNvPr id="58" name="箭头: 右 57"/>
          <p:cNvSpPr/>
          <p:nvPr/>
        </p:nvSpPr>
        <p:spPr>
          <a:xfrm rot="18954737">
            <a:off x="2039921" y="3090776"/>
            <a:ext cx="1019163" cy="67540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4230" y="1243965"/>
            <a:ext cx="4057650" cy="40576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07705" y="3667760"/>
            <a:ext cx="3213100" cy="2700655"/>
          </a:xfrm>
          <a:prstGeom prst="rect">
            <a:avLst/>
          </a:prstGeom>
        </p:spPr>
      </p:pic>
      <p:sp>
        <p:nvSpPr>
          <p:cNvPr id="64" name="箭头: 右 63"/>
          <p:cNvSpPr/>
          <p:nvPr/>
        </p:nvSpPr>
        <p:spPr>
          <a:xfrm rot="2154565">
            <a:off x="7956775" y="3444275"/>
            <a:ext cx="1100015" cy="70659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20135" y="292645"/>
            <a:ext cx="2192483" cy="4801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cap="all" spc="150" dirty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焦虑的根源</a:t>
            </a:r>
            <a:endParaRPr lang="zh-CN" altLang="en-US" sz="2800" cap="all" spc="150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64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 21"/>
          <p:cNvSpPr/>
          <p:nvPr/>
        </p:nvSpPr>
        <p:spPr>
          <a:xfrm>
            <a:off x="4786196" y="855320"/>
            <a:ext cx="4607785" cy="1607946"/>
          </a:xfrm>
          <a:custGeom>
            <a:avLst/>
            <a:gdLst>
              <a:gd name="connsiteX0" fmla="*/ 4768422 w 4763000"/>
              <a:gd name="connsiteY0" fmla="*/ 0 h 1649627"/>
              <a:gd name="connsiteX1" fmla="*/ 3653183 w 4763000"/>
              <a:gd name="connsiteY1" fmla="*/ 1657372 h 1649627"/>
              <a:gd name="connsiteX2" fmla="*/ 0 w 4763000"/>
              <a:gd name="connsiteY2" fmla="*/ 1657372 h 1649627"/>
              <a:gd name="connsiteX0-1" fmla="*/ 4607784 w 4607784"/>
              <a:gd name="connsiteY0-2" fmla="*/ 0 h 1607945"/>
              <a:gd name="connsiteX1-3" fmla="*/ 3653183 w 4607784"/>
              <a:gd name="connsiteY1-4" fmla="*/ 1607945 h 1607945"/>
              <a:gd name="connsiteX2-5" fmla="*/ 0 w 4607784"/>
              <a:gd name="connsiteY2-6" fmla="*/ 1607945 h 16079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07784" h="1607945">
                <a:moveTo>
                  <a:pt x="4607784" y="0"/>
                </a:moveTo>
                <a:lnTo>
                  <a:pt x="3653183" y="1607945"/>
                </a:lnTo>
                <a:lnTo>
                  <a:pt x="0" y="1607945"/>
                </a:lnTo>
              </a:path>
            </a:pathLst>
          </a:custGeom>
          <a:noFill/>
          <a:ln w="10440" cap="flat">
            <a:solidFill>
              <a:srgbClr val="EA5514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字魂35号-经典雅黑" panose="00000500000000000000" pitchFamily="2" charset="-122"/>
            </a:endParaRPr>
          </a:p>
        </p:txBody>
      </p:sp>
      <p:sp>
        <p:nvSpPr>
          <p:cNvPr id="2" name="任意多边形: 形状 1"/>
          <p:cNvSpPr/>
          <p:nvPr>
            <p:custDataLst>
              <p:tags r:id="rId1"/>
            </p:custDataLst>
          </p:nvPr>
        </p:nvSpPr>
        <p:spPr>
          <a:xfrm>
            <a:off x="3078046" y="649171"/>
            <a:ext cx="8349915" cy="2803357"/>
          </a:xfrm>
          <a:custGeom>
            <a:avLst/>
            <a:gdLst>
              <a:gd name="connsiteX0" fmla="*/ 0 w 8349915"/>
              <a:gd name="connsiteY0" fmla="*/ 2743200 h 2803357"/>
              <a:gd name="connsiteX1" fmla="*/ 1612231 w 8349915"/>
              <a:gd name="connsiteY1" fmla="*/ 0 h 2803357"/>
              <a:gd name="connsiteX2" fmla="*/ 8349915 w 8349915"/>
              <a:gd name="connsiteY2" fmla="*/ 0 h 2803357"/>
              <a:gd name="connsiteX3" fmla="*/ 6737684 w 8349915"/>
              <a:gd name="connsiteY3" fmla="*/ 2803357 h 2803357"/>
              <a:gd name="connsiteX4" fmla="*/ 0 w 8349915"/>
              <a:gd name="connsiteY4" fmla="*/ 2743200 h 280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915" h="2803357">
                <a:moveTo>
                  <a:pt x="0" y="2743200"/>
                </a:moveTo>
                <a:lnTo>
                  <a:pt x="1612231" y="0"/>
                </a:lnTo>
                <a:lnTo>
                  <a:pt x="8349915" y="0"/>
                </a:lnTo>
                <a:lnTo>
                  <a:pt x="6737684" y="2803357"/>
                </a:lnTo>
                <a:lnTo>
                  <a:pt x="0" y="274320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35号-经典雅黑" panose="00000500000000000000" pitchFamily="2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7845" y="3452495"/>
            <a:ext cx="9273540" cy="1062355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647"/>
          <a:stretch>
            <a:fillRect/>
          </a:stretch>
        </p:blipFill>
        <p:spPr>
          <a:xfrm>
            <a:off x="0" y="4228662"/>
            <a:ext cx="5266721" cy="2179206"/>
          </a:xfrm>
          <a:custGeom>
            <a:avLst/>
            <a:gdLst>
              <a:gd name="connsiteX0" fmla="*/ 0 w 5266721"/>
              <a:gd name="connsiteY0" fmla="*/ 0 h 2179206"/>
              <a:gd name="connsiteX1" fmla="*/ 5266721 w 5266721"/>
              <a:gd name="connsiteY1" fmla="*/ 0 h 2179206"/>
              <a:gd name="connsiteX2" fmla="*/ 5266721 w 5266721"/>
              <a:gd name="connsiteY2" fmla="*/ 2179206 h 2179206"/>
              <a:gd name="connsiteX3" fmla="*/ 0 w 5266721"/>
              <a:gd name="connsiteY3" fmla="*/ 2179206 h 217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6721" h="2179206">
                <a:moveTo>
                  <a:pt x="0" y="0"/>
                </a:moveTo>
                <a:lnTo>
                  <a:pt x="5266721" y="0"/>
                </a:lnTo>
                <a:lnTo>
                  <a:pt x="5266721" y="2179206"/>
                </a:lnTo>
                <a:lnTo>
                  <a:pt x="0" y="2179206"/>
                </a:lnTo>
                <a:close/>
              </a:path>
            </a:pathLst>
          </a:custGeom>
        </p:spPr>
      </p:pic>
      <p:sp>
        <p:nvSpPr>
          <p:cNvPr id="20" name="任意多边形: 形状 19"/>
          <p:cNvSpPr/>
          <p:nvPr/>
        </p:nvSpPr>
        <p:spPr>
          <a:xfrm>
            <a:off x="0" y="2945765"/>
            <a:ext cx="6828155" cy="3594100"/>
          </a:xfrm>
          <a:custGeom>
            <a:avLst/>
            <a:gdLst>
              <a:gd name="connsiteX0" fmla="*/ 0 w 5606181"/>
              <a:gd name="connsiteY0" fmla="*/ 0 h 3593783"/>
              <a:gd name="connsiteX1" fmla="*/ 2427688 w 5606181"/>
              <a:gd name="connsiteY1" fmla="*/ 0 h 3593783"/>
              <a:gd name="connsiteX2" fmla="*/ 5606181 w 5606181"/>
              <a:gd name="connsiteY2" fmla="*/ 3593783 h 3593783"/>
              <a:gd name="connsiteX3" fmla="*/ 0 w 5606181"/>
              <a:gd name="connsiteY3" fmla="*/ 3593783 h 359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181" h="3593783">
                <a:moveTo>
                  <a:pt x="0" y="0"/>
                </a:moveTo>
                <a:lnTo>
                  <a:pt x="2427688" y="0"/>
                </a:lnTo>
                <a:lnTo>
                  <a:pt x="5606181" y="3593783"/>
                </a:lnTo>
                <a:lnTo>
                  <a:pt x="0" y="3593783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ea typeface="字魂35号-经典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4315" y="3568700"/>
            <a:ext cx="5504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如何自救？</a:t>
            </a:r>
            <a:endParaRPr lang="zh-CN" altLang="en-US" sz="5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" grpId="0" bldLvl="0" animBg="1"/>
      <p:bldP spid="20" grpId="0" bldLvl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7462"/>
          </a:xfrm>
          <a:prstGeom prst="rect">
            <a:avLst/>
          </a:prstGeom>
        </p:spPr>
      </p:pic>
      <p:pic>
        <p:nvPicPr>
          <p:cNvPr id="25" name="图片 24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34328"/>
          </a:xfrm>
          <a:prstGeom prst="rect">
            <a:avLst/>
          </a:prstGeom>
        </p:spPr>
      </p:pic>
      <p:sp>
        <p:nvSpPr>
          <p:cNvPr id="16" name="图形 3"/>
          <p:cNvSpPr/>
          <p:nvPr>
            <p:custDataLst>
              <p:tags r:id="rId7"/>
            </p:custDataLst>
          </p:nvPr>
        </p:nvSpPr>
        <p:spPr>
          <a:xfrm>
            <a:off x="8980706" y="3379866"/>
            <a:ext cx="3211293" cy="3478452"/>
          </a:xfrm>
          <a:custGeom>
            <a:avLst/>
            <a:gdLst>
              <a:gd name="connsiteX0" fmla="*/ 3820767 w 3820766"/>
              <a:gd name="connsiteY0" fmla="*/ 100029 h 4138628"/>
              <a:gd name="connsiteX1" fmla="*/ 3820767 w 3820766"/>
              <a:gd name="connsiteY1" fmla="*/ 4138629 h 4138628"/>
              <a:gd name="connsiteX2" fmla="*/ 144116 w 3820766"/>
              <a:gd name="connsiteY2" fmla="*/ 4138629 h 4138628"/>
              <a:gd name="connsiteX3" fmla="*/ 1296642 w 3820766"/>
              <a:gd name="connsiteY3" fmla="*/ 500079 h 4138628"/>
              <a:gd name="connsiteX4" fmla="*/ 3820767 w 3820766"/>
              <a:gd name="connsiteY4" fmla="*/ 100029 h 41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766" h="4138628">
                <a:moveTo>
                  <a:pt x="3820767" y="100029"/>
                </a:moveTo>
                <a:lnTo>
                  <a:pt x="3820767" y="4138629"/>
                </a:lnTo>
                <a:lnTo>
                  <a:pt x="144116" y="4138629"/>
                </a:lnTo>
                <a:cubicBezTo>
                  <a:pt x="-264125" y="2711403"/>
                  <a:pt x="218221" y="1242362"/>
                  <a:pt x="1296642" y="500079"/>
                </a:cubicBezTo>
                <a:cubicBezTo>
                  <a:pt x="2375157" y="-242395"/>
                  <a:pt x="3607692" y="46403"/>
                  <a:pt x="3820767" y="100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7944926" y="887514"/>
            <a:ext cx="4019786" cy="4614188"/>
          </a:xfrm>
          <a:prstGeom prst="rect">
            <a:avLst/>
          </a:prstGeom>
          <a:noFill/>
          <a:ln w="44450">
            <a:solidFill>
              <a:schemeClr val="dk2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 descr="/data/cache/027c91c0d4de540897af78d06f48bd99.jpg027c91c0d4de540897af78d06f48bd9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8167" r="28167"/>
          <a:stretch>
            <a:fillRect/>
          </a:stretch>
        </p:blipFill>
        <p:spPr>
          <a:xfrm>
            <a:off x="8221318" y="299339"/>
            <a:ext cx="3970682" cy="4751276"/>
          </a:xfrm>
          <a:custGeom>
            <a:avLst/>
            <a:gdLst>
              <a:gd name="connsiteX0" fmla="*/ 2458231 w 3970314"/>
              <a:gd name="connsiteY0" fmla="*/ 1498 h 4750836"/>
              <a:gd name="connsiteX1" fmla="*/ 3954212 w 3970314"/>
              <a:gd name="connsiteY1" fmla="*/ 520505 h 4750836"/>
              <a:gd name="connsiteX2" fmla="*/ 3970314 w 3970314"/>
              <a:gd name="connsiteY2" fmla="*/ 532450 h 4750836"/>
              <a:gd name="connsiteX3" fmla="*/ 3970314 w 3970314"/>
              <a:gd name="connsiteY3" fmla="*/ 4217834 h 4750836"/>
              <a:gd name="connsiteX4" fmla="*/ 3931385 w 3970314"/>
              <a:gd name="connsiteY4" fmla="*/ 4244829 h 4750836"/>
              <a:gd name="connsiteX5" fmla="*/ 2120113 w 3970314"/>
              <a:gd name="connsiteY5" fmla="*/ 4733803 h 4750836"/>
              <a:gd name="connsiteX6" fmla="*/ 1369298 w 3970314"/>
              <a:gd name="connsiteY6" fmla="*/ 4511666 h 4750836"/>
              <a:gd name="connsiteX7" fmla="*/ 539958 w 3970314"/>
              <a:gd name="connsiteY7" fmla="*/ 3839795 h 4750836"/>
              <a:gd name="connsiteX8" fmla="*/ 4562 w 3970314"/>
              <a:gd name="connsiteY8" fmla="*/ 2527549 h 4750836"/>
              <a:gd name="connsiteX9" fmla="*/ 1561201 w 3970314"/>
              <a:gd name="connsiteY9" fmla="*/ 150599 h 4750836"/>
              <a:gd name="connsiteX10" fmla="*/ 2458231 w 3970314"/>
              <a:gd name="connsiteY10" fmla="*/ 1498 h 475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314" h="4750836">
                <a:moveTo>
                  <a:pt x="2458231" y="1498"/>
                </a:moveTo>
                <a:cubicBezTo>
                  <a:pt x="3229131" y="28969"/>
                  <a:pt x="3823820" y="426277"/>
                  <a:pt x="3954212" y="520505"/>
                </a:cubicBezTo>
                <a:lnTo>
                  <a:pt x="3970314" y="532450"/>
                </a:lnTo>
                <a:lnTo>
                  <a:pt x="3970314" y="4217834"/>
                </a:lnTo>
                <a:lnTo>
                  <a:pt x="3931385" y="4244829"/>
                </a:lnTo>
                <a:cubicBezTo>
                  <a:pt x="3668543" y="4423563"/>
                  <a:pt x="2968972" y="4839799"/>
                  <a:pt x="2120113" y="4733803"/>
                </a:cubicBezTo>
                <a:cubicBezTo>
                  <a:pt x="1733159" y="4685512"/>
                  <a:pt x="1434490" y="4543475"/>
                  <a:pt x="1369298" y="4511666"/>
                </a:cubicBezTo>
                <a:cubicBezTo>
                  <a:pt x="1257704" y="4457287"/>
                  <a:pt x="874424" y="4259294"/>
                  <a:pt x="539958" y="3839795"/>
                </a:cubicBezTo>
                <a:cubicBezTo>
                  <a:pt x="397501" y="3661119"/>
                  <a:pt x="48129" y="3171495"/>
                  <a:pt x="4562" y="2527549"/>
                </a:cubicBezTo>
                <a:cubicBezTo>
                  <a:pt x="-59161" y="1584202"/>
                  <a:pt x="548987" y="539233"/>
                  <a:pt x="1561201" y="150599"/>
                </a:cubicBezTo>
                <a:cubicBezTo>
                  <a:pt x="1874277" y="30423"/>
                  <a:pt x="2177904" y="-8491"/>
                  <a:pt x="2458231" y="1498"/>
                </a:cubicBezTo>
                <a:close/>
              </a:path>
            </a:pathLst>
          </a:custGeom>
        </p:spPr>
      </p:pic>
      <p:sp>
        <p:nvSpPr>
          <p:cNvPr id="19" name="Isosceles Triangle 3"/>
          <p:cNvSpPr/>
          <p:nvPr>
            <p:custDataLst>
              <p:tags r:id="rId11"/>
            </p:custDataLst>
          </p:nvPr>
        </p:nvSpPr>
        <p:spPr>
          <a:xfrm>
            <a:off x="7684744" y="4827476"/>
            <a:ext cx="505000" cy="446277"/>
          </a:xfrm>
          <a:custGeom>
            <a:avLst/>
            <a:gdLst>
              <a:gd name="connsiteX0" fmla="*/ 1009905 w 1009906"/>
              <a:gd name="connsiteY0" fmla="*/ 0 h 892471"/>
              <a:gd name="connsiteX1" fmla="*/ 1009906 w 1009906"/>
              <a:gd name="connsiteY1" fmla="*/ 892471 h 892471"/>
              <a:gd name="connsiteX2" fmla="*/ 0 w 1009906"/>
              <a:gd name="connsiteY2" fmla="*/ 446235 h 8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906" h="892471">
                <a:moveTo>
                  <a:pt x="1009905" y="0"/>
                </a:moveTo>
                <a:lnTo>
                  <a:pt x="1009906" y="892471"/>
                </a:lnTo>
                <a:lnTo>
                  <a:pt x="0" y="44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Isosceles Triangle 3"/>
          <p:cNvSpPr/>
          <p:nvPr>
            <p:custDataLst>
              <p:tags r:id="rId12"/>
            </p:custDataLst>
          </p:nvPr>
        </p:nvSpPr>
        <p:spPr>
          <a:xfrm>
            <a:off x="11686950" y="-318"/>
            <a:ext cx="505000" cy="446277"/>
          </a:xfrm>
          <a:custGeom>
            <a:avLst/>
            <a:gdLst>
              <a:gd name="connsiteX0" fmla="*/ 1009905 w 1009906"/>
              <a:gd name="connsiteY0" fmla="*/ 0 h 892471"/>
              <a:gd name="connsiteX1" fmla="*/ 1009906 w 1009906"/>
              <a:gd name="connsiteY1" fmla="*/ 892471 h 892471"/>
              <a:gd name="connsiteX2" fmla="*/ 0 w 1009906"/>
              <a:gd name="connsiteY2" fmla="*/ 446235 h 8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906" h="892471">
                <a:moveTo>
                  <a:pt x="1009905" y="0"/>
                </a:moveTo>
                <a:lnTo>
                  <a:pt x="1009906" y="892471"/>
                </a:lnTo>
                <a:lnTo>
                  <a:pt x="0" y="44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Isosceles Triangle 3"/>
          <p:cNvSpPr/>
          <p:nvPr>
            <p:custDataLst>
              <p:tags r:id="rId13"/>
            </p:custDataLst>
          </p:nvPr>
        </p:nvSpPr>
        <p:spPr>
          <a:xfrm>
            <a:off x="8221318" y="4382996"/>
            <a:ext cx="294262" cy="260045"/>
          </a:xfrm>
          <a:custGeom>
            <a:avLst/>
            <a:gdLst>
              <a:gd name="connsiteX0" fmla="*/ 1009905 w 1009906"/>
              <a:gd name="connsiteY0" fmla="*/ 0 h 892471"/>
              <a:gd name="connsiteX1" fmla="*/ 1009906 w 1009906"/>
              <a:gd name="connsiteY1" fmla="*/ 892471 h 892471"/>
              <a:gd name="connsiteX2" fmla="*/ 0 w 1009906"/>
              <a:gd name="connsiteY2" fmla="*/ 446235 h 8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906" h="892471">
                <a:moveTo>
                  <a:pt x="1009905" y="0"/>
                </a:moveTo>
                <a:lnTo>
                  <a:pt x="1009906" y="892471"/>
                </a:lnTo>
                <a:lnTo>
                  <a:pt x="0" y="44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14"/>
            </p:custDataLst>
          </p:nvPr>
        </p:nvSpPr>
        <p:spPr>
          <a:xfrm>
            <a:off x="7633960" y="537897"/>
            <a:ext cx="851982" cy="8519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15"/>
            </p:custDataLst>
          </p:nvPr>
        </p:nvSpPr>
        <p:spPr>
          <a:xfrm>
            <a:off x="8221318" y="385122"/>
            <a:ext cx="504863" cy="5048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Isosceles Triangle 3"/>
          <p:cNvSpPr/>
          <p:nvPr>
            <p:custDataLst>
              <p:tags r:id="rId16"/>
            </p:custDataLst>
          </p:nvPr>
        </p:nvSpPr>
        <p:spPr>
          <a:xfrm>
            <a:off x="7626159" y="3994075"/>
            <a:ext cx="294262" cy="260045"/>
          </a:xfrm>
          <a:custGeom>
            <a:avLst/>
            <a:gdLst>
              <a:gd name="connsiteX0" fmla="*/ 1009905 w 1009906"/>
              <a:gd name="connsiteY0" fmla="*/ 0 h 892471"/>
              <a:gd name="connsiteX1" fmla="*/ 1009906 w 1009906"/>
              <a:gd name="connsiteY1" fmla="*/ 892471 h 892471"/>
              <a:gd name="connsiteX2" fmla="*/ 0 w 1009906"/>
              <a:gd name="connsiteY2" fmla="*/ 446235 h 8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906" h="892471">
                <a:moveTo>
                  <a:pt x="1009905" y="0"/>
                </a:moveTo>
                <a:lnTo>
                  <a:pt x="1009906" y="892471"/>
                </a:lnTo>
                <a:lnTo>
                  <a:pt x="0" y="44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457200" y="409575"/>
            <a:ext cx="5648325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 fontScale="25000"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0" b="1" spc="170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如</a:t>
            </a:r>
            <a:r>
              <a:rPr lang="zh-CN" altLang="en-US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</a:t>
            </a:r>
            <a:r>
              <a:rPr lang="en-US" altLang="zh-CN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何</a:t>
            </a:r>
            <a:r>
              <a:rPr lang="en-US" altLang="zh-CN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</a:t>
            </a:r>
            <a:r>
              <a:rPr lang="en-US" altLang="zh-CN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2000" b="1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救</a:t>
            </a:r>
            <a:endParaRPr lang="zh-CN" altLang="en-US" sz="12000" b="1" spc="1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300" b="1" spc="170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自救</a:t>
            </a:r>
            <a:endParaRPr lang="zh-CN" altLang="en-US" sz="3300" b="1" spc="170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18"/>
            </p:custDataLst>
          </p:nvPr>
        </p:nvSpPr>
        <p:spPr>
          <a:xfrm>
            <a:off x="796290" y="3138170"/>
            <a:ext cx="6790690" cy="24828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反复接触让你焦虑的事务和场景</a:t>
            </a:r>
            <a:endParaRPr lang="zh-CN" altLang="en-US" sz="2500" spc="1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消除作用</a:t>
            </a:r>
            <a:endParaRPr lang="zh-CN" altLang="en-US" sz="2500" spc="1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刺激反应减弱</a:t>
            </a:r>
            <a:endParaRPr lang="zh-CN" altLang="en-US" sz="2500" spc="1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altLang="zh-CN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500" spc="17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意识到刺激并不能伤害自己</a:t>
            </a:r>
            <a:endParaRPr lang="zh-CN" altLang="en-US" sz="2500" spc="17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1220" y="2585085"/>
            <a:ext cx="6096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500" spc="170" dirty="0">
                <a:ln w="3175">
                  <a:noFill/>
                  <a:prstDash val="dash"/>
                </a:ln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克服习惯性回避</a:t>
            </a:r>
            <a:endParaRPr lang="zh-CN" altLang="en-US" sz="2500" spc="170" dirty="0">
              <a:ln w="3175">
                <a:noFill/>
                <a:prstDash val="dash"/>
              </a:ln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93620" y="146113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4000" b="1" spc="170" dirty="0">
                <a:ln w="3175">
                  <a:noFill/>
                  <a:prstDash val="dash"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暴露疗法</a:t>
            </a:r>
            <a:endParaRPr lang="zh-CN" altLang="en-US" sz="4000" b="1" spc="170" dirty="0">
              <a:ln w="3175">
                <a:noFill/>
                <a:prstDash val="dash"/>
              </a:ln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减号 29"/>
          <p:cNvSpPr/>
          <p:nvPr/>
        </p:nvSpPr>
        <p:spPr>
          <a:xfrm>
            <a:off x="-643890" y="975995"/>
            <a:ext cx="7153910" cy="243205"/>
          </a:xfrm>
          <a:prstGeom prst="mathMinus">
            <a:avLst/>
          </a:prstGeom>
          <a:ln w="0" cmpd="sng"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4"/>
          <p:cNvSpPr/>
          <p:nvPr>
            <p:custDataLst>
              <p:tags r:id="rId19"/>
            </p:custDataLst>
          </p:nvPr>
        </p:nvSpPr>
        <p:spPr>
          <a:xfrm>
            <a:off x="0" y="60960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30" grpId="0" bldLvl="0" animBg="1"/>
      <p:bldP spid="22" grpId="0" animBg="1"/>
      <p:bldP spid="16" grpId="0" animBg="1"/>
      <p:bldP spid="28" grpId="0"/>
      <p:bldP spid="27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5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05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05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5、18、19、20、21、22、25、30、33、35、36、37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ACKGROUND_TYPE" val="general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2.xml><?xml version="1.0" encoding="utf-8"?>
<p:tagLst xmlns:p="http://schemas.openxmlformats.org/presentationml/2006/main">
  <p:tag name="KSO_WM_SLIDE_BACKGROUND_TYPE" val="frame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4*i*5"/>
  <p:tag name="KSO_WM_UNIT_LAYERLEVEL" val="1"/>
  <p:tag name="KSO_WM_TAG_VERSION" val="1.0"/>
  <p:tag name="KSO_WM_BEAUTIFY_FLAG" val="#wm#"/>
  <p:tag name="KSO_WM_SLIDE_BACKGROUND_TYPE" val="leftRight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</p:tagLst>
</file>

<file path=ppt/tags/tag272.xml><?xml version="1.0" encoding="utf-8"?>
<p:tagLst xmlns:p="http://schemas.openxmlformats.org/presentationml/2006/main">
  <p:tag name="KSO_WM_SLIDE_BACKGROUND_TYPE" val="bottomTop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95.xml><?xml version="1.0" encoding="utf-8"?>
<p:tagLst xmlns:p="http://schemas.openxmlformats.org/presentationml/2006/main">
  <p:tag name="KSO_WM_SLIDE_BACKGROUND_TYPE" val="belt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8.xml><?xml version="1.0" encoding="utf-8"?>
<p:tagLst xmlns:p="http://schemas.openxmlformats.org/presentationml/2006/main">
  <p:tag name="KSO_WM_SLIDE_BACKGROUND_TYPE" val="belt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4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4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884"/>
  <p:tag name="KSO_WM_TEMPLATE_MASTER_THUMB_INDEX" val="12"/>
  <p:tag name="KSO_WM_TEMPLATE_THUMBS_INDEX" val="1、4、7、8、11、14、15、16、17、18、19、20、21、22、23、24、25、26"/>
</p:tagLst>
</file>

<file path=ppt/tags/tag312.xml><?xml version="1.0" encoding="utf-8"?>
<p:tagLst xmlns:p="http://schemas.openxmlformats.org/presentationml/2006/main">
  <p:tag name="KSO_WM_UNIT_PLACING_PICTURE_USER_VIEWPORT" val="{&quot;height&quot;:2896,&quot;width&quot;:2631}"/>
  <p:tag name="KSO_WM_BEAUTIFY_FLAG" val=""/>
</p:tagLst>
</file>

<file path=ppt/tags/tag313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6210_1*i*2"/>
  <p:tag name="KSO_WM_TEMPLATE_CATEGORY" val="diagram"/>
  <p:tag name="KSO_WM_TEMPLATE_INDEX" val="2021621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35a22be2f4146689297aa38ef6a54e0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ab54f0341d2fac3cfce989"/>
  <p:tag name="KSO_WM_CHIP_XID" val="5facaf31998712faa657a55a"/>
  <p:tag name="KSO_WM_UNIT_LINE_FORE_SCHEMECOLOR_INDEX_BRIGHTNESS" val="0"/>
  <p:tag name="KSO_WM_UNIT_LINE_FORE_SCHEMECOLOR_INDEX" val="5"/>
  <p:tag name="KSO_WM_UNIT_LINE_FILL_TYPE" val="2"/>
  <p:tag name="KSO_WM_TEMPLATE_ASSEMBLE_XID" val="5fb5d8f42a846156eda548b5"/>
  <p:tag name="KSO_WM_TEMPLATE_ASSEMBLE_GROUPID" val="5fb5d8f42a846156eda548b5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210_1*a*1"/>
  <p:tag name="KSO_WM_TEMPLATE_CATEGORY" val="diagram"/>
  <p:tag name="KSO_WM_TEMPLATE_INDEX" val="2021621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2"/>
  <p:tag name="KSO_WM_UNIT_TYPE" val="a"/>
  <p:tag name="KSO_WM_UNIT_INDEX" val="1"/>
  <p:tag name="KSO_WM_UNIT_PRESET_TEXT" val="单击添加大标题"/>
  <p:tag name="KSO_WM_CHIP_GROUPID" val="5fb3a290bfe68cd3a08997ef"/>
  <p:tag name="KSO_WM_CHIP_XID" val="5fb3a290bfe68cd3a08997f0"/>
  <p:tag name="KSO_WM_UNIT_DEC_AREA_ID" val="c253a8a9ad2545b49a537df7f1bbdfb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adaptive&quot;,&quot;sacle_strategy&quot;:&quot;smart&quot;}"/>
  <p:tag name="KSO_WM_ASSEMBLE_CHIP_INDEX" val="b12252d7a94f4f698cdd213f6e99be5a"/>
  <p:tag name="KSO_WM_UNIT_SUPPORT_BIG_FONT" val="1"/>
  <p:tag name="KSO_WM_UNIT_TEXT_FILL_FORE_SCHEMECOLOR_INDEX_BRIGHTNESS" val="0.15"/>
  <p:tag name="KSO_WM_UNIT_TEXT_FILL_FORE_SCHEMECOLOR_INDEX" val="13"/>
  <p:tag name="KSO_WM_UNIT_TEXT_FILL_TYPE" val="1"/>
  <p:tag name="KSO_WM_TEMPLATE_ASSEMBLE_XID" val="5fb5d8f42a846156eda548b5"/>
  <p:tag name="KSO_WM_TEMPLATE_ASSEMBLE_GROUPID" val="5fb5d8f42a846156eda548b5"/>
</p:tagLst>
</file>

<file path=ppt/tags/tag31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6210_1*f*2"/>
  <p:tag name="KSO_WM_TEMPLATE_CATEGORY" val="diagram"/>
  <p:tag name="KSO_WM_TEMPLATE_INDEX" val="20216210"/>
  <p:tag name="KSO_WM_UNIT_LAYERLEVEL" val="1"/>
  <p:tag name="KSO_WM_TAG_VERSION" val="1.0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bfce192ccee4047a9647b329e2a77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576422cf6bd54b8e927c2f245114e5d4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5fb5d8f42a846156eda548b5"/>
  <p:tag name="KSO_WM_TEMPLATE_ASSEMBLE_GROUPID" val="5fb5d8f42a846156eda548b5"/>
</p:tagLst>
</file>

<file path=ppt/tags/tag318.xml><?xml version="1.0" encoding="utf-8"?>
<p:tagLst xmlns:p="http://schemas.openxmlformats.org/presentationml/2006/main">
  <p:tag name="KSO_WM_UNIT_VALUE" val="761*1904"/>
  <p:tag name="KSO_WM_UNIT_HIGHLIGHT" val="0"/>
  <p:tag name="KSO_WM_UNIT_COMPATIBLE" val="0"/>
  <p:tag name="KSO_WM_UNIT_DIAGRAM_ISNUMVISUAL" val="0"/>
  <p:tag name="KSO_WM_UNIT_DIAGRAM_ISREFERUNIT" val="0"/>
  <p:tag name="KSO_WM_UNIT_ID" val="diagram20216210_1*d*1"/>
  <p:tag name="KSO_WM_TEMPLATE_CATEGORY" val="diagram"/>
  <p:tag name="KSO_WM_TEMPLATE_INDEX" val="20216210"/>
  <p:tag name="KSO_WM_UNIT_LAYERLEVEL" val="1"/>
  <p:tag name="KSO_WM_TAG_VERSION" val="1.0"/>
  <p:tag name="KSO_WM_CHIP_GROUPID" val="5e7310da9a230a26b9e88a19"/>
  <p:tag name="KSO_WM_CHIP_XID" val="5e7310da9a230a26b9e88a1a"/>
  <p:tag name="KSO_WM_UNIT_DEC_AREA_ID" val="f672d3c5431242e1a110df2af356fbe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4c91e236ab4340b1871b62e9d98e8467"/>
  <p:tag name="KSO_WM_UNIT_SUPPORT_UNIT_TYPE" val="[&quot;d&quot;,&quot;α&quot;,&quot;β&quot;,&quot;θ&quot;]"/>
  <p:tag name="KSO_WM_TEMPLATE_ASSEMBLE_XID" val="5fb5d8f42a846156eda548b5"/>
  <p:tag name="KSO_WM_TEMPLATE_ASSEMBLE_GROUPID" val="5fb5d8f42a846156eda548b5"/>
</p:tagLst>
</file>

<file path=ppt/tags/tag3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6210_1*f*1"/>
  <p:tag name="KSO_WM_TEMPLATE_CATEGORY" val="diagram"/>
  <p:tag name="KSO_WM_TEMPLATE_INDEX" val="20216210"/>
  <p:tag name="KSO_WM_UNIT_LAYERLEVEL" val="1"/>
  <p:tag name="KSO_WM_TAG_VERSION" val="1.0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d656ccc9584848bab925a814c88bf9b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017922d387344046b8a01c30e9be2dee"/>
  <p:tag name="KSO_WM_UNIT_TEXT_FILL_FORE_SCHEMECOLOR_INDEX_BRIGHTNESS" val="0.25"/>
  <p:tag name="KSO_WM_UNIT_TEXT_FILL_FORE_SCHEMECOLOR_INDEX" val="13"/>
  <p:tag name="KSO_WM_UNIT_TEXT_FILL_TYPE" val="1"/>
  <p:tag name="KSO_WM_TEMPLATE_ASSEMBLE_XID" val="5fb5d8f42a846156eda548b5"/>
  <p:tag name="KSO_WM_TEMPLATE_ASSEMBLE_GROUPID" val="5fb5d8f42a846156eda548b5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6210"/>
  <p:tag name="KSO_WM_SLIDE_ID" val="diagram2021621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540"/>
  <p:tag name="KSO_WM_SLIDE_POSITION" val="0*0"/>
  <p:tag name="KSO_WM_TAG_VERSION" val="1.0"/>
  <p:tag name="KSO_WM_SLIDE_LAYOUT" val="a_d_f"/>
  <p:tag name="KSO_WM_SLIDE_LAYOUT_CNT" val="1_1_3"/>
  <p:tag name="KSO_WM_SLIDE_LAYOUT_INFO" val="{&quot;direction&quot;:1,&quot;id&quot;:&quot;2020-11-19T10:31:16&quot;,&quot;maxSize&quot;:{&quot;size1&quot;:33.79962290128072},&quot;minSize&quot;:{&quot;size1&quot;:33.79962290128072},&quot;normalSize&quot;:{&quot;size1&quot;:33.79962290128072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0-11-19T10:31:16&quot;,&quot;maxSize&quot;:{&quot;size1&quot;:70.1},&quot;minSize&quot;:{&quot;size1&quot;:30.1},&quot;normalSize&quot;:{&quot;size1&quot;:35.43333333333333},&quot;subLayout&quot;:[{&quot;id&quot;:&quot;2020-11-19T10:31:16&quot;,&quot;margin&quot;:{&quot;bottom&quot;:0.02600000612437725,&quot;left&quot;:1.6929999589920044,&quot;right&quot;:1.720000147819519,&quot;top&quot;:1.6929999589920044},&quot;type&quot;:0},{&quot;id&quot;:&quot;2020-11-19T10:31:16&quot;,&quot;margin&quot;:{&quot;bottom&quot;:1.6929999589920044,&quot;left&quot;:1.6929999589920044,&quot;right&quot;:1.720000147819519,&quot;top&quot;:0.8199999928474426},&quot;type&quot;:0}],&quot;type&quot;:0},{&quot;id&quot;:&quot;2020-11-19T10:31:16&quot;,&quot;maxSize&quot;:{&quot;size1&quot;:60},&quot;minSize&quot;:{&quot;size1&quot;:48.9},&quot;normalSize&quot;:{&quot;size1&quot;:53.5},&quot;subLayout&quot;:[{&quot;id&quot;:&quot;2020-11-19T10:31:16&quot;,&quot;margin&quot;:{&quot;bottom&quot;:0.02600000612437725,&quot;left&quot;:1.6670000553131104,&quot;right&quot;:1.6929999589920044,&quot;top&quot;:1.6929999589920044},&quot;type&quot;:0},{&quot;direction&quot;:1,&quot;id&quot;:&quot;2020-11-19T10:31:16&quot;,&quot;maxSize&quot;:{&quot;size1&quot;:52.69943036771722},&quot;minSize&quot;:{&quot;size1&quot;:52.69943036771722},&quot;normalSize&quot;:{&quot;size1&quot;:52.69943036771722},&quot;subLayout&quot;:[{&quot;id&quot;:&quot;2020-11-19T10:31:16&quot;,&quot;margin&quot;:{&quot;bottom&quot;:1.6929999589920044,&quot;left&quot;:1.7690000534057617,&quot;right&quot;:1.1410000324249268,&quot;top&quot;:0.8199999928474426},&quot;type&quot;:0},{&quot;id&quot;:&quot;2020-11-19T10:31:17&quot;,&quot;margin&quot;:{&quot;bottom&quot;:1.6929999589920044,&quot;left&quot;:0.02600000612437725,&quot;right&quot;:1.6929999589920044,&quot;top&quot;:0.8199999928474426},&quot;type&quot;:0}],&quot;type&quot;:0}]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af31998712faa657a55a"/>
  <p:tag name="KSO_WM_CHIP_FILLPROP" val="[[{&quot;text_align&quot;:&quot;lt&quot;,&quot;text_direction&quot;:&quot;horizontal&quot;,&quot;support_big_font&quot;:true,&quot;picture_toward&quot;:0,&quot;picture_dockside&quot;:[],&quot;fill_id&quot;:&quot;192e214f1e0f4c329b3e494b4533bbea&quot;,&quot;fill_align&quot;:&quot;lt&quot;,&quot;chip_types&quot;:[&quot;header&quot;]},{&quot;text_align&quot;:&quot;lt&quot;,&quot;text_direction&quot;:&quot;horizontal&quot;,&quot;support_big_font&quot;:true,&quot;picture_toward&quot;:0,&quot;picture_dockside&quot;:[],&quot;fill_id&quot;:&quot;fd1c3ba499bb4cdf9d2e602a927d5435&quot;,&quot;fill_align&quot;:&quot;lt&quot;,&quot;chip_types&quot;:[&quot;text&quot;]},{&quot;text_align&quot;:&quot;lb&quot;,&quot;text_direction&quot;:&quot;horizontal&quot;,&quot;support_features&quot;:[&quot;collage&quot;],&quot;support_big_font&quot;:false,&quot;picture_toward&quot;:0,&quot;picture_dockside&quot;:[],&quot;fill_id&quot;:&quot;b3f03b6c27134589b998b75d378bf36a&quot;,&quot;fill_align&quot;:&quot;lb&quot;,&quot;chip_types&quot;:[&quot;text&quot;,&quot;picture&quot;,&quot;chart&quot;,&quot;table&quot;,&quot;video&quot;]},{&quot;text_align&quot;:&quot;lt&quot;,&quot;text_direction&quot;:&quot;horizontal&quot;,&quot;support_big_font&quot;:false,&quot;picture_toward&quot;:0,&quot;picture_dockside&quot;:[],&quot;fill_id&quot;:&quot;c4a8ccf9e8c3448388e468d7b80cb706&quot;,&quot;fill_align&quot;:&quot;lt&quot;,&quot;chip_types&quot;:[&quot;text&quot;]},{&quot;text_align&quot;:&quot;lt&quot;,&quot;text_direction&quot;:&quot;horizontal&quot;,&quot;support_big_font&quot;:false,&quot;picture_toward&quot;:0,&quot;picture_dockside&quot;:[],&quot;fill_id&quot;:&quot;fb165a080c134640a759bcca1f56b856&quot;,&quot;fill_align&quot;:&quot;lt&quot;,&quot;chip_types&quot;:[&quot;text&quot;]}]]"/>
  <p:tag name="KSO_WM_CHIP_DECFILLPROP" val="[]"/>
  <p:tag name="FIXED_XID_TMP" val="5fab54f0341d2fac3cfce989"/>
  <p:tag name="KSO_WM_CHIP_GROUPID" val="5fab54f0341d2fac3cfce989"/>
  <p:tag name="KSO_WM_SLIDE_BK_DARK_LIGHT" val="2"/>
  <p:tag name="KSO_WM_SLIDE_BACKGROUND_TYPE" val="leftRight"/>
  <p:tag name="KSO_WM_SLIDE_SUPPORT_FEATURE_TYPE" val="1"/>
  <p:tag name="KSO_WM_TEMPLATE_ASSEMBLE_XID" val="5fb5d8f42a846156eda548b5"/>
  <p:tag name="KSO_WM_TEMPLATE_ASSEMBLE_GROUPID" val="5fb5d8f42a846156eda548b5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i"/>
  <p:tag name="KSO_WM_UNIT_INDEX" val="1"/>
  <p:tag name="KSO_WM_UNIT_ID" val="diagram20227925_3*i*1"/>
  <p:tag name="KSO_WM_TEMPLATE_CATEGORY" val="diagram"/>
  <p:tag name="KSO_WM_TEMPLATE_INDEX" val="202279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a*1"/>
  <p:tag name="KSO_WM_TEMPLATE_CATEGORY" val="diagram"/>
  <p:tag name="KSO_WM_TEMPLATE_INDEX" val="20227925"/>
  <p:tag name="KSO_WM_UNIT_LAYERLEVEL" val="1"/>
  <p:tag name="KSO_WM_TAG_VERSION" val="1.0"/>
  <p:tag name="KSO_WM_UNIT_TEXT_FILL_FORE_SCHEMECOLOR_INDEX" val="5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i*1_1_2"/>
  <p:tag name="KSO_WM_TEMPLATE_CATEGORY" val="diagram"/>
  <p:tag name="KSO_WM_TEMPLATE_INDEX" val="20227925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ISCONTENTSTITLE" val="0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a*1_1_1"/>
  <p:tag name="KSO_WM_TEMPLATE_CATEGORY" val="diagram"/>
  <p:tag name="KSO_WM_TEMPLATE_INDEX" val="20227925"/>
  <p:tag name="KSO_WM_UNIT_LAYERLEVEL" val="1_1_1"/>
  <p:tag name="KSO_WM_TAG_VERSION" val="1.0"/>
  <p:tag name="KSO_WM_UNIT_TEXT_FILL_FORE_SCHEMECOLOR_INDEX" val="10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27925_3*n_h_i*1_1_1"/>
  <p:tag name="KSO_WM_TEMPLATE_CATEGORY" val="diagram"/>
  <p:tag name="KSO_WM_TEMPLATE_INDEX" val="202279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3_1"/>
  <p:tag name="KSO_WM_TEMPLATE_CATEGORY" val="diagram"/>
  <p:tag name="KSO_WM_TEMPLATE_INDEX" val="20227925"/>
  <p:tag name="KSO_WM_UNIT_LAYERLEVEL" val="1_1_1_1"/>
  <p:tag name="KSO_WM_TAG_VERSION" val="1.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f*1_2_1_1"/>
  <p:tag name="KSO_WM_TEMPLATE_CATEGORY" val="diagram"/>
  <p:tag name="KSO_WM_TEMPLATE_INDEX" val="20227925"/>
  <p:tag name="KSO_WM_UNIT_LAYERLEVEL" val="1_1_1_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ISCONTENTSTITLE" val="0"/>
  <p:tag name="KSO_WM_UNIT_ISNUMDGMTITLE" val="0"/>
  <p:tag name="KSO_WM_UNIT_PRESET_TEXT" val="请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a*1_2_1_1"/>
  <p:tag name="KSO_WM_TEMPLATE_CATEGORY" val="diagram"/>
  <p:tag name="KSO_WM_TEMPLATE_INDEX" val="20227925"/>
  <p:tag name="KSO_WM_UNIT_LAYERLEVEL" val="1_1_1_1"/>
  <p:tag name="KSO_WM_TAG_VERSION" val="1.0"/>
  <p:tag name="KSO_WM_UNIT_TEXT_FILL_FORE_SCHEMECOLOR_INDEX" val="10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1_2"/>
  <p:tag name="KSO_WM_TEMPLATE_CATEGORY" val="diagram"/>
  <p:tag name="KSO_WM_TEMPLATE_INDEX" val="20227925"/>
  <p:tag name="KSO_WM_UNIT_LAYERLEVEL" val="1_1_1_1"/>
  <p:tag name="KSO_WM_TAG_VERSION" val="1.0"/>
  <p:tag name="KSO_WM_UNIT_LINE_FORE_SCHEMECOLOR_INDEX" val="5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f*1_2_2_1"/>
  <p:tag name="KSO_WM_TEMPLATE_CATEGORY" val="diagram"/>
  <p:tag name="KSO_WM_TEMPLATE_INDEX" val="20227925"/>
  <p:tag name="KSO_WM_UNIT_LAYERLEVEL" val="1_1_1_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2_2"/>
  <p:tag name="KSO_WM_TEMPLATE_CATEGORY" val="diagram"/>
  <p:tag name="KSO_WM_TEMPLATE_INDEX" val="20227925"/>
  <p:tag name="KSO_WM_UNIT_LAYERLEVEL" val="1_1_1_1"/>
  <p:tag name="KSO_WM_TAG_VERSION" val="1.0"/>
  <p:tag name="KSO_WM_UNIT_LINE_FORE_SCHEMECOLOR_INDEX" val="5"/>
  <p:tag name="KSO_WM_UNIT_LINE_FILL_TYPE" val="2"/>
  <p:tag name="KSO_WM_UNIT_USESOURCEFORMAT_APPLY" val="1"/>
</p:tagLst>
</file>

<file path=ppt/tags/tag332.xml><?xml version="1.0" encoding="utf-8"?>
<p:tagLst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f*1_2_3_1"/>
  <p:tag name="KSO_WM_TEMPLATE_CATEGORY" val="diagram"/>
  <p:tag name="KSO_WM_TEMPLATE_INDEX" val="20227925"/>
  <p:tag name="KSO_WM_UNIT_LAYERLEVEL" val="1_1_1_1"/>
  <p:tag name="KSO_WM_TAG_VERSION" val="1.0"/>
  <p:tag name="KSO_WM_UNIT_TEXT_FILL_FORE_SCHEMECOLOR_INDEX" val="13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3_2"/>
  <p:tag name="KSO_WM_TEMPLATE_CATEGORY" val="diagram"/>
  <p:tag name="KSO_WM_TEMPLATE_INDEX" val="20227925"/>
  <p:tag name="KSO_WM_UNIT_LAYERLEVEL" val="1_1_1_1"/>
  <p:tag name="KSO_WM_TAG_VERSION" val="1.0"/>
  <p:tag name="KSO_WM_UNIT_LINE_FORE_SCHEMECOLOR_INDEX" val="5"/>
  <p:tag name="KSO_WM_UNIT_LINE_FILL_TYPE" val="2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2_1"/>
  <p:tag name="KSO_WM_TEMPLATE_CATEGORY" val="diagram"/>
  <p:tag name="KSO_WM_TEMPLATE_INDEX" val="20227925"/>
  <p:tag name="KSO_WM_UNIT_LAYERLEVEL" val="1_1_1_1"/>
  <p:tag name="KSO_WM_TAG_VERSION" val="1.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27925_3*n_h_h_i*1_2_1_1"/>
  <p:tag name="KSO_WM_TEMPLATE_CATEGORY" val="diagram"/>
  <p:tag name="KSO_WM_TEMPLATE_INDEX" val="20227925"/>
  <p:tag name="KSO_WM_UNIT_LAYERLEVEL" val="1_1_1_1"/>
  <p:tag name="KSO_WM_TAG_VERSION" val="1.0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SPECIAL_SOURCE" val="bdnull"/>
  <p:tag name="KSO_WM_SLIDE_ID" val="diagram20227925_3"/>
  <p:tag name="KSO_WM_TEMPLATE_SUBCATEGORY" val="0"/>
  <p:tag name="KSO_WM_TEMPLATE_MASTER_TYPE" val="1"/>
  <p:tag name="KSO_WM_TEMPLATE_COLOR_TYPE" val="0"/>
  <p:tag name="KSO_WM_SLIDE_ITEM_CNT" val="3"/>
  <p:tag name="KSO_WM_SLIDE_INDEX" val="3"/>
  <p:tag name="KSO_WM_TAG_VERSION" val="1.0"/>
  <p:tag name="KSO_WM_BEAUTIFY_FLAG" val="#wm#"/>
  <p:tag name="KSO_WM_TEMPLATE_CATEGORY" val="diagram"/>
  <p:tag name="KSO_WM_TEMPLATE_INDEX" val="20227925"/>
  <p:tag name="KSO_WM_SLIDE_TYPE" val="text"/>
  <p:tag name="KSO_WM_SLIDE_SUBTYPE" val="diag"/>
  <p:tag name="KSO_WM_SLIDE_SIZE" val="645.45*423.55"/>
  <p:tag name="KSO_WM_SLIDE_POSITION" val="157.3*85.9"/>
  <p:tag name="KSO_WM_DIAGRAM_GROUP_CODE" val="n1-1"/>
  <p:tag name="KSO_WM_SLIDE_DIAGTYPE" val="n"/>
  <p:tag name="KSO_WM_SLIDE_LAYOUT" val="a_n"/>
  <p:tag name="KSO_WM_SLIDE_LAYOUT_CNT" val="1_1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39.xml><?xml version="1.0" encoding="utf-8"?>
<p:tagLst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8867_1*d*2"/>
  <p:tag name="KSO_WM_TEMPLATE_CATEGORY" val="diagram"/>
  <p:tag name="KSO_WM_TEMPLATE_INDEX" val="20208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f882e3665c8425687cbb28660e0f6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8aae1faf16d14c9f9ab66d774351023f"/>
  <p:tag name="KSO_WM_TEMPLATE_ASSEMBLE_XID" val="60656e814054ed1e2fb7fa1c"/>
  <p:tag name="KSO_WM_TEMPLATE_ASSEMBLE_GROUPID" val="60656e814054ed1e2fb7fa1c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8867_1*f*2"/>
  <p:tag name="KSO_WM_TEMPLATE_CATEGORY" val="diagram"/>
  <p:tag name="KSO_WM_TEMPLATE_INDEX" val="20208867"/>
  <p:tag name="KSO_WM_UNIT_LAYERLEVEL" val="1"/>
  <p:tag name="KSO_WM_TAG_VERSION" val="1.0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f44df923b9064e94a6b3d6b555d050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71508ae22d240a780da1298a0e6c4b0"/>
  <p:tag name="KSO_WM_UNIT_TEXT_FILL_FORE_SCHEMECOLOR_INDEX_BRIGHTNESS" val="0.25"/>
  <p:tag name="KSO_WM_UNIT_TEXT_FILL_FORE_SCHEMECOLOR_INDEX" val="13"/>
  <p:tag name="KSO_WM_UNIT_TEXT_FILL_TYPE" val="1"/>
  <p:tag name="KSO_WM_TEMPLATE_ASSEMBLE_XID" val="60656e814054ed1e2fb7fa1c"/>
  <p:tag name="KSO_WM_TEMPLATE_ASSEMBLE_GROUPID" val="60656e814054ed1e2fb7fa1c"/>
</p:tagLst>
</file>

<file path=ppt/tags/tag3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08867_1*f*2"/>
  <p:tag name="KSO_WM_TEMPLATE_CATEGORY" val="diagram"/>
  <p:tag name="KSO_WM_TEMPLATE_INDEX" val="20208867"/>
  <p:tag name="KSO_WM_UNIT_LAYERLEVEL" val="1"/>
  <p:tag name="KSO_WM_TAG_VERSION" val="1.0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f44df923b9064e94a6b3d6b555d050a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71508ae22d240a780da1298a0e6c4b0"/>
  <p:tag name="KSO_WM_UNIT_TEXT_FILL_FORE_SCHEMECOLOR_INDEX_BRIGHTNESS" val="0.25"/>
  <p:tag name="KSO_WM_UNIT_TEXT_FILL_FORE_SCHEMECOLOR_INDEX" val="13"/>
  <p:tag name="KSO_WM_UNIT_TEXT_FILL_TYPE" val="1"/>
  <p:tag name="KSO_WM_TEMPLATE_ASSEMBLE_XID" val="60656e814054ed1e2fb7fa1c"/>
  <p:tag name="KSO_WM_TEMPLATE_ASSEMBLE_GROUPID" val="60656e814054ed1e2fb7fa1c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UNIT_PLACING_PICTURE_USER_VIEWPORT" val="{&quot;height&quot;:4620.1464566929135,&quot;width&quot;:3843.587401574803}"/>
</p:tagLst>
</file>

<file path=ppt/tags/tag345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2:42&quot;,&quot;maxSize&quot;:{&quot;size1&quot;:48.798858523368835},&quot;minSize&quot;:{&quot;size1&quot;:26.298858523368835},&quot;normalSize&quot;:{&quot;size1&quot;:48.748858523368845},&quot;subLayout&quot;:[{&quot;id&quot;:&quot;2021-04-01T15:02:42&quot;,&quot;margin&quot;:{&quot;bottom&quot;:1.2699999809265137,&quot;left&quot;:1.2699999809265137,&quot;right&quot;:0.8199999928474426,&quot;top&quot;:1.2699999809265137},&quot;type&quot;:0},{&quot;direction&quot;:1,&quot;id&quot;:&quot;2021-04-01T15:02:42&quot;,&quot;maxSize&quot;:{&quot;size1&quot;:56.456361513081916},&quot;minSize&quot;:{&quot;size1&quot;:48.55636151308192},&quot;normalSize&quot;:{&quot;size1&quot;:54.13784825596413},&quot;subLayout&quot;:[{&quot;id&quot;:&quot;2021-04-01T15:02:42&quot;,&quot;margin&quot;:{&quot;bottom&quot;:1.2699999809265137,&quot;left&quot;:0.02600000612437725,&quot;right&quot;:0.8199999928474426,&quot;top&quot;:1.2699999809265137},&quot;type&quot;:0},{&quot;id&quot;:&quot;2021-04-01T15:02:42&quot;,&quot;maxSize&quot;:{&quot;size1&quot;:59.99962095679991},&quot;minSize&quot;:{&quot;size1&quot;:35.59962095679991},&quot;normalSize&quot;:{&quot;size1&quot;:59.581102438281384},&quot;subLayout&quot;:[{&quot;id&quot;:&quot;2021-04-01T15:02:42&quot;,&quot;margin&quot;:{&quot;bottom&quot;:0.02600000612437725,&quot;left&quot;:0.02600000612437725,&quot;right&quot;:1.2699999809265137,&quot;top&quot;:1.2699999809265137},&quot;type&quot;:0},{&quot;id&quot;:&quot;2021-04-01T15:02:42&quot;,&quot;margin&quot;:{&quot;bottom&quot;:1.2699999809265137,&quot;left&quot;:0.02600000612437725,&quot;right&quot;:1.2699999809265137,&quot;top&quot;:0.8199999928474426},&quot;type&quot;:0}],&quot;type&quot;:0}]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fill_id&quot;:&quot;2f1f524e9b174c6c9f97a7b463a44f96&quot;,&quot;fill_align&quot;:&quot;cm&quot;,&quot;chip_types&quot;:[&quot;picture&quot;]},{&quot;text_align&quot;:&quot;cm&quot;,&quot;text_direction&quot;:&quot;horizontal&quot;,&quot;support_big_font&quot;:false,&quot;fill_id&quot;:&quot;e33f3f2c7eb344b08e53bec49822b581&quot;,&quot;fill_align&quot;:&quot;cm&quot;,&quot;chip_types&quot;:[&quot;picture&quot;]},{&quot;text_align&quot;:&quot;lm&quot;,&quot;text_direction&quot;:&quot;horizontal&quot;,&quot;support_big_font&quot;:false,&quot;fill_id&quot;:&quot;50504bf7f74349e5bee53f10801362e2&quot;,&quot;fill_align&quot;:&quot;lm&quot;,&quot;chip_types&quot;:[&quot;text&quot;]},{&quot;text_align&quot;:&quot;lm&quot;,&quot;text_direction&quot;:&quot;horizontal&quot;,&quot;support_big_font&quot;:false,&quot;fill_id&quot;:&quot;31d90eb2261d4eae9f79e0da3493eb63&quot;,&quot;fill_align&quot;:&quot;lm&quot;,&quot;chip_types&quot;:[&quot;text&quot;]}]]"/>
  <p:tag name="KSO_WM_SLIDE_ID" val="diagram2020886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68"/>
  <p:tag name="KSO_WM_SLIDE_POSITION" val="36*36"/>
  <p:tag name="KSO_WM_TAG_VERSION" val="1.0"/>
  <p:tag name="KSO_WM_BEAUTIFY_FLAG" val="#wm#"/>
  <p:tag name="KSO_WM_TEMPLATE_CATEGORY" val="diagram"/>
  <p:tag name="KSO_WM_TEMPLATE_INDEX" val="20208867"/>
  <p:tag name="KSO_WM_SLIDE_LAYOUT" val="d_f"/>
  <p:tag name="KSO_WM_SLIDE_LAYOUT_CNT" val="2_2"/>
  <p:tag name="KSO_WM_CHIP_XID" val="5efaed05c9a2f50afb510038"/>
  <p:tag name="KSO_WM_CHIP_DECFILLPROP" val="[]"/>
  <p:tag name="KSO_WM_CHIP_GROUPID" val="5efaed05c9a2f50afb510037"/>
  <p:tag name="KSO_WM_SLIDE_BK_DARK_LIGHT" val="2"/>
  <p:tag name="KSO_WM_SLIDE_BACKGROUND_TYPE" val="general"/>
  <p:tag name="KSO_WM_SLIDE_SUPPORT_FEATURE_TYPE" val="0"/>
  <p:tag name="KSO_WM_TEMPLATE_ASSEMBLE_XID" val="60656e814054ed1e2fb7fa1c"/>
  <p:tag name="KSO_WM_TEMPLATE_ASSEMBLE_GROUPID" val="60656e814054ed1e2fb7fa1c"/>
</p:tagLst>
</file>

<file path=ppt/tags/tag346.xml><?xml version="1.0" encoding="utf-8"?>
<p:tagLst xmlns:p="http://schemas.openxmlformats.org/presentationml/2006/main">
  <p:tag name="KSO_WM_UNIT_PLACING_PICTURE_USER_VIEWPORT" val="{&quot;height&quot;:3322,&quot;width&quot;:3322}"/>
</p:tagLst>
</file>

<file path=ppt/tags/tag347.xml><?xml version="1.0" encoding="utf-8"?>
<p:tagLst xmlns:p="http://schemas.openxmlformats.org/presentationml/2006/main">
  <p:tag name="KSO_WM_UNIT_PLACING_PICTURE_USER_VIEWPORT" val="{&quot;height&quot;:2880.6897637795273,&quot;width&quot;:3919.5212598425196}"/>
</p:tagLst>
</file>

<file path=ppt/tags/tag348.xml><?xml version="1.0" encoding="utf-8"?>
<p:tagLst xmlns:p="http://schemas.openxmlformats.org/presentationml/2006/main">
  <p:tag name="KSO_WM_UNIT_PLACING_PICTURE_USER_VIEWPORT" val="{&quot;height&quot;:3797,&quot;width&quot;:3797}"/>
</p:tagLst>
</file>

<file path=ppt/tags/tag349.xml><?xml version="1.0" encoding="utf-8"?>
<p:tagLst xmlns:p="http://schemas.openxmlformats.org/presentationml/2006/main">
  <p:tag name="KSO_WM_UNIT_PLACING_PICTURE_USER_VIEWPORT" val="{&quot;height&quot;:3411.8582677165355,&quot;width&quot;:3590.483464566929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</p:tagLst>
</file>

<file path=ppt/tags/tag352.xml><?xml version="1.0" encoding="utf-8"?>
<p:tagLst xmlns:p="http://schemas.openxmlformats.org/presentationml/2006/main">
  <p:tag name="KSO_WM_UNIT_VALUE" val="1904*2115"/>
  <p:tag name="KSO_WM_UNIT_HIGHLIGHT" val="0"/>
  <p:tag name="KSO_WM_UNIT_COMPATIBLE" val="1"/>
  <p:tag name="KSO_WM_UNIT_DIAGRAM_ISNUMVISUAL" val="0"/>
  <p:tag name="KSO_WM_UNIT_DIAGRAM_ISREFERUNIT" val="0"/>
  <p:tag name="KSO_WM_UNIT_ID" val="diagram20213491_1*d*1"/>
  <p:tag name="KSO_WM_TEMPLATE_CATEGORY" val="diagram"/>
  <p:tag name="KSO_WM_TEMPLATE_INDEX" val="20213491"/>
  <p:tag name="KSO_WM_UNIT_LAYERLEVEL" val="1"/>
  <p:tag name="KSO_WM_TAG_VERSION" val="1.0"/>
  <p:tag name="KSO_WM_CHIP_GROUPID" val="5e7310da9a230a26b9e88a19"/>
  <p:tag name="KSO_WM_CHIP_XID" val="5e7310da9a230a26b9e88a1a"/>
  <p:tag name="KSO_WM_UNIT_DEC_AREA_ID" val="78e5efc87f6f4312949624e4ca23fb08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true},&quot;DecorateInfoW&quot;:{&quot;IsAbs&quot;:false},&quot;DecorateInfoH&quot;:{&quot;IsAbs&quot;:tru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a4d62e72d9e47778a0e7ba71f531d64"/>
  <p:tag name="KSO_WM_TEMPLATE_ASSEMBLE_XID" val="6130c4e0c26b0a66a1c57cf4"/>
  <p:tag name="KSO_WM_TEMPLATE_ASSEMBLE_GROUPID" val="6130c4e0c26b0a66a1c57cf4"/>
</p:tagLst>
</file>

<file path=ppt/tags/tag3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3491_1*f*1"/>
  <p:tag name="KSO_WM_TEMPLATE_CATEGORY" val="diagram"/>
  <p:tag name="KSO_WM_TEMPLATE_INDEX" val="20213491"/>
  <p:tag name="KSO_WM_UNIT_LAYERLEVEL" val="1"/>
  <p:tag name="KSO_WM_TAG_VERSION" val="1.0"/>
  <p:tag name="KSO_WM_UNIT_DEFAULT_FONT" val="14;20;2"/>
  <p:tag name="KSO_WM_UNIT_BLOCK" val="0"/>
  <p:tag name="KSO_WM_UNIT_VALUE" val="39"/>
  <p:tag name="KSO_WM_UNIT_SHOW_EDIT_AREA_INDICATION" val="1"/>
  <p:tag name="KSO_WM_CHIP_GROUPID" val="5e6b05596848fb12bee65ac8"/>
  <p:tag name="KSO_WM_CHIP_XID" val="5e6b05596848fb12bee65aca"/>
  <p:tag name="KSO_WM_UNIT_DEC_AREA_ID" val="8034fb18664542c9b0a3a834ea0861c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307799fec8464faf9581729fba3e9f5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f4"/>
  <p:tag name="KSO_WM_TEMPLATE_ASSEMBLE_GROUPID" val="6130c4e0c26b0a66a1c57cf4"/>
</p:tagLst>
</file>

<file path=ppt/tags/tag35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3491_1*f*2"/>
  <p:tag name="KSO_WM_TEMPLATE_CATEGORY" val="diagram"/>
  <p:tag name="KSO_WM_TEMPLATE_INDEX" val="2021349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8"/>
  <p:tag name="KSO_WM_UNIT_SHOW_EDIT_AREA_INDICATION" val="1"/>
  <p:tag name="KSO_WM_CHIP_GROUPID" val="5e6b05596848fb12bee65ac8"/>
  <p:tag name="KSO_WM_CHIP_XID" val="5e6b05596848fb12bee65aca"/>
  <p:tag name="KSO_WM_UNIT_DEC_AREA_ID" val="12b46bad9cf94e99a8de177fbb9aec1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6678b5dd1138401898919248c43748bd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f4"/>
  <p:tag name="KSO_WM_TEMPLATE_ASSEMBLE_GROUPID" val="6130c4e0c26b0a66a1c57cf4"/>
</p:tagLst>
</file>

<file path=ppt/tags/tag355.xml><?xml version="1.0" encoding="utf-8"?>
<p:tagLst xmlns:p="http://schemas.openxmlformats.org/presentationml/2006/main">
  <p:tag name="KSO_WM_BEAUTIFY_FLAG" val="#wm#"/>
  <p:tag name="KSO_WM_TEMPLATE_CATEGORY" val="diagram"/>
  <p:tag name="KSO_WM_TEMPLATE_INDEX" val="20213491"/>
  <p:tag name="KSO_WM_SLIDE_LAYOUT_INFO" val="{&quot;direction&quot;:1,&quot;id&quot;:&quot;2021-09-02T20:34:41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-0.0714285746,&quot;rightAbs&quot;:false,&quot;top&quot;:0,&quot;topAbs&quot;:false,&quot;type&quot;:&quot;leftRight&quot;}],&quot;id&quot;:&quot;2021-09-02T20:34:41&quot;,&quot;maxSize&quot;:{&quot;size1&quot;:44.40003645378725},&quot;minSize&quot;:{&quot;size1&quot;:35.600036453787254},&quot;normalSize&quot;:{&quot;size1&quot;:44.39985126860207},&quot;subLayout&quot;:[{&quot;id&quot;:&quot;2021-09-02T20:34:41&quot;,&quot;margin&quot;:{&quot;bottom&quot;:0,&quot;left&quot;:2.117000102996826,&quot;right&quot;:1.2699999809265137,&quot;top&quot;:3.38700008392334},&quot;type&quot;:0},{&quot;id&quot;:&quot;2021-09-02T20:34:41&quot;,&quot;margin&quot;:{&quot;bottom&quot;:3.38700008392334,&quot;left&quot;:2.117000102996826,&quot;right&quot;:1.2699999809265137,&quot;top&quot;:0.4230000674724579},&quot;type&quot;:0}],&quot;type&quot;:0},{&quot;id&quot;:&quot;2021-09-02T20:34:41&quot;,&quot;margin&quot;:{&quot;bottom&quot;:0,&quot;left&quot;:0.847000002861023,&quot;right&quot;:0,&quot;top&quot;:0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卡通&quot;,&quot;欧美风&quot;,&quot;黑板风&quot;,&quot;渐变风&quot;,&quot;党政风&quot;]},&quot;slide_type&quot;:[&quot;text&quot;]}"/>
  <p:tag name="KSO_WM_CHIP_XID" val="5e9e5e8673d2384101fd9ce8"/>
  <p:tag name="KSO_WM_CHIP_FILLPROP" val="[[{&quot;text_align&quot;:&quot;cm&quot;,&quot;text_direction&quot;:&quot;horizontal&quot;,&quot;support_big_font&quot;:false,&quot;fill_id&quot;:&quot;5b79a1d9bf524f2bacfd41f5213e6eba&quot;,&quot;fill_align&quot;:&quot;cm&quot;,&quot;chip_types&quot;:[&quot;picture&quot;]},{&quot;text_align&quot;:&quot;lb&quot;,&quot;text_direction&quot;:&quot;horizontal&quot;,&quot;support_big_font&quot;:true,&quot;fill_id&quot;:&quot;e545e56dbacf4b448e60a85c909289a6&quot;,&quot;fill_align&quot;:&quot;lb&quot;,&quot;chip_types&quot;:[&quot;text&quot;,&quot;header&quot;]},{&quot;text_align&quot;:&quot;lt&quot;,&quot;text_direction&quot;:&quot;horizontal&quot;,&quot;support_big_font&quot;:true,&quot;fill_id&quot;:&quot;ce314e6bbc6c466d8d42ddea1bec67d5&quot;,&quot;fill_align&quot;:&quot;lt&quot;,&quot;chip_types&quot;:[&quot;text&quot;]}]]"/>
  <p:tag name="KSO_WM_SLIDE_ID" val="diagram2021349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d_f"/>
  <p:tag name="KSO_WM_SLIDE_LAYOUT_CNT" val="1_2"/>
  <p:tag name="KSO_WM_CHIP_DECFILLPROP" val="[]"/>
  <p:tag name="KSO_WM_CHIP_GROUPID" val="5e9e5e8673d2384101fd9ce7"/>
  <p:tag name="KSO_WM_SLIDE_BK_DARK_LIGHT" val="2"/>
  <p:tag name="KSO_WM_SLIDE_BACKGROUND_TYPE" val="leftRight"/>
  <p:tag name="KSO_WM_SLIDE_SUPPORT_FEATURE_TYPE" val="0"/>
  <p:tag name="KSO_WM_TEMPLATE_ASSEMBLE_XID" val="6130c4e0c26b0a66a1c57cf4"/>
  <p:tag name="KSO_WM_TEMPLATE_ASSEMBLE_GROUPID" val="6130c4e0c26b0a66a1c57cf4"/>
</p:tagLst>
</file>

<file path=ppt/tags/tag356.xml><?xml version="1.0" encoding="utf-8"?>
<p:tagLst xmlns:p="http://schemas.openxmlformats.org/presentationml/2006/main">
  <p:tag name="KSO_WM_UNIT_PLACING_PICTURE_USER_VIEWPORT" val="{&quot;height&quot;:3858.2614173228344,&quot;width&quot;:3858.2614173228344}"/>
</p:tagLst>
</file>

<file path=ppt/tags/tag357.xml><?xml version="1.0" encoding="utf-8"?>
<p:tagLst xmlns:p="http://schemas.openxmlformats.org/presentationml/2006/main">
  <p:tag name="KSO_WM_UNIT_PLACING_PICTURE_USER_VIEWPORT" val="{&quot;height&quot;:3731.592125984252,&quot;width&quot;:3731.592125984252}"/>
</p:tagLst>
</file>

<file path=ppt/tags/tag358.xml><?xml version="1.0" encoding="utf-8"?>
<p:tagLst xmlns:p="http://schemas.openxmlformats.org/presentationml/2006/main">
  <p:tag name="KSO_WM_UNIT_PLACING_PICTURE_USER_VIEWPORT" val="{&quot;height&quot;:4500,&quot;width&quot;:5353.7921259842515}"/>
</p:tagLst>
</file>

<file path=ppt/tags/tag359.xml><?xml version="1.0" encoding="utf-8"?>
<p:tagLst xmlns:p="http://schemas.openxmlformats.org/presentationml/2006/main">
  <p:tag name="KSO_WM_UNIT_PLACING_PICTURE_USER_VIEWPORT" val="{&quot;height&quot;:4414.735433070866,&quot;width&quot;:13149.47244094488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diagram20215265_1*ζ_h_i*1_1_1"/>
  <p:tag name="KSO_WM_TEMPLATE_CATEGORY" val="diagram"/>
  <p:tag name="KSO_WM_TEMPLATE_INDEX" val="20215265"/>
  <p:tag name="KSO_WM_UNIT_LAYERLEVEL" val="1_1_1"/>
  <p:tag name="KSO_WM_TAG_VERSION" val="1.0"/>
  <p:tag name="KSO_WM_UNIT_PICTURE_TOWARD" val="1"/>
  <p:tag name="KSO_WM_UNIT_PICTURE_DOCKSIDE" val="cb,rm,ct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265_1*ζ_h_i*1_1_2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4.xml><?xml version="1.0" encoding="utf-8"?>
<p:tagLst xmlns:p="http://schemas.openxmlformats.org/presentationml/2006/main">
  <p:tag name="KSO_WM_UNIT_VALUE" val="1319*110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diagram20215265_1*ζ_h_d*1_1_1"/>
  <p:tag name="KSO_WM_TEMPLATE_CATEGORY" val="diagram"/>
  <p:tag name="KSO_WM_TEMPLATE_INDEX" val="20215265"/>
  <p:tag name="KSO_WM_UNIT_LAYERLEVEL" val="1_1_1"/>
  <p:tag name="KSO_WM_TAG_VERSION" val="1.0"/>
  <p:tag name="KSO_WM_UNIT_PICTURE_TOWARD" val="1"/>
  <p:tag name="KSO_WM_UNIT_PICTURE_DOCKSIDE" val="cb,rm,ct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265_1*ζ_h_i*1_1_3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5265_1*ζ_h_i*1_1_4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5"/>
  <p:tag name="KSO_WM_UNIT_ID" val="diagram20215265_1*ζ_h_i*1_1_5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diagram20215265_1*ζ_h_i*1_1_6"/>
  <p:tag name="KSO_WM_TEMPLATE_CATEGORY" val="diagram"/>
  <p:tag name="KSO_WM_TEMPLATE_INDEX" val="20215265"/>
  <p:tag name="KSO_WM_UNIT_LAYERLEVEL" val="1_1_1"/>
  <p:tag name="KSO_WM_TAG_VERSION" val="1.0"/>
  <p:tag name="KSO_WM_UNIT_PICTURE_TOWARD" val="1"/>
  <p:tag name="KSO_WM_UNIT_PICTURE_DOCKSIDE" val="cb,rm,ct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7"/>
  <p:tag name="KSO_WM_UNIT_ID" val="diagram20215265_1*ζ_h_i*1_1_7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8"/>
  <p:tag name="KSO_WM_UNIT_ID" val="diagram20215265_1*ζ_h_i*1_1_8"/>
  <p:tag name="KSO_WM_TEMPLATE_CATEGORY" val="diagram"/>
  <p:tag name="KSO_WM_TEMPLATE_INDEX" val="20215265"/>
  <p:tag name="KSO_WM_UNIT_LAYERLEVEL" val="1_1_1"/>
  <p:tag name="KSO_WM_TAG_VERSION" val="1.0"/>
  <p:tag name="KSO_WM_BEAUTIFY_FLAG" val="#wm#"/>
  <p:tag name="KSO_WM_UNIT_PICTURE_TOWARD" val="1"/>
  <p:tag name="KSO_WM_UNIT_PICTURE_DOCKSIDE" val="cb,rm,ct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ID" val="diagram20217073_1*a*1"/>
  <p:tag name="KSO_WM_TEMPLATE_CATEGORY" val="diagram"/>
  <p:tag name="KSO_WM_TEMPLATE_INDEX" val="20217073"/>
  <p:tag name="KSO_WM_UNIT_LAYERLEVEL" val="1"/>
  <p:tag name="KSO_WM_TAG_VERSION" val="1.0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7a3f221064241ce926b5da93464cd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f0187e0d46fa40efbf5cb96029111a26"/>
  <p:tag name="KSO_WM_UNIT_TEXT_FILL_FORE_SCHEMECOLOR_INDEX_BRIGHTNESS" val="0"/>
  <p:tag name="KSO_WM_UNIT_TEXT_FILL_FORE_SCHEMECOLOR_INDEX" val="13"/>
  <p:tag name="KSO_WM_UNIT_TEXT_FILL_TYPE" val="1"/>
  <p:tag name="KSO_WM_TEMPLATE_ASSEMBLE_XID" val="606570534054ed1e2fb814c7"/>
  <p:tag name="KSO_WM_TEMPLATE_ASSEMBLE_GROUPID" val="606570534054ed1e2fb814c7"/>
</p:tagLst>
</file>

<file path=ppt/tags/tag37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7073_1*f*1"/>
  <p:tag name="KSO_WM_TEMPLATE_CATEGORY" val="diagram"/>
  <p:tag name="KSO_WM_TEMPLATE_INDEX" val="20217073"/>
  <p:tag name="KSO_WM_UNIT_LAYERLEVEL" val="1"/>
  <p:tag name="KSO_WM_TAG_VERSION" val="1.0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ce82e2753746471daed8748529970ba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ba28c40bb95945a5a4e748a293b73aa4"/>
  <p:tag name="KSO_WM_UNIT_TEXT_FILL_FORE_SCHEMECOLOR_INDEX_BRIGHTNESS" val="0.25"/>
  <p:tag name="KSO_WM_UNIT_TEXT_FILL_FORE_SCHEMECOLOR_INDEX" val="13"/>
  <p:tag name="KSO_WM_UNIT_TEXT_FILL_TYPE" val="1"/>
  <p:tag name="KSO_WM_TEMPLATE_ASSEMBLE_XID" val="606570534054ed1e2fb814c7"/>
  <p:tag name="KSO_WM_TEMPLATE_ASSEMBLE_GROUPID" val="606570534054ed1e2fb814c7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073_1*i*1"/>
  <p:tag name="KSO_WM_TEMPLATE_CATEGORY" val="diagram"/>
  <p:tag name="KSO_WM_TEMPLATE_INDEX" val="20217073"/>
  <p:tag name="KSO_WM_UNIT_LAYERLEVEL" val="1"/>
  <p:tag name="KSO_WM_TAG_VERSION" val="1.0"/>
  <p:tag name="KSO_WM_UNIT_BLOCK" val="0"/>
  <p:tag name="KSO_WM_UNIT_SM_LIMIT_TYPE" val="1"/>
  <p:tag name="KSO_WM_UNIT_DEC_AREA_ID" val="1d32bf7c27d74b4b815cbeff08c6612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ade49c998712faa657a97f"/>
  <p:tag name="KSO_WM_CHIP_XID" val="5fade49c998712faa657a98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70534054ed1e2fb814c7"/>
  <p:tag name="KSO_WM_TEMPLATE_ASSEMBLE_GROUPID" val="606570534054ed1e2fb814c7"/>
</p:tagLst>
</file>

<file path=ppt/tags/tag3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7073"/>
  <p:tag name="KSO_WM_SLIDE_ID" val="diagram2021707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09&quot;,&quot;maxSize&quot;:{&quot;size1&quot;:57.5},&quot;minSize&quot;:{&quot;size1&quot;:32.6},&quot;normalSize&quot;:{&quot;size1&quot;:46.35},&quot;subLayout&quot;:[{&quot;id&quot;:&quot;2021-04-01T16:16:09&quot;,&quot;maxSize&quot;:{&quot;size1&quot;:35.6},&quot;minSize&quot;:{&quot;size1&quot;:17.8},&quot;normalSize&quot;:{&quot;size1&quot;:24.299999999999997},&quot;subLayout&quot;:[{&quot;id&quot;:&quot;2021-04-01T16:16:09&quot;,&quot;margin&quot;:{&quot;bottom&quot;:0,&quot;left&quot;:2.117000102996826,&quot;right&quot;:0.02600000612437725,&quot;top&quot;:1.6929999589920044},&quot;type&quot;:0},{&quot;id&quot;:&quot;2021-04-01T16:16:09&quot;,&quot;margin&quot;:{&quot;bottom&quot;:1.6929999589920044,&quot;left&quot;:2.117000102996826,&quot;right&quot;:0.02600000612437725,&quot;top&quot;:1.720000147819519},&quot;type&quot;:0}],&quot;type&quot;:0},{&quot;id&quot;:&quot;2021-04-01T16:16:09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e49c998712faa657a98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3ff8b7e9ece344528a0d0bda437c3435&quot;,&quot;fill_align&quot;:&quot;cm&quot;,&quot;chip_types&quot;:[&quot;picture&quot;]},{&quot;text_align&quot;:&quot;lt&quot;,&quot;text_direction&quot;:&quot;horizontal&quot;,&quot;support_big_font&quot;:false,&quot;picture_toward&quot;:0,&quot;picture_dockside&quot;:[],&quot;fill_id&quot;:&quot;8730a6765360444782bef596a7b527c4&quot;,&quot;fill_align&quot;:&quot;lt&quot;,&quot;chip_types&quot;:[&quot;header&quot;]},{&quot;text_align&quot;:&quot;lt&quot;,&quot;text_direction&quot;:&quot;horizontal&quot;,&quot;support_big_font&quot;:false,&quot;picture_toward&quot;:0,&quot;picture_dockside&quot;:[],&quot;fill_id&quot;:&quot;13ab5cb2370249159930a241f720671f&quot;,&quot;fill_align&quot;:&quot;lt&quot;,&quot;chip_types&quot;:[&quot;text&quot;]}]]"/>
  <p:tag name="KSO_WM_CHIP_DECFILLPROP" val="[]"/>
  <p:tag name="KSO_WM_SLIDE_TYPE" val="text"/>
  <p:tag name="KSO_WM_SLIDE_SIZE" val="960*540"/>
  <p:tag name="KSO_WM_SLIDE_POSITION" val="0*0"/>
  <p:tag name="KSO_WM_CHIP_GROUPID" val="5fade49c998712faa657a97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534054ed1e2fb814c7"/>
  <p:tag name="KSO_WM_TEMPLATE_ASSEMBLE_GROUPID" val="606570534054ed1e2fb814c7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77.xml><?xml version="1.0" encoding="utf-8"?>
<p:tagLst xmlns:p="http://schemas.openxmlformats.org/presentationml/2006/main">
  <p:tag name="KSO_WM_SLIDE_BACKGROUND_TYPE" val="frame"/>
  <p:tag name="KSO_WM_UNIT_TYPE" val="i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FILL_FORE_SCHEMECOLOR_INDEX_BRIGHTNESS" val="0"/>
  <p:tag name="KSO_WM_UNIT_FILL_FORE_SCHEMECOLOR_INDEX" val="10"/>
  <p:tag name="KSO_WM_UNIT_FILL_TYPE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FILL_FORE_SCHEMECOLOR_INDEX_BRIGHTNESS" val="0"/>
  <p:tag name="KSO_WM_UNIT_FILL_FORE_SCHEMECOLOR_INDEX" val="5"/>
  <p:tag name="KSO_WM_UNI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VALUE" val="762*93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329_1*d*1"/>
  <p:tag name="KSO_WM_TEMPLATE_CATEGORY" val="diagram"/>
  <p:tag name="KSO_WM_TEMPLATE_INDEX" val="2020732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2ff8cee315840db939f21b18642f88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53c714799bf4202b9ec1fd66accd908"/>
  <p:tag name="KSO_WM_UNIT_SUPPORT_UNIT_TYPE" val="[&quot;d&quot;,&quot;β&quot;]"/>
  <p:tag name="KSO_WM_TEMPLATE_ASSEMBLE_XID" val="639b1e010c9383becde98963"/>
  <p:tag name="KSO_WM_TEMPLATE_ASSEMBLE_GROUPID" val="639b1e010c9383becde98963"/>
  <p:tag name="KSO_WM_UNIT_PICTURE_CLIP_FLAG" val="0"/>
</p:tagLst>
</file>

<file path=ppt/tags/tag38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2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2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3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3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3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5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5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5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6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6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6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7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7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8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8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8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9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9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53_8*m_h_i*1_9_2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CHIP_GROUPID" val="60b9ecfbd573a1aeab43c12c"/>
  <p:tag name="KSO_WM_CHIP_XID" val="60b9ecfbd573a1aeab43c12d"/>
  <p:tag name="KSO_WM_ASSEMBLE_CHIP_INDEX" val="de633cfc7dd146d79767944bd0924b74"/>
  <p:tag name="KSO_WM_UNIT_VALUE" val="28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9153_8*m_h_f*1_1_1"/>
  <p:tag name="KSO_WM_TEMPLATE_CATEGORY" val="diagram"/>
  <p:tag name="KSO_WM_TEMPLATE_INDEX" val="20219153"/>
  <p:tag name="KSO_WM_UNIT_LAYERLEVEL" val="1_1_1"/>
  <p:tag name="KSO_WM_TAG_VERSION" val="1.0"/>
  <p:tag name="KSO_WM_DIAGRAM_GROUP_CODE" val="m1-1"/>
  <p:tag name="KSO_WM_UNIT_PRESET_TEXT" val="单击此处输入正文"/>
  <p:tag name="KSO_WM_UNIT_VALUE" val="10"/>
  <p:tag name="KSO_WM_CHIP_GROUPID" val="60b9ecfbd573a1aeab43c12c"/>
  <p:tag name="KSO_WM_CHIP_XID" val="60b9ecfbd573a1aeab43c12d"/>
  <p:tag name="KSO_WM_ASSEMBLE_CHIP_INDEX" val="de633cfc7dd146d79767944bd0924b74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32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2-12-15T21:15:47&quot;,&quot;maxSize&quot;:{&quot;size1&quot;:35.6},&quot;minSize&quot;:{&quot;size1&quot;:26.7},&quot;normalSize&quot;:{&quot;size1&quot;:26.7},&quot;subLayout&quot;:[{&quot;id&quot;:&quot;2022-12-15T21:15:47&quot;,&quot;margin&quot;:{&quot;bottom&quot;:0,&quot;left&quot;:1.6929999589920044,&quot;right&quot;:1.6929999589920044,&quot;top&quot;:1.6929999589920044},&quot;type&quot;:0},{&quot;direction&quot;:1,&quot;id&quot;:&quot;2022-12-15T21:15:47&quot;,&quot;maxSize&quot;:{&quot;size1&quot;:62.49997667312679},&quot;minSize&quot;:{&quot;size1&quot;:34.99997667312679},&quot;normalSize&quot;:{&quot;size1&quot;:34.99997667312679},&quot;subLayout&quot;:[{&quot;id&quot;:&quot;2022-12-15T21:15:47&quot;,&quot;margin&quot;:{&quot;bottom&quot;:2.5399999618530273,&quot;left&quot;:1.6929999589920044,&quot;right&quot;:0,&quot;top&quot;:0.847000002861023},&quot;type&quot;:0},{&quot;id&quot;:&quot;2022-12-15T21:15:47&quot;,&quot;margin&quot;:{&quot;bottom&quot;:2.5399999618530273,&quot;left&quot;:0.847000002861023,&quot;right&quot;:1.6929999589920044,&quot;top&quot;:0.847000002861023},&quot;type&quot;:0}],&quot;type&quot;:0}],&quot;type&quot;:0}"/>
  <p:tag name="KSO_WM_SLIDE_BACKGROUND" val="[&quot;general&quot;,&quot;frame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cf22a7ddc3daf3fef3fb95"/>
  <p:tag name="KSO_WM_CHIP_FILLPROP" val="[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cb&quot;,&quot;text_direction&quot;:&quot;horizontal&quot;,&quot;support_big_font&quot;:false,&quot;picture_toward&quot;:0,&quot;picture_dockside&quot;:[],&quot;fill_id&quot;:&quot;722accd572074b41a2d4cf8c733c9957&quot;,&quot;fill_align&quot;:&quot;c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chart&quot;,&quot;table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chart&quot;,&quot;table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ext&quot;,&quot;text&quot;,&quot;picture&quot;,&quot;table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diagram&quot;,&quot;pictext&quot;,&quot;text&quot;,&quot;picture&quot;,&quot;chart&quot;,&quot;table&quot;,&quot;video&quot;]}],[{&quot;text_align&quot;:&quot;lb&quot;,&quot;text_direction&quot;:&quot;horizontal&quot;,&quot;support_big_font&quot;:false,&quot;picture_toward&quot;:0,&quot;picture_dockside&quot;:[],&quot;fill_id&quot;:&quot;722accd572074b41a2d4cf8c733c9957&quot;,&quot;fill_align&quot;:&quot;lb&quot;,&quot;chip_types&quot;:[&quot;header&quot;]},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164c300f690d423ab1b6e3b65edb0bf9&quot;,&quot;fill_align&quot;:&quot;lm&quot;,&quot;chip_types&quot;:[&quot;picture&quot;,&quot;chart&quot;,&quot;video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836bed5e59843b5bc0179a1591ebf37&quot;,&quot;fill_align&quot;:&quot;lm&quot;,&quot;chip_types&quot;:[&quot;pictext&quot;,&quot;text&quot;,&quot;picture&quot;,&quot;table&quot;]}]]"/>
  <p:tag name="KSO_WM_SLIDE_ID" val="diagram202073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96"/>
  <p:tag name="KSO_WM_SLIDE_POSITION" val="48*60"/>
  <p:tag name="KSO_WM_TAG_VERSION" val="1.0"/>
  <p:tag name="KSO_WM_SLIDE_LAYOUT" val="a_d"/>
  <p:tag name="KSO_WM_SLIDE_LAYOUT_CNT" val="1_2"/>
  <p:tag name="KSO_WM_CHIP_DECFILLPROP" val="[]"/>
  <p:tag name="KSO_WM_CHIP_GROUPID" val="5ed86f7e2b40af43b1b83657"/>
  <p:tag name="KSO_WM_SLIDE_BK_DARK_LIGHT" val="2"/>
  <p:tag name="KSO_WM_SLIDE_BACKGROUND_TYPE" val="frame"/>
  <p:tag name="KSO_WM_SLIDE_SUPPORT_FEATURE_TYPE" val="0"/>
  <p:tag name="KSO_WM_TEMPLATE_ASSEMBLE_XID" val="639b1e010c9383becde98963"/>
  <p:tag name="KSO_WM_TEMPLATE_ASSEMBLE_GROUPID" val="639b1e010c9383becde9896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4_26*a*1"/>
  <p:tag name="KSO_WM_TEMPLATE_CATEGORY" val="custom"/>
  <p:tag name="KSO_WM_TEMPLATE_INDEX" val="20203884"/>
  <p:tag name="KSO_WM_UNIT_LAYERLEVEL" val="1"/>
  <p:tag name="KSO_WM_TAG_VERSION" val="1.0"/>
  <p:tag name="KSO_WM_UNIT_ISCONTENTSTITLE" val="0"/>
  <p:tag name="KSO_WM_UNIT_NOCLEAR" val="1"/>
  <p:tag name="KSO_WM_UNIT_VALUE" val="5"/>
  <p:tag name="KSO_WM_UNIT_PRESET_TEXT" val="THANKS"/>
  <p:tag name="KSO_WM_UNIT_ISNUMDGMTITLE" val="0"/>
  <p:tag name="KSO_WM_UNIT_TEXT_FILL_FORE_SCHEMECOLOR_INDEX_BRIGHTNESS" val="0.25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SLIDE_ID" val="custom20203884_26"/>
  <p:tag name="KSO_WM_TEMPLATE_SUBCATEGORY" val="0"/>
  <p:tag name="KSO_WM_TEMPLATE_MASTER_TYPE" val="1"/>
  <p:tag name="KSO_WM_TEMPLATE_COLOR_TYPE" val="1"/>
  <p:tag name="KSO_WM_SLIDE_ITEM_CNT" val="0"/>
  <p:tag name="KSO_WM_SLIDE_INDEX" val="26"/>
  <p:tag name="KSO_WM_TAG_VERSION" val="1.0"/>
  <p:tag name="KSO_WM_BEAUTIFY_FLAG" val="#wm#"/>
  <p:tag name="KSO_WM_TEMPLATE_CATEGORY" val="custom"/>
  <p:tag name="KSO_WM_TEMPLATE_INDEX" val="20203884"/>
  <p:tag name="KSO_WM_SLIDE_TYPE" val="endPage"/>
  <p:tag name="KSO_WM_SLIDE_SUBTYPE" val="pureTxt"/>
  <p:tag name="KSO_WM_SLIDE_LAYOUT" val="a"/>
  <p:tag name="KSO_WM_SLIDE_LAYOUT_CNT" val="1"/>
</p:tagLst>
</file>

<file path=ppt/tags/tag406.xml><?xml version="1.0" encoding="utf-8"?>
<p:tagLst xmlns:p="http://schemas.openxmlformats.org/presentationml/2006/main">
  <p:tag name="KSO_WPP_MARK_KEY" val="3e01a4d5-2598-4996-be5e-d0f4b22a118c"/>
  <p:tag name="COMMONDATA" val="eyJoZGlkIjoiY2Y3Y2UyNmI5MzExZmQyYzZkNjY4MWI4MWYxZmI0ZGYifQ=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单线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2A3840"/>
      </a:dk2>
      <a:lt2>
        <a:srgbClr val="EBF1F4"/>
      </a:lt2>
      <a:accent1>
        <a:srgbClr val="2CA7E7"/>
      </a:accent1>
      <a:accent2>
        <a:srgbClr val="518EDA"/>
      </a:accent2>
      <a:accent3>
        <a:srgbClr val="7776CE"/>
      </a:accent3>
      <a:accent4>
        <a:srgbClr val="9C5DC1"/>
      </a:accent4>
      <a:accent5>
        <a:srgbClr val="C245B5"/>
      </a:accent5>
      <a:accent6>
        <a:srgbClr val="E82DA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002842"/>
      </a:dk2>
      <a:lt2>
        <a:srgbClr val="FFFFFF"/>
      </a:lt2>
      <a:accent1>
        <a:srgbClr val="5195A5"/>
      </a:accent1>
      <a:accent2>
        <a:srgbClr val="8CA26C"/>
      </a:accent2>
      <a:accent3>
        <a:srgbClr val="C5B331"/>
      </a:accent3>
      <a:accent4>
        <a:srgbClr val="E1A215"/>
      </a:accent4>
      <a:accent5>
        <a:srgbClr val="E87A20"/>
      </a:accent5>
      <a:accent6>
        <a:srgbClr val="DD431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极简风格轻快销售幻灯片</Template>
  <TotalTime>0</TotalTime>
  <Words>675</Words>
  <Application>WPS 演示</Application>
  <PresentationFormat>宽屏</PresentationFormat>
  <Paragraphs>129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Microsoft YaHei UI</vt:lpstr>
      <vt:lpstr>字魂35号-经典雅黑</vt:lpstr>
      <vt:lpstr>微软雅黑</vt:lpstr>
      <vt:lpstr>汉仪旗黑-85S</vt:lpstr>
      <vt:lpstr>黑体</vt:lpstr>
      <vt:lpstr>Times New Roman</vt:lpstr>
      <vt:lpstr>Segoe UI</vt:lpstr>
      <vt:lpstr>Wingdings</vt:lpstr>
      <vt:lpstr>思源宋体 CN Heavy</vt:lpstr>
      <vt:lpstr>思源黑体 CN Bold</vt:lpstr>
      <vt:lpstr>思源黑体 CN Regular</vt:lpstr>
      <vt:lpstr>方正正大黑简体</vt:lpstr>
      <vt:lpstr>Tenorite</vt:lpstr>
      <vt:lpstr>Segoe Print</vt:lpstr>
      <vt:lpstr>Arial Unicode MS</vt:lpstr>
      <vt:lpstr>单线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最坏的结果</vt:lpstr>
      <vt:lpstr>备选结果</vt:lpstr>
      <vt:lpstr>PowerPoint 演示文稿</vt:lpstr>
      <vt:lpstr>谢谢大家！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习惯性焦虑</dc:title>
  <dc:creator>袁 灵</dc:creator>
  <cp:lastModifiedBy>Hy云</cp:lastModifiedBy>
  <cp:revision>50</cp:revision>
  <dcterms:created xsi:type="dcterms:W3CDTF">2023-03-26T11:03:00Z</dcterms:created>
  <dcterms:modified xsi:type="dcterms:W3CDTF">2023-03-30T04:44:22Z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E0C390DBEFD74EA1AD41F523FBA2B591</vt:lpwstr>
  </property>
  <property fmtid="{D5CDD505-2E9C-101B-9397-08002B2CF9AE}" pid="4" name="KSOProductBuildVer">
    <vt:lpwstr>2052-11.1.0.12763</vt:lpwstr>
  </property>
</Properties>
</file>