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8" r:id="rId3"/>
    <p:sldId id="307" r:id="rId4"/>
    <p:sldId id="308" r:id="rId5"/>
    <p:sldId id="309" r:id="rId6"/>
    <p:sldId id="312" r:id="rId7"/>
    <p:sldId id="310" r:id="rId8"/>
    <p:sldId id="311"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27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6A6A"/>
    <a:srgbClr val="7B7B7B"/>
    <a:srgbClr val="A4A4A4"/>
    <a:srgbClr val="7D7D7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582"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87.xml"/><Relationship Id="rId7" Type="http://schemas.openxmlformats.org/officeDocument/2006/relationships/image" Target="../media/image7.png"/><Relationship Id="rId6" Type="http://schemas.openxmlformats.org/officeDocument/2006/relationships/tags" Target="../tags/tag86.xml"/><Relationship Id="rId5" Type="http://schemas.openxmlformats.org/officeDocument/2006/relationships/image" Target="../media/image6.png"/><Relationship Id="rId4" Type="http://schemas.openxmlformats.org/officeDocument/2006/relationships/tags" Target="../tags/tag85.xml"/><Relationship Id="rId3" Type="http://schemas.openxmlformats.org/officeDocument/2006/relationships/image" Target="../media/image5.jpeg"/><Relationship Id="rId2" Type="http://schemas.openxmlformats.org/officeDocument/2006/relationships/tags" Target="../tags/tag84.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image" Target="../media/image9.png"/><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96.xml"/><Relationship Id="rId7" Type="http://schemas.openxmlformats.org/officeDocument/2006/relationships/image" Target="../media/image16.png"/><Relationship Id="rId6" Type="http://schemas.openxmlformats.org/officeDocument/2006/relationships/tags" Target="../tags/tag95.xml"/><Relationship Id="rId5" Type="http://schemas.openxmlformats.org/officeDocument/2006/relationships/image" Target="../media/image15.png"/><Relationship Id="rId4" Type="http://schemas.openxmlformats.org/officeDocument/2006/relationships/tags" Target="../tags/tag94.xml"/><Relationship Id="rId3" Type="http://schemas.openxmlformats.org/officeDocument/2006/relationships/image" Target="../media/image14.jpeg"/><Relationship Id="rId2" Type="http://schemas.openxmlformats.org/officeDocument/2006/relationships/tags" Target="../tags/tag93.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05.xml"/><Relationship Id="rId7" Type="http://schemas.openxmlformats.org/officeDocument/2006/relationships/image" Target="../media/image7.png"/><Relationship Id="rId6"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tags" Target="../tags/tag103.xml"/><Relationship Id="rId3" Type="http://schemas.openxmlformats.org/officeDocument/2006/relationships/image" Target="../media/image5.jpeg"/><Relationship Id="rId2" Type="http://schemas.openxmlformats.org/officeDocument/2006/relationships/tags" Target="../tags/tag102.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image" Target="../media/image9.png"/><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14.xml"/><Relationship Id="rId7" Type="http://schemas.openxmlformats.org/officeDocument/2006/relationships/image" Target="../media/image7.png"/><Relationship Id="rId6" Type="http://schemas.openxmlformats.org/officeDocument/2006/relationships/tags" Target="../tags/tag113.xml"/><Relationship Id="rId5" Type="http://schemas.openxmlformats.org/officeDocument/2006/relationships/image" Target="../media/image6.png"/><Relationship Id="rId4" Type="http://schemas.openxmlformats.org/officeDocument/2006/relationships/tags" Target="../tags/tag112.xml"/><Relationship Id="rId3" Type="http://schemas.openxmlformats.org/officeDocument/2006/relationships/image" Target="../media/image5.jpeg"/><Relationship Id="rId2" Type="http://schemas.openxmlformats.org/officeDocument/2006/relationships/tags" Target="../tags/tag111.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image" Target="../media/image9.png"/><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image" Target="../media/image9.png"/><Relationship Id="rId7" Type="http://schemas.openxmlformats.org/officeDocument/2006/relationships/tags" Target="../tags/tag125.xml"/><Relationship Id="rId6" Type="http://schemas.openxmlformats.org/officeDocument/2006/relationships/image" Target="../media/image8.png"/><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5.jpeg"/><Relationship Id="rId2" Type="http://schemas.openxmlformats.org/officeDocument/2006/relationships/tags" Target="../tags/tag12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image" Target="../media/image9.png"/><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5.jpeg"/><Relationship Id="rId2" Type="http://schemas.openxmlformats.org/officeDocument/2006/relationships/tags" Target="../tags/tag132.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image" Target="../media/image6.png"/><Relationship Id="rId7" Type="http://schemas.openxmlformats.org/officeDocument/2006/relationships/tags" Target="../tags/tag144.xml"/><Relationship Id="rId6" Type="http://schemas.openxmlformats.org/officeDocument/2006/relationships/image" Target="../media/image8.png"/><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5.jpeg"/><Relationship Id="rId2" Type="http://schemas.openxmlformats.org/officeDocument/2006/relationships/tags" Target="../tags/tag14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image" Target="../media/image7.png"/><Relationship Id="rId7" Type="http://schemas.openxmlformats.org/officeDocument/2006/relationships/tags" Target="../tags/tag154.xml"/><Relationship Id="rId6" Type="http://schemas.openxmlformats.org/officeDocument/2006/relationships/image" Target="../media/image9.png"/><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5.jpeg"/><Relationship Id="rId2" Type="http://schemas.openxmlformats.org/officeDocument/2006/relationships/tags" Target="../tags/tag151.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image" Target="../media/image9.png"/><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5.jpeg"/><Relationship Id="rId2" Type="http://schemas.openxmlformats.org/officeDocument/2006/relationships/tags" Target="../tags/tag163.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6.xml"/><Relationship Id="rId7" Type="http://schemas.openxmlformats.org/officeDocument/2006/relationships/image" Target="../media/image7.png"/><Relationship Id="rId6" Type="http://schemas.openxmlformats.org/officeDocument/2006/relationships/tags" Target="../tags/tag15.xml"/><Relationship Id="rId5" Type="http://schemas.openxmlformats.org/officeDocument/2006/relationships/image" Target="../media/image6.png"/><Relationship Id="rId4" Type="http://schemas.openxmlformats.org/officeDocument/2006/relationships/tags" Target="../tags/tag14.xml"/><Relationship Id="rId3" Type="http://schemas.openxmlformats.org/officeDocument/2006/relationships/image" Target="../media/image5.jpeg"/><Relationship Id="rId2" Type="http://schemas.openxmlformats.org/officeDocument/2006/relationships/tags" Target="../tags/tag1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image" Target="../media/image9.png"/><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tags" Target="../tags/tag24.xml"/><Relationship Id="rId3" Type="http://schemas.openxmlformats.org/officeDocument/2006/relationships/image" Target="../media/image1.jpeg"/><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31.xml"/><Relationship Id="rId7" Type="http://schemas.openxmlformats.org/officeDocument/2006/relationships/image" Target="../media/image7.png"/><Relationship Id="rId6" Type="http://schemas.openxmlformats.org/officeDocument/2006/relationships/tags" Target="../tags/tag30.xml"/><Relationship Id="rId5" Type="http://schemas.openxmlformats.org/officeDocument/2006/relationships/image" Target="../media/image6.png"/><Relationship Id="rId4" Type="http://schemas.openxmlformats.org/officeDocument/2006/relationships/tags" Target="../tags/tag29.xml"/><Relationship Id="rId3" Type="http://schemas.openxmlformats.org/officeDocument/2006/relationships/image" Target="../media/image5.jpeg"/><Relationship Id="rId2" Type="http://schemas.openxmlformats.org/officeDocument/2006/relationships/tags" Target="../tags/tag28.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image" Target="../media/image9.png"/><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42.xml"/><Relationship Id="rId7" Type="http://schemas.openxmlformats.org/officeDocument/2006/relationships/image" Target="../media/image7.png"/><Relationship Id="rId6" Type="http://schemas.openxmlformats.org/officeDocument/2006/relationships/tags" Target="../tags/tag41.xml"/><Relationship Id="rId5" Type="http://schemas.openxmlformats.org/officeDocument/2006/relationships/image" Target="../media/image6.png"/><Relationship Id="rId4" Type="http://schemas.openxmlformats.org/officeDocument/2006/relationships/tags" Target="../tags/tag40.xml"/><Relationship Id="rId3" Type="http://schemas.openxmlformats.org/officeDocument/2006/relationships/image" Target="../media/image5.jpeg"/><Relationship Id="rId2" Type="http://schemas.openxmlformats.org/officeDocument/2006/relationships/tags" Target="../tags/tag39.xml"/><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image" Target="../media/image9.png"/><Relationship Id="rId10" Type="http://schemas.openxmlformats.org/officeDocument/2006/relationships/tags" Target="../tags/tag4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55.xml"/><Relationship Id="rId7" Type="http://schemas.openxmlformats.org/officeDocument/2006/relationships/image" Target="../media/image12.png"/><Relationship Id="rId6" Type="http://schemas.openxmlformats.org/officeDocument/2006/relationships/tags" Target="../tags/tag54.xml"/><Relationship Id="rId5" Type="http://schemas.openxmlformats.org/officeDocument/2006/relationships/image" Target="../media/image11.png"/><Relationship Id="rId4" Type="http://schemas.openxmlformats.org/officeDocument/2006/relationships/tags" Target="../tags/tag53.xml"/><Relationship Id="rId3" Type="http://schemas.openxmlformats.org/officeDocument/2006/relationships/image" Target="../media/image1.jpeg"/><Relationship Id="rId2" Type="http://schemas.openxmlformats.org/officeDocument/2006/relationships/tags" Target="../tags/tag52.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66.xml"/><Relationship Id="rId7" Type="http://schemas.openxmlformats.org/officeDocument/2006/relationships/image" Target="../media/image7.png"/><Relationship Id="rId6" Type="http://schemas.openxmlformats.org/officeDocument/2006/relationships/tags" Target="../tags/tag65.xml"/><Relationship Id="rId5" Type="http://schemas.openxmlformats.org/officeDocument/2006/relationships/image" Target="../media/image6.png"/><Relationship Id="rId4" Type="http://schemas.openxmlformats.org/officeDocument/2006/relationships/tags" Target="../tags/tag64.xml"/><Relationship Id="rId3" Type="http://schemas.openxmlformats.org/officeDocument/2006/relationships/image" Target="../media/image5.jpeg"/><Relationship Id="rId2" Type="http://schemas.openxmlformats.org/officeDocument/2006/relationships/tags" Target="../tags/tag63.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image" Target="../media/image9.png"/><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7.xml"/><Relationship Id="rId7" Type="http://schemas.openxmlformats.org/officeDocument/2006/relationships/image" Target="../media/image7.png"/><Relationship Id="rId6" Type="http://schemas.openxmlformats.org/officeDocument/2006/relationships/tags" Target="../tags/tag76.xml"/><Relationship Id="rId5" Type="http://schemas.openxmlformats.org/officeDocument/2006/relationships/image" Target="../media/image6.png"/><Relationship Id="rId4" Type="http://schemas.openxmlformats.org/officeDocument/2006/relationships/tags" Target="../tags/tag75.xml"/><Relationship Id="rId3" Type="http://schemas.openxmlformats.org/officeDocument/2006/relationships/image" Target="../media/image5.jpeg"/><Relationship Id="rId2" Type="http://schemas.openxmlformats.org/officeDocument/2006/relationships/tags" Target="../tags/tag7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image" Target="../media/image9.png"/><Relationship Id="rId10" Type="http://schemas.openxmlformats.org/officeDocument/2006/relationships/tags" Target="../tags/tag7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ffsfg"/>
          <p:cNvPicPr/>
          <p:nvPr>
            <p:custDataLst>
              <p:tags r:id="rId2"/>
            </p:custDataLst>
          </p:nvPr>
        </p:nvPicPr>
        <p:blipFill>
          <a:blip r:embed="rId3"/>
          <a:stretch>
            <a:fillRect/>
          </a:stretch>
        </p:blipFill>
        <p:spPr>
          <a:xfrm>
            <a:off x="0" y="-317"/>
            <a:ext cx="12192000" cy="6857683"/>
          </a:xfrm>
          <a:prstGeom prst="rect">
            <a:avLst/>
          </a:prstGeom>
        </p:spPr>
      </p:pic>
      <p:pic>
        <p:nvPicPr>
          <p:cNvPr id="7" name="图片 6" descr="图片13"/>
          <p:cNvPicPr>
            <a:picLocks noChangeAspect="true"/>
          </p:cNvPicPr>
          <p:nvPr>
            <p:custDataLst>
              <p:tags r:id="rId4"/>
            </p:custDataLst>
          </p:nvPr>
        </p:nvPicPr>
        <p:blipFill>
          <a:blip r:embed="rId5"/>
          <a:stretch>
            <a:fillRect/>
          </a:stretch>
        </p:blipFill>
        <p:spPr>
          <a:xfrm>
            <a:off x="0" y="0"/>
            <a:ext cx="12191365" cy="2450973"/>
          </a:xfrm>
          <a:prstGeom prst="rect">
            <a:avLst/>
          </a:prstGeom>
        </p:spPr>
      </p:pic>
      <p:pic>
        <p:nvPicPr>
          <p:cNvPr id="8" name="图片 7" descr="图片14"/>
          <p:cNvPicPr>
            <a:picLocks noChangeAspect="true"/>
          </p:cNvPicPr>
          <p:nvPr>
            <p:custDataLst>
              <p:tags r:id="rId6"/>
            </p:custDataLst>
          </p:nvPr>
        </p:nvPicPr>
        <p:blipFill>
          <a:blip r:embed="rId7"/>
          <a:stretch>
            <a:fillRect/>
          </a:stretch>
        </p:blipFill>
        <p:spPr>
          <a:xfrm>
            <a:off x="635" y="3410502"/>
            <a:ext cx="4154792" cy="3446863"/>
          </a:xfrm>
          <a:prstGeom prst="rect">
            <a:avLst/>
          </a:prstGeom>
        </p:spPr>
      </p:pic>
      <p:pic>
        <p:nvPicPr>
          <p:cNvPr id="9" name="图片 8" descr="图片15"/>
          <p:cNvPicPr>
            <a:picLocks noChangeAspect="true"/>
          </p:cNvPicPr>
          <p:nvPr>
            <p:custDataLst>
              <p:tags r:id="rId8"/>
            </p:custDataLst>
          </p:nvPr>
        </p:nvPicPr>
        <p:blipFill>
          <a:blip r:embed="rId9"/>
          <a:stretch>
            <a:fillRect/>
          </a:stretch>
        </p:blipFill>
        <p:spPr>
          <a:xfrm>
            <a:off x="7710170" y="3412793"/>
            <a:ext cx="4481817" cy="3445206"/>
          </a:xfrm>
          <a:prstGeom prst="rect">
            <a:avLst/>
          </a:prstGeom>
        </p:spPr>
      </p:pic>
      <p:sp>
        <p:nvSpPr>
          <p:cNvPr id="16" name="日期占位符 15"/>
          <p:cNvSpPr>
            <a:spLocks noGrp="true"/>
          </p:cNvSpPr>
          <p:nvPr>
            <p:ph type="dt" sz="half" idx="10"/>
            <p:custDataLst>
              <p:tags r:id="rId10"/>
            </p:custDataLst>
          </p:nvPr>
        </p:nvSpPr>
        <p:spPr/>
        <p:txBody>
          <a:bodyPr/>
          <a:lstStyle>
            <a:lvl1pPr>
              <a:defRPr>
                <a:solidFill>
                  <a:schemeClr val="lt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true"/>
          </p:cNvSpPr>
          <p:nvPr>
            <p:ph type="ftr" sz="quarter" idx="11"/>
            <p:custDataLst>
              <p:tags r:id="rId11"/>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18" name="灯片编号占位符 17"/>
          <p:cNvSpPr>
            <a:spLocks noGrp="true"/>
          </p:cNvSpPr>
          <p:nvPr>
            <p:ph type="sldNum" sz="quarter" idx="12"/>
            <p:custDataLst>
              <p:tags r:id="rId12"/>
            </p:custDataLst>
          </p:nvPr>
        </p:nvSpPr>
        <p:spPr/>
        <p:txBody>
          <a:bodyPr/>
          <a:lstStyle>
            <a:lvl1pPr>
              <a:defRPr>
                <a:solidFill>
                  <a:schemeClr val="lt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cxnSp>
        <p:nvCxnSpPr>
          <p:cNvPr id="2" name="直接连接符 1"/>
          <p:cNvCxnSpPr/>
          <p:nvPr>
            <p:custDataLst>
              <p:tags r:id="rId13"/>
            </p:custDataLst>
          </p:nvPr>
        </p:nvCxnSpPr>
        <p:spPr>
          <a:xfrm flipH="true">
            <a:off x="8775918" y="2261667"/>
            <a:ext cx="832485" cy="5715"/>
          </a:xfrm>
          <a:prstGeom prst="line">
            <a:avLst/>
          </a:prstGeom>
          <a:ln w="28575" cmpd="sng">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4"/>
            </p:custDataLst>
          </p:nvPr>
        </p:nvCxnSpPr>
        <p:spPr>
          <a:xfrm flipH="true">
            <a:off x="2583591" y="2261667"/>
            <a:ext cx="832485" cy="5715"/>
          </a:xfrm>
          <a:prstGeom prst="line">
            <a:avLst/>
          </a:prstGeom>
          <a:ln w="28575" cmpd="sng">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标题 1"/>
          <p:cNvSpPr/>
          <p:nvPr>
            <p:ph type="ctrTitle" idx="3" hasCustomPrompt="true"/>
            <p:custDataLst>
              <p:tags r:id="rId15"/>
            </p:custDataLst>
          </p:nvPr>
        </p:nvSpPr>
        <p:spPr>
          <a:xfrm>
            <a:off x="1566321" y="2684417"/>
            <a:ext cx="9059352" cy="1276350"/>
          </a:xfrm>
          <a:noFill/>
          <a:ln>
            <a:noFill/>
          </a:ln>
        </p:spPr>
        <p:txBody>
          <a:bodyPr vert="horz" wrap="square" lIns="101600" tIns="38100" rIns="63500" bIns="38100" rtlCol="0" anchor="ctr" anchorCtr="false">
            <a:normAutofit/>
          </a:bodyPr>
          <a:lstStyle>
            <a:lvl1pPr marL="0" marR="0" algn="ctr" defTabSz="914400" rtl="0" eaLnBrk="1" fontAlgn="auto" latinLnBrk="0" hangingPunct="1">
              <a:lnSpc>
                <a:spcPct val="100000"/>
              </a:lnSpc>
              <a:spcBef>
                <a:spcPct val="0"/>
              </a:spcBef>
              <a:buClrTx/>
              <a:buSzTx/>
              <a:buFontTx/>
              <a:buNone/>
              <a:defRPr kumimoji="0" lang="zh-CN" altLang="en-US" sz="6500" b="1" i="0" u="none" strike="noStrike" kern="1200" cap="none" spc="300" normalizeH="0" baseline="0" noProof="1" dirty="0">
                <a:solidFill>
                  <a:schemeClr val="dk1">
                    <a:lumMod val="85000"/>
                    <a:lumOff val="15000"/>
                  </a:schemeClr>
                </a:solidFill>
                <a:uFillTx/>
                <a:latin typeface="Arial" panose="02080604020202020204" pitchFamily="34" charset="0"/>
                <a:ea typeface="汉仪雅酷黑 85W" panose="020B0904020202020204" charset="-122"/>
                <a:cs typeface="+mn-cs"/>
              </a:defRPr>
            </a:lvl1pPr>
          </a:lstStyle>
          <a:p>
            <a:pPr lvl="0"/>
            <a:r>
              <a:rPr>
                <a:sym typeface="+mn-ea"/>
              </a:rPr>
              <a:t>编辑标题</a:t>
            </a:r>
            <a:endParaRPr>
              <a:sym typeface="+mn-ea"/>
            </a:endParaRPr>
          </a:p>
        </p:txBody>
      </p:sp>
      <p:sp>
        <p:nvSpPr>
          <p:cNvPr id="4" name="副标题 2"/>
          <p:cNvSpPr/>
          <p:nvPr>
            <p:ph type="subTitle" idx="4" hasCustomPrompt="true"/>
            <p:custDataLst>
              <p:tags r:id="rId16"/>
            </p:custDataLst>
          </p:nvPr>
        </p:nvSpPr>
        <p:spPr>
          <a:xfrm>
            <a:off x="3473861" y="1941786"/>
            <a:ext cx="5244272" cy="645477"/>
          </a:xfrm>
          <a:noFill/>
          <a:ln>
            <a:noFill/>
          </a:ln>
        </p:spPr>
        <p:txBody>
          <a:bodyPr vert="horz" wrap="square" lIns="101600" tIns="38100" rIns="76200" bIns="38100" rtlCol="0" anchor="ctr" anchorCtr="false">
            <a:normAutofit/>
          </a:bodyPr>
          <a:lstStyle>
            <a:lvl1pPr marL="0" marR="0" indent="-228600" algn="dist"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200" normalizeH="0" baseline="0" noProof="1" dirty="0">
                <a:solidFill>
                  <a:schemeClr val="dk1">
                    <a:lumMod val="85000"/>
                    <a:lumOff val="15000"/>
                  </a:schemeClr>
                </a:solidFill>
                <a:uFillTx/>
                <a:latin typeface="Arial" panose="02080604020202020204" pitchFamily="34" charset="0"/>
                <a:ea typeface="汉仪中黑 简" panose="00020600040101010101" charset="-122"/>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5" name="文本占位符 4"/>
          <p:cNvSpPr/>
          <p:nvPr>
            <p:ph type="body" idx="5" hasCustomPrompt="true"/>
            <p:custDataLst>
              <p:tags r:id="rId17"/>
            </p:custDataLst>
          </p:nvPr>
        </p:nvSpPr>
        <p:spPr>
          <a:xfrm>
            <a:off x="2956971" y="4057922"/>
            <a:ext cx="6278052" cy="858280"/>
          </a:xfrm>
          <a:noFill/>
          <a:ln>
            <a:noFill/>
          </a:ln>
        </p:spPr>
        <p:txBody>
          <a:bodyPr vert="horz" wrap="square" lIns="101600" tIns="0" rIns="82550" bIns="0" rtlCol="0">
            <a:normAutofit/>
          </a:bodyPr>
          <a:lstStyle>
            <a:lvl1pPr marL="0" marR="0" indent="-228600" algn="ctr" defTabSz="914400" rtl="0" eaLnBrk="1" fontAlgn="auto" latinLnBrk="0" hangingPunct="1">
              <a:lnSpc>
                <a:spcPct val="140000"/>
              </a:lnSpc>
              <a:spcBef>
                <a:spcPts val="0"/>
              </a:spcBef>
              <a:spcAft>
                <a:spcPts val="1000"/>
              </a:spcAft>
              <a:buClrTx/>
              <a:buSzTx/>
              <a:buFontTx/>
              <a:buNone/>
              <a:defRPr kumimoji="0" lang="zh-CN" altLang="en-US" sz="1400" b="0" i="0" u="none" strike="noStrike" kern="1200" cap="none" spc="150" normalizeH="0" baseline="0" noProof="1" dirty="0">
                <a:solidFill>
                  <a:schemeClr val="dk1">
                    <a:lumMod val="85000"/>
                    <a:lumOff val="15000"/>
                  </a:schemeClr>
                </a:solidFill>
                <a:uFillTx/>
                <a:latin typeface="Arial" panose="02080604020202020204" pitchFamily="34" charset="0"/>
                <a:ea typeface="汉仪中黑 简" panose="00020600040101010101" charset="-122"/>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2" name="图片 1"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6" name="图片 5"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9" name="图片 8"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3" name="日期占位符 2"/>
          <p:cNvSpPr>
            <a:spLocks noGrp="true"/>
          </p:cNvSpPr>
          <p:nvPr>
            <p:ph type="dt" sz="half" idx="10"/>
            <p:custDataLst>
              <p:tags r:id="rId12"/>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3"/>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true"/>
          </p:cNvSpPr>
          <p:nvPr>
            <p:ph type="sldNum" sz="quarter" idx="12"/>
            <p:custDataLst>
              <p:tags r:id="rId14"/>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true"/>
          </p:cNvSpPr>
          <p:nvPr>
            <p:ph sz="quarter" idx="13"/>
            <p:custDataLst>
              <p:tags r:id="rId15"/>
            </p:custDataLst>
          </p:nvPr>
        </p:nvSpPr>
        <p:spPr>
          <a:xfrm>
            <a:off x="669930" y="952508"/>
            <a:ext cx="10852237" cy="5388907"/>
          </a:xfrm>
        </p:spPr>
        <p:txBody>
          <a:bodyPr/>
          <a:lstStyle>
            <a:lvl1pPr>
              <a:defRPr>
                <a:solidFill>
                  <a:schemeClr val="tx1"/>
                </a:solidFill>
                <a:latin typeface="Arial" panose="02080604020202020204" pitchFamily="34" charset="0"/>
                <a:ea typeface="汉仪中黑 简" panose="00020600040101010101" charset="-122"/>
              </a:defRPr>
            </a:lvl1pPr>
            <a:lvl2pPr>
              <a:defRPr>
                <a:solidFill>
                  <a:schemeClr val="tx1"/>
                </a:solidFill>
                <a:latin typeface="Arial" panose="02080604020202020204" pitchFamily="34" charset="0"/>
                <a:ea typeface="汉仪中黑 简" panose="00020600040101010101" charset="-122"/>
              </a:defRPr>
            </a:lvl2pPr>
            <a:lvl3pPr>
              <a:defRPr>
                <a:solidFill>
                  <a:schemeClr val="tx1"/>
                </a:solidFill>
                <a:latin typeface="Arial" panose="02080604020202020204" pitchFamily="34" charset="0"/>
                <a:ea typeface="汉仪中黑 简" panose="00020600040101010101" charset="-122"/>
              </a:defRPr>
            </a:lvl3pPr>
            <a:lvl4pPr>
              <a:defRPr>
                <a:solidFill>
                  <a:schemeClr val="tx1"/>
                </a:solidFill>
                <a:latin typeface="Arial" panose="02080604020202020204" pitchFamily="34" charset="0"/>
                <a:ea typeface="汉仪中黑 简" panose="00020600040101010101" charset="-122"/>
              </a:defRPr>
            </a:lvl4pPr>
            <a:lvl5pPr>
              <a:defRPr>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rtwt"/>
          <p:cNvPicPr/>
          <p:nvPr>
            <p:custDataLst>
              <p:tags r:id="rId2"/>
            </p:custDataLst>
          </p:nvPr>
        </p:nvPicPr>
        <p:blipFill>
          <a:blip r:embed="rId3"/>
          <a:stretch>
            <a:fillRect/>
          </a:stretch>
        </p:blipFill>
        <p:spPr>
          <a:xfrm>
            <a:off x="0" y="-317"/>
            <a:ext cx="12192000" cy="6857683"/>
          </a:xfrm>
          <a:prstGeom prst="rect">
            <a:avLst/>
          </a:prstGeom>
        </p:spPr>
      </p:pic>
      <p:pic>
        <p:nvPicPr>
          <p:cNvPr id="7" name="图片 6" descr="图片6"/>
          <p:cNvPicPr>
            <a:picLocks noChangeAspect="true"/>
          </p:cNvPicPr>
          <p:nvPr>
            <p:custDataLst>
              <p:tags r:id="rId4"/>
            </p:custDataLst>
          </p:nvPr>
        </p:nvPicPr>
        <p:blipFill>
          <a:blip r:embed="rId5"/>
          <a:stretch>
            <a:fillRect/>
          </a:stretch>
        </p:blipFill>
        <p:spPr>
          <a:xfrm>
            <a:off x="2860" y="0"/>
            <a:ext cx="12185644" cy="2459977"/>
          </a:xfrm>
          <a:prstGeom prst="rect">
            <a:avLst/>
          </a:prstGeom>
        </p:spPr>
      </p:pic>
      <p:pic>
        <p:nvPicPr>
          <p:cNvPr id="8" name="图片 7" descr="图片7"/>
          <p:cNvPicPr>
            <a:picLocks noChangeAspect="true"/>
          </p:cNvPicPr>
          <p:nvPr>
            <p:custDataLst>
              <p:tags r:id="rId6"/>
            </p:custDataLst>
          </p:nvPr>
        </p:nvPicPr>
        <p:blipFill>
          <a:blip r:embed="rId7"/>
          <a:stretch>
            <a:fillRect/>
          </a:stretch>
        </p:blipFill>
        <p:spPr>
          <a:xfrm>
            <a:off x="635" y="3409950"/>
            <a:ext cx="4154154" cy="3447415"/>
          </a:xfrm>
          <a:prstGeom prst="rect">
            <a:avLst/>
          </a:prstGeom>
        </p:spPr>
      </p:pic>
      <p:pic>
        <p:nvPicPr>
          <p:cNvPr id="9" name="图片 8" descr="图片8"/>
          <p:cNvPicPr>
            <a:picLocks noChangeAspect="true"/>
          </p:cNvPicPr>
          <p:nvPr>
            <p:custDataLst>
              <p:tags r:id="rId8"/>
            </p:custDataLst>
          </p:nvPr>
        </p:nvPicPr>
        <p:blipFill>
          <a:blip r:embed="rId9"/>
          <a:stretch>
            <a:fillRect/>
          </a:stretch>
        </p:blipFill>
        <p:spPr>
          <a:xfrm>
            <a:off x="7710170" y="3411326"/>
            <a:ext cx="4481817" cy="3446674"/>
          </a:xfrm>
          <a:prstGeom prst="rect">
            <a:avLst/>
          </a:prstGeom>
        </p:spPr>
      </p:pic>
      <p:sp>
        <p:nvSpPr>
          <p:cNvPr id="3" name="日期占位符 2"/>
          <p:cNvSpPr>
            <a:spLocks noGrp="true"/>
          </p:cNvSpPr>
          <p:nvPr>
            <p:ph type="dt" sz="half" idx="10"/>
            <p:custDataLst>
              <p:tags r:id="rId10"/>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1"/>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true"/>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2" name="标题 1"/>
          <p:cNvSpPr/>
          <p:nvPr>
            <p:ph type="title" idx="1" hasCustomPrompt="true"/>
            <p:custDataLst>
              <p:tags r:id="rId13"/>
            </p:custDataLst>
          </p:nvPr>
        </p:nvSpPr>
        <p:spPr>
          <a:xfrm>
            <a:off x="1514529" y="2287534"/>
            <a:ext cx="9162936" cy="1183640"/>
          </a:xfrm>
          <a:noFill/>
          <a:ln>
            <a:noFill/>
          </a:ln>
        </p:spPr>
        <p:txBody>
          <a:bodyPr vert="horz" wrap="square" lIns="101600" tIns="38100" rIns="63500" bIns="38100" rtlCol="0" anchor="b" anchorCtr="false">
            <a:normAutofit/>
          </a:bodyPr>
          <a:lstStyle>
            <a:lvl1pPr marL="0" marR="0" algn="ctr" defTabSz="914400" rtl="0" eaLnBrk="1" fontAlgn="auto" latinLnBrk="0" hangingPunct="1">
              <a:lnSpc>
                <a:spcPct val="100000"/>
              </a:lnSpc>
              <a:spcBef>
                <a:spcPct val="0"/>
              </a:spcBef>
              <a:buClrTx/>
              <a:buSzTx/>
              <a:buFontTx/>
              <a:buNone/>
              <a:defRPr kumimoji="0" lang="zh-CN" altLang="en-US" sz="5900" b="1" i="0" u="none" strike="noStrike" kern="1200" cap="none" spc="300" normalizeH="0" baseline="0" noProof="1" dirty="0">
                <a:solidFill>
                  <a:schemeClr val="dk1">
                    <a:lumMod val="85000"/>
                    <a:lumOff val="15000"/>
                  </a:schemeClr>
                </a:solidFill>
                <a:uFillTx/>
                <a:latin typeface="Arial" panose="02080604020202020204" pitchFamily="34" charset="0"/>
                <a:ea typeface="汉仪雅酷黑 85W" panose="020B0904020202020204" charset="-122"/>
                <a:cs typeface="+mn-cs"/>
              </a:defRPr>
            </a:lvl1pPr>
          </a:lstStyle>
          <a:p>
            <a:pPr lvl="0"/>
            <a:r>
              <a:rPr>
                <a:sym typeface="+mn-ea"/>
              </a:rPr>
              <a:t>编辑标题</a:t>
            </a:r>
            <a:endParaRPr>
              <a:sym typeface="+mn-ea"/>
            </a:endParaRPr>
          </a:p>
        </p:txBody>
      </p:sp>
      <p:sp>
        <p:nvSpPr>
          <p:cNvPr id="10" name="文本占位符 2"/>
          <p:cNvSpPr/>
          <p:nvPr>
            <p:ph type="body" idx="2" hasCustomPrompt="true"/>
            <p:custDataLst>
              <p:tags r:id="rId14"/>
            </p:custDataLst>
          </p:nvPr>
        </p:nvSpPr>
        <p:spPr>
          <a:xfrm>
            <a:off x="2905179" y="3568329"/>
            <a:ext cx="6381636" cy="1002126"/>
          </a:xfrm>
          <a:noFill/>
          <a:ln>
            <a:noFill/>
          </a:ln>
        </p:spPr>
        <p:txBody>
          <a:bodyPr vert="horz" wrap="square" lIns="101600" tIns="0" rIns="82550" bIns="0" rtlCol="0">
            <a:normAutofit/>
          </a:bodyPr>
          <a:lstStyle>
            <a:lvl1pPr marL="0" marR="0" indent="-228600" algn="ctr" defTabSz="914400" rtl="0" eaLnBrk="1" fontAlgn="auto" latinLnBrk="0" hangingPunct="1">
              <a:lnSpc>
                <a:spcPct val="14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80604020202020204" pitchFamily="34" charset="0"/>
                <a:ea typeface="汉仪中黑 简" panose="00020600040101010101" charset="-122"/>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7" name="图片 6"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6" name="图片 5"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9" name="图片 8"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2" name="标题 1"/>
          <p:cNvSpPr>
            <a:spLocks noGrp="true"/>
          </p:cNvSpPr>
          <p:nvPr>
            <p:ph type="title"/>
            <p:custDataLst>
              <p:tags r:id="rId12"/>
            </p:custDataLst>
          </p:nvPr>
        </p:nvSpPr>
        <p:spPr/>
        <p:txBody>
          <a:bodyPr/>
          <a:lstStyle>
            <a:lvl1pPr>
              <a:defRPr baseline="0">
                <a:solidFill>
                  <a:schemeClr val="tx1"/>
                </a:solidFill>
                <a:latin typeface="Arial" panose="0208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13"/>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4"/>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5"/>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635"/>
            <a:ext cx="12192000" cy="6857365"/>
          </a:xfrm>
          <a:prstGeom prst="rect">
            <a:avLst/>
          </a:prstGeom>
        </p:spPr>
      </p:pic>
      <p:pic>
        <p:nvPicPr>
          <p:cNvPr id="8" name="图片 7"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9" name="图片 8"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10" name="图片 9"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1" name="图片 10"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6" name="矩形 5"/>
          <p:cNvSpPr/>
          <p:nvPr>
            <p:custDataLst>
              <p:tags r:id="rId1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true"/>
          </p:cNvSpPr>
          <p:nvPr>
            <p:ph type="title" hasCustomPrompt="true"/>
            <p:custDataLst>
              <p:tags r:id="rId13"/>
            </p:custDataLst>
          </p:nvPr>
        </p:nvSpPr>
        <p:spPr>
          <a:xfrm>
            <a:off x="1281600" y="1249200"/>
            <a:ext cx="9626400" cy="723600"/>
          </a:xfrm>
        </p:spPr>
        <p:txBody>
          <a:bodyPr anchor="ctr"/>
          <a:lstStyle>
            <a:lvl1pPr>
              <a:defRPr sz="3200" baseline="0">
                <a:solidFill>
                  <a:schemeClr val="tx1"/>
                </a:solidFill>
                <a:latin typeface="Arial" panose="0208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true"/>
          </p:cNvSpPr>
          <p:nvPr>
            <p:ph sz="quarter" idx="13"/>
            <p:custDataLst>
              <p:tags r:id="rId14"/>
            </p:custDataLst>
          </p:nvPr>
        </p:nvSpPr>
        <p:spPr>
          <a:xfrm>
            <a:off x="1281113" y="2163600"/>
            <a:ext cx="9626600" cy="3445200"/>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true"/>
          </p:cNvSpPr>
          <p:nvPr>
            <p:ph type="dt" sz="half" idx="10"/>
            <p:custDataLst>
              <p:tags r:id="rId15"/>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6"/>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7"/>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635"/>
            <a:ext cx="12192000" cy="6857365"/>
          </a:xfrm>
          <a:prstGeom prst="rect">
            <a:avLst/>
          </a:prstGeom>
        </p:spPr>
      </p:pic>
      <p:sp>
        <p:nvSpPr>
          <p:cNvPr id="10" name="矩形 9"/>
          <p:cNvSpPr/>
          <p:nvPr>
            <p:custDataLst>
              <p:tags r:id="rId4"/>
            </p:custDataLst>
          </p:nvPr>
        </p:nvSpPr>
        <p:spPr>
          <a:xfrm>
            <a:off x="0" y="-8255"/>
            <a:ext cx="4823460" cy="6866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dirty="0">
              <a:solidFill>
                <a:schemeClr val="lt1"/>
              </a:solidFill>
              <a:sym typeface="+mn-ea"/>
            </a:endParaRPr>
          </a:p>
        </p:txBody>
      </p:sp>
      <p:pic>
        <p:nvPicPr>
          <p:cNvPr id="8" name="图片 7" descr="图片10"/>
          <p:cNvPicPr>
            <a:picLocks noChangeAspect="true"/>
          </p:cNvPicPr>
          <p:nvPr>
            <p:custDataLst>
              <p:tags r:id="rId5"/>
            </p:custDataLst>
          </p:nvPr>
        </p:nvPicPr>
        <p:blipFill>
          <a:blip r:embed="rId6"/>
          <a:stretch>
            <a:fillRect/>
          </a:stretch>
        </p:blipFill>
        <p:spPr>
          <a:xfrm>
            <a:off x="10390684" y="0"/>
            <a:ext cx="1801303" cy="2038350"/>
          </a:xfrm>
          <a:prstGeom prst="rect">
            <a:avLst/>
          </a:prstGeom>
        </p:spPr>
      </p:pic>
      <p:pic>
        <p:nvPicPr>
          <p:cNvPr id="6" name="图片 5" descr="图片12"/>
          <p:cNvPicPr>
            <a:picLocks noChangeAspect="true"/>
          </p:cNvPicPr>
          <p:nvPr>
            <p:custDataLst>
              <p:tags r:id="rId7"/>
            </p:custDataLst>
          </p:nvPr>
        </p:nvPicPr>
        <p:blipFill>
          <a:blip r:embed="rId8"/>
          <a:stretch>
            <a:fillRect/>
          </a:stretch>
        </p:blipFill>
        <p:spPr>
          <a:xfrm>
            <a:off x="10389414" y="4823460"/>
            <a:ext cx="1801303" cy="2038350"/>
          </a:xfrm>
          <a:prstGeom prst="rect">
            <a:avLst/>
          </a:prstGeom>
        </p:spPr>
      </p:pic>
      <p:sp>
        <p:nvSpPr>
          <p:cNvPr id="2" name="标题 1"/>
          <p:cNvSpPr>
            <a:spLocks noGrp="true"/>
          </p:cNvSpPr>
          <p:nvPr>
            <p:ph type="title" hasCustomPrompt="true"/>
            <p:custDataLst>
              <p:tags r:id="rId9"/>
            </p:custDataLst>
          </p:nvPr>
        </p:nvSpPr>
        <p:spPr>
          <a:xfrm>
            <a:off x="583200" y="770400"/>
            <a:ext cx="3960000" cy="882000"/>
          </a:xfrm>
        </p:spPr>
        <p:txBody>
          <a:bodyPr anchor="ctr" anchorCtr="false"/>
          <a:lstStyle>
            <a:lvl1pPr>
              <a:defRPr sz="3600" baseline="0">
                <a:solidFill>
                  <a:schemeClr val="tx1"/>
                </a:solidFill>
                <a:latin typeface="Arial" panose="0208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true"/>
          </p:cNvSpPr>
          <p:nvPr>
            <p:ph type="dt" sz="half" idx="10"/>
            <p:custDataLst>
              <p:tags r:id="rId10"/>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1"/>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2"/>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true"/>
          </p:cNvSpPr>
          <p:nvPr>
            <p:ph type="body" sz="quarter" idx="13"/>
            <p:custDataLst>
              <p:tags r:id="rId13"/>
            </p:custDataLst>
          </p:nvPr>
        </p:nvSpPr>
        <p:spPr>
          <a:xfrm>
            <a:off x="586800" y="1764000"/>
            <a:ext cx="3956400" cy="4093200"/>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true"/>
          </p:cNvSpPr>
          <p:nvPr>
            <p:ph sz="quarter" idx="14"/>
            <p:custDataLst>
              <p:tags r:id="rId14"/>
            </p:custDataLst>
          </p:nvPr>
        </p:nvSpPr>
        <p:spPr>
          <a:xfrm>
            <a:off x="5101200" y="769938"/>
            <a:ext cx="6480000" cy="5087937"/>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635"/>
            <a:ext cx="12192000" cy="6857365"/>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6" name="图片 5" descr="图片12"/>
          <p:cNvPicPr>
            <a:picLocks noChangeAspect="true"/>
          </p:cNvPicPr>
          <p:nvPr>
            <p:custDataLst>
              <p:tags r:id="rId5"/>
            </p:custDataLst>
          </p:nvPr>
        </p:nvPicPr>
        <p:blipFill>
          <a:blip r:embed="rId6"/>
          <a:stretch>
            <a:fillRect/>
          </a:stretch>
        </p:blipFill>
        <p:spPr>
          <a:xfrm>
            <a:off x="10389414" y="4823460"/>
            <a:ext cx="1801303" cy="2038350"/>
          </a:xfrm>
          <a:prstGeom prst="rect">
            <a:avLst/>
          </a:prstGeom>
        </p:spPr>
      </p:pic>
      <p:sp>
        <p:nvSpPr>
          <p:cNvPr id="2" name="标题 1"/>
          <p:cNvSpPr>
            <a:spLocks noGrp="true"/>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8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8"/>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0"/>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true"/>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8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true"/>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635"/>
            <a:ext cx="12192000" cy="6857365"/>
          </a:xfrm>
          <a:prstGeom prst="rect">
            <a:avLst/>
          </a:prstGeom>
        </p:spPr>
      </p:pic>
      <p:sp>
        <p:nvSpPr>
          <p:cNvPr id="10" name="矩形 9"/>
          <p:cNvSpPr/>
          <p:nvPr>
            <p:custDataLst>
              <p:tags r:id="rId4"/>
            </p:custDataLst>
          </p:nvPr>
        </p:nvSpPr>
        <p:spPr>
          <a:xfrm>
            <a:off x="0" y="5029836"/>
            <a:ext cx="12192000" cy="1828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8" name="图片 7" descr="图片10"/>
          <p:cNvPicPr>
            <a:picLocks noChangeAspect="true"/>
          </p:cNvPicPr>
          <p:nvPr>
            <p:custDataLst>
              <p:tags r:id="rId5"/>
            </p:custDataLst>
          </p:nvPr>
        </p:nvPicPr>
        <p:blipFill>
          <a:blip r:embed="rId6"/>
          <a:stretch>
            <a:fillRect/>
          </a:stretch>
        </p:blipFill>
        <p:spPr>
          <a:xfrm>
            <a:off x="10390684" y="0"/>
            <a:ext cx="1801303" cy="2038350"/>
          </a:xfrm>
          <a:prstGeom prst="rect">
            <a:avLst/>
          </a:prstGeom>
        </p:spPr>
      </p:pic>
      <p:pic>
        <p:nvPicPr>
          <p:cNvPr id="6" name="图片 5" descr="图片9"/>
          <p:cNvPicPr>
            <a:picLocks noChangeAspect="true"/>
          </p:cNvPicPr>
          <p:nvPr>
            <p:custDataLst>
              <p:tags r:id="rId7"/>
            </p:custDataLst>
          </p:nvPr>
        </p:nvPicPr>
        <p:blipFill>
          <a:blip r:embed="rId8"/>
          <a:stretch>
            <a:fillRect/>
          </a:stretch>
        </p:blipFill>
        <p:spPr>
          <a:xfrm>
            <a:off x="-3175" y="0"/>
            <a:ext cx="1801303" cy="2038350"/>
          </a:xfrm>
          <a:prstGeom prst="rect">
            <a:avLst/>
          </a:prstGeom>
        </p:spPr>
      </p:pic>
      <p:sp>
        <p:nvSpPr>
          <p:cNvPr id="2" name="标题 1"/>
          <p:cNvSpPr>
            <a:spLocks noGrp="true"/>
          </p:cNvSpPr>
          <p:nvPr>
            <p:ph type="title"/>
            <p:custDataLst>
              <p:tags r:id="rId9"/>
            </p:custDataLst>
          </p:nvPr>
        </p:nvSpPr>
        <p:spPr>
          <a:xfrm>
            <a:off x="604800" y="669600"/>
            <a:ext cx="10976400" cy="565200"/>
          </a:xfrm>
        </p:spPr>
        <p:txBody>
          <a:bodyPr anchor="ctr" anchorCtr="false"/>
          <a:lstStyle>
            <a:lvl1pPr algn="ctr">
              <a:defRPr sz="3200" baseline="0">
                <a:solidFill>
                  <a:schemeClr val="tx1"/>
                </a:solidFill>
                <a:latin typeface="Arial" panose="0208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10"/>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1"/>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2"/>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true"/>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true"/>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8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635"/>
            <a:ext cx="12192000" cy="6857365"/>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8" name="图片 7" descr="图片12"/>
          <p:cNvPicPr>
            <a:picLocks noChangeAspect="true"/>
          </p:cNvPicPr>
          <p:nvPr>
            <p:custDataLst>
              <p:tags r:id="rId5"/>
            </p:custDataLst>
          </p:nvPr>
        </p:nvPicPr>
        <p:blipFill>
          <a:blip r:embed="rId6"/>
          <a:stretch>
            <a:fillRect/>
          </a:stretch>
        </p:blipFill>
        <p:spPr>
          <a:xfrm>
            <a:off x="10767082" y="5250815"/>
            <a:ext cx="1423635" cy="1610982"/>
          </a:xfrm>
          <a:prstGeom prst="rect">
            <a:avLst/>
          </a:prstGeom>
        </p:spPr>
      </p:pic>
      <p:pic>
        <p:nvPicPr>
          <p:cNvPr id="6" name="图片 5" descr="图片11"/>
          <p:cNvPicPr>
            <a:picLocks noChangeAspect="true"/>
          </p:cNvPicPr>
          <p:nvPr>
            <p:custDataLst>
              <p:tags r:id="rId7"/>
            </p:custDataLst>
          </p:nvPr>
        </p:nvPicPr>
        <p:blipFill>
          <a:blip r:embed="rId8"/>
          <a:stretch>
            <a:fillRect/>
          </a:stretch>
        </p:blipFill>
        <p:spPr>
          <a:xfrm>
            <a:off x="-3175" y="4839581"/>
            <a:ext cx="1802752" cy="2022229"/>
          </a:xfrm>
          <a:prstGeom prst="rect">
            <a:avLst/>
          </a:prstGeom>
        </p:spPr>
      </p:pic>
      <p:sp>
        <p:nvSpPr>
          <p:cNvPr id="2" name="标题 1"/>
          <p:cNvSpPr>
            <a:spLocks noGrp="true"/>
          </p:cNvSpPr>
          <p:nvPr>
            <p:ph type="title"/>
            <p:custDataLst>
              <p:tags r:id="rId9"/>
            </p:custDataLst>
          </p:nvPr>
        </p:nvSpPr>
        <p:spPr>
          <a:xfrm>
            <a:off x="579600" y="237600"/>
            <a:ext cx="11037600" cy="441964"/>
          </a:xfrm>
        </p:spPr>
        <p:txBody>
          <a:bodyPr/>
          <a:lstStyle>
            <a:lvl1pPr>
              <a:defRPr baseline="0">
                <a:solidFill>
                  <a:schemeClr val="tx1"/>
                </a:solidFill>
                <a:latin typeface="Arial" panose="0208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true"/>
          </p:cNvSpPr>
          <p:nvPr>
            <p:ph type="dt" sz="half" idx="10"/>
            <p:custDataLst>
              <p:tags r:id="rId10"/>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1"/>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2"/>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true"/>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true"/>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80604020202020204" pitchFamily="34" charset="0"/>
                <a:ea typeface="汉仪中黑 简" panose="00020600040101010101" charset="-122"/>
              </a:defRPr>
            </a:lvl1pPr>
            <a:lvl2pPr>
              <a:defRPr baseline="0">
                <a:solidFill>
                  <a:schemeClr val="tx1"/>
                </a:solidFill>
                <a:latin typeface="Arial" panose="02080604020202020204" pitchFamily="34" charset="0"/>
                <a:ea typeface="汉仪中黑 简" panose="00020600040101010101" charset="-122"/>
              </a:defRPr>
            </a:lvl2pPr>
            <a:lvl3pPr>
              <a:defRPr baseline="0">
                <a:solidFill>
                  <a:schemeClr val="tx1"/>
                </a:solidFill>
                <a:latin typeface="Arial" panose="02080604020202020204" pitchFamily="34" charset="0"/>
                <a:ea typeface="汉仪中黑 简" panose="00020600040101010101" charset="-122"/>
              </a:defRPr>
            </a:lvl3pPr>
            <a:lvl4pPr>
              <a:defRPr baseline="0">
                <a:solidFill>
                  <a:schemeClr val="tx1"/>
                </a:solidFill>
                <a:latin typeface="Arial" panose="02080604020202020204" pitchFamily="34" charset="0"/>
                <a:ea typeface="汉仪中黑 简" panose="00020600040101010101" charset="-122"/>
              </a:defRPr>
            </a:lvl4pPr>
            <a:lvl5pPr>
              <a:defRPr baseline="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true"/>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8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true"/>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8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sp>
        <p:nvSpPr>
          <p:cNvPr id="8" name="矩形 7"/>
          <p:cNvSpPr/>
          <p:nvPr>
            <p:custDataLst>
              <p:tags r:id="rId4"/>
            </p:custDataLst>
          </p:nvPr>
        </p:nvSpPr>
        <p:spPr>
          <a:xfrm>
            <a:off x="0" y="959224"/>
            <a:ext cx="12192000" cy="4939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lt1"/>
              </a:solidFill>
              <a:sym typeface="+mn-ea"/>
            </a:endParaRPr>
          </a:p>
        </p:txBody>
      </p:sp>
      <p:pic>
        <p:nvPicPr>
          <p:cNvPr id="6" name="图片 5" descr="图片12"/>
          <p:cNvPicPr>
            <a:picLocks noChangeAspect="true"/>
          </p:cNvPicPr>
          <p:nvPr>
            <p:custDataLst>
              <p:tags r:id="rId5"/>
            </p:custDataLst>
          </p:nvPr>
        </p:nvPicPr>
        <p:blipFill>
          <a:blip r:embed="rId6"/>
          <a:stretch>
            <a:fillRect/>
          </a:stretch>
        </p:blipFill>
        <p:spPr>
          <a:xfrm>
            <a:off x="10767082" y="5250815"/>
            <a:ext cx="1423635" cy="1610982"/>
          </a:xfrm>
          <a:prstGeom prst="rect">
            <a:avLst/>
          </a:prstGeom>
        </p:spPr>
      </p:pic>
      <p:sp>
        <p:nvSpPr>
          <p:cNvPr id="2" name="标题 1"/>
          <p:cNvSpPr>
            <a:spLocks noGrp="true"/>
          </p:cNvSpPr>
          <p:nvPr>
            <p:ph type="title" hasCustomPrompt="true"/>
            <p:custDataLst>
              <p:tags r:id="rId7"/>
            </p:custDataLst>
          </p:nvPr>
        </p:nvSpPr>
        <p:spPr>
          <a:xfrm>
            <a:off x="1522800" y="1339200"/>
            <a:ext cx="9144000" cy="2386800"/>
          </a:xfrm>
        </p:spPr>
        <p:txBody>
          <a:bodyPr anchor="b"/>
          <a:lstStyle>
            <a:lvl1pPr algn="ctr">
              <a:defRPr sz="6000" baseline="0">
                <a:solidFill>
                  <a:schemeClr val="tx1"/>
                </a:solidFill>
                <a:latin typeface="Arial" panose="0208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true"/>
          </p:cNvSpPr>
          <p:nvPr>
            <p:ph type="dt" sz="half" idx="10"/>
            <p:custDataLst>
              <p:tags r:id="rId8"/>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9"/>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true"/>
          </p:cNvSpPr>
          <p:nvPr>
            <p:ph type="sldNum" sz="quarter" idx="12"/>
            <p:custDataLst>
              <p:tags r:id="rId10"/>
            </p:custDataLst>
          </p:nvPr>
        </p:nvSpPr>
        <p:spPr/>
        <p:txBody>
          <a:bodyPr/>
          <a:lstStyle>
            <a:lvl1pPr>
              <a:defRPr>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true"/>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8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8" name="图片 7"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7" name="图片 6"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9" name="图片 8"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2" name="标题 1"/>
          <p:cNvSpPr>
            <a:spLocks noGrp="true"/>
          </p:cNvSpPr>
          <p:nvPr>
            <p:ph type="title"/>
            <p:custDataLst>
              <p:tags r:id="rId12"/>
            </p:custDataLst>
          </p:nvPr>
        </p:nvSpPr>
        <p:spPr>
          <a:xfrm>
            <a:off x="669882" y="443234"/>
            <a:ext cx="10852237" cy="441964"/>
          </a:xfrm>
        </p:spPr>
        <p:txBody>
          <a:bodyPr vert="horz" lIns="90170" tIns="46990" rIns="90170" bIns="46990" rtlCol="0" anchor="ctr" anchorCtr="false">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true"/>
          </p:cNvSpPr>
          <p:nvPr>
            <p:ph idx="1"/>
            <p:custDataLst>
              <p:tags r:id="rId1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true"/>
          </p:cNvSpPr>
          <p:nvPr>
            <p:ph type="dt" sz="half" idx="10"/>
            <p:custDataLst>
              <p:tags r:id="rId14"/>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15"/>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true"/>
          </p:cNvSpPr>
          <p:nvPr>
            <p:ph type="sldNum" sz="quarter" idx="12"/>
            <p:custDataLst>
              <p:tags r:id="rId16"/>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317"/>
            <a:ext cx="12192000" cy="6857683"/>
          </a:xfrm>
          <a:prstGeom prst="rect">
            <a:avLst/>
          </a:prstGeom>
        </p:spPr>
      </p:pic>
      <p:pic>
        <p:nvPicPr>
          <p:cNvPr id="2" name="图片 1" descr="图片5"/>
          <p:cNvPicPr>
            <a:picLocks noChangeAspect="true"/>
          </p:cNvPicPr>
          <p:nvPr>
            <p:custDataLst>
              <p:tags r:id="rId4"/>
            </p:custDataLst>
          </p:nvPr>
        </p:nvPicPr>
        <p:blipFill>
          <a:blip r:embed="rId5"/>
          <a:stretch>
            <a:fillRect/>
          </a:stretch>
        </p:blipFill>
        <p:spPr>
          <a:xfrm>
            <a:off x="0" y="0"/>
            <a:ext cx="5852888" cy="6857365"/>
          </a:xfrm>
          <a:prstGeom prst="rect">
            <a:avLst/>
          </a:prstGeom>
        </p:spPr>
      </p:pic>
      <p:sp>
        <p:nvSpPr>
          <p:cNvPr id="4" name="日期占位符 3"/>
          <p:cNvSpPr>
            <a:spLocks noGrp="true"/>
          </p:cNvSpPr>
          <p:nvPr>
            <p:ph type="dt" sz="half" idx="10"/>
            <p:custDataLst>
              <p:tags r:id="rId6"/>
            </p:custDataLst>
          </p:nvPr>
        </p:nvSpPr>
        <p:spPr/>
        <p:txBody>
          <a:bodyPr/>
          <a:lstStyle>
            <a:lvl1pPr>
              <a:defRPr>
                <a:solidFill>
                  <a:schemeClr val="lt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7"/>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true"/>
          </p:cNvSpPr>
          <p:nvPr>
            <p:ph type="sldNum" sz="quarter" idx="12"/>
            <p:custDataLst>
              <p:tags r:id="rId8"/>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11" name="图片 10"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8" name="图片 7"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9" name="图片 8"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2" name="标题 1"/>
          <p:cNvSpPr>
            <a:spLocks noGrp="true"/>
          </p:cNvSpPr>
          <p:nvPr>
            <p:ph type="title"/>
            <p:custDataLst>
              <p:tags r:id="rId12"/>
            </p:custDataLst>
          </p:nvPr>
        </p:nvSpPr>
        <p:spPr>
          <a:xfrm>
            <a:off x="669882" y="443234"/>
            <a:ext cx="10852237" cy="441964"/>
          </a:xfrm>
        </p:spPr>
        <p:txBody>
          <a:bodyPr vert="horz" lIns="90170" tIns="46990" rIns="90170" bIns="46990" rtlCol="0" anchor="ctr"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true"/>
          </p:cNvSpPr>
          <p:nvPr>
            <p:ph sz="half" idx="1"/>
            <p:custDataLst>
              <p:tags r:id="rId1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true"/>
          </p:cNvSpPr>
          <p:nvPr>
            <p:ph sz="half" idx="2"/>
            <p:custDataLst>
              <p:tags r:id="rId14"/>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80604020202020204" pitchFamily="34" charset="0"/>
                <a:ea typeface="汉仪中黑 简" panose="00020600040101010101" charset="-122"/>
              </a:defRPr>
            </a:lvl1pPr>
            <a:lvl2pPr eaLnBrk="1" fontAlgn="auto" latinLnBrk="0" hangingPunct="1">
              <a:defRPr sz="1600">
                <a:solidFill>
                  <a:schemeClr val="tx1"/>
                </a:solidFill>
                <a:latin typeface="Arial" panose="02080604020202020204" pitchFamily="34" charset="0"/>
                <a:ea typeface="汉仪中黑 简" panose="00020600040101010101" charset="-122"/>
              </a:defRPr>
            </a:lvl2pPr>
            <a:lvl3pPr eaLnBrk="1" fontAlgn="auto" latinLnBrk="0" hangingPunct="1">
              <a:defRPr sz="1600">
                <a:solidFill>
                  <a:schemeClr val="tx1"/>
                </a:solidFill>
                <a:latin typeface="Arial" panose="02080604020202020204" pitchFamily="34" charset="0"/>
                <a:ea typeface="汉仪中黑 简" panose="00020600040101010101" charset="-122"/>
              </a:defRPr>
            </a:lvl3pPr>
            <a:lvl4pPr eaLnBrk="1" fontAlgn="auto" latinLnBrk="0" hangingPunct="1">
              <a:defRPr sz="1600">
                <a:solidFill>
                  <a:schemeClr val="tx1"/>
                </a:solidFill>
                <a:latin typeface="Arial" panose="02080604020202020204" pitchFamily="34" charset="0"/>
                <a:ea typeface="汉仪中黑 简" panose="00020600040101010101" charset="-122"/>
              </a:defRPr>
            </a:lvl4pPr>
            <a:lvl5pPr eaLnBrk="1" fontAlgn="auto" latinLnBrk="0" hangingPunct="1">
              <a:defRPr sz="1600">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true"/>
          </p:cNvSpPr>
          <p:nvPr>
            <p:ph type="dt" sz="half" idx="10"/>
            <p:custDataLst>
              <p:tags r:id="rId15"/>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custDataLst>
              <p:tags r:id="rId16"/>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7" name="灯片编号占位符 6"/>
          <p:cNvSpPr>
            <a:spLocks noGrp="true"/>
          </p:cNvSpPr>
          <p:nvPr>
            <p:ph type="sldNum" sz="quarter" idx="12"/>
            <p:custDataLst>
              <p:tags r:id="rId17"/>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13" name="图片 12"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12" name="图片 11"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11" name="图片 10"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2" name="标题 1"/>
          <p:cNvSpPr>
            <a:spLocks noGrp="true"/>
          </p:cNvSpPr>
          <p:nvPr>
            <p:ph type="title"/>
            <p:custDataLst>
              <p:tags r:id="rId12"/>
            </p:custDataLst>
          </p:nvPr>
        </p:nvSpPr>
        <p:spPr>
          <a:xfrm>
            <a:off x="669882" y="443234"/>
            <a:ext cx="10852237" cy="441964"/>
          </a:xfrm>
        </p:spPr>
        <p:txBody>
          <a:bodyPr vert="horz" lIns="90170" tIns="46990" rIns="90170" bIns="46990" rtlCol="0" anchor="ctr"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true"/>
          </p:cNvSpPr>
          <p:nvPr>
            <p:ph type="body" idx="1" hasCustomPrompt="true"/>
            <p:custDataLst>
              <p:tags r:id="rId13"/>
            </p:custDataLst>
          </p:nvPr>
        </p:nvSpPr>
        <p:spPr>
          <a:xfrm>
            <a:off x="669930" y="952508"/>
            <a:ext cx="5283242" cy="381003"/>
          </a:xfrm>
        </p:spPr>
        <p:txBody>
          <a:bodyPr lIns="90170" tIns="46990" rIns="90170" bIns="46990" anchor="ctr" anchorCtr="false">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8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true"/>
          </p:cNvSpPr>
          <p:nvPr>
            <p:ph sz="half" idx="2"/>
            <p:custDataLst>
              <p:tags r:id="rId1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true"/>
          </p:cNvSpPr>
          <p:nvPr>
            <p:ph type="body" sz="quarter" idx="3" hasCustomPrompt="true"/>
            <p:custDataLst>
              <p:tags r:id="rId15"/>
            </p:custDataLst>
          </p:nvPr>
        </p:nvSpPr>
        <p:spPr>
          <a:xfrm>
            <a:off x="6235750" y="952508"/>
            <a:ext cx="5283242" cy="381003"/>
          </a:xfrm>
        </p:spPr>
        <p:txBody>
          <a:bodyPr vert="horz" lIns="90170" tIns="46990" rIns="90170" bIns="46990" rtlCol="0" anchor="ctr" anchorCtr="false">
            <a:noAutofit/>
          </a:bodyPr>
          <a:lstStyle>
            <a:lvl1pPr marL="0" marR="0" lvl="0" indent="0" algn="l" defTabSz="914400" rtl="0" eaLnBrk="1" fontAlgn="auto" latinLnBrk="0" hangingPunct="1">
              <a:lnSpc>
                <a:spcPct val="100000"/>
              </a:lnSpc>
              <a:spcBef>
                <a:spcPts val="0"/>
              </a:spcBef>
              <a:spcAft>
                <a:spcPts val="0"/>
              </a:spcAft>
              <a:buFont typeface="Arial" panose="02080604020202020204" pitchFamily="34" charset="0"/>
              <a:buNone/>
              <a:defRPr kumimoji="0" lang="zh-CN" altLang="en-US" sz="2000" b="0"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true"/>
          </p:cNvSpPr>
          <p:nvPr>
            <p:ph sz="quarter" idx="4"/>
            <p:custDataLst>
              <p:tags r:id="rId1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true"/>
          </p:cNvSpPr>
          <p:nvPr>
            <p:ph type="dt" sz="half" idx="10"/>
            <p:custDataLst>
              <p:tags r:id="rId17"/>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custDataLst>
              <p:tags r:id="rId18"/>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9" name="灯片编号占位符 8"/>
          <p:cNvSpPr>
            <a:spLocks noGrp="true"/>
          </p:cNvSpPr>
          <p:nvPr>
            <p:ph type="sldNum" sz="quarter" idx="12"/>
            <p:custDataLst>
              <p:tags r:id="rId19"/>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1429" y="0"/>
            <a:ext cx="12192000" cy="6857683"/>
          </a:xfrm>
          <a:prstGeom prst="rect">
            <a:avLst/>
          </a:prstGeom>
        </p:spPr>
      </p:pic>
      <p:pic>
        <p:nvPicPr>
          <p:cNvPr id="8" name="图片 7"/>
          <p:cNvPicPr>
            <a:picLocks noChangeAspect="true"/>
          </p:cNvPicPr>
          <p:nvPr>
            <p:custDataLst>
              <p:tags r:id="rId4"/>
            </p:custDataLst>
          </p:nvPr>
        </p:nvPicPr>
        <p:blipFill>
          <a:blip r:embed="rId5">
            <a:alphaModFix amt="0"/>
          </a:blip>
          <a:stretch>
            <a:fillRect/>
          </a:stretch>
        </p:blipFill>
        <p:spPr>
          <a:xfrm>
            <a:off x="1362362" y="1668917"/>
            <a:ext cx="9468863" cy="3520165"/>
          </a:xfrm>
          <a:prstGeom prst="rect">
            <a:avLst/>
          </a:prstGeom>
        </p:spPr>
      </p:pic>
      <p:pic>
        <p:nvPicPr>
          <p:cNvPr id="7" name="图片 6" descr="图片1"/>
          <p:cNvPicPr>
            <a:picLocks noChangeAspect="true"/>
          </p:cNvPicPr>
          <p:nvPr>
            <p:custDataLst>
              <p:tags r:id="rId6"/>
            </p:custDataLst>
          </p:nvPr>
        </p:nvPicPr>
        <p:blipFill>
          <a:blip r:embed="rId7"/>
          <a:stretch>
            <a:fillRect/>
          </a:stretch>
        </p:blipFill>
        <p:spPr>
          <a:xfrm>
            <a:off x="6664326" y="0"/>
            <a:ext cx="5529104" cy="4372292"/>
          </a:xfrm>
          <a:prstGeom prst="rect">
            <a:avLst/>
          </a:prstGeom>
        </p:spPr>
      </p:pic>
      <p:pic>
        <p:nvPicPr>
          <p:cNvPr id="6" name="图片 5" descr="图片3"/>
          <p:cNvPicPr>
            <a:picLocks noChangeAspect="true"/>
          </p:cNvPicPr>
          <p:nvPr>
            <p:custDataLst>
              <p:tags r:id="rId8"/>
            </p:custDataLst>
          </p:nvPr>
        </p:nvPicPr>
        <p:blipFill>
          <a:blip r:embed="rId9"/>
          <a:stretch>
            <a:fillRect/>
          </a:stretch>
        </p:blipFill>
        <p:spPr>
          <a:xfrm>
            <a:off x="795" y="2765131"/>
            <a:ext cx="4993640" cy="4092856"/>
          </a:xfrm>
          <a:prstGeom prst="rect">
            <a:avLst/>
          </a:prstGeom>
        </p:spPr>
      </p:pic>
      <p:sp>
        <p:nvSpPr>
          <p:cNvPr id="2" name="标题 1"/>
          <p:cNvSpPr>
            <a:spLocks noGrp="true"/>
          </p:cNvSpPr>
          <p:nvPr>
            <p:ph type="title"/>
            <p:custDataLst>
              <p:tags r:id="rId10"/>
            </p:custDataLst>
          </p:nvPr>
        </p:nvSpPr>
        <p:spPr/>
        <p:txBody>
          <a:bodyPr vert="horz" lIns="90170" tIns="46990" rIns="90170" bIns="46990" rtlCol="0" anchor="ctr"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true"/>
          </p:cNvSpPr>
          <p:nvPr>
            <p:ph type="dt" sz="half" idx="10"/>
            <p:custDataLst>
              <p:tags r:id="rId11"/>
            </p:custDataLst>
          </p:nvPr>
        </p:nvSpPr>
        <p:spPr/>
        <p:txBody>
          <a:bodyPr/>
          <a:lstStyle>
            <a:lvl1pPr>
              <a:defRPr>
                <a:solidFill>
                  <a:schemeClr val="lt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custDataLst>
              <p:tags r:id="rId12"/>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true"/>
          </p:cNvSpPr>
          <p:nvPr>
            <p:ph type="sldNum" sz="quarter" idx="12"/>
            <p:custDataLst>
              <p:tags r:id="rId13"/>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custDataLst>
              <p:tags r:id="rId2"/>
            </p:custDataLst>
          </p:nvPr>
        </p:nvSpPr>
        <p:spPr/>
        <p:txBody>
          <a:bodyPr/>
          <a:lstStyle>
            <a:lvl1pPr>
              <a:defRPr>
                <a:solidFill>
                  <a:schemeClr val="tx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custDataLst>
              <p:tags r:id="rId3"/>
            </p:custDataLst>
          </p:nvPr>
        </p:nvSpPr>
        <p:spPr/>
        <p:txBody>
          <a:bodyPr/>
          <a:lstStyle>
            <a:lvl1pPr>
              <a:defRPr>
                <a:solidFill>
                  <a:schemeClr val="tx1">
                    <a:tint val="7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4" name="灯片编号占位符 3"/>
          <p:cNvSpPr>
            <a:spLocks noGrp="true"/>
          </p:cNvSpPr>
          <p:nvPr>
            <p:ph type="sldNum" sz="quarter" idx="12"/>
            <p:custDataLst>
              <p:tags r:id="rId4"/>
            </p:custDataLst>
          </p:nvPr>
        </p:nvSpPr>
        <p:spPr/>
        <p:txBody>
          <a:bodyPr/>
          <a:lstStyle>
            <a:lvl1pPr>
              <a:defRPr>
                <a:solidFill>
                  <a:schemeClr val="tx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11" name="图片 10"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8" name="图片 7"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9" name="图片 8"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2" name="标题 1"/>
          <p:cNvSpPr>
            <a:spLocks noGrp="true"/>
          </p:cNvSpPr>
          <p:nvPr>
            <p:ph type="title"/>
            <p:custDataLst>
              <p:tags r:id="rId12"/>
            </p:custDataLst>
          </p:nvPr>
        </p:nvSpPr>
        <p:spPr>
          <a:xfrm>
            <a:off x="669930" y="443234"/>
            <a:ext cx="10852237" cy="441964"/>
          </a:xfrm>
        </p:spPr>
        <p:txBody>
          <a:bodyPr vert="horz" lIns="90170" tIns="46990" rIns="90170" bIns="46990" rtlCol="0" anchor="ctr" anchorCtr="false">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true"/>
          </p:cNvSpPr>
          <p:nvPr>
            <p:ph type="pic" idx="1"/>
            <p:custDataLst>
              <p:tags r:id="rId1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80604020202020204" pitchFamily="34" charset="0"/>
              <a:buNone/>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汉仪中黑 简"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true"/>
          </p:cNvSpPr>
          <p:nvPr>
            <p:ph type="body" sz="half" idx="2"/>
            <p:custDataLst>
              <p:tags r:id="rId1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80604020202020204" pitchFamily="34" charset="0"/>
              <a:buChar char="•"/>
              <a:defRPr kumimoji="0" lang="zh-CN" altLang="en-US" sz="1600" b="0" i="0" u="none" strike="noStrike" kern="1200" cap="none" spc="150" normalizeH="0" baseline="0" noProof="1" dirty="0">
                <a:solidFill>
                  <a:schemeClr val="tx1"/>
                </a:solidFill>
                <a:uFillTx/>
                <a:latin typeface="Arial" panose="0208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true"/>
          </p:cNvSpPr>
          <p:nvPr>
            <p:ph type="dt" sz="half" idx="10"/>
            <p:custDataLst>
              <p:tags r:id="rId15"/>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custDataLst>
              <p:tags r:id="rId16"/>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7" name="灯片编号占位符 6"/>
          <p:cNvSpPr>
            <a:spLocks noGrp="true"/>
          </p:cNvSpPr>
          <p:nvPr>
            <p:ph type="sldNum" sz="quarter" idx="12"/>
            <p:custDataLst>
              <p:tags r:id="rId17"/>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3" name="图片 42" descr="ffsfg"/>
          <p:cNvPicPr/>
          <p:nvPr>
            <p:custDataLst>
              <p:tags r:id="rId2"/>
            </p:custDataLst>
          </p:nvPr>
        </p:nvPicPr>
        <p:blipFill>
          <a:blip r:embed="rId3"/>
          <a:stretch>
            <a:fillRect/>
          </a:stretch>
        </p:blipFill>
        <p:spPr>
          <a:xfrm>
            <a:off x="0" y="0"/>
            <a:ext cx="12192000" cy="6857365"/>
          </a:xfrm>
          <a:prstGeom prst="rect">
            <a:avLst/>
          </a:prstGeom>
        </p:spPr>
      </p:pic>
      <p:pic>
        <p:nvPicPr>
          <p:cNvPr id="8" name="图片 7" descr="图片9"/>
          <p:cNvPicPr>
            <a:picLocks noChangeAspect="true"/>
          </p:cNvPicPr>
          <p:nvPr>
            <p:custDataLst>
              <p:tags r:id="rId4"/>
            </p:custDataLst>
          </p:nvPr>
        </p:nvPicPr>
        <p:blipFill>
          <a:blip r:embed="rId5"/>
          <a:stretch>
            <a:fillRect/>
          </a:stretch>
        </p:blipFill>
        <p:spPr>
          <a:xfrm>
            <a:off x="-3175" y="0"/>
            <a:ext cx="1801303" cy="2038350"/>
          </a:xfrm>
          <a:prstGeom prst="rect">
            <a:avLst/>
          </a:prstGeom>
        </p:spPr>
      </p:pic>
      <p:pic>
        <p:nvPicPr>
          <p:cNvPr id="7" name="图片 6" descr="图片11"/>
          <p:cNvPicPr>
            <a:picLocks noChangeAspect="true"/>
          </p:cNvPicPr>
          <p:nvPr>
            <p:custDataLst>
              <p:tags r:id="rId6"/>
            </p:custDataLst>
          </p:nvPr>
        </p:nvPicPr>
        <p:blipFill>
          <a:blip r:embed="rId7"/>
          <a:stretch>
            <a:fillRect/>
          </a:stretch>
        </p:blipFill>
        <p:spPr>
          <a:xfrm>
            <a:off x="-3175" y="4839581"/>
            <a:ext cx="1802752" cy="2022229"/>
          </a:xfrm>
          <a:prstGeom prst="rect">
            <a:avLst/>
          </a:prstGeom>
        </p:spPr>
      </p:pic>
      <p:pic>
        <p:nvPicPr>
          <p:cNvPr id="9" name="图片 8" descr="图片10"/>
          <p:cNvPicPr>
            <a:picLocks noChangeAspect="true"/>
          </p:cNvPicPr>
          <p:nvPr>
            <p:custDataLst>
              <p:tags r:id="rId8"/>
            </p:custDataLst>
          </p:nvPr>
        </p:nvPicPr>
        <p:blipFill>
          <a:blip r:embed="rId9"/>
          <a:stretch>
            <a:fillRect/>
          </a:stretch>
        </p:blipFill>
        <p:spPr>
          <a:xfrm>
            <a:off x="10390684" y="0"/>
            <a:ext cx="1801303" cy="2038350"/>
          </a:xfrm>
          <a:prstGeom prst="rect">
            <a:avLst/>
          </a:prstGeom>
        </p:spPr>
      </p:pic>
      <p:pic>
        <p:nvPicPr>
          <p:cNvPr id="10" name="图片 9" descr="图片12"/>
          <p:cNvPicPr>
            <a:picLocks noChangeAspect="true"/>
          </p:cNvPicPr>
          <p:nvPr>
            <p:custDataLst>
              <p:tags r:id="rId10"/>
            </p:custDataLst>
          </p:nvPr>
        </p:nvPicPr>
        <p:blipFill>
          <a:blip r:embed="rId11"/>
          <a:stretch>
            <a:fillRect/>
          </a:stretch>
        </p:blipFill>
        <p:spPr>
          <a:xfrm>
            <a:off x="10389414" y="4823460"/>
            <a:ext cx="1801303" cy="2038350"/>
          </a:xfrm>
          <a:prstGeom prst="rect">
            <a:avLst/>
          </a:prstGeom>
        </p:spPr>
      </p:pic>
      <p:sp>
        <p:nvSpPr>
          <p:cNvPr id="2" name="竖排标题 1"/>
          <p:cNvSpPr>
            <a:spLocks noGrp="true"/>
          </p:cNvSpPr>
          <p:nvPr>
            <p:ph type="title" orient="vert"/>
            <p:custDataLst>
              <p:tags r:id="rId12"/>
            </p:custDataLst>
          </p:nvPr>
        </p:nvSpPr>
        <p:spPr>
          <a:xfrm>
            <a:off x="10571135" y="952508"/>
            <a:ext cx="950984" cy="5388907"/>
          </a:xfrm>
        </p:spPr>
        <p:txBody>
          <a:bodyPr vert="eaVert" lIns="90170" tIns="46990" rIns="90170" bIns="46990" rtlCol="0" anchor="ctr" anchorCtr="false">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8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true"/>
          </p:cNvSpPr>
          <p:nvPr>
            <p:ph type="body" orient="vert" idx="1"/>
            <p:custDataLst>
              <p:tags r:id="rId13"/>
            </p:custDataLst>
          </p:nvPr>
        </p:nvSpPr>
        <p:spPr>
          <a:xfrm>
            <a:off x="669925" y="952500"/>
            <a:ext cx="9828101" cy="5388907"/>
          </a:xfrm>
        </p:spPr>
        <p:txBody>
          <a:bodyPr vert="eaVert"/>
          <a:lstStyle>
            <a:lvl1pPr indent="0" eaLnBrk="1" fontAlgn="auto" latinLnBrk="0" hangingPunct="1">
              <a:defRPr>
                <a:solidFill>
                  <a:schemeClr val="tx1"/>
                </a:solidFill>
                <a:latin typeface="Arial" panose="02080604020202020204" pitchFamily="34" charset="0"/>
                <a:ea typeface="汉仪中黑 简" panose="00020600040101010101" charset="-122"/>
              </a:defRPr>
            </a:lvl1pPr>
            <a:lvl2pPr indent="0" eaLnBrk="1" fontAlgn="auto" latinLnBrk="0" hangingPunct="1">
              <a:defRPr>
                <a:solidFill>
                  <a:schemeClr val="tx1"/>
                </a:solidFill>
                <a:latin typeface="Arial" panose="02080604020202020204" pitchFamily="34" charset="0"/>
                <a:ea typeface="汉仪中黑 简" panose="00020600040101010101" charset="-122"/>
              </a:defRPr>
            </a:lvl2pPr>
            <a:lvl3pPr indent="0" eaLnBrk="1" fontAlgn="auto" latinLnBrk="0" hangingPunct="1">
              <a:defRPr>
                <a:solidFill>
                  <a:schemeClr val="tx1"/>
                </a:solidFill>
                <a:latin typeface="Arial" panose="02080604020202020204" pitchFamily="34" charset="0"/>
                <a:ea typeface="汉仪中黑 简" panose="00020600040101010101" charset="-122"/>
              </a:defRPr>
            </a:lvl3pPr>
            <a:lvl4pPr indent="0" eaLnBrk="1" fontAlgn="auto" latinLnBrk="0" hangingPunct="1">
              <a:defRPr>
                <a:solidFill>
                  <a:schemeClr val="tx1"/>
                </a:solidFill>
                <a:latin typeface="Arial" panose="02080604020202020204" pitchFamily="34" charset="0"/>
                <a:ea typeface="汉仪中黑 简" panose="00020600040101010101" charset="-122"/>
              </a:defRPr>
            </a:lvl4pPr>
            <a:lvl5pPr indent="0" eaLnBrk="1" fontAlgn="auto" latinLnBrk="0" hangingPunct="1">
              <a:defRPr>
                <a:solidFill>
                  <a:schemeClr val="tx1"/>
                </a:solidFill>
                <a:latin typeface="Arial" panose="0208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10"/>
            <p:custDataLst>
              <p:tags r:id="rId14"/>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custDataLst>
              <p:tags r:id="rId15"/>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true"/>
          </p:cNvSpPr>
          <p:nvPr>
            <p:ph type="sldNum" sz="quarter" idx="12"/>
            <p:custDataLst>
              <p:tags r:id="rId16"/>
            </p:custDataLst>
          </p:nvPr>
        </p:nvSpPr>
        <p:spPr/>
        <p:txBody>
          <a:bodyPr/>
          <a:lstStyle>
            <a:lvl1pPr>
              <a:defRPr>
                <a:solidFill>
                  <a:schemeClr val="dk1">
                    <a:tint val="75000"/>
                    <a:lumMod val="85000"/>
                    <a:lumOff val="1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slideLayout" Target="../slideLayouts/slideLayout2.xml"/><Relationship Id="rId19" Type="http://schemas.openxmlformats.org/officeDocument/2006/relationships/tags" Target="../tags/tag17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false">
            <a:normAutofit/>
          </a:bodyPr>
          <a:lstStyle/>
          <a:p>
            <a:r>
              <a:rPr lang="zh-CN" altLang="en-US" dirty="0"/>
              <a:t>单击此处编辑母版标题样式</a:t>
            </a:r>
            <a:endParaRPr lang="zh-CN" altLang="en-US" dirty="0"/>
          </a:p>
        </p:txBody>
      </p:sp>
      <p:sp>
        <p:nvSpPr>
          <p:cNvPr id="3" name="文本占位符 2"/>
          <p:cNvSpPr>
            <a:spLocks noGrp="true"/>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8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6" name="灯片编号占位符 5"/>
          <p:cNvSpPr>
            <a:spLocks noGrp="true"/>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8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8" name="KSO_TEMPLATE" hidden="true"/>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8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Arial" panose="0208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80604020202020204" pitchFamily="34" charset="0"/>
        <a:buChar char="•"/>
        <a:tabLst>
          <a:tab pos="1609725" algn="l"/>
        </a:tabLst>
        <a:defRPr sz="1600" u="none" strike="noStrike" kern="1200" cap="none" spc="150" normalizeH="0" baseline="0">
          <a:solidFill>
            <a:schemeClr val="tx1"/>
          </a:solidFill>
          <a:uFillTx/>
          <a:latin typeface="Arial" panose="0208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Arial" panose="0208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Arial" panose="0208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80604020202020204" pitchFamily="34" charset="0"/>
        <a:buChar char="•"/>
        <a:defRPr sz="1600" u="none" strike="noStrike" kern="1200" cap="none" spc="150" normalizeH="0" baseline="0">
          <a:solidFill>
            <a:schemeClr val="tx1"/>
          </a:solidFill>
          <a:uFillTx/>
          <a:latin typeface="Arial" panose="0208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a:stretch>
        </a:blipFill>
        <a:effectLst/>
      </p:bgPr>
    </p:bg>
    <p:spTree>
      <p:nvGrpSpPr>
        <p:cNvPr id="1" name=""/>
        <p:cNvGrpSpPr/>
        <p:nvPr/>
      </p:nvGrpSpPr>
      <p:grpSpPr>
        <a:xfrm>
          <a:off x="0" y="0"/>
          <a:ext cx="0" cy="0"/>
          <a:chOff x="0" y="0"/>
          <a:chExt cx="0" cy="0"/>
        </a:xfrm>
      </p:grpSpPr>
      <p:sp>
        <p:nvSpPr>
          <p:cNvPr id="6" name="文本占位符 6"/>
          <p:cNvSpPr txBox="true"/>
          <p:nvPr>
            <p:custDataLst>
              <p:tags r:id="rId2"/>
            </p:custDataLst>
          </p:nvPr>
        </p:nvSpPr>
        <p:spPr>
          <a:xfrm>
            <a:off x="6576695" y="4022725"/>
            <a:ext cx="4598035" cy="1327150"/>
          </a:xfrm>
          <a:prstGeom prst="rect">
            <a:avLst/>
          </a:prstGeom>
          <a:noFill/>
        </p:spPr>
        <p:txBody>
          <a:bodyPr wrap="square" lIns="0" tIns="0" rIns="0" bIns="0" anchor="t" anchorCtr="false">
            <a:spAutoFit/>
          </a:bodyPr>
          <a:lstStyle>
            <a:lvl1pPr indent="0" algn="ctr">
              <a:lnSpc>
                <a:spcPct val="90000"/>
              </a:lnSpc>
              <a:spcBef>
                <a:spcPts val="1000"/>
              </a:spcBef>
              <a:buFont typeface="Arial" panose="02080604020202020204" pitchFamily="34" charset="0"/>
              <a:buNone/>
              <a:defRPr sz="1600" baseline="0">
                <a:solidFill>
                  <a:schemeClr val="bg1">
                    <a:lumMod val="50000"/>
                  </a:schemeClr>
                </a:solidFill>
              </a:defRPr>
            </a:lvl1pPr>
            <a:lvl2pPr indent="0">
              <a:lnSpc>
                <a:spcPct val="90000"/>
              </a:lnSpc>
              <a:spcBef>
                <a:spcPts val="500"/>
              </a:spcBef>
              <a:buFont typeface="Arial" panose="02080604020202020204" pitchFamily="34" charset="0"/>
              <a:buNone/>
              <a:defRPr sz="2000">
                <a:solidFill>
                  <a:schemeClr val="tx1">
                    <a:tint val="75000"/>
                  </a:schemeClr>
                </a:solidFill>
              </a:defRPr>
            </a:lvl2pPr>
            <a:lvl3pPr indent="0">
              <a:lnSpc>
                <a:spcPct val="90000"/>
              </a:lnSpc>
              <a:spcBef>
                <a:spcPts val="500"/>
              </a:spcBef>
              <a:buFont typeface="Arial" panose="02080604020202020204" pitchFamily="34" charset="0"/>
              <a:buNone/>
              <a:defRPr>
                <a:solidFill>
                  <a:schemeClr val="tx1">
                    <a:tint val="75000"/>
                  </a:schemeClr>
                </a:solidFill>
              </a:defRPr>
            </a:lvl3pPr>
            <a:lvl4pPr indent="0">
              <a:lnSpc>
                <a:spcPct val="90000"/>
              </a:lnSpc>
              <a:spcBef>
                <a:spcPts val="500"/>
              </a:spcBef>
              <a:buFont typeface="Arial" panose="02080604020202020204" pitchFamily="34" charset="0"/>
              <a:buNone/>
              <a:defRPr sz="1600">
                <a:solidFill>
                  <a:schemeClr val="tx1">
                    <a:tint val="75000"/>
                  </a:schemeClr>
                </a:solidFill>
              </a:defRPr>
            </a:lvl4pPr>
            <a:lvl5pPr indent="0">
              <a:lnSpc>
                <a:spcPct val="90000"/>
              </a:lnSpc>
              <a:spcBef>
                <a:spcPts val="500"/>
              </a:spcBef>
              <a:buFont typeface="Arial" panose="02080604020202020204" pitchFamily="34" charset="0"/>
              <a:buNone/>
              <a:defRPr sz="1600">
                <a:solidFill>
                  <a:schemeClr val="tx1">
                    <a:tint val="75000"/>
                  </a:schemeClr>
                </a:solidFill>
              </a:defRPr>
            </a:lvl5pPr>
            <a:lvl6pPr indent="0">
              <a:lnSpc>
                <a:spcPct val="90000"/>
              </a:lnSpc>
              <a:spcBef>
                <a:spcPts val="500"/>
              </a:spcBef>
              <a:buFont typeface="Arial" panose="02080604020202020204" pitchFamily="34" charset="0"/>
              <a:buNone/>
              <a:defRPr sz="1600">
                <a:solidFill>
                  <a:schemeClr val="tx1">
                    <a:tint val="75000"/>
                  </a:schemeClr>
                </a:solidFill>
              </a:defRPr>
            </a:lvl6pPr>
            <a:lvl7pPr indent="0">
              <a:lnSpc>
                <a:spcPct val="90000"/>
              </a:lnSpc>
              <a:spcBef>
                <a:spcPts val="500"/>
              </a:spcBef>
              <a:buFont typeface="Arial" panose="02080604020202020204" pitchFamily="34" charset="0"/>
              <a:buNone/>
              <a:defRPr sz="1600">
                <a:solidFill>
                  <a:schemeClr val="tx1">
                    <a:tint val="75000"/>
                  </a:schemeClr>
                </a:solidFill>
              </a:defRPr>
            </a:lvl7pPr>
            <a:lvl8pPr indent="0">
              <a:lnSpc>
                <a:spcPct val="90000"/>
              </a:lnSpc>
              <a:spcBef>
                <a:spcPts val="500"/>
              </a:spcBef>
              <a:buFont typeface="Arial" panose="02080604020202020204" pitchFamily="34" charset="0"/>
              <a:buNone/>
              <a:defRPr sz="1600">
                <a:solidFill>
                  <a:schemeClr val="tx1">
                    <a:tint val="75000"/>
                  </a:schemeClr>
                </a:solidFill>
              </a:defRPr>
            </a:lvl8pPr>
            <a:lvl9pPr indent="0">
              <a:lnSpc>
                <a:spcPct val="90000"/>
              </a:lnSpc>
              <a:spcBef>
                <a:spcPts val="500"/>
              </a:spcBef>
              <a:buFont typeface="Arial" panose="02080604020202020204" pitchFamily="34" charset="0"/>
              <a:buNone/>
              <a:defRPr sz="1600">
                <a:solidFill>
                  <a:schemeClr val="tx1">
                    <a:tint val="75000"/>
                  </a:schemeClr>
                </a:solidFill>
              </a:defRPr>
            </a:lvl9pPr>
          </a:lstStyle>
          <a:p>
            <a:pPr lvl="0" algn="just" eaLnBrk="1" hangingPunct="1">
              <a:lnSpc>
                <a:spcPct val="100000"/>
              </a:lnSpc>
            </a:pPr>
            <a:r>
              <a:rPr lang="zh-CN" altLang="zh-CN" sz="2400" dirty="0">
                <a:solidFill>
                  <a:schemeClr val="tx1"/>
                </a:solidFill>
                <a:latin typeface="Arial" panose="02080604020202020204" pitchFamily="34" charset="0"/>
                <a:ea typeface="微软雅黑" panose="020B0503020204020204" pitchFamily="34" charset="-122"/>
                <a:sym typeface="+mn-ea"/>
              </a:rPr>
              <a:t>贵州省第二强制隔离戒毒所</a:t>
            </a:r>
            <a:endParaRPr lang="zh-CN" altLang="zh-CN" sz="2400" dirty="0">
              <a:solidFill>
                <a:schemeClr val="tx1"/>
              </a:solidFill>
              <a:latin typeface="Arial" panose="02080604020202020204" pitchFamily="34" charset="0"/>
              <a:ea typeface="微软雅黑" panose="020B0503020204020204" pitchFamily="34" charset="-122"/>
              <a:sym typeface="+mn-ea"/>
            </a:endParaRPr>
          </a:p>
          <a:p>
            <a:pPr lvl="0" algn="just" eaLnBrk="1" hangingPunct="1">
              <a:lnSpc>
                <a:spcPct val="100000"/>
              </a:lnSpc>
            </a:pPr>
            <a:r>
              <a:rPr lang="en-US" altLang="zh-CN" sz="2400" dirty="0">
                <a:solidFill>
                  <a:schemeClr val="tx1"/>
                </a:solidFill>
                <a:latin typeface="Arial" panose="02080604020202020204" pitchFamily="34" charset="0"/>
                <a:ea typeface="微软雅黑" panose="020B0503020204020204" pitchFamily="34" charset="-122"/>
                <a:sym typeface="+mn-ea"/>
              </a:rPr>
              <a:t>  </a:t>
            </a:r>
            <a:r>
              <a:rPr lang="zh-CN" altLang="zh-CN" sz="2400" dirty="0">
                <a:solidFill>
                  <a:schemeClr val="tx1"/>
                </a:solidFill>
                <a:latin typeface="Arial" panose="02080604020202020204" pitchFamily="34" charset="0"/>
                <a:ea typeface="微软雅黑" panose="020B0503020204020204" pitchFamily="34" charset="-122"/>
                <a:sym typeface="+mn-ea"/>
              </a:rPr>
              <a:t>先锋笃行禁毒戒毒宣传队</a:t>
            </a:r>
            <a:endParaRPr lang="zh-CN" altLang="zh-CN" sz="2400" dirty="0">
              <a:solidFill>
                <a:srgbClr val="F8F8F8"/>
              </a:solidFill>
              <a:latin typeface="Arial" panose="02080604020202020204" pitchFamily="34" charset="0"/>
              <a:ea typeface="微软雅黑" panose="020B0503020204020204" pitchFamily="34" charset="-122"/>
              <a:sym typeface="+mn-ea"/>
            </a:endParaRPr>
          </a:p>
          <a:p>
            <a:pPr algn="l">
              <a:defRPr/>
            </a:pPr>
            <a:r>
              <a:rPr lang="en-US" altLang="zh-CN" kern="0" dirty="0">
                <a:solidFill>
                  <a:schemeClr val="tx1"/>
                </a:solidFill>
                <a:latin typeface="思源黑体 CN Normal" panose="020B0400000000000000" pitchFamily="34" charset="-122"/>
                <a:ea typeface="思源黑体 CN Normal" panose="020B0400000000000000" pitchFamily="34" charset="-122"/>
                <a:sym typeface="Arial" panose="02080604020202020204" pitchFamily="34" charset="0"/>
              </a:rPr>
              <a:t>                 </a:t>
            </a:r>
            <a:r>
              <a:rPr lang="zh-CN" altLang="en-US" sz="2400" kern="0" dirty="0">
                <a:solidFill>
                  <a:schemeClr val="tx1"/>
                </a:solidFill>
                <a:latin typeface="思源黑体 CN Normal" panose="020B0400000000000000" pitchFamily="34" charset="-122"/>
                <a:ea typeface="思源黑体 CN Normal" panose="020B0400000000000000" pitchFamily="34" charset="-122"/>
                <a:sym typeface="Arial" panose="02080604020202020204" pitchFamily="34" charset="0"/>
              </a:rPr>
              <a:t>主讲：潘俊文</a:t>
            </a:r>
            <a:endParaRPr lang="zh-CN" altLang="en-US" sz="2400" kern="0" dirty="0">
              <a:solidFill>
                <a:schemeClr val="tx1"/>
              </a:solidFill>
              <a:latin typeface="思源黑体 CN Normal" panose="020B0400000000000000" pitchFamily="34" charset="-122"/>
              <a:ea typeface="思源黑体 CN Normal" panose="020B0400000000000000" pitchFamily="34" charset="-122"/>
              <a:sym typeface="Arial" panose="02080604020202020204" pitchFamily="34" charset="0"/>
            </a:endParaRPr>
          </a:p>
        </p:txBody>
      </p:sp>
      <p:sp>
        <p:nvSpPr>
          <p:cNvPr id="3" name="文本框 2"/>
          <p:cNvSpPr txBox="true"/>
          <p:nvPr/>
        </p:nvSpPr>
        <p:spPr>
          <a:xfrm>
            <a:off x="603885" y="1981200"/>
            <a:ext cx="10984230" cy="1198880"/>
          </a:xfrm>
          <a:prstGeom prst="rect">
            <a:avLst/>
          </a:prstGeom>
          <a:noFill/>
        </p:spPr>
        <p:txBody>
          <a:bodyPr wrap="square" rtlCol="0">
            <a:spAutoFit/>
          </a:bodyPr>
          <a:p>
            <a:r>
              <a:rPr lang="zh-CN" sz="7200">
                <a:sym typeface="+mn-ea"/>
              </a:rPr>
              <a:t>《</a:t>
            </a:r>
            <a:r>
              <a:rPr altLang="en-US" sz="7200">
                <a:sym typeface="+mn-ea"/>
              </a:rPr>
              <a:t>中华人民共和国禁毒法</a:t>
            </a:r>
            <a:r>
              <a:rPr lang="zh-CN" sz="7200">
                <a:sym typeface="+mn-ea"/>
              </a:rPr>
              <a:t>》</a:t>
            </a:r>
            <a:endParaRPr lang="zh-CN" altLang="en-US" sz="7200">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598295"/>
            <a:ext cx="10852150" cy="4742815"/>
          </a:xfrm>
        </p:spPr>
        <p:txBody>
          <a:bodyPr/>
          <a:p>
            <a:pPr marL="0" indent="0">
              <a:buNone/>
            </a:pPr>
            <a:r>
              <a:rPr lang="zh-CN" altLang="en-US" sz="2800"/>
              <a:t>第三十七条：医疗机构根据戒毒治疗的需要，可以对接受戒毒治疗的戒毒人员进行身体和所携带物品的检查；对在治疗期间有人身危险的，可以采取必要的临时保护性约束措施。发现接受戒毒治疗的戒毒人员在治疗期间吸食、注射毒品的，医疗机构应当及时向公安机关报告。</a:t>
            </a: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151255"/>
            <a:ext cx="10852150" cy="5189855"/>
          </a:xfrm>
        </p:spPr>
        <p:txBody>
          <a:bodyPr/>
          <a:p>
            <a:pPr marL="0" indent="0">
              <a:buNone/>
            </a:pPr>
            <a:r>
              <a:rPr lang="zh-CN" altLang="en-US" sz="2800"/>
              <a:t>第三十八条：吸毒成瘾人员有下列情形之一的，由县级以上人民政府公安机关作出强制隔离戒毒的决定：（一）拒绝接受社区戒毒的；（二）在社区戒毒期间吸食、注射毒品的；（三）严重违反社区戒毒协议的；（四）经社区戒毒、强制隔离戒毒后再次吸食、注射毒品的。对于吸毒成瘾严重，通过社区戒毒难以戒除毒瘾的人员，公安机关可以直接作出强制隔离戒毒的决定。吸毒成瘾人员自愿接受强制隔离戒毒的，经公安机关同意，可以进入强制隔离戒毒场所戒毒。</a:t>
            </a:r>
            <a:endParaRPr lang="zh-CN"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461770"/>
            <a:ext cx="10852150" cy="4879340"/>
          </a:xfrm>
        </p:spPr>
        <p:txBody>
          <a:bodyPr/>
          <a:p>
            <a:pPr marL="0" indent="0">
              <a:buNone/>
            </a:pPr>
            <a:r>
              <a:rPr lang="zh-CN" altLang="en-US" sz="2800"/>
              <a:t>第三十九条：怀孕或者正在哺乳自己不满一周岁婴儿的妇女吸毒成瘾的，不适用强制隔离戒毒。不满十六周岁的未成年人吸毒成瘾的，可以不适用强制隔离戒毒。对依照前款规定不适用强制隔离戒毒的吸毒成瘾人员，依照本法规定进行社区戒毒，由负责社区戒毒工作的城市街道办事处、乡镇人民政府加强帮助、教育和监督，督促落实社区戒毒措施。</a:t>
            </a:r>
            <a:endParaRPr lang="zh-CN"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288415"/>
            <a:ext cx="10852150" cy="5052695"/>
          </a:xfrm>
        </p:spPr>
        <p:txBody>
          <a:bodyPr/>
          <a:p>
            <a:pPr marL="0" indent="0">
              <a:buNone/>
            </a:pPr>
            <a:r>
              <a:rPr lang="zh-CN" altLang="en-US" sz="2800"/>
              <a:t>第四十条：公安机关对吸毒成瘾人员决定予以强制隔离戒毒的，应当制作强制隔离戒毒决定书，在执行强制隔离戒毒前送达被决定人，并在送达后二十四小时以内通知被决定人的家属、所在单位和户籍所在地公安派出所；被决定人不讲真实姓名、住址，身份不明的，公安机关应当自查清其身份后通知。被决定人对公安机关作出的强制隔离戒毒决定不服的，可以依法申请行政复议或者提起行政诉讼。</a:t>
            </a:r>
            <a:endParaRPr lang="zh-CN"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461770"/>
            <a:ext cx="10852150" cy="4879340"/>
          </a:xfrm>
        </p:spPr>
        <p:txBody>
          <a:bodyPr/>
          <a:p>
            <a:pPr marL="0" indent="0">
              <a:buNone/>
            </a:pPr>
            <a:r>
              <a:rPr lang="zh-CN" altLang="en-US" sz="2800"/>
              <a:t>第四十一条：对被决定予以强制隔离戒毒的人员，由作出决定的公安机关送强制隔离戒毒场所执行。强制隔离戒毒场所的设置、管理体制和经费保障，由国务院规定。​</a:t>
            </a:r>
            <a:endParaRPr lang="zh-CN" altLang="en-US" sz="2800"/>
          </a:p>
          <a:p>
            <a:pPr marL="0" indent="0">
              <a:buNone/>
            </a:pPr>
            <a:r>
              <a:rPr lang="zh-CN" altLang="en-US" sz="2800"/>
              <a:t>第四十二条：戒毒人员进入强制隔离戒毒场所戒毒时，应当接受对其身体和所携带物品的检查。</a:t>
            </a:r>
            <a:endParaRPr lang="zh-C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611630"/>
            <a:ext cx="10852150" cy="4729480"/>
          </a:xfrm>
        </p:spPr>
        <p:txBody>
          <a:bodyPr/>
          <a:p>
            <a:pPr marL="0" indent="0">
              <a:buNone/>
            </a:pPr>
            <a:r>
              <a:rPr lang="zh-CN" altLang="en-US" sz="2800"/>
              <a:t>第四十三条：强制隔离戒毒场所应当根据戒毒人员吸食、注射毒品的种类及成瘾程度等，对戒毒人员进行有针对性的生理、心理治疗和身体康复训练。根据戒毒的需要，强制隔离戒毒场所可以组织戒毒人员参加必要的生产劳动，对戒毒人员进行职业技能培训。组织戒毒人员参加生产劳动的，应当支付劳动报酬。</a:t>
            </a:r>
            <a:endParaRPr lang="zh-CN"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350645"/>
            <a:ext cx="10852150" cy="4990465"/>
          </a:xfrm>
        </p:spPr>
        <p:txBody>
          <a:bodyPr/>
          <a:p>
            <a:pPr marL="0" indent="0">
              <a:buNone/>
            </a:pPr>
            <a:r>
              <a:rPr lang="zh-CN" altLang="en-US" sz="2800"/>
              <a:t>第四十四条：强制隔离戒毒场所应当根据戒毒人员的性别、年龄、患病等情况，对戒毒人员实行分别管理。强制隔离戒毒场所对有严重残疾或者疾病的戒毒人员，应当给予必要的看护和治疗；对患有传染病的戒毒人员，应当依法采取必要的隔离、治疗措施；对可能发生自伤、自残等情形的戒毒人员，可以采取相应的保护性约束措施。强制隔离戒毒场所管理人员不得体罚、虐待或者侮辱戒毒人员。</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574165"/>
            <a:ext cx="10852150" cy="4766945"/>
          </a:xfrm>
        </p:spPr>
        <p:txBody>
          <a:bodyPr/>
          <a:p>
            <a:pPr marL="0" indent="0">
              <a:buNone/>
            </a:pPr>
            <a:r>
              <a:rPr lang="zh-CN" altLang="en-US" sz="2800"/>
              <a:t>第四十五条：强制隔离戒毒场所应当根据戒毒治疗的需要配备执业医师。强制隔离戒毒场所的执业医师具有麻醉药品和精神药品处方权的，可以按照有关技术规范对戒毒人员使用麻醉药品、精神药品。卫生行政部门应当加强对强制隔离戒毒场所执业医师的业务指导和监督管理。</a:t>
            </a:r>
            <a:endParaRPr lang="zh-CN"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550035"/>
            <a:ext cx="10852150" cy="4791075"/>
          </a:xfrm>
        </p:spPr>
        <p:txBody>
          <a:bodyPr/>
          <a:p>
            <a:pPr marL="0" indent="0">
              <a:buNone/>
            </a:pPr>
            <a:r>
              <a:rPr lang="zh-CN" altLang="en-US" sz="2800"/>
              <a:t>第四十六条：戒毒人员的亲属和所在单位或者就读学校的工作人员，可以按照有关规定探访戒毒人员。戒毒人员经强制隔离戒毒场所批准，可以外出探视配偶、直系亲属。强制隔离戒毒场所管理人员应当对强制隔离戒毒场所以外的人员交给戒毒人员的物品和邮件进行检查，防止夹带毒品。在检查邮件时，应当依法保护戒毒人员的通信自由和通信秘密。</a:t>
            </a:r>
            <a:endParaRPr lang="zh-CN"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350645"/>
            <a:ext cx="10852150" cy="4990465"/>
          </a:xfrm>
        </p:spPr>
        <p:txBody>
          <a:bodyPr/>
          <a:p>
            <a:pPr marL="0" indent="0">
              <a:buNone/>
            </a:pPr>
            <a:r>
              <a:rPr lang="zh-CN" altLang="en-US" sz="2800"/>
              <a:t>第四十七条：强制隔离戒毒的期限为二年。执行强制隔离戒毒一年后，经诊断评估，对于戒毒情况良好的戒毒人员，强制隔离戒毒场所可以提出提前解除强制隔离戒毒的意见，报强制隔离戒毒的决定机关批准。强制隔离戒毒期满前，经诊断评估，对于需要延长戒毒期限的戒毒人员，由强制隔离戒毒场所提出延长戒毒期限的意见，报强制隔离戒毒的决定机关批准。强制隔离戒毒的期限最长可以延长一年。</a:t>
            </a:r>
            <a:endParaRPr lang="zh-CN"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true"/>
          </p:cNvSpPr>
          <p:nvPr>
            <p:ph idx="1"/>
          </p:nvPr>
        </p:nvSpPr>
        <p:spPr/>
        <p:txBody>
          <a:bodyPr>
            <a:normAutofit fontScale="80000"/>
          </a:bodyPr>
          <a:p>
            <a:pPr marL="0" indent="0">
              <a:buNone/>
            </a:pPr>
            <a:r>
              <a:rPr lang="en-US" altLang="zh-CN"/>
              <a:t>   </a:t>
            </a:r>
            <a:r>
              <a:rPr lang="en-US" altLang="zh-CN" sz="2400"/>
              <a:t>   </a:t>
            </a:r>
            <a:r>
              <a:rPr lang="zh-CN" altLang="en-US" sz="2400"/>
              <a:t>《中华人民共和国禁毒法》是2007年12月29日由第十届全国人民代表大会常务委员会第三十一次会议通过，自2008年6月1日起施行的法律。以下是对该法的简单介绍：</a:t>
            </a:r>
            <a:endParaRPr lang="zh-CN" altLang="en-US" sz="2400"/>
          </a:p>
          <a:p>
            <a:pPr marL="0" indent="0">
              <a:buNone/>
            </a:pPr>
            <a:r>
              <a:rPr lang="zh-CN" altLang="en-US" sz="2400"/>
              <a:t>    </a:t>
            </a:r>
            <a:r>
              <a:rPr lang="en-US" altLang="zh-CN" sz="2400"/>
              <a:t>  </a:t>
            </a:r>
            <a:r>
              <a:rPr lang="zh-CN" altLang="en-US" sz="2400"/>
              <a:t>立法目的：为了预防和惩治毒品违法犯罪行为，保护公民身心健康，维护社会秩序。</a:t>
            </a:r>
            <a:endParaRPr lang="zh-CN" altLang="en-US" sz="2400"/>
          </a:p>
          <a:p>
            <a:pPr marL="0" indent="0">
              <a:buNone/>
            </a:pPr>
            <a:r>
              <a:rPr lang="en-US" altLang="zh-CN" sz="2400"/>
              <a:t>      </a:t>
            </a:r>
            <a:r>
              <a:rPr lang="zh-CN" altLang="en-US" sz="2400"/>
              <a:t>主要内容：共7章71条，包括总则、禁毒宣传教育、毒品管制、戒毒措施、禁毒国际合作、法律责任和附则。总则明确了禁毒工作的方针、领导体制、工作机制等，规定禁毒是全社会的共同责任，实行预防为主，综合治理，禁种、禁制、禁贩、禁吸并举的方针。禁毒宣传教育章节要求国家采取各种形式开展全民禁毒宣传教育，普及毒品预防知识。毒品管制章节对麻醉药品药用原植物种植、麻醉药品和精神药品以及易制毒化学品的生产、经营、运输等实行管制。戒毒措施章节根据吸毒成瘾的不同情况规定了自愿戒毒、社区戒毒和强制隔离戒毒等措施。法律责任章节规定了违反本法及相关法律法规要承担的法律责任。</a:t>
            </a:r>
            <a:endParaRPr lang="zh-CN" altLang="en-US" sz="2400"/>
          </a:p>
          <a:p>
            <a:pPr marL="0" indent="0">
              <a:buNone/>
            </a:pPr>
            <a:r>
              <a:rPr lang="en-US" altLang="zh-CN" sz="2400"/>
              <a:t>     </a:t>
            </a:r>
            <a:r>
              <a:rPr lang="zh-CN" altLang="en-US" sz="2400"/>
              <a:t>重要意义：它是我国第一部全面规范禁毒工作的重要法律，是指导我国禁毒工作的基本法，完善了我国预防和惩治毒品违法犯罪的法律体系，是我国禁毒史上的重要里程碑。</a:t>
            </a:r>
            <a:endParaRPr lang="zh-CN"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101090"/>
            <a:ext cx="10852150" cy="5240020"/>
          </a:xfrm>
        </p:spPr>
        <p:txBody>
          <a:bodyPr/>
          <a:p>
            <a:pPr marL="0" indent="0">
              <a:buNone/>
            </a:pPr>
            <a:r>
              <a:rPr lang="zh-CN" altLang="en-US" sz="2800"/>
              <a:t>第四十八条：对于被解除强制隔离戒毒的人员，强制隔离戒毒的决定机关可以责令其接受不超过三年的社区康复。社区康复参照本法关于社区戒毒的规定实施。</a:t>
            </a:r>
            <a:endParaRPr lang="zh-CN" altLang="en-US" sz="2800"/>
          </a:p>
          <a:p>
            <a:pPr marL="0" indent="0">
              <a:buNone/>
            </a:pPr>
            <a:r>
              <a:rPr lang="zh-CN" altLang="en-US" sz="2800"/>
              <a:t>​第四十九条：县级以上地方各级人民政府根据戒毒工作的需要，可以开办戒毒康复场所；对社会力量依法开办的公益性戒毒康复场所应当给予扶持，提供必要的便利和帮助。戒毒人员可以自愿在戒毒康复场所生活、劳动。戒毒康复场所组织戒毒人员参加生产劳动的，应当参照国家劳动用工制度的规定支付劳动报酬。</a:t>
            </a:r>
            <a:endParaRPr lang="zh-CN" alt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263015"/>
            <a:ext cx="10852150" cy="5078095"/>
          </a:xfrm>
        </p:spPr>
        <p:txBody>
          <a:bodyPr/>
          <a:p>
            <a:pPr marL="0" indent="0">
              <a:buNone/>
            </a:pPr>
            <a:r>
              <a:rPr lang="zh-CN" altLang="en-US" sz="2800"/>
              <a:t>第五十条：公安机关、司法行政部门对被依法拘留、逮捕、收监执行刑罚以及被依法采取强制性教育措施的吸毒人员，应当给予必要的戒毒治疗。</a:t>
            </a:r>
            <a:endParaRPr lang="zh-CN" altLang="en-US" sz="2800"/>
          </a:p>
          <a:p>
            <a:pPr marL="0" indent="0">
              <a:buNone/>
            </a:pPr>
            <a:r>
              <a:rPr lang="zh-CN" altLang="en-US" sz="2800"/>
              <a:t>​第五十一条：省、自治区、直辖市人民政府卫生行政部门会同公安机关、药品监督管理部门依照国家有关规定，根据巩固戒毒成果的需要和本行政区域艾滋病流行情况，可以组织开展戒毒药物维持治疗工作。</a:t>
            </a:r>
            <a:endParaRPr lang="zh-CN"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947545"/>
            <a:ext cx="10852150" cy="4393565"/>
          </a:xfrm>
        </p:spPr>
        <p:txBody>
          <a:bodyPr/>
          <a:p>
            <a:pPr marL="0" indent="0">
              <a:buNone/>
            </a:pPr>
            <a:r>
              <a:rPr lang="zh-CN" altLang="en-US" sz="2800"/>
              <a:t>第五十二条：戒毒人员在入学、就业、享受社会保障等方面不受歧视。有关部门、组织和人员应当在入学、就业、享受社会保障等方面对戒毒人员给予必要的指导和帮助。</a:t>
            </a:r>
            <a:endParaRPr lang="zh-CN"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a:stretch>
        </a:blipFill>
        <a:effectLst/>
      </p:bgPr>
    </p:bg>
    <p:spTree>
      <p:nvGrpSpPr>
        <p:cNvPr id="1" name=""/>
        <p:cNvGrpSpPr/>
        <p:nvPr/>
      </p:nvGrpSpPr>
      <p:grpSpPr>
        <a:xfrm>
          <a:off x="0" y="0"/>
          <a:ext cx="0" cy="0"/>
          <a:chOff x="0" y="0"/>
          <a:chExt cx="0" cy="0"/>
        </a:xfrm>
      </p:grpSpPr>
      <p:sp>
        <p:nvSpPr>
          <p:cNvPr id="3" name="副标题 2"/>
          <p:cNvSpPr/>
          <p:nvPr>
            <p:ph type="subTitle" idx="4"/>
            <p:custDataLst>
              <p:tags r:id="rId2"/>
            </p:custDataLst>
          </p:nvPr>
        </p:nvSpPr>
        <p:spPr/>
        <p:txBody>
          <a:bodyPr/>
          <a:p>
            <a:endParaRPr lang="zh-CN" altLang="en-US"/>
          </a:p>
        </p:txBody>
      </p:sp>
      <p:sp>
        <p:nvSpPr>
          <p:cNvPr id="4" name="文本占位符 3"/>
          <p:cNvSpPr/>
          <p:nvPr>
            <p:ph type="body" idx="5"/>
            <p:custDataLst>
              <p:tags r:id="rId3"/>
            </p:custDataLst>
          </p:nvPr>
        </p:nvSpPr>
        <p:spPr/>
        <p:txBody>
          <a:bodyPr>
            <a:noAutofit/>
          </a:bodyPr>
          <a:p>
            <a:r>
              <a:rPr lang="zh-CN" altLang="en-US" sz="6000" spc="79">
                <a:solidFill>
                  <a:schemeClr val="tx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rPr>
              <a:t>谢谢聆听</a:t>
            </a:r>
            <a:endParaRPr lang="zh-CN" altLang="en-US" sz="6000" spc="79">
              <a:solidFill>
                <a:schemeClr val="tx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endParaRPr>
          </a:p>
        </p:txBody>
      </p:sp>
      <p:grpSp>
        <p:nvGrpSpPr>
          <p:cNvPr id="11" name="组合 10"/>
          <p:cNvGrpSpPr/>
          <p:nvPr/>
        </p:nvGrpSpPr>
        <p:grpSpPr>
          <a:xfrm>
            <a:off x="3807460" y="1035050"/>
            <a:ext cx="4761865" cy="2970056"/>
            <a:chOff x="711300" y="1753674"/>
            <a:chExt cx="4762036" cy="2703649"/>
          </a:xfrm>
        </p:grpSpPr>
        <p:sp>
          <p:nvSpPr>
            <p:cNvPr id="6" name="文本框 5"/>
            <p:cNvSpPr txBox="true"/>
            <p:nvPr/>
          </p:nvSpPr>
          <p:spPr>
            <a:xfrm>
              <a:off x="711300" y="1753674"/>
              <a:ext cx="4762036" cy="1287877"/>
            </a:xfrm>
            <a:prstGeom prst="rect">
              <a:avLst/>
            </a:prstGeom>
            <a:noFill/>
          </p:spPr>
          <p:txBody>
            <a:bodyPr wrap="square" rtlCol="0">
              <a:spAutoFit/>
            </a:bodyPr>
            <a:lstStyle/>
            <a:p>
              <a:pPr algn="dist"/>
              <a:r>
                <a:rPr lang="zh-CN" altLang="en-US" sz="8600" spc="79" dirty="0">
                  <a:solidFill>
                    <a:schemeClr val="bg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sym typeface="方正黑体简体" panose="02010601030101010101" pitchFamily="2" charset="-122"/>
                </a:rPr>
                <a:t>珍爱生命</a:t>
              </a:r>
              <a:endParaRPr lang="en-US" altLang="zh-CN" sz="8600" spc="79" dirty="0">
                <a:solidFill>
                  <a:schemeClr val="bg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sym typeface="方正黑体简体" panose="02010601030101010101" pitchFamily="2" charset="-122"/>
              </a:endParaRPr>
            </a:p>
          </p:txBody>
        </p:sp>
        <p:sp>
          <p:nvSpPr>
            <p:cNvPr id="8" name="文本框 7"/>
            <p:cNvSpPr txBox="true"/>
            <p:nvPr/>
          </p:nvSpPr>
          <p:spPr>
            <a:xfrm>
              <a:off x="711300" y="3169446"/>
              <a:ext cx="4762036" cy="1287877"/>
            </a:xfrm>
            <a:prstGeom prst="rect">
              <a:avLst/>
            </a:prstGeom>
            <a:noFill/>
          </p:spPr>
          <p:txBody>
            <a:bodyPr wrap="square" rtlCol="0">
              <a:spAutoFit/>
            </a:bodyPr>
            <a:lstStyle/>
            <a:p>
              <a:pPr algn="dist"/>
              <a:r>
                <a:rPr lang="zh-CN" altLang="en-US" sz="8600" spc="79" dirty="0">
                  <a:solidFill>
                    <a:schemeClr val="bg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sym typeface="方正黑体简体" panose="02010601030101010101" pitchFamily="2" charset="-122"/>
                </a:rPr>
                <a:t>远</a:t>
              </a:r>
              <a:r>
                <a:rPr lang="zh-CN" altLang="en-US" sz="8600" spc="79" dirty="0">
                  <a:solidFill>
                    <a:srgbClr val="FF0000"/>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sym typeface="方正黑体简体" panose="02010601030101010101" pitchFamily="2" charset="-122"/>
                </a:rPr>
                <a:t>离</a:t>
              </a:r>
              <a:r>
                <a:rPr lang="zh-CN" altLang="en-US" sz="8600" spc="79" dirty="0">
                  <a:solidFill>
                    <a:schemeClr val="bg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sym typeface="方正黑体简体" panose="02010601030101010101" pitchFamily="2" charset="-122"/>
                </a:rPr>
                <a:t>毒品</a:t>
              </a:r>
              <a:endParaRPr lang="en-US" altLang="zh-CN" sz="8600" spc="79" dirty="0">
                <a:solidFill>
                  <a:schemeClr val="bg1"/>
                </a:solidFill>
                <a:effectLst>
                  <a:outerShdw blurRad="38100" dist="76200" dir="2700000" algn="tl" rotWithShape="0">
                    <a:prstClr val="black">
                      <a:alpha val="44000"/>
                    </a:prstClr>
                  </a:outerShdw>
                </a:effectLst>
                <a:latin typeface="思源黑体 CN Heavy" panose="020B0A00000000000000" pitchFamily="34" charset="-122"/>
                <a:ea typeface="思源黑体 CN Heavy" panose="020B0A00000000000000" pitchFamily="34" charset="-122"/>
                <a:sym typeface="方正黑体简体" panose="02010601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true"/>
          </p:cNvSpPr>
          <p:nvPr>
            <p:ph idx="1"/>
          </p:nvPr>
        </p:nvSpPr>
        <p:spPr>
          <a:xfrm>
            <a:off x="669925" y="455295"/>
            <a:ext cx="10852150" cy="5885815"/>
          </a:xfrm>
        </p:spPr>
        <p:txBody>
          <a:bodyPr>
            <a:normAutofit lnSpcReduction="20000"/>
          </a:bodyPr>
          <a:p>
            <a:pPr marL="0" indent="0">
              <a:buNone/>
            </a:pPr>
            <a:r>
              <a:rPr lang="en-US" altLang="zh-CN"/>
              <a:t>                                         </a:t>
            </a:r>
            <a:r>
              <a:rPr lang="zh-CN" altLang="en-US" sz="3600"/>
              <a:t>第一章   总则</a:t>
            </a:r>
            <a:endParaRPr lang="zh-CN" altLang="en-US" sz="3600"/>
          </a:p>
          <a:p>
            <a:pPr marL="0" indent="0" algn="ctr">
              <a:buNone/>
            </a:pPr>
            <a:r>
              <a:rPr lang="en-US" altLang="zh-CN" sz="3600"/>
              <a:t>      </a:t>
            </a:r>
            <a:r>
              <a:rPr lang="zh-CN" altLang="en-US" sz="3600"/>
              <a:t>第二章   禁毒宣传教育</a:t>
            </a:r>
            <a:endParaRPr lang="zh-CN" altLang="en-US" sz="3600"/>
          </a:p>
          <a:p>
            <a:pPr marL="0" indent="0" algn="ctr">
              <a:buNone/>
            </a:pPr>
            <a:r>
              <a:rPr lang="zh-CN" altLang="en-US" sz="3600"/>
              <a:t>第三章   毒品管制</a:t>
            </a:r>
            <a:endParaRPr lang="zh-CN" altLang="en-US" sz="3600"/>
          </a:p>
          <a:p>
            <a:pPr marL="0" indent="0" algn="ctr">
              <a:buNone/>
            </a:pPr>
            <a:r>
              <a:rPr lang="zh-CN" altLang="en-US" sz="3600"/>
              <a:t>第四章   戒毒措施</a:t>
            </a:r>
            <a:endParaRPr lang="zh-CN" altLang="en-US" sz="3600"/>
          </a:p>
          <a:p>
            <a:pPr marL="0" indent="0" algn="ctr">
              <a:buNone/>
            </a:pPr>
            <a:r>
              <a:rPr lang="en-US" altLang="zh-CN" sz="3600"/>
              <a:t>      </a:t>
            </a:r>
            <a:r>
              <a:rPr lang="zh-CN" altLang="en-US" sz="3600"/>
              <a:t>第五章   禁毒国际合作</a:t>
            </a:r>
            <a:endParaRPr lang="zh-CN" altLang="en-US" sz="3600"/>
          </a:p>
          <a:p>
            <a:pPr marL="0" indent="0" algn="ctr">
              <a:buNone/>
            </a:pPr>
            <a:r>
              <a:rPr lang="zh-CN" altLang="en-US" sz="3600"/>
              <a:t>第六章   法律责任</a:t>
            </a:r>
            <a:endParaRPr lang="zh-CN" altLang="en-US" sz="3600"/>
          </a:p>
          <a:p>
            <a:pPr marL="0" indent="0" algn="ctr">
              <a:buNone/>
            </a:pPr>
            <a:endParaRPr lang="zh-CN" altLang="en-US" sz="3600"/>
          </a:p>
        </p:txBody>
      </p:sp>
      <p:sp>
        <p:nvSpPr>
          <p:cNvPr id="4" name="文本框 3"/>
          <p:cNvSpPr txBox="true"/>
          <p:nvPr/>
        </p:nvSpPr>
        <p:spPr>
          <a:xfrm>
            <a:off x="4128770" y="4904105"/>
            <a:ext cx="4354195" cy="645160"/>
          </a:xfrm>
          <a:prstGeom prst="rect">
            <a:avLst/>
          </a:prstGeom>
          <a:noFill/>
        </p:spPr>
        <p:txBody>
          <a:bodyPr wrap="square" rtlCol="0">
            <a:spAutoFit/>
          </a:bodyPr>
          <a:p>
            <a:r>
              <a:rPr lang="zh-CN" altLang="en-US" sz="3600"/>
              <a:t>第七章</a:t>
            </a:r>
            <a:r>
              <a:rPr lang="en-US" altLang="zh-CN" sz="3600"/>
              <a:t>    </a:t>
            </a:r>
            <a:r>
              <a:rPr lang="zh-CN" altLang="en-US" sz="3600"/>
              <a:t>附则</a:t>
            </a:r>
            <a:endParaRPr lang="zh-CN" altLang="en-US"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a:xfrm>
            <a:off x="669882" y="1164594"/>
            <a:ext cx="10852237" cy="441964"/>
          </a:xfrm>
        </p:spPr>
        <p:txBody>
          <a:bodyPr/>
          <a:p>
            <a:r>
              <a:rPr lang="zh-CN" altLang="en-US" sz="3600" b="0"/>
              <a:t>《中华人民共和国禁毒法》第四章</a:t>
            </a:r>
            <a:r>
              <a:rPr lang="en-US" altLang="zh-CN" sz="3600" b="0"/>
              <a:t>    </a:t>
            </a:r>
            <a:r>
              <a:rPr lang="zh-CN" altLang="en-US" sz="3600" b="0"/>
              <a:t>戒毒措施</a:t>
            </a:r>
            <a:endParaRPr lang="zh-CN" altLang="en-US" sz="3600" b="0"/>
          </a:p>
        </p:txBody>
      </p:sp>
      <p:sp>
        <p:nvSpPr>
          <p:cNvPr id="3" name="内容占位符 2"/>
          <p:cNvSpPr>
            <a:spLocks noGrp="true"/>
          </p:cNvSpPr>
          <p:nvPr>
            <p:ph idx="1"/>
          </p:nvPr>
        </p:nvSpPr>
        <p:spPr>
          <a:xfrm>
            <a:off x="669925" y="2308225"/>
            <a:ext cx="10852150" cy="4169410"/>
          </a:xfrm>
        </p:spPr>
        <p:txBody>
          <a:bodyPr/>
          <a:p>
            <a:pPr marL="0" indent="0">
              <a:buNone/>
            </a:pPr>
            <a:r>
              <a:rPr lang="zh-CN" altLang="en-US" sz="2800"/>
              <a:t>第三十一条：国家采取各种措施帮助吸毒人员戒除毒瘾，教育和挽救吸毒人员。吸毒成瘾人员应当进行戒毒治疗。吸毒成瘾的认定办法，由国务院卫生行政部门、药品监督管理部门、公安部门规定。</a:t>
            </a:r>
            <a:endParaRPr lang="zh-CN" altLang="en-US" sz="2800"/>
          </a:p>
          <a:p>
            <a:pPr marL="0" indent="0">
              <a:buNone/>
            </a:pPr>
            <a:endParaRPr lang="zh-CN"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true"/>
          </p:cNvSpPr>
          <p:nvPr>
            <p:ph idx="1"/>
          </p:nvPr>
        </p:nvSpPr>
        <p:spPr>
          <a:xfrm>
            <a:off x="669925" y="1724025"/>
            <a:ext cx="10852150" cy="4617085"/>
          </a:xfrm>
        </p:spPr>
        <p:txBody>
          <a:bodyPr/>
          <a:p>
            <a:r>
              <a:rPr sz="2800">
                <a:sym typeface="+mn-ea"/>
              </a:rPr>
              <a:t>第三十二条：公安机关可以对涉嫌吸毒的人员进行必要的检测，被检测人员应当予以配合；对拒绝接受检测的，经县级以上人民政府公安机关或者其派出机构负责人批准，可以强制检测。公安机关应当对吸毒人员进行登记。</a:t>
            </a:r>
            <a:endParaRPr lang="zh-CN" altLang="en-US" sz="2800"/>
          </a:p>
          <a:p>
            <a:endParaRPr lang="zh-CN"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true"/>
          </p:cNvSpPr>
          <p:nvPr>
            <p:ph idx="1"/>
          </p:nvPr>
        </p:nvSpPr>
        <p:spPr>
          <a:xfrm>
            <a:off x="669925" y="1101090"/>
            <a:ext cx="10852150" cy="5240020"/>
          </a:xfrm>
        </p:spPr>
        <p:txBody>
          <a:bodyPr>
            <a:noAutofit/>
          </a:bodyPr>
          <a:p>
            <a:pPr marL="0" indent="0">
              <a:buNone/>
            </a:pPr>
            <a:endParaRPr lang="zh-CN" altLang="en-US" sz="2800"/>
          </a:p>
          <a:p>
            <a:pPr marL="0" indent="0">
              <a:buNone/>
            </a:pPr>
            <a:r>
              <a:rPr lang="zh-CN" altLang="en-US" sz="2800"/>
              <a:t>第三十三条：对吸毒成瘾人员，公安机关可以责令其接受社区戒毒，同时通知吸毒人员户籍所在地或者现居住地的城市街道办事处、乡镇人民政府。社区戒毒的期限为三年。戒毒人员应当在户籍所在地接受社区戒毒；在户籍所在地以外的现居住地有固定住所的，可以在现居住地接受社区戒毒。</a:t>
            </a:r>
            <a:endParaRPr lang="zh-CN" altLang="en-US" sz="2800"/>
          </a:p>
          <a:p>
            <a:pPr marL="0" indent="0">
              <a:buNone/>
            </a:pPr>
            <a:endParaRPr lang="zh-CN"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p:txBody>
          <a:bodyPr/>
          <a:p>
            <a:pPr marL="0" indent="0">
              <a:buNone/>
            </a:pPr>
            <a:r>
              <a:rPr lang="zh-CN" altLang="en-US" sz="2800"/>
              <a:t>第三十四条：城市街道办事处、乡镇人民政府负责社区戒毒工作。城市街道办事处、乡镇人民政府可以指定有关基层组织，根据戒毒人员本人和家庭情况，与戒毒人员签订社区戒毒协议，落实有针对性的社区戒毒措施。公安机关和司法行政、卫生行政、民政等部门应当对社区戒毒工作提供指导和协助。城市街道办事处、乡镇人民政府，以及县级人民政府劳动行政部门对无职业且缺乏就业能力的戒毒人员，应当提供必要的职业技能培训、就业指导和就业援助。</a:t>
            </a:r>
            <a:endParaRPr lang="zh-CN"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a:xfrm>
            <a:off x="669925" y="1463040"/>
            <a:ext cx="10852150" cy="4878070"/>
          </a:xfrm>
        </p:spPr>
        <p:txBody>
          <a:bodyPr/>
          <a:p>
            <a:pPr marL="0" indent="0">
              <a:buNone/>
            </a:pPr>
            <a:r>
              <a:rPr lang="zh-CN" altLang="en-US" sz="2800"/>
              <a:t>第三十五条：接受社区戒毒的戒毒人员应当遵守法律、法规，自觉履行社区戒毒协议，并根据公安机关的要求，定期接受检测。对违反社区戒毒协议的戒毒人员，参与社区戒毒的工作人员应当进行批评、教育；对严重违反社区戒毒协议或者在社区戒毒期间又吸食、注射毒品的，应当及时向公安机关报告。</a:t>
            </a:r>
            <a:endParaRPr lang="zh-CN"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true"/>
          </p:cNvSpPr>
          <p:nvPr>
            <p:ph type="title"/>
          </p:nvPr>
        </p:nvSpPr>
        <p:spPr/>
        <p:txBody>
          <a:bodyPr/>
          <a:p>
            <a:endParaRPr lang="zh-CN" altLang="en-US"/>
          </a:p>
        </p:txBody>
      </p:sp>
      <p:sp>
        <p:nvSpPr>
          <p:cNvPr id="3" name="内容占位符 2"/>
          <p:cNvSpPr>
            <a:spLocks noGrp="true"/>
          </p:cNvSpPr>
          <p:nvPr>
            <p:ph idx="1"/>
          </p:nvPr>
        </p:nvSpPr>
        <p:spPr/>
        <p:txBody>
          <a:bodyPr/>
          <a:p>
            <a:pPr marL="0" indent="0">
              <a:buNone/>
            </a:pPr>
            <a:r>
              <a:rPr lang="zh-CN" altLang="en-US" sz="2800"/>
              <a:t>第三十六条：吸毒人员可以自行到具有戒毒治疗资质的医疗机构接受戒毒治疗。设置戒毒医疗机构或者医疗机构从事戒毒治疗业务的，应当符合国务院卫生行政部门规定的条件，报所在地的省、自治区、直辖市人民政府卫生行政部门批准，并报同级公安机关备案。戒毒治疗应当遵守国务院卫生行政部门制定的戒毒治疗规范，接受卫生行政部门的监督检查。戒毒治疗不得以营利为目的。戒毒治疗的药品、医疗器械和治疗方法不得做广告。戒毒治疗收取费用的，应当按照省、自治区、直辖市人民政府价格主管部门会同卫生行政部门制定的收费标准执行。</a:t>
            </a:r>
            <a:endParaRPr lang="zh-CN" altLang="en-US" sz="2800"/>
          </a:p>
        </p:txBody>
      </p:sp>
    </p:spTree>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i*1"/>
  <p:tag name="KSO_WM_BEAUTIFY_FLAG" val="#wm#"/>
  <p:tag name="KSO_WM_TAG_VERSION" val="1.0"/>
  <p:tag name="KSO_WM_CHIP_GROUPID" val="62eb3516295c1bf6da6af4f1"/>
  <p:tag name="KSO_WM_CHIP_XID" val="62eb356e295c1bf6da6af509"/>
  <p:tag name="KSO_WM_UNIT_DEC_AREA_ID" val="8982cc74d146407c86c2bf663209146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a07225cf72149698dcd5137ff8af300"/>
</p:tagLst>
</file>

<file path=ppt/tags/tag10.xml><?xml version="1.0" encoding="utf-8"?>
<p:tagLst xmlns:p="http://schemas.openxmlformats.org/presentationml/2006/main">
  <p:tag name="KSO_WM_UNIT_DEFAULT_FONT" val="60;80;2"/>
  <p:tag name="KSO_WM_UNIT_BLOCK" val="0"/>
  <p:tag name="KSO_WM_UNIT_DEC_AREA_ID" val="295533f0a29d442a9fca2d1bed0fd90a"/>
  <p:tag name="KSO_WM_UNIT_ISCONTENTSTITLE" val="0"/>
  <p:tag name="KSO_WM_UNIT_ISNUMDGMTITLE" val="0"/>
  <p:tag name="KSO_WM_UNIT_PRESET_TEXT" val="中国风工作汇报模版"/>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5322_1*a*1"/>
  <p:tag name="KSO_WM_TEMPLATE_CATEGORY" val="custom"/>
  <p:tag name="KSO_WM_TEMPLATE_INDEX" val="20225322"/>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m&quot;,&quot;fill_mode&quot;:&quot;adaptive&quot;,&quot;sacle_strategy&quot;:&quot;smart&quot;}"/>
  <p:tag name="KSO_WM_ASSEMBLE_CHIP_INDEX" val="3e8e35b1df7e4d6680357f2feb535462"/>
  <p:tag name="KSO_WM_UNIT_TEXT_FILL_FORE_SCHEMECOLOR_INDEX_BRIGHTNESS" val="0.15"/>
  <p:tag name="KSO_WM_UNIT_TEXT_FILL_FORE_SCHEMECOLOR_INDEX" val="13"/>
  <p:tag name="KSO_WM_UNIT_TEXT_FILL_TYPE" val="1"/>
  <p:tag name="KSO_WM_TEMPLATE_ASSEMBLE_XID" val="62f36c9f295c1bf6da716ee2"/>
  <p:tag name="KSO_WM_TEMPLATE_ASSEMBLE_GROUPID" val="62eb3516295c1bf6da6af4f1"/>
</p:tagLst>
</file>

<file path=ppt/tags/tag100.xml><?xml version="1.0" encoding="utf-8"?>
<p:tagLst xmlns:p="http://schemas.openxmlformats.org/presentationml/2006/main">
  <p:tag name="KSO_WM_UNIT_BLOCK" val="0"/>
  <p:tag name="KSO_WM_UNIT_DEC_AREA_ID" val="31520925f90044c1b04fcd2429a12dab"/>
  <p:tag name="KSO_WM_UNIT_ISCONTENTSTITLE" val="0"/>
  <p:tag name="KSO_WM_UNIT_ISNUMDGMTITLE" val="0"/>
  <p:tag name="KSO_WM_UNIT_PRESET_TEXT" val="演讲完毕，感谢观看"/>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25322_1*a*1"/>
  <p:tag name="KSO_WM_TEMPLATE_CATEGORY" val="custom"/>
  <p:tag name="KSO_WM_TEMPLATE_INDEX" val="20225322"/>
  <p:tag name="KSO_WM_UNIT_LAYERLEVEL" val="1"/>
  <p:tag name="KSO_WM_TAG_VERSION" val="1.0"/>
  <p:tag name="KSO_WM_BEAUTIFY_FLAG" val="#wm#"/>
  <p:tag name="KSO_WM_UNIT_DEFAULT_FONT" val="66;72;2"/>
  <p:tag name="KSO_WM_CHIP_GROUPID" val="614314e91e630cfd8f11395a"/>
  <p:tag name="KSO_WM_CHIP_XID" val="614314e91e630cfd8f11395b"/>
  <p:tag name="KSO_WM_CHIP_FILLAREA_FILL_RULE" val="{&quot;fill_align&quot;:&quot;cm&quot;,&quot;fill_mode&quot;:&quot;adaptive&quot;,&quot;sacle_strategy&quot;:&quot;smart&quot;}"/>
  <p:tag name="KSO_WM_ASSEMBLE_CHIP_INDEX" val="dfd821d0cb9749acb26d1e98d73475ab"/>
  <p:tag name="KSO_WM_UNIT_TEXT_FILL_FORE_SCHEMECOLOR_INDEX_BRIGHTNESS" val="0.15"/>
  <p:tag name="KSO_WM_UNIT_TEXT_FILL_FORE_SCHEMECOLOR_INDEX" val="13"/>
  <p:tag name="KSO_WM_UNIT_TEXT_FILL_TYPE" val="1"/>
  <p:tag name="KSO_WM_TEMPLATE_ASSEMBLE_XID" val="63180a4a59d53ee3cde7df2b"/>
  <p:tag name="KSO_WM_TEMPLATE_ASSEMBLE_GROUPID" val="62eb3516295c1bf6da6af4f1"/>
</p:tagLst>
</file>

<file path=ppt/tags/tag101.xml><?xml version="1.0" encoding="utf-8"?>
<p:tagLst xmlns:p="http://schemas.openxmlformats.org/presentationml/2006/main">
  <p:tag name="KSO_WM_UNIT_BLOCK" val="0"/>
  <p:tag name="KSO_WM_UNIT_DEC_AREA_ID" val="794ede08b2514f93bbcdf30d15803202"/>
  <p:tag name="KSO_WM_UNIT_SUBTYPE" val="a"/>
  <p:tag name="KSO_WM_UNIT_PRESET_TEXT" val="单击此处添加正文，文字是您思想的提炼，请尽量言简意赅的阐述观点。"/>
  <p:tag name="KSO_WM_UNIT_NOCLEAR" val="0"/>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custom20225322_1*f*1"/>
  <p:tag name="KSO_WM_TEMPLATE_CATEGORY" val="custom"/>
  <p:tag name="KSO_WM_TEMPLATE_INDEX" val="20225322"/>
  <p:tag name="KSO_WM_UNIT_LAYERLEVEL" val="1"/>
  <p:tag name="KSO_WM_TAG_VERSION" val="1.0"/>
  <p:tag name="KSO_WM_BEAUTIFY_FLAG" val="#wm#"/>
  <p:tag name="KSO_WM_UNIT_DEFAULT_FONT" val="14;18;2"/>
  <p:tag name="KSO_WM_CHIP_GROUPID" val="614314e91e630cfd8f11395a"/>
  <p:tag name="KSO_WM_CHIP_XID" val="614314e91e630cfd8f11395b"/>
  <p:tag name="KSO_WM_CHIP_FILLAREA_FILL_RULE" val="{&quot;fill_align&quot;:&quot;cm&quot;,&quot;fill_mode&quot;:&quot;adaptive&quot;,&quot;sacle_strategy&quot;:&quot;smart&quot;}"/>
  <p:tag name="KSO_WM_ASSEMBLE_CHIP_INDEX" val="dfd821d0cb9749acb26d1e98d73475ab"/>
  <p:tag name="KSO_WM_UNIT_TEXT_FILL_FORE_SCHEMECOLOR_INDEX_BRIGHTNESS" val="0.15"/>
  <p:tag name="KSO_WM_UNIT_TEXT_FILL_FORE_SCHEMECOLOR_INDEX" val="13"/>
  <p:tag name="KSO_WM_UNIT_TEXT_FILL_TYPE" val="1"/>
  <p:tag name="KSO_WM_TEMPLATE_ASSEMBLE_XID" val="63180a4a59d53ee3cde7df2b"/>
  <p:tag name="KSO_WM_TEMPLATE_ASSEMBLE_GROUPID" val="62eb3516295c1bf6da6af4f1"/>
</p:tagLst>
</file>

<file path=ppt/tags/tag102.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 name="KSO_WM_SLIDE_BACKGROUND_TYPE" val="general"/>
</p:tagLst>
</file>

<file path=ppt/tags/tag103.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 name="KSO_WM_SLIDE_BACKGROUND_TYPE" val="general"/>
</p:tagLst>
</file>

<file path=ppt/tags/tag10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 name="KSO_WM_SLIDE_BACKGROUND_TYPE" val="general"/>
</p:tagLst>
</file>

<file path=ppt/tags/tag10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 name="KSO_WM_SLIDE_BACKGROUND_TYPE" val="general"/>
</p:tagLst>
</file>

<file path=ppt/tags/tag106.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 name="KSO_WM_SLIDE_BACKGROUND_TYPE" val="general"/>
</p:tagLst>
</file>

<file path=ppt/tags/tag10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BLOCK" val="0"/>
  <p:tag name="KSO_WM_UNIT_DEC_AREA_ID" val="2dee4a4f6b4147b1b2bd9970a7a8ea19"/>
  <p:tag name="KSO_WM_UNIT_DEFAULT_FONT" val="20;28;2"/>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25322_1*b*1"/>
  <p:tag name="KSO_WM_TEMPLATE_CATEGORY" val="custom"/>
  <p:tag name="KSO_WM_TEMPLATE_INDEX" val="20225322"/>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m&quot;,&quot;fill_mode&quot;:&quot;adaptive&quot;,&quot;sacle_strategy&quot;:&quot;smart&quot;}"/>
  <p:tag name="KSO_WM_ASSEMBLE_CHIP_INDEX" val="3e8e35b1df7e4d6680357f2feb535462"/>
  <p:tag name="KSO_WM_UNIT_TEXT_FILL_FORE_SCHEMECOLOR_INDEX_BRIGHTNESS" val="0.15"/>
  <p:tag name="KSO_WM_UNIT_TEXT_FILL_FORE_SCHEMECOLOR_INDEX" val="13"/>
  <p:tag name="KSO_WM_UNIT_TEXT_FILL_TYPE" val="1"/>
  <p:tag name="KSO_WM_TEMPLATE_ASSEMBLE_XID" val="62f36c9f295c1bf6da716ee2"/>
  <p:tag name="KSO_WM_TEMPLATE_ASSEMBLE_GROUPID" val="62eb3516295c1bf6da6af4f1"/>
</p:tagLst>
</file>

<file path=ppt/tags/tag110.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a16fe5beec4d4f85abfd5d93455003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3a05f4860ba434b9443ac3a76f1a259"/>
  <p:tag name="KSO_WM_SLIDE_BACKGROUND_TYPE" val="frame"/>
</p:tagLst>
</file>

<file path=ppt/tags/tag112.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08194f1b218b428ab9dde21152ae007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91a696eabf5244d390246ba16ae34370"/>
  <p:tag name="KSO_WM_SLIDE_BACKGROUND_TYPE" val="frame"/>
</p:tagLst>
</file>

<file path=ppt/tags/tag113.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66ee5f20cf53480481c251eb9de2f2af"/>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47b70391a0d3418d907fbe138409af67"/>
  <p:tag name="KSO_WM_SLIDE_BACKGROUND_TYPE" val="frame"/>
</p:tagLst>
</file>

<file path=ppt/tags/tag11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834690ec6c8e492886792de6a7a90db5"/>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004b8db73034317b19c631b998a19f4"/>
  <p:tag name="KSO_WM_SLIDE_BACKGROUND_TYPE" val="frame"/>
</p:tagLst>
</file>

<file path=ppt/tags/tag11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bca7f864460e49f5903c121822ad050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3479bce77b4da3afb25e46c6a2a963"/>
  <p:tag name="KSO_WM_SLIDE_BACKGROUND_TYPE" val="frame"/>
</p:tagLst>
</file>

<file path=ppt/tags/tag1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44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4"/>
</p:tagLst>
</file>

<file path=ppt/tags/tag11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BLOCK" val="0"/>
  <p:tag name="KSO_WM_UNIT_DEC_AREA_ID" val="a46f58d4be8840b88fedcffe4d58ea85"/>
  <p:tag name="KSO_WM_UNIT_DEFAULT_FONT" val="12;14;2"/>
  <p:tag name="KSO_WM_UNIT_SUBTYPE" val="a"/>
  <p:tag name="KSO_WM_UNIT_PRESET_TEXT" val="单击此处添加正文，文字是您思想的提炼，请尽量言简意赅的阐述观点。"/>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25322_1*f*1"/>
  <p:tag name="KSO_WM_TEMPLATE_CATEGORY" val="custom"/>
  <p:tag name="KSO_WM_TEMPLATE_INDEX" val="20225322"/>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m&quot;,&quot;fill_mode&quot;:&quot;adaptive&quot;,&quot;sacle_strategy&quot;:&quot;smart&quot;}"/>
  <p:tag name="KSO_WM_ASSEMBLE_CHIP_INDEX" val="3e8e35b1df7e4d6680357f2feb535462"/>
  <p:tag name="KSO_WM_UNIT_TEXT_FILL_FORE_SCHEMECOLOR_INDEX_BRIGHTNESS" val="0.15"/>
  <p:tag name="KSO_WM_UNIT_TEXT_FILL_FORE_SCHEMECOLOR_INDEX" val="13"/>
  <p:tag name="KSO_WM_UNIT_TEXT_FILL_TYPE" val="1"/>
  <p:tag name="KSO_WM_TEMPLATE_ASSEMBLE_XID" val="62f36c9f295c1bf6da716ee2"/>
  <p:tag name="KSO_WM_TEMPLATE_ASSEMBLE_GROUPID" val="62eb3516295c1bf6da6af4f1"/>
</p:tagLst>
</file>

<file path=ppt/tags/tag12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69424e5be21d41ea8e855fdf4f92e60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0186d4c014545a28996da0ef413156e"/>
  <p:tag name="KSO_WM_SLIDE_BACKGROUND_TYPE" val="leftRight"/>
</p:tagLst>
</file>

<file path=ppt/tags/tag1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44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5"/>
</p:tagLst>
</file>

<file path=ppt/tags/tag12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7a1f667b17884e518a574a34044ad30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139ec5a04d834c8fab9e6a54cd9d92f4"/>
  <p:tag name="KSO_WM_SLIDE_BACKGROUND_TYPE" val="leftRight"/>
</p:tagLst>
</file>

<file path=ppt/tags/tag12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2bf517a168e44bacb723456aa4c6bf0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abfd7de5eb54188ab6ded6500afa4dc"/>
  <p:tag name="KSO_WM_SLIDE_BACKGROUND_TYPE" val="leftRight"/>
</p:tagLst>
</file>

<file path=ppt/tags/tag12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Lst>
</file>

<file path=ppt/tags/tag13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daf8aa23b9bf40b8a5dd5d1ae863b99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a5542d45ed647d2ba014a11599baa0c"/>
  <p:tag name="KSO_WM_SLIDE_BACKGROUND_TYPE" val="topBottom"/>
</p:tagLst>
</file>

<file path=ppt/tags/tag1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44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6"/>
</p:tagLst>
</file>

<file path=ppt/tags/tag13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e5d3859eba91491180473f61c01f07f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1880fd9b5d540f0b494c659bbe0e4f5"/>
  <p:tag name="KSO_WM_SLIDE_BACKGROUND_TYPE" val="topBottom"/>
</p:tagLst>
</file>

<file path=ppt/tags/tag13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Lst>
</file>

<file path=ppt/tags/tag14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dc3a338231b745aa86fa146a85d7950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87b800fbe614811a6793fdbe77c21c1"/>
  <p:tag name="KSO_WM_SLIDE_BACKGROUND_TYPE" val="bottomTop"/>
</p:tagLst>
</file>

<file path=ppt/tags/tag1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144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7"/>
</p:tagLst>
</file>

<file path=ppt/tags/tag143.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958522aab0e644d7b1228a8587a4e9dc"/>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6e8d83178794f38bdffd28bc899ddb7"/>
  <p:tag name="KSO_WM_SLIDE_BACKGROUND_TYPE" val="bottomTop"/>
</p:tagLst>
</file>

<file path=ppt/tags/tag14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1bbe87740f33421895fe972f1a437b8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36c9630fc9488db38fa66db5ec2461"/>
  <p:tag name="KSO_WM_SLIDE_BACKGROUND_TYPE" val="bottomTop"/>
</p:tagLst>
</file>

<file path=ppt/tags/tag14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Lst>
</file>

<file path=ppt/tags/tag15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15901afa639647f1a9a80817812564d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bf8a2f3f59e48f8b34e4257a466cbb4"/>
  <p:tag name="KSO_WM_SLIDE_BACKGROUND_TYPE" val="navigation"/>
</p:tagLst>
</file>

<file path=ppt/tags/tag1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44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8"/>
</p:tagLst>
</file>

<file path=ppt/tags/tag153.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45e439448ff04afe8d3133420861dac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8b8ff94c9444fc1a947b75eab1f9531"/>
  <p:tag name="KSO_WM_SLIDE_BACKGROUND_TYPE" val="navigation"/>
</p:tagLst>
</file>

<file path=ppt/tags/tag15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0bfc145345ff4446ad5535077f5b3d33"/>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59e454b4651441b9270e1166bddb883"/>
  <p:tag name="KSO_WM_SLIDE_BACKGROUND_TYPE" val="navigation"/>
</p:tagLst>
</file>

<file path=ppt/tags/tag15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Lst>
</file>

<file path=ppt/tags/tag16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fdf3abb2a1414193a9aa17b80e74660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c41610a3c764250ab86267dd9e9fa78"/>
  <p:tag name="KSO_WM_SLIDE_BACKGROUND_TYPE" val="belt"/>
</p:tagLst>
</file>

<file path=ppt/tags/tag1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44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4"/>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35dcf14e69e7f8bccfd"/>
  <p:tag name="KSO_WM_CHIP_XID" val="62788cb9a0f60d12b19e6079"/>
</p:tagLst>
</file>

<file path=ppt/tags/tag16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66ecfe1d24da451289021ccb187895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9eafcef5a194dd78a9a17238e8993d9"/>
  <p:tag name="KSO_WM_SLIDE_BACKGROUND_TYPE" val="belt"/>
</p:tagLst>
</file>

<file path=ppt/tags/tag16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Lst>
</file>

<file path=ppt/tags/tag17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5322"/>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5322"/>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BEAUTIFY_FLAG" val="#wm#"/>
  <p:tag name="KSO_WM_TAG_VERSION" val="1.0"/>
  <p:tag name="KSO_WM_TEMPLATE_CATEGORY" val="custom"/>
  <p:tag name="KSO_WM_TEMPLATE_INDEX" val="20225322"/>
  <p:tag name="KSO_WM_CHIP_COLORING" val="1"/>
</p:tagLst>
</file>

<file path=ppt/tags/tag177.xml><?xml version="1.0" encoding="utf-8"?>
<p:tagLst xmlns:p="http://schemas.openxmlformats.org/presentationml/2006/main">
  <p:tag name="MH" val="20161022204343"/>
  <p:tag name="MH_LIBRARY" val="GRAPHIC"/>
  <p:tag name="MH_ORDER" val="文本占位符 6"/>
</p:tagLst>
</file>

<file path=ppt/tags/tag178.xml><?xml version="1.0" encoding="utf-8"?>
<p:tagLst xmlns:p="http://schemas.openxmlformats.org/presentationml/2006/main">
  <p:tag name="KSO_WM_UNIT_BLOCK" val="0"/>
  <p:tag name="KSO_WM_UNIT_DEC_AREA_ID" val="2dee4a4f6b4147b1b2bd9970a7a8ea19"/>
  <p:tag name="KSO_WM_UNIT_DEFAULT_FONT" val="20;28;2"/>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25322_1*b*1"/>
  <p:tag name="KSO_WM_TEMPLATE_CATEGORY" val="custom"/>
  <p:tag name="KSO_WM_TEMPLATE_INDEX" val="20225322"/>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m&quot;,&quot;fill_mode&quot;:&quot;adaptive&quot;,&quot;sacle_strategy&quot;:&quot;smart&quot;}"/>
  <p:tag name="KSO_WM_ASSEMBLE_CHIP_INDEX" val="3e8e35b1df7e4d6680357f2feb535462"/>
  <p:tag name="KSO_WM_UNIT_TEXT_FILL_FORE_SCHEMECOLOR_INDEX_BRIGHTNESS" val="0.15"/>
  <p:tag name="KSO_WM_UNIT_TEXT_FILL_FORE_SCHEMECOLOR_INDEX" val="13"/>
  <p:tag name="KSO_WM_UNIT_TEXT_FILL_TYPE" val="1"/>
  <p:tag name="KSO_WM_TEMPLATE_ASSEMBLE_XID" val="62f36c9f295c1bf6da716ee2"/>
  <p:tag name="KSO_WM_TEMPLATE_ASSEMBLE_GROUPID" val="62eb3516295c1bf6da6af4f1"/>
</p:tagLst>
</file>

<file path=ppt/tags/tag179.xml><?xml version="1.0" encoding="utf-8"?>
<p:tagLst xmlns:p="http://schemas.openxmlformats.org/presentationml/2006/main">
  <p:tag name="KSO_WM_UNIT_BLOCK" val="0"/>
  <p:tag name="KSO_WM_UNIT_DEC_AREA_ID" val="a46f58d4be8840b88fedcffe4d58ea85"/>
  <p:tag name="KSO_WM_UNIT_DEFAULT_FONT" val="12;14;2"/>
  <p:tag name="KSO_WM_UNIT_SUBTYPE" val="a"/>
  <p:tag name="KSO_WM_UNIT_PRESET_TEXT" val="单击此处添加正文，文字是您思想的提炼，请尽量言简意赅的阐述观点。"/>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25322_1*f*1"/>
  <p:tag name="KSO_WM_TEMPLATE_CATEGORY" val="custom"/>
  <p:tag name="KSO_WM_TEMPLATE_INDEX" val="20225322"/>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m&quot;,&quot;fill_mode&quot;:&quot;adaptive&quot;,&quot;sacle_strategy&quot;:&quot;smart&quot;}"/>
  <p:tag name="KSO_WM_ASSEMBLE_CHIP_INDEX" val="3e8e35b1df7e4d6680357f2feb535462"/>
  <p:tag name="KSO_WM_UNIT_TEXT_FILL_FORE_SCHEMECOLOR_INDEX_BRIGHTNESS" val="0.15"/>
  <p:tag name="KSO_WM_UNIT_TEXT_FILL_FORE_SCHEMECOLOR_INDEX" val="13"/>
  <p:tag name="KSO_WM_UNIT_TEXT_FILL_TYPE" val="1"/>
  <p:tag name="KSO_WM_TEMPLATE_ASSEMBLE_XID" val="62f36c9f295c1bf6da716ee2"/>
  <p:tag name="KSO_WM_TEMPLATE_ASSEMBLE_GROUPID" val="62eb3516295c1bf6da6af4f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2*i*1"/>
  <p:tag name="KSO_WM_BEAUTIFY_FLAG" val="#wm#"/>
  <p:tag name="KSO_WM_TAG_VERSION" val="1.0"/>
  <p:tag name="KSO_WM_CHIP_GROUPID" val="62eb3516295c1bf6da6af4f1"/>
  <p:tag name="KSO_WM_CHIP_XID" val="62eb356e295c1bf6da6af506"/>
  <p:tag name="KSO_WM_UNIT_DEC_AREA_ID" val="0eb498f9d1f044f2b15a9cbb639385f5"/>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a1029db2572c4ad9ba724909b9bfb147"/>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5*i*1"/>
  <p:tag name="KSO_WM_BEAUTIFY_FLAG" val="#wm#"/>
  <p:tag name="KSO_WM_TAG_VERSION" val="1.0"/>
  <p:tag name="KSO_WM_CHIP_GROUPID" val="62eb3516295c1bf6da6af4f1"/>
  <p:tag name="KSO_WM_CHIP_XID" val="62eb356e295c1bf6da6af500"/>
  <p:tag name="KSO_WM_UNIT_DEC_AREA_ID" val="8a460e30c6874822bbfd51bb0f0b36a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6714e5f89814076a3a3fc6344a40fa8"/>
</p:tagLst>
</file>

<file path=ppt/tags/tag24.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6*i*1"/>
  <p:tag name="KSO_WM_BEAUTIFY_FLAG" val="#wm#"/>
  <p:tag name="KSO_WM_TAG_VERSION" val="1.0"/>
  <p:tag name="KSO_WM_CHIP_GROUPID" val="62eb3516295c1bf6da6af4f1"/>
  <p:tag name="KSO_WM_CHIP_XID" val="62eb356e295c1bf6da6af4ff"/>
  <p:tag name="KSO_WM_UNIT_DEC_AREA_ID" val="7d767a9405ba4c608faa3a185ea367a8"/>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4320ab50d5a455da6acb0041e95c136"/>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Lst>
</file>

<file path=ppt/tags/tag29.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Lst>
</file>

<file path=ppt/tags/tag3.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3*i*1"/>
  <p:tag name="KSO_WM_BEAUTIFY_FLAG" val="#wm#"/>
  <p:tag name="KSO_WM_TAG_VERSION" val="1.0"/>
  <p:tag name="KSO_WM_CHIP_GROUPID" val="62eb3516295c1bf6da6af4f1"/>
  <p:tag name="KSO_WM_CHIP_XID" val="62eb356e295c1bf6da6af507"/>
  <p:tag name="KSO_WM_UNIT_DEC_AREA_ID" val="41623c7a43fe4755807a0408ca3b4aa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4e4815c60aa04c3b85cffa441745b1eb"/>
</p:tagLst>
</file>

<file path=ppt/tags/tag30.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Lst>
</file>

<file path=ppt/tags/tag31.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Lst>
</file>

<file path=ppt/tags/tag32.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Lst>
</file>

<file path=ppt/tags/tag4.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4*i*1"/>
  <p:tag name="KSO_WM_BEAUTIFY_FLAG" val="#wm#"/>
  <p:tag name="KSO_WM_TAG_VERSION" val="1.0"/>
  <p:tag name="KSO_WM_CHIP_GROUPID" val="62eb3516295c1bf6da6af4f1"/>
  <p:tag name="KSO_WM_CHIP_XID" val="62eb356e295c1bf6da6af508"/>
  <p:tag name="KSO_WM_UNIT_DEC_AREA_ID" val="3ff1ecbc76a14aae8c5e84904b2c02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2c70a394cec4b699c4bfca045d0b62c"/>
</p:tagLst>
</file>

<file path=ppt/tags/tag40.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Lst>
</file>

<file path=ppt/tags/tag41.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Lst>
</file>

<file path=ppt/tags/tag42.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Lst>
</file>

<file path=ppt/tags/tag43.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7*i*1"/>
  <p:tag name="KSO_WM_BEAUTIFY_FLAG" val="#wm#"/>
  <p:tag name="KSO_WM_TAG_VERSION" val="1.0"/>
  <p:tag name="KSO_WM_CHIP_GROUPID" val="62eb3516295c1bf6da6af4f1"/>
  <p:tag name="KSO_WM_CHIP_XID" val="62eb356e295c1bf6da6af4fa"/>
  <p:tag name="KSO_WM_UNIT_DEC_AREA_ID" val="cbc32aae043f40b48b4187f67de050a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8fb21846c2f4d6b801c697b7f1eee64"/>
</p:tagLst>
</file>

<file path=ppt/tags/tag53.xml><?xml version="1.0" encoding="utf-8"?>
<p:tagLst xmlns:p="http://schemas.openxmlformats.org/presentationml/2006/main">
  <p:tag name="KSO_WM_UNIT_SUBTYPE" val="w"/>
  <p:tag name="KSO_WM_TEMPLATE_CATEGORY" val="chip"/>
  <p:tag name="KSO_WM_TEMPLATE_INDEX" val="20225322"/>
  <p:tag name="KSO_WM_UNIT_TYPE" val="i"/>
  <p:tag name="KSO_WM_UNIT_INDEX" val="1"/>
  <p:tag name="KSO_WM_UNIT_ID" val="chip20225322_9*i*1"/>
  <p:tag name="KSO_WM_BEAUTIFY_FLAG" val="#wm#"/>
  <p:tag name="KSO_WM_TAG_VERSION" val="1.0"/>
  <p:tag name="KSO_WM_CHIP_GROUPID" val="62eb3516295c1bf6da6af4f1"/>
  <p:tag name="KSO_WM_CHIP_XID" val="62eb356e295c1bf6da6af4f7"/>
  <p:tag name="KSO_WM_UNIT_DEC_AREA_ID" val="7f1d0001db1a4be49fd105dc7a8a46f8"/>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83b541594b34fdbbec89f092429109a"/>
</p:tagLst>
</file>

<file path=ppt/tags/tag54.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8*i*1"/>
  <p:tag name="KSO_WM_BEAUTIFY_FLAG" val="#wm#"/>
  <p:tag name="KSO_WM_TAG_VERSION" val="1.0"/>
  <p:tag name="KSO_WM_CHIP_GROUPID" val="62eb3516295c1bf6da6af4f1"/>
  <p:tag name="KSO_WM_CHIP_XID" val="62eb356e295c1bf6da6af4f8"/>
  <p:tag name="KSO_WM_UNIT_DEC_AREA_ID" val="adcf865754b0428baac555968e20467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111239f63bd04b1ea9bf6f02565500b4"/>
</p:tagLst>
</file>

<file path=ppt/tags/tag55.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10*i*1"/>
  <p:tag name="KSO_WM_BEAUTIFY_FLAG" val="#wm#"/>
  <p:tag name="KSO_WM_TAG_VERSION" val="1.0"/>
  <p:tag name="KSO_WM_CHIP_GROUPID" val="62eb3516295c1bf6da6af4f1"/>
  <p:tag name="KSO_WM_CHIP_XID" val="62eb356e295c1bf6da6af4f9"/>
  <p:tag name="KSO_WM_UNIT_DEC_AREA_ID" val="144298668a46457680292322c89aec0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cb94dfd06984224abd4099f288210ea"/>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Lst>
</file>

<file path=ppt/tags/tag64.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Lst>
</file>

<file path=ppt/tags/tag6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Lst>
</file>

<file path=ppt/tags/tag66.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Lst>
</file>

<file path=ppt/tags/tag67.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Lst>
</file>

<file path=ppt/tags/tag7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Lst>
</file>

<file path=ppt/tags/tag76.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Lst>
</file>

<file path=ppt/tags/tag77.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Lst>
</file>

<file path=ppt/tags/tag78.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BLOCK" val="0"/>
  <p:tag name="KSO_WM_UNIT_DEC_AREA_ID" val="6d6b77254b584de2b7cb532a10ef03fd"/>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custom20225322_1*i*2"/>
  <p:tag name="KSO_WM_TEMPLATE_CATEGORY" val="custom"/>
  <p:tag name="KSO_WM_TEMPLATE_INDEX" val="20225322"/>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1},&quot;ReferentInfo&quot;:{&quot;Id&quot;:&quot;2dee4a4f6b4147b1b2bd9970a7a8ea19&quot;,&quot;X&quot;:{&quot;Pos&quot;:2},&quot;Y&quot;:{&quot;Pos&quot;:1}},&quot;whChangeMode&quot;:0}"/>
  <p:tag name="KSO_WM_CHIP_GROUPID" val="61445dc01e630cfd8f1141bb"/>
  <p:tag name="KSO_WM_CHIP_XID" val="61445dc01e630cfd8f1141bc"/>
  <p:tag name="KSO_WM_CHIP_FILLAREA_FILL_RULE" val="{&quot;fill_align&quot;:&quot;cm&quot;,&quot;fill_mode&quot;:&quot;adaptive&quot;,&quot;sacle_strategy&quot;:&quot;smart&quot;}"/>
  <p:tag name="KSO_WM_UNIT_DEC_SUPPORTCHANGEPIC" val="0"/>
  <p:tag name="KSO_WM_UNIT_DEC_CHANGEPICRESERVED" val="0"/>
  <p:tag name="KSO_WM_ASSEMBLE_CHIP_INDEX" val="3e8e35b1df7e4d6680357f2feb535462"/>
  <p:tag name="KSO_WM_UNIT_LINE_FORE_SCHEMECOLOR_INDEX_BRIGHTNESS" val="0"/>
  <p:tag name="KSO_WM_UNIT_LINE_FORE_SCHEMECOLOR_INDEX" val="13"/>
  <p:tag name="KSO_WM_UNIT_LINE_FILL_TYPE" val="2"/>
  <p:tag name="KSO_WM_TEMPLATE_ASSEMBLE_XID" val="62f36c9f295c1bf6da716ee2"/>
  <p:tag name="KSO_WM_TEMPLATE_ASSEMBLE_GROUPID" val="62eb3516295c1bf6da6af4f1"/>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1*i*1"/>
  <p:tag name="KSO_WM_BEAUTIFY_FLAG" val="#wm#"/>
  <p:tag name="KSO_WM_TAG_VERSION" val="1.0"/>
  <p:tag name="KSO_WM_CHIP_GROUPID" val="62eb3516295c1bf6da6af4f1"/>
  <p:tag name="KSO_WM_CHIP_XID" val="62eb356e295c1bf6da6af505"/>
  <p:tag name="KSO_WM_UNIT_DEC_AREA_ID" val="e37d2b5d79de4cb783065267baf066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2c573f73a554761bb4525bde2205a9f"/>
</p:tagLst>
</file>

<file path=ppt/tags/tag85.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2*i*1"/>
  <p:tag name="KSO_WM_BEAUTIFY_FLAG" val="#wm#"/>
  <p:tag name="KSO_WM_TAG_VERSION" val="1.0"/>
  <p:tag name="KSO_WM_CHIP_GROUPID" val="62eb3516295c1bf6da6af4f1"/>
  <p:tag name="KSO_WM_CHIP_XID" val="62eb356e295c1bf6da6af501"/>
  <p:tag name="KSO_WM_UNIT_DEC_AREA_ID" val="63089e8c41dd4e47834e26702d993da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af5ba74f14a4b6a96e987c78e9d33c0"/>
</p:tagLst>
</file>

<file path=ppt/tags/tag86.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4*i*1"/>
  <p:tag name="KSO_WM_BEAUTIFY_FLAG" val="#wm#"/>
  <p:tag name="KSO_WM_TAG_VERSION" val="1.0"/>
  <p:tag name="KSO_WM_CHIP_GROUPID" val="62eb3516295c1bf6da6af4f1"/>
  <p:tag name="KSO_WM_CHIP_XID" val="62eb356e295c1bf6da6af503"/>
  <p:tag name="KSO_WM_UNIT_DEC_AREA_ID" val="9799a7ce532c4403a4e57fd15e795d3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5cc8e88da504e60840635b5133fab3e"/>
</p:tagLst>
</file>

<file path=ppt/tags/tag87.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3*i*1"/>
  <p:tag name="KSO_WM_BEAUTIFY_FLAG" val="#wm#"/>
  <p:tag name="KSO_WM_TAG_VERSION" val="1.0"/>
  <p:tag name="KSO_WM_CHIP_GROUPID" val="62eb3516295c1bf6da6af4f1"/>
  <p:tag name="KSO_WM_CHIP_XID" val="62eb356e295c1bf6da6af502"/>
  <p:tag name="KSO_WM_UNIT_DEC_AREA_ID" val="3972ec0396bd401ea5e79ed85f24343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3b365decac6c4e47a7ee63ebf225aa7f"/>
</p:tagLst>
</file>

<file path=ppt/tags/tag88.xml><?xml version="1.0" encoding="utf-8"?>
<p:tagLst xmlns:p="http://schemas.openxmlformats.org/presentationml/2006/main">
  <p:tag name="KSO_WM_UNIT_SUBTYPE" val="t"/>
  <p:tag name="KSO_WM_TEMPLATE_CATEGORY" val="chip"/>
  <p:tag name="KSO_WM_TEMPLATE_INDEX" val="20225322"/>
  <p:tag name="KSO_WM_UNIT_TYPE" val="i"/>
  <p:tag name="KSO_WM_UNIT_INDEX" val="1"/>
  <p:tag name="KSO_WM_UNIT_ID" val="chip20225322_15*i*1"/>
  <p:tag name="KSO_WM_BEAUTIFY_FLAG" val="#wm#"/>
  <p:tag name="KSO_WM_TAG_VERSION" val="1.0"/>
  <p:tag name="KSO_WM_CHIP_GROUPID" val="62eb3516295c1bf6da6af4f1"/>
  <p:tag name="KSO_WM_CHIP_XID" val="62eb356e295c1bf6da6af504"/>
  <p:tag name="KSO_WM_UNIT_DEC_AREA_ID" val="8c5b6b9897b74cd9858d8392d9ee984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8c81392db6048ffaf42394e6c4f19fc"/>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BLOCK" val="0"/>
  <p:tag name="KSO_WM_UNIT_DEC_AREA_ID" val="0187a745bd3a4a97a9aa4b89c1ce55ec"/>
  <p:tag name="KSO_WM_UNIT_SM_LIMIT_TYPE" val="0"/>
  <p:tag name="KSO_WM_UNIT_HIGHLIGHT" val="0"/>
  <p:tag name="KSO_WM_UNIT_COMPATIBLE" val="0"/>
  <p:tag name="KSO_WM_UNIT_DIAGRAM_ISNUMVISUAL" val="0"/>
  <p:tag name="KSO_WM_UNIT_DIAGRAM_ISREFERUNIT" val="0"/>
  <p:tag name="KSO_WM_UNIT_TYPE" val="i"/>
  <p:tag name="KSO_WM_UNIT_INDEX" val="1"/>
  <p:tag name="KSO_WM_UNIT_ID" val="custom20225322_1*i*1"/>
  <p:tag name="KSO_WM_TEMPLATE_CATEGORY" val="custom"/>
  <p:tag name="KSO_WM_TEMPLATE_INDEX" val="20225322"/>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1},&quot;ReferentInfo&quot;:{&quot;Id&quot;:&quot;2dee4a4f6b4147b1b2bd9970a7a8ea19&quot;,&quot;X&quot;:{&quot;Pos&quot;:0},&quot;Y&quot;:{&quot;Pos&quot;:1}},&quot;whChangeMode&quot;:0}"/>
  <p:tag name="KSO_WM_CHIP_GROUPID" val="61445dc01e630cfd8f1141bb"/>
  <p:tag name="KSO_WM_CHIP_XID" val="61445dc01e630cfd8f1141bc"/>
  <p:tag name="KSO_WM_CHIP_FILLAREA_FILL_RULE" val="{&quot;fill_align&quot;:&quot;cm&quot;,&quot;fill_mode&quot;:&quot;adaptive&quot;,&quot;sacle_strategy&quot;:&quot;smart&quot;}"/>
  <p:tag name="KSO_WM_UNIT_DEC_SUPPORTCHANGEPIC" val="0"/>
  <p:tag name="KSO_WM_UNIT_DEC_CHANGEPICRESERVED" val="0"/>
  <p:tag name="KSO_WM_ASSEMBLE_CHIP_INDEX" val="3e8e35b1df7e4d6680357f2feb535462"/>
  <p:tag name="KSO_WM_UNIT_LINE_FORE_SCHEMECOLOR_INDEX_BRIGHTNESS" val="0"/>
  <p:tag name="KSO_WM_UNIT_LINE_FORE_SCHEMECOLOR_INDEX" val="13"/>
  <p:tag name="KSO_WM_UNIT_LINE_FILL_TYPE" val="2"/>
  <p:tag name="KSO_WM_TEMPLATE_ASSEMBLE_XID" val="62f36c9f295c1bf6da716ee2"/>
  <p:tag name="KSO_WM_TEMPLATE_ASSEMBLE_GROUPID" val="62eb3516295c1bf6da6af4f1"/>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SUBTYPE" val="v"/>
  <p:tag name="KSO_WM_TEMPLATE_CATEGORY" val="chip"/>
  <p:tag name="KSO_WM_TEMPLATE_INDEX" val="20225322"/>
  <p:tag name="KSO_WM_UNIT_TYPE" val="i"/>
  <p:tag name="KSO_WM_UNIT_INDEX" val="1"/>
  <p:tag name="KSO_WM_UNIT_ID" val="chip20225322_16*i*1"/>
  <p:tag name="KSO_WM_BEAUTIFY_FLAG" val="#wm#"/>
  <p:tag name="KSO_WM_TAG_VERSION" val="1.0"/>
  <p:tag name="KSO_WM_CHIP_GROUPID" val="62eb3516295c1bf6da6af4f1"/>
  <p:tag name="KSO_WM_CHIP_XID" val="62eb356e295c1bf6da6af4fe"/>
  <p:tag name="KSO_WM_UNIT_DEC_AREA_ID" val="5949bb94ba564ff39379a032a3d3c9c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ebd435e059409a90bb17ce190721b4"/>
</p:tagLst>
</file>

<file path=ppt/tags/tag94.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17*i*1"/>
  <p:tag name="KSO_WM_BEAUTIFY_FLAG" val="#wm#"/>
  <p:tag name="KSO_WM_TAG_VERSION" val="1.0"/>
  <p:tag name="KSO_WM_CHIP_GROUPID" val="62eb3516295c1bf6da6af4f1"/>
  <p:tag name="KSO_WM_CHIP_XID" val="62eb356e295c1bf6da6af4fb"/>
  <p:tag name="KSO_WM_UNIT_DEC_AREA_ID" val="e77fe42dc1bb4461978f77ec545c5e71"/>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9143d60b2c4841129807f179ce51b357"/>
</p:tagLst>
</file>

<file path=ppt/tags/tag95.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18*i*1"/>
  <p:tag name="KSO_WM_BEAUTIFY_FLAG" val="#wm#"/>
  <p:tag name="KSO_WM_TAG_VERSION" val="1.0"/>
  <p:tag name="KSO_WM_CHIP_GROUPID" val="62eb3516295c1bf6da6af4f1"/>
  <p:tag name="KSO_WM_CHIP_XID" val="62eb356e295c1bf6da6af4fc"/>
  <p:tag name="KSO_WM_UNIT_DEC_AREA_ID" val="55dc9fc091ed43b3a6b26a5c1eb6e31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43a5705381f403792f8d604b8a8c5a5"/>
</p:tagLst>
</file>

<file path=ppt/tags/tag96.xml><?xml version="1.0" encoding="utf-8"?>
<p:tagLst xmlns:p="http://schemas.openxmlformats.org/presentationml/2006/main">
  <p:tag name="KSO_WM_UNIT_SUBTYPE" val="u"/>
  <p:tag name="KSO_WM_TEMPLATE_CATEGORY" val="chip"/>
  <p:tag name="KSO_WM_TEMPLATE_INDEX" val="20225322"/>
  <p:tag name="KSO_WM_UNIT_TYPE" val="i"/>
  <p:tag name="KSO_WM_UNIT_INDEX" val="1"/>
  <p:tag name="KSO_WM_UNIT_ID" val="chip20225322_19*i*1"/>
  <p:tag name="KSO_WM_BEAUTIFY_FLAG" val="#wm#"/>
  <p:tag name="KSO_WM_TAG_VERSION" val="1.0"/>
  <p:tag name="KSO_WM_CHIP_GROUPID" val="62eb3516295c1bf6da6af4f1"/>
  <p:tag name="KSO_WM_CHIP_XID" val="62eb356e295c1bf6da6af4fd"/>
  <p:tag name="KSO_WM_UNIT_DEC_AREA_ID" val="26a7cbc437624539b6eea66513ecc04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8f4a4eb47dc94f8091566a1a1c385577"/>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Adjacency">
      <a:dk1>
        <a:srgbClr val="000000"/>
      </a:dk1>
      <a:lt1>
        <a:srgbClr val="FFFFFF"/>
      </a:lt1>
      <a:dk2>
        <a:srgbClr val="EAF5E2"/>
      </a:dk2>
      <a:lt2>
        <a:srgbClr val="FFFFFF"/>
      </a:lt2>
      <a:accent1>
        <a:srgbClr val="73AC8E"/>
      </a:accent1>
      <a:accent2>
        <a:srgbClr val="4EA7A2"/>
      </a:accent2>
      <a:accent3>
        <a:srgbClr val="35A0B6"/>
      </a:accent3>
      <a:accent4>
        <a:srgbClr val="4894C1"/>
      </a:accent4>
      <a:accent5>
        <a:srgbClr val="7184BF"/>
      </a:accent5>
      <a:accent6>
        <a:srgbClr val="9672AB"/>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3586</Words>
  <Application>WPS 演示</Application>
  <PresentationFormat>宽屏</PresentationFormat>
  <Paragraphs>73</Paragraphs>
  <Slides>23</Slides>
  <Notes>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23</vt:i4>
      </vt:variant>
    </vt:vector>
  </HeadingPairs>
  <TitlesOfParts>
    <vt:vector size="53" baseType="lpstr">
      <vt:lpstr>Arial</vt:lpstr>
      <vt:lpstr>宋体</vt:lpstr>
      <vt:lpstr>Wingdings</vt:lpstr>
      <vt:lpstr>DejaVu Sans</vt:lpstr>
      <vt:lpstr>汉仪中黑 简</vt:lpstr>
      <vt:lpstr>方正黑体_GBK</vt:lpstr>
      <vt:lpstr>汉仪雅酷黑 85W</vt:lpstr>
      <vt:lpstr>微软雅黑</vt:lpstr>
      <vt:lpstr>思源黑体 CN Heavy</vt:lpstr>
      <vt:lpstr>方正黑体简体</vt:lpstr>
      <vt:lpstr>思源宋体</vt:lpstr>
      <vt:lpstr>思源黑体 CN Medium</vt:lpstr>
      <vt:lpstr>Calibri</vt:lpstr>
      <vt:lpstr>方正书宋_GBK</vt:lpstr>
      <vt:lpstr>思源黑体 CN Normal</vt:lpstr>
      <vt:lpstr>站酷高端黑</vt:lpstr>
      <vt:lpstr>Segoe UI</vt:lpstr>
      <vt:lpstr>Calibri</vt:lpstr>
      <vt:lpstr>思源黑体 CN Bold</vt:lpstr>
      <vt:lpstr>FZHei-B01S</vt:lpstr>
      <vt:lpstr>Patua one</vt:lpstr>
      <vt:lpstr>宋体</vt:lpstr>
      <vt:lpstr>Arial Unicode MS</vt:lpstr>
      <vt:lpstr>微软雅黑</vt:lpstr>
      <vt:lpstr>Standard Symbols PS</vt:lpstr>
      <vt:lpstr>方正小标宋简体</vt:lpstr>
      <vt:lpstr>Noto Music</vt:lpstr>
      <vt:lpstr>华文仿宋</vt:lpstr>
      <vt:lpstr>Noto Serif CJK JP ExtraLight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92</cp:revision>
  <dcterms:created xsi:type="dcterms:W3CDTF">2025-10-27T02:53:42Z</dcterms:created>
  <dcterms:modified xsi:type="dcterms:W3CDTF">2025-10-27T02:53:42Z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2052-11.8.2.10125</vt:lpwstr>
  </property>
  <property fmtid="{D5CDD505-2E9C-101B-9397-08002B2CF9AE}" pid="3" name="KSOTemplateUUID">
    <vt:lpwstr>v1.0_mb_gsJGARbzX43B5kA/Sc4haQ==</vt:lpwstr>
  </property>
  <property fmtid="{D5CDD505-2E9C-101B-9397-08002B2CF9AE}" pid="4" name="ICV">
    <vt:lpwstr>C19B197CCBAE4A42AE2D26EC427649ED_13</vt:lpwstr>
  </property>
</Properties>
</file>