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3"/>
    <p:sldId id="260" r:id="rId4"/>
    <p:sldId id="267" r:id="rId5"/>
    <p:sldId id="284" r:id="rId6"/>
    <p:sldId id="269" r:id="rId7"/>
    <p:sldId id="281" r:id="rId8"/>
    <p:sldId id="287" r:id="rId9"/>
    <p:sldId id="285" r:id="rId10"/>
    <p:sldId id="276" r:id="rId11"/>
    <p:sldId id="277" r:id="rId12"/>
    <p:sldId id="278" r:id="rId13"/>
    <p:sldId id="286" r:id="rId14"/>
    <p:sldId id="279" r:id="rId15"/>
    <p:sldId id="283" r:id="rId16"/>
    <p:sldId id="272" r:id="rId17"/>
    <p:sldId id="292" r:id="rId18"/>
    <p:sldId id="291" r:id="rId19"/>
    <p:sldId id="262" r:id="rId20"/>
    <p:sldId id="264" r:id="rId21"/>
    <p:sldId id="288" r:id="rId22"/>
    <p:sldId id="289" r:id="rId23"/>
    <p:sldId id="293" r:id="rId24"/>
    <p:sldId id="280" r:id="rId25"/>
    <p:sldId id="266" r:id="rId26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o luo" initials="h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59EB3-C4BE-4F06-AC76-D363FCFBA909}" type="doc">
      <dgm:prSet loTypeId="urn:microsoft.com/office/officeart/2005/8/layout/h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0F65970-2905-4F34-AE2F-128418B5FB68}">
      <dgm:prSet custT="1"/>
      <dgm:spPr/>
      <dgm:t>
        <a:bodyPr/>
        <a:lstStyle/>
        <a:p>
          <a:r>
            <a:rPr lang="zh-CN" altLang="en-US" sz="1600" dirty="0"/>
            <a:t>“</a:t>
          </a:r>
          <a:r>
            <a:rPr lang="zh-CN" sz="1600" dirty="0"/>
            <a:t>麻</a:t>
          </a:r>
          <a:r>
            <a:rPr lang="zh-CN" altLang="en-US" sz="1600" dirty="0"/>
            <a:t>”</a:t>
          </a:r>
          <a:r>
            <a:rPr lang="zh-CN" sz="1600" dirty="0"/>
            <a:t>就是麻醉药品，</a:t>
          </a:r>
          <a:r>
            <a:rPr lang="zh-CN" altLang="en-US" sz="1600" dirty="0"/>
            <a:t>“</a:t>
          </a:r>
          <a:r>
            <a:rPr lang="zh-CN" sz="1600" dirty="0"/>
            <a:t>精</a:t>
          </a:r>
          <a:r>
            <a:rPr lang="zh-CN" altLang="en-US" sz="1600" dirty="0"/>
            <a:t>”</a:t>
          </a:r>
          <a:r>
            <a:rPr lang="zh-CN" sz="1600" dirty="0"/>
            <a:t>就是精神类药品，</a:t>
          </a:r>
          <a:endParaRPr lang="en-US" altLang="zh-CN" sz="1600" dirty="0"/>
        </a:p>
      </dgm:t>
    </dgm:pt>
    <dgm:pt modelId="{8DDABD9A-D028-4E0A-B706-7033F5EAB1AB}" cxnId="{BFA85925-6120-410E-A833-B2C82D416EAA}" type="parTrans">
      <dgm:prSet/>
      <dgm:spPr/>
      <dgm:t>
        <a:bodyPr/>
        <a:lstStyle/>
        <a:p>
          <a:endParaRPr lang="zh-CN" altLang="en-US"/>
        </a:p>
      </dgm:t>
    </dgm:pt>
    <dgm:pt modelId="{E438F67F-4949-4BFF-89E2-97DBA7BA3F86}" cxnId="{BFA85925-6120-410E-A833-B2C82D416EAA}" type="sibTrans">
      <dgm:prSet/>
      <dgm:spPr/>
      <dgm:t>
        <a:bodyPr/>
        <a:lstStyle/>
        <a:p>
          <a:endParaRPr lang="zh-CN" altLang="en-US"/>
        </a:p>
      </dgm:t>
    </dgm:pt>
    <dgm:pt modelId="{79492D50-D1BD-4F18-8CC8-57E7B6FA5FD7}">
      <dgm:prSet/>
      <dgm:spPr/>
      <dgm:t>
        <a:bodyPr/>
        <a:lstStyle/>
        <a:p>
          <a:r>
            <a:rPr lang="zh-CN" dirty="0"/>
            <a:t>三代毒品就是与现有的冰毒、麻古等化学合成有相拟或更强的兴奋、致幻、麻醉等效果，因此又被称为“实验室毒品”或“策划药”</a:t>
          </a:r>
          <a:r>
            <a:rPr lang="zh-CN" altLang="en-US" dirty="0"/>
            <a:t>。</a:t>
          </a:r>
          <a:endParaRPr lang="zh-CN" dirty="0"/>
        </a:p>
      </dgm:t>
    </dgm:pt>
    <dgm:pt modelId="{0E906C59-1A8A-4391-A296-05279F0B0F6F}" cxnId="{41A89F2A-16F9-4923-95C2-74909BFD6F00}" type="parTrans">
      <dgm:prSet/>
      <dgm:spPr/>
      <dgm:t>
        <a:bodyPr/>
        <a:lstStyle/>
        <a:p>
          <a:endParaRPr lang="zh-CN" altLang="en-US"/>
        </a:p>
      </dgm:t>
    </dgm:pt>
    <dgm:pt modelId="{11A08539-AAFF-494C-828E-8DF97E4B4598}" cxnId="{41A89F2A-16F9-4923-95C2-74909BFD6F00}" type="sibTrans">
      <dgm:prSet/>
      <dgm:spPr/>
      <dgm:t>
        <a:bodyPr/>
        <a:lstStyle/>
        <a:p>
          <a:endParaRPr lang="zh-CN" altLang="en-US"/>
        </a:p>
      </dgm:t>
    </dgm:pt>
    <dgm:pt modelId="{F5C66BB5-3C7B-4291-B4A4-B908B1CEFB32}">
      <dgm:prSet custT="1"/>
      <dgm:spPr/>
      <dgm:t>
        <a:bodyPr anchor="ctr" anchorCtr="0"/>
        <a:lstStyle/>
        <a:p>
          <a:r>
            <a:rPr lang="zh-CN" altLang="en-US" sz="2400" dirty="0">
              <a:solidFill>
                <a:schemeClr val="bg1"/>
              </a:solidFill>
            </a:rPr>
            <a:t>一旦滥用，就形同毒品</a:t>
          </a:r>
          <a:endParaRPr lang="zh-CN" altLang="en-US" sz="2400" dirty="0"/>
        </a:p>
      </dgm:t>
    </dgm:pt>
    <dgm:pt modelId="{BD3D939A-8655-4C37-97E3-9B15D6FD86F3}" cxnId="{D0EC8934-9879-4C80-A962-E1B3D0D24E78}" type="parTrans">
      <dgm:prSet/>
      <dgm:spPr/>
      <dgm:t>
        <a:bodyPr/>
        <a:lstStyle/>
        <a:p>
          <a:endParaRPr lang="zh-CN" altLang="en-US"/>
        </a:p>
      </dgm:t>
    </dgm:pt>
    <dgm:pt modelId="{F41419BD-628E-46B5-98B5-CFD55EE3989D}" cxnId="{D0EC8934-9879-4C80-A962-E1B3D0D24E78}" type="sibTrans">
      <dgm:prSet/>
      <dgm:spPr/>
      <dgm:t>
        <a:bodyPr/>
        <a:lstStyle/>
        <a:p>
          <a:endParaRPr lang="zh-CN" altLang="en-US"/>
        </a:p>
      </dgm:t>
    </dgm:pt>
    <dgm:pt modelId="{1F293759-EBEE-468E-92BE-8F11D74AB07C}">
      <dgm:prSet custT="1"/>
      <dgm:spPr/>
      <dgm:t>
        <a:bodyPr anchor="ctr" anchorCtr="0"/>
        <a:lstStyle/>
        <a:p>
          <a:r>
            <a:rPr lang="zh-CN" altLang="en-US" sz="1400" dirty="0"/>
            <a:t>这类毒品是毒贩为了逃避管制和打击，对现有的化学合成毒品（精神活性物质）进行化学结构的部分修改或创新，得到一个新的</a:t>
          </a:r>
          <a:r>
            <a:rPr lang="zh-CN" altLang="en-US" sz="1600" dirty="0">
              <a:highlight>
                <a:srgbClr val="FFFF00"/>
              </a:highlight>
            </a:rPr>
            <a:t>精神活性物质</a:t>
          </a:r>
          <a:r>
            <a:rPr lang="zh-CN" altLang="en-US" sz="1400" dirty="0"/>
            <a:t>。</a:t>
          </a:r>
          <a:endParaRPr lang="zh-CN" altLang="en-US" sz="2000" dirty="0"/>
        </a:p>
      </dgm:t>
    </dgm:pt>
    <dgm:pt modelId="{E24AC9EB-F53D-4A0D-BD1F-92A3007EF50F}" cxnId="{9EA695D2-C96B-48DF-AA4C-1FA7FD09ECC6}" type="parTrans">
      <dgm:prSet/>
      <dgm:spPr/>
      <dgm:t>
        <a:bodyPr/>
        <a:lstStyle/>
        <a:p>
          <a:endParaRPr lang="zh-CN" altLang="en-US"/>
        </a:p>
      </dgm:t>
    </dgm:pt>
    <dgm:pt modelId="{7E31064C-7D3C-4BF5-96D2-A9BDAA15CAF3}" cxnId="{9EA695D2-C96B-48DF-AA4C-1FA7FD09ECC6}" type="sibTrans">
      <dgm:prSet/>
      <dgm:spPr/>
      <dgm:t>
        <a:bodyPr/>
        <a:lstStyle/>
        <a:p>
          <a:endParaRPr lang="zh-CN" altLang="en-US"/>
        </a:p>
      </dgm:t>
    </dgm:pt>
    <dgm:pt modelId="{C06496E9-614D-431E-A90F-74280341E175}" type="pres">
      <dgm:prSet presAssocID="{CE759EB3-C4BE-4F06-AC76-D363FCFBA909}" presName="Name0" presStyleCnt="0">
        <dgm:presLayoutVars>
          <dgm:dir/>
          <dgm:animLvl val="lvl"/>
          <dgm:resizeHandles val="exact"/>
        </dgm:presLayoutVars>
      </dgm:prSet>
      <dgm:spPr/>
    </dgm:pt>
    <dgm:pt modelId="{C5E67592-15D6-45AA-8708-A0531146B872}" type="pres">
      <dgm:prSet presAssocID="{80F65970-2905-4F34-AE2F-128418B5FB68}" presName="composite" presStyleCnt="0"/>
      <dgm:spPr/>
    </dgm:pt>
    <dgm:pt modelId="{46C93B17-9D3F-43BD-B2A8-C0222A607339}" type="pres">
      <dgm:prSet presAssocID="{80F65970-2905-4F34-AE2F-128418B5FB68}" presName="parTx" presStyleLbl="alignNode1" presStyleIdx="0" presStyleCnt="2" custLinFactNeighborX="197" custLinFactNeighborY="-90253">
        <dgm:presLayoutVars>
          <dgm:chMax val="0"/>
          <dgm:chPref val="0"/>
          <dgm:bulletEnabled val="1"/>
        </dgm:presLayoutVars>
      </dgm:prSet>
      <dgm:spPr/>
    </dgm:pt>
    <dgm:pt modelId="{8A8DE574-07E0-4DCF-ADD2-EF67759727AA}" type="pres">
      <dgm:prSet presAssocID="{80F65970-2905-4F34-AE2F-128418B5FB68}" presName="desTx" presStyleLbl="alignAccFollowNode1" presStyleIdx="0" presStyleCnt="2" custLinFactY="-39446" custLinFactNeighborX="-1" custLinFactNeighborY="-100000">
        <dgm:presLayoutVars>
          <dgm:bulletEnabled val="1"/>
        </dgm:presLayoutVars>
      </dgm:prSet>
      <dgm:spPr/>
    </dgm:pt>
    <dgm:pt modelId="{66995229-3623-4D12-B344-A050EAF1111B}" type="pres">
      <dgm:prSet presAssocID="{E438F67F-4949-4BFF-89E2-97DBA7BA3F86}" presName="space" presStyleCnt="0"/>
      <dgm:spPr/>
    </dgm:pt>
    <dgm:pt modelId="{E2A30FBC-14AB-4DDD-A27E-8BBFA6E5700C}" type="pres">
      <dgm:prSet presAssocID="{79492D50-D1BD-4F18-8CC8-57E7B6FA5FD7}" presName="composite" presStyleCnt="0"/>
      <dgm:spPr/>
    </dgm:pt>
    <dgm:pt modelId="{B9255761-97B1-4968-87E2-290EDC10D2D2}" type="pres">
      <dgm:prSet presAssocID="{79492D50-D1BD-4F18-8CC8-57E7B6FA5FD7}" presName="parTx" presStyleLbl="alignNode1" presStyleIdx="1" presStyleCnt="2" custLinFactY="49890" custLinFactNeighborX="1" custLinFactNeighborY="100000">
        <dgm:presLayoutVars>
          <dgm:chMax val="0"/>
          <dgm:chPref val="0"/>
          <dgm:bulletEnabled val="1"/>
        </dgm:presLayoutVars>
      </dgm:prSet>
      <dgm:spPr/>
    </dgm:pt>
    <dgm:pt modelId="{59091BCD-0ADB-4F70-A2D2-98F33F0ED3C1}" type="pres">
      <dgm:prSet presAssocID="{79492D50-D1BD-4F18-8CC8-57E7B6FA5FD7}" presName="desTx" presStyleLbl="alignAccFollowNode1" presStyleIdx="1" presStyleCnt="2" custLinFactNeighborX="2537" custLinFactNeighborY="-28610">
        <dgm:presLayoutVars>
          <dgm:bulletEnabled val="1"/>
        </dgm:presLayoutVars>
      </dgm:prSet>
      <dgm:spPr/>
    </dgm:pt>
  </dgm:ptLst>
  <dgm:cxnLst>
    <dgm:cxn modelId="{623EA713-9EAB-492B-97CA-A510B423F76C}" type="presOf" srcId="{CE759EB3-C4BE-4F06-AC76-D363FCFBA909}" destId="{C06496E9-614D-431E-A90F-74280341E175}" srcOrd="0" destOrd="0" presId="urn:microsoft.com/office/officeart/2005/8/layout/hList1"/>
    <dgm:cxn modelId="{E1C2D121-388D-442B-852D-EB1D06F2B6B3}" type="presOf" srcId="{79492D50-D1BD-4F18-8CC8-57E7B6FA5FD7}" destId="{B9255761-97B1-4968-87E2-290EDC10D2D2}" srcOrd="0" destOrd="0" presId="urn:microsoft.com/office/officeart/2005/8/layout/hList1"/>
    <dgm:cxn modelId="{48573C24-DF7B-45B0-A342-08EF7C9DD9D3}" type="presOf" srcId="{1F293759-EBEE-468E-92BE-8F11D74AB07C}" destId="{59091BCD-0ADB-4F70-A2D2-98F33F0ED3C1}" srcOrd="0" destOrd="0" presId="urn:microsoft.com/office/officeart/2005/8/layout/hList1"/>
    <dgm:cxn modelId="{BFA85925-6120-410E-A833-B2C82D416EAA}" srcId="{CE759EB3-C4BE-4F06-AC76-D363FCFBA909}" destId="{80F65970-2905-4F34-AE2F-128418B5FB68}" srcOrd="0" destOrd="0" parTransId="{8DDABD9A-D028-4E0A-B706-7033F5EAB1AB}" sibTransId="{E438F67F-4949-4BFF-89E2-97DBA7BA3F86}"/>
    <dgm:cxn modelId="{41A89F2A-16F9-4923-95C2-74909BFD6F00}" srcId="{CE759EB3-C4BE-4F06-AC76-D363FCFBA909}" destId="{79492D50-D1BD-4F18-8CC8-57E7B6FA5FD7}" srcOrd="1" destOrd="0" parTransId="{0E906C59-1A8A-4391-A296-05279F0B0F6F}" sibTransId="{11A08539-AAFF-494C-828E-8DF97E4B4598}"/>
    <dgm:cxn modelId="{D0EC8934-9879-4C80-A962-E1B3D0D24E78}" srcId="{80F65970-2905-4F34-AE2F-128418B5FB68}" destId="{F5C66BB5-3C7B-4291-B4A4-B908B1CEFB32}" srcOrd="0" destOrd="0" parTransId="{BD3D939A-8655-4C37-97E3-9B15D6FD86F3}" sibTransId="{F41419BD-628E-46B5-98B5-CFD55EE3989D}"/>
    <dgm:cxn modelId="{6C33E779-D8FF-4138-98D7-48E34361500F}" type="presOf" srcId="{80F65970-2905-4F34-AE2F-128418B5FB68}" destId="{46C93B17-9D3F-43BD-B2A8-C0222A607339}" srcOrd="0" destOrd="0" presId="urn:microsoft.com/office/officeart/2005/8/layout/hList1"/>
    <dgm:cxn modelId="{9EA695D2-C96B-48DF-AA4C-1FA7FD09ECC6}" srcId="{79492D50-D1BD-4F18-8CC8-57E7B6FA5FD7}" destId="{1F293759-EBEE-468E-92BE-8F11D74AB07C}" srcOrd="0" destOrd="0" parTransId="{E24AC9EB-F53D-4A0D-BD1F-92A3007EF50F}" sibTransId="{7E31064C-7D3C-4BF5-96D2-A9BDAA15CAF3}"/>
    <dgm:cxn modelId="{DA0002DF-EE0F-4B2E-B2F6-CD0A4DBFF96F}" type="presOf" srcId="{F5C66BB5-3C7B-4291-B4A4-B908B1CEFB32}" destId="{8A8DE574-07E0-4DCF-ADD2-EF67759727AA}" srcOrd="0" destOrd="0" presId="urn:microsoft.com/office/officeart/2005/8/layout/hList1"/>
    <dgm:cxn modelId="{2D1FD937-416E-4C7A-9B5F-322692402396}" type="presParOf" srcId="{C06496E9-614D-431E-A90F-74280341E175}" destId="{C5E67592-15D6-45AA-8708-A0531146B872}" srcOrd="0" destOrd="0" presId="urn:microsoft.com/office/officeart/2005/8/layout/hList1"/>
    <dgm:cxn modelId="{9D441D53-CDE6-4EF2-8EB4-42C8B776E674}" type="presParOf" srcId="{C5E67592-15D6-45AA-8708-A0531146B872}" destId="{46C93B17-9D3F-43BD-B2A8-C0222A607339}" srcOrd="0" destOrd="0" presId="urn:microsoft.com/office/officeart/2005/8/layout/hList1"/>
    <dgm:cxn modelId="{A596D85C-BBC1-4ADB-ADA7-CE804C18BE3D}" type="presParOf" srcId="{C5E67592-15D6-45AA-8708-A0531146B872}" destId="{8A8DE574-07E0-4DCF-ADD2-EF67759727AA}" srcOrd="1" destOrd="0" presId="urn:microsoft.com/office/officeart/2005/8/layout/hList1"/>
    <dgm:cxn modelId="{24E29521-9735-402B-A5D4-C716B31B0272}" type="presParOf" srcId="{C06496E9-614D-431E-A90F-74280341E175}" destId="{66995229-3623-4D12-B344-A050EAF1111B}" srcOrd="1" destOrd="0" presId="urn:microsoft.com/office/officeart/2005/8/layout/hList1"/>
    <dgm:cxn modelId="{4DC99371-AABE-439D-B2A2-9240C05391E3}" type="presParOf" srcId="{C06496E9-614D-431E-A90F-74280341E175}" destId="{E2A30FBC-14AB-4DDD-A27E-8BBFA6E5700C}" srcOrd="2" destOrd="0" presId="urn:microsoft.com/office/officeart/2005/8/layout/hList1"/>
    <dgm:cxn modelId="{9676C749-06DD-41C6-9084-F5E6F052E0B1}" type="presParOf" srcId="{E2A30FBC-14AB-4DDD-A27E-8BBFA6E5700C}" destId="{B9255761-97B1-4968-87E2-290EDC10D2D2}" srcOrd="0" destOrd="0" presId="urn:microsoft.com/office/officeart/2005/8/layout/hList1"/>
    <dgm:cxn modelId="{C85AFCD9-FB49-4862-AF1B-628EBB9B789D}" type="presParOf" srcId="{E2A30FBC-14AB-4DDD-A27E-8BBFA6E5700C}" destId="{59091BCD-0ADB-4F70-A2D2-98F33F0ED3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220805" cy="5181601"/>
        <a:chOff x="0" y="0"/>
        <a:chExt cx="9220805" cy="5181601"/>
      </a:xfrm>
    </dsp:grpSpPr>
    <dsp:sp modelId="{46C93B17-9D3F-43BD-B2A8-C0222A607339}">
      <dsp:nvSpPr>
        <dsp:cNvPr id="3" name="矩形 2"/>
        <dsp:cNvSpPr/>
      </dsp:nvSpPr>
      <dsp:spPr bwMode="white">
        <a:xfrm>
          <a:off x="8488" y="0"/>
          <a:ext cx="4308787" cy="1519555"/>
        </a:xfrm>
        <a:prstGeom prst="rect">
          <a:avLst/>
        </a:prstGeom>
        <a:sp3d prstMaterial="translucentPowder">
          <a:bevelT w="127000" h="25400" prst="softRound"/>
        </a:sp3d>
      </dsp:spPr>
      <dsp:style>
        <a:lnRef idx="1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13792" tIns="65024" rIns="113792" bIns="6502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dirty="0"/>
            <a:t>“</a:t>
          </a:r>
          <a:r>
            <a:rPr lang="zh-CN" sz="1600" dirty="0"/>
            <a:t>麻</a:t>
          </a:r>
          <a:r>
            <a:rPr lang="zh-CN" altLang="en-US" sz="1600" dirty="0"/>
            <a:t>”</a:t>
          </a:r>
          <a:r>
            <a:rPr lang="zh-CN" sz="1600" dirty="0"/>
            <a:t>就是麻醉药品，</a:t>
          </a:r>
          <a:r>
            <a:rPr lang="zh-CN" altLang="en-US" sz="1600" dirty="0"/>
            <a:t>“</a:t>
          </a:r>
          <a:r>
            <a:rPr lang="zh-CN" sz="1600" dirty="0"/>
            <a:t>精</a:t>
          </a:r>
          <a:r>
            <a:rPr lang="zh-CN" altLang="en-US" sz="1600" dirty="0"/>
            <a:t>”</a:t>
          </a:r>
          <a:r>
            <a:rPr lang="zh-CN" sz="1600" dirty="0"/>
            <a:t>就是精神类药品，</a:t>
          </a:r>
          <a:endParaRPr lang="en-US" altLang="zh-CN" sz="1600" dirty="0"/>
        </a:p>
      </dsp:txBody>
      <dsp:txXfrm>
        <a:off x="8488" y="0"/>
        <a:ext cx="4308787" cy="1519555"/>
      </dsp:txXfrm>
    </dsp:sp>
    <dsp:sp modelId="{8A8DE574-07E0-4DCF-ADD2-EF67759727AA}">
      <dsp:nvSpPr>
        <dsp:cNvPr id="4" name="矩形 3"/>
        <dsp:cNvSpPr/>
      </dsp:nvSpPr>
      <dsp:spPr bwMode="white">
        <a:xfrm>
          <a:off x="0" y="1520075"/>
          <a:ext cx="4308787" cy="966240"/>
        </a:xfrm>
        <a:prstGeom prst="rect">
          <a:avLst/>
        </a:prstGeom>
        <a:sp3d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128016" tIns="128016" rIns="170688" bIns="192024" anchor="ctr" anchorCtr="0"/>
        <a:lstStyle>
          <a:lvl1pPr algn="l">
            <a:defRPr sz="22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dirty="0">
              <a:solidFill>
                <a:schemeClr val="bg1"/>
              </a:solidFill>
            </a:rPr>
            <a:t>一旦滥用，就形同毒品</a:t>
          </a:r>
          <a:endParaRPr lang="zh-CN" altLang="en-US" sz="2400" dirty="0">
            <a:solidFill>
              <a:schemeClr val="dk1"/>
            </a:solidFill>
          </a:endParaRPr>
        </a:p>
      </dsp:txBody>
      <dsp:txXfrm>
        <a:off x="0" y="1520075"/>
        <a:ext cx="4308787" cy="966240"/>
      </dsp:txXfrm>
    </dsp:sp>
    <dsp:sp modelId="{B9255761-97B1-4968-87E2-290EDC10D2D2}">
      <dsp:nvSpPr>
        <dsp:cNvPr id="5" name="矩形 4"/>
        <dsp:cNvSpPr/>
      </dsp:nvSpPr>
      <dsp:spPr bwMode="white">
        <a:xfrm>
          <a:off x="4912018" y="3625564"/>
          <a:ext cx="4308787" cy="1519555"/>
        </a:xfrm>
        <a:prstGeom prst="rect">
          <a:avLst/>
        </a:prstGeom>
        <a:sp3d prstMaterial="translucentPowder">
          <a:bevelT w="127000" h="25400" prst="softRound"/>
        </a:sp3d>
      </dsp:spPr>
      <dsp:style>
        <a:lnRef idx="1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56464" tIns="89408" rIns="156464" bIns="89408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/>
            <a:t>三代毒品就是与现有的冰毒、麻古等化学合成有相拟或更强的兴奋、致幻、麻醉等效果，因此又被称为“实验室毒品”或“策划药”</a:t>
          </a:r>
          <a:r>
            <a:rPr lang="zh-CN" altLang="en-US" dirty="0"/>
            <a:t>。</a:t>
          </a:r>
          <a:endParaRPr lang="zh-CN" dirty="0"/>
        </a:p>
      </dsp:txBody>
      <dsp:txXfrm>
        <a:off x="4912018" y="3625564"/>
        <a:ext cx="4308787" cy="1519555"/>
      </dsp:txXfrm>
    </dsp:sp>
    <dsp:sp modelId="{59091BCD-0ADB-4F70-A2D2-98F33F0ED3C1}">
      <dsp:nvSpPr>
        <dsp:cNvPr id="6" name="矩形 5"/>
        <dsp:cNvSpPr/>
      </dsp:nvSpPr>
      <dsp:spPr bwMode="white">
        <a:xfrm>
          <a:off x="4912018" y="2591017"/>
          <a:ext cx="4308787" cy="966240"/>
        </a:xfrm>
        <a:prstGeom prst="rect">
          <a:avLst/>
        </a:prstGeom>
        <a:sp3d extrusionH="1700" prstMaterial="dkEdge">
          <a:bevelT w="25400" h="6350" prst="softRound"/>
          <a:bevelB w="0" h="0" prst="convex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74676" tIns="74676" rIns="99568" bIns="112014" anchor="ctr" anchorCtr="0"/>
        <a:lstStyle>
          <a:lvl1pPr algn="l">
            <a:defRPr sz="22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dirty="0">
              <a:solidFill>
                <a:schemeClr val="dk1"/>
              </a:solidFill>
            </a:rPr>
            <a:t>这类毒品是毒贩为了逃避管制和打击，对现有的化学合成毒品（精神活性物质）进行化学结构的部分修改或创新，得到一个新的</a:t>
          </a:r>
          <a:r>
            <a:rPr lang="zh-CN" altLang="en-US" sz="1600" dirty="0">
              <a:solidFill>
                <a:schemeClr val="dk1"/>
              </a:solidFill>
              <a:highlight>
                <a:srgbClr val="FFFF00"/>
              </a:highlight>
            </a:rPr>
            <a:t>精神活性物质</a:t>
          </a:r>
          <a:r>
            <a:rPr lang="zh-CN" altLang="en-US" sz="1400" dirty="0">
              <a:solidFill>
                <a:schemeClr val="dk1"/>
              </a:solidFill>
            </a:rPr>
            <a:t>。</a:t>
          </a:r>
          <a:endParaRPr lang="zh-CN" altLang="en-US" sz="2000" dirty="0">
            <a:solidFill>
              <a:schemeClr val="dk1"/>
            </a:solidFill>
          </a:endParaRPr>
        </a:p>
      </dsp:txBody>
      <dsp:txXfrm>
        <a:off x="4912018" y="2591017"/>
        <a:ext cx="4308787" cy="966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0098C1-0776-4557-9D46-1B787E688456}" type="datetime1">
              <a:rPr lang="zh-CN" alt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FF446B9-0BA7-440C-9491-EFEE44B7DCB7}" type="datetime1">
              <a:rPr lang="zh-CN" alt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US"/>
              <a:t>单击此处编辑母版文本样式</a:t>
            </a:r>
            <a:endParaRPr lang="en-US"/>
          </a:p>
          <a:p>
            <a:pPr lvl="1" rtl="0"/>
            <a:r>
              <a:rPr lang="en-US"/>
              <a:t>第二级</a:t>
            </a:r>
            <a:endParaRPr lang="en-US"/>
          </a:p>
          <a:p>
            <a:pPr lvl="2" rtl="0"/>
            <a:r>
              <a:rPr lang="en-US"/>
              <a:t>第三级</a:t>
            </a:r>
            <a:endParaRPr lang="en-US"/>
          </a:p>
          <a:p>
            <a:pPr lvl="3" rtl="0"/>
            <a:r>
              <a:rPr lang="en-US"/>
              <a:t>第四级</a:t>
            </a:r>
            <a:endParaRPr lang="en-US"/>
          </a:p>
          <a:p>
            <a:pPr lvl="4" rtl="0"/>
            <a:r>
              <a:rPr 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E8BE3-72DE-4BA9-940E-B3214E2A4FBC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​​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A75C24-54DF-4A37-B566-5D4504915616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B8EFA-D326-482A-835B-35244CC8D335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题注的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4DE457-3CDB-46E6-BCC2-0DB87A7AB97D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  <a:endParaRPr lang="en-US" sz="8000">
              <a:solidFill>
                <a:schemeClr val="tx1"/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  <a:endParaRPr lang="en-US" sz="800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E2E9F-6F2A-4603-A42F-23C3B9EC2542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文本占位符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AAD336-3C25-4874-9EA7-D9A8F29C3DE6}" type="datetime1">
              <a:rPr lang="zh-CN" alt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图片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图片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文本占位符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0" name="图片占位符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2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3" name="图片占位符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文本占位符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6" name="图片占位符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5ADDF4-C7DF-4425-A02C-99D8158E8998}" type="datetime1">
              <a:rPr lang="zh-CN" alt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E115FF-7F57-454B-BC07-3D5B5B3B2E36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C76A30-68C3-4742-871E-C4BFB5BF037D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61884-1233-44DE-95EA-687917CD0720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DD9908-788A-4C9F-9B82-38760DCE99A2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F8C3A-E456-4019-B9D3-D27A657A074F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图片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5907AA-E66F-456D-8ABA-1CC838498840}" type="datetime1">
              <a:rPr lang="zh-CN" altLang="en-US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C15656-9C52-4530-B9B0-471CBD4A032C}" type="datetime1">
              <a:rPr lang="zh-CN" alt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3893B8-6395-4039-AAC4-F8E54DB39C70}" type="datetime1">
              <a:rPr lang="zh-CN" altLang="en-US" smtClean="0"/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1F0827-5F6F-49F9-9E39-E700438688FE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D902FE-1817-4BA0-AB93-2732E2F941ED}" type="datetime1">
              <a:rPr lang="zh-CN" alt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dirty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n-US"/>
              <a:t>单击此处编辑母版文本样式</a:t>
            </a:r>
            <a:endParaRPr lang="en-US"/>
          </a:p>
          <a:p>
            <a:pPr lvl="1" rtl="0"/>
            <a:r>
              <a:rPr lang="en-US"/>
              <a:t>第二级</a:t>
            </a:r>
            <a:endParaRPr lang="en-US"/>
          </a:p>
          <a:p>
            <a:pPr lvl="2" rtl="0"/>
            <a:r>
              <a:rPr lang="en-US"/>
              <a:t>第三级</a:t>
            </a:r>
            <a:endParaRPr lang="en-US"/>
          </a:p>
          <a:p>
            <a:pPr lvl="3" rtl="0"/>
            <a:r>
              <a:rPr lang="en-US"/>
              <a:t>第四级</a:t>
            </a:r>
            <a:endParaRPr lang="en-US"/>
          </a:p>
          <a:p>
            <a:pPr lvl="4" rtl="0"/>
            <a:r>
              <a:rPr 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defRPr>
            </a:lvl1pPr>
          </a:lstStyle>
          <a:p>
            <a:fld id="{B4EFF9AB-85BE-4B1F-BA1B-A157C8C43628}" type="datetime1">
              <a:rPr lang="zh-CN" alt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</a:defRPr>
            </a:lvl1pPr>
          </a:lstStyle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新宋体" panose="02010609030101010101" pitchFamily="49" charset="-122"/>
          <a:ea typeface="新宋体" panose="02010609030101010101" pitchFamily="49" charset="-122"/>
          <a:cs typeface="新宋体" panose="02010609030101010101" pitchFamily="49" charset="-122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7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新宋体" panose="02010609030101010101" pitchFamily="49" charset="-122"/>
          <a:ea typeface="新宋体" panose="02010609030101010101" pitchFamily="49" charset="-122"/>
          <a:cs typeface="+mn-cs"/>
        </a:defRPr>
      </a:lvl1pPr>
      <a:lvl2pPr marL="720090" indent="-269875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新宋体" panose="02010609030101010101" pitchFamily="49" charset="-122"/>
          <a:ea typeface="新宋体" panose="02010609030101010101" pitchFamily="49" charset="-122"/>
          <a:cs typeface="+mn-cs"/>
        </a:defRPr>
      </a:lvl2pPr>
      <a:lvl3pPr marL="1026160" indent="-215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新宋体" panose="02010609030101010101" pitchFamily="49" charset="-122"/>
          <a:ea typeface="新宋体" panose="02010609030101010101" pitchFamily="49" charset="-122"/>
          <a:cs typeface="+mn-cs"/>
        </a:defRPr>
      </a:lvl3pPr>
      <a:lvl4pPr marL="1386205" indent="-215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新宋体" panose="02010609030101010101" pitchFamily="49" charset="-122"/>
          <a:ea typeface="新宋体" panose="02010609030101010101" pitchFamily="49" charset="-122"/>
          <a:cs typeface="+mn-cs"/>
        </a:defRPr>
      </a:lvl4pPr>
      <a:lvl5pPr marL="1673860" indent="-215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新宋体" panose="02010609030101010101" pitchFamily="49" charset="-122"/>
          <a:ea typeface="新宋体" panose="02010609030101010101" pitchFamily="49" charset="-122"/>
          <a:cs typeface="+mn-cs"/>
        </a:defRPr>
      </a:lvl5pPr>
      <a:lvl6pPr marL="201485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57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92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42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13.jpeg"/><Relationship Id="rId1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33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13.jpe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50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51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3.jpeg"/><Relationship Id="rId1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3.wav"/><Relationship Id="rId10" Type="http://schemas.openxmlformats.org/officeDocument/2006/relationships/image" Target="../media/image26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13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35.GIF"/><Relationship Id="rId4" Type="http://schemas.openxmlformats.org/officeDocument/2006/relationships/image" Target="../media/image34.GIF"/><Relationship Id="rId3" Type="http://schemas.openxmlformats.org/officeDocument/2006/relationships/image" Target="../media/image13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一张显示了杯子、咖啡、食物和饮料的图片&#10;&#10;说明自动生成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80" y="10"/>
            <a:ext cx="12191980" cy="68579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956060" y="1244376"/>
            <a:ext cx="7152205" cy="1781820"/>
          </a:xfrm>
        </p:spPr>
        <p:txBody>
          <a:bodyPr rtlCol="0">
            <a:normAutofit/>
          </a:bodyPr>
          <a:lstStyle/>
          <a:p>
            <a:pPr rtl="0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掌握识毒 拒毒本领</a:t>
            </a:r>
            <a:endParaRPr 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12145" y="3361194"/>
            <a:ext cx="9440034" cy="1397951"/>
          </a:xfrm>
        </p:spPr>
        <p:txBody>
          <a:bodyPr rtlCol="0">
            <a:normAutofit/>
          </a:bodyPr>
          <a:lstStyle/>
          <a:p>
            <a:pPr rtl="0"/>
            <a:endParaRPr lang="en-US" altLang="zh-CN" sz="2000" dirty="0"/>
          </a:p>
          <a:p>
            <a:pPr rtl="0"/>
            <a:r>
              <a:rPr lang="zh-CN" altLang="en-US" sz="2000" dirty="0"/>
              <a:t>贵州省戒毒管理局驻职教城工作站   罗号</a:t>
            </a:r>
            <a:endParaRPr lang="en-US" sz="2000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 rot="1140000">
            <a:off x="-511810" y="4442353"/>
            <a:ext cx="6252845" cy="319532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87070" y="18943"/>
            <a:ext cx="2783205" cy="436562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 rot="1560000">
            <a:off x="3261995" y="1019703"/>
            <a:ext cx="1845945" cy="20923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6"/>
          <a:stretch>
            <a:fillRect/>
          </a:stretch>
        </p:blipFill>
        <p:spPr>
          <a:xfrm>
            <a:off x="3907790" y="2753888"/>
            <a:ext cx="1261745" cy="126174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2760980" y="3122188"/>
            <a:ext cx="1146810" cy="91694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960495" y="3900063"/>
            <a:ext cx="1319530" cy="1522730"/>
            <a:chOff x="6154" y="6611"/>
            <a:chExt cx="2078" cy="2398"/>
          </a:xfrm>
        </p:grpSpPr>
        <p:pic>
          <p:nvPicPr>
            <p:cNvPr id="11" name="图片 10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154" y="6611"/>
              <a:ext cx="2078" cy="2398"/>
            </a:xfrm>
            <a:prstGeom prst="rect">
              <a:avLst/>
            </a:prstGeom>
          </p:spPr>
        </p:pic>
        <p:sp>
          <p:nvSpPr>
            <p:cNvPr id="12" name="任意多边形 26"/>
            <p:cNvSpPr/>
            <p:nvPr/>
          </p:nvSpPr>
          <p:spPr>
            <a:xfrm>
              <a:off x="6876" y="7157"/>
              <a:ext cx="658" cy="1595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7"/>
            <p:cNvSpPr/>
            <p:nvPr/>
          </p:nvSpPr>
          <p:spPr>
            <a:xfrm>
              <a:off x="6993" y="718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28"/>
            <p:cNvSpPr/>
            <p:nvPr/>
          </p:nvSpPr>
          <p:spPr>
            <a:xfrm>
              <a:off x="6876" y="718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29"/>
            <p:cNvSpPr/>
            <p:nvPr/>
          </p:nvSpPr>
          <p:spPr>
            <a:xfrm>
              <a:off x="7076" y="738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0"/>
            <p:cNvSpPr/>
            <p:nvPr/>
          </p:nvSpPr>
          <p:spPr>
            <a:xfrm>
              <a:off x="6876" y="758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31"/>
            <p:cNvSpPr/>
            <p:nvPr/>
          </p:nvSpPr>
          <p:spPr>
            <a:xfrm>
              <a:off x="7076" y="778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32"/>
            <p:cNvSpPr/>
            <p:nvPr/>
          </p:nvSpPr>
          <p:spPr>
            <a:xfrm>
              <a:off x="6993" y="798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3"/>
            <p:cNvSpPr/>
            <p:nvPr/>
          </p:nvSpPr>
          <p:spPr>
            <a:xfrm>
              <a:off x="6876" y="805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34"/>
            <p:cNvSpPr/>
            <p:nvPr/>
          </p:nvSpPr>
          <p:spPr>
            <a:xfrm>
              <a:off x="6993" y="8055"/>
              <a:ext cx="411" cy="670"/>
            </a:xfrm>
            <a:custGeom>
              <a:avLst/>
              <a:gdLst>
                <a:gd name="connisteX0" fmla="*/ 111195 w 417971"/>
                <a:gd name="connsiteY0" fmla="*/ 98488 h 1012888"/>
                <a:gd name="connisteX1" fmla="*/ 111195 w 417971"/>
                <a:gd name="connsiteY1" fmla="*/ 163893 h 1012888"/>
                <a:gd name="connisteX2" fmla="*/ 111195 w 417971"/>
                <a:gd name="connsiteY2" fmla="*/ 228663 h 1012888"/>
                <a:gd name="connisteX3" fmla="*/ 121990 w 417971"/>
                <a:gd name="connsiteY3" fmla="*/ 294068 h 1012888"/>
                <a:gd name="connisteX4" fmla="*/ 121990 w 417971"/>
                <a:gd name="connsiteY4" fmla="*/ 359473 h 1012888"/>
                <a:gd name="connisteX5" fmla="*/ 121990 w 417971"/>
                <a:gd name="connsiteY5" fmla="*/ 424878 h 1012888"/>
                <a:gd name="connisteX6" fmla="*/ 121990 w 417971"/>
                <a:gd name="connsiteY6" fmla="*/ 490283 h 1012888"/>
                <a:gd name="connisteX7" fmla="*/ 121990 w 417971"/>
                <a:gd name="connsiteY7" fmla="*/ 555688 h 1012888"/>
                <a:gd name="connisteX8" fmla="*/ 121990 w 417971"/>
                <a:gd name="connsiteY8" fmla="*/ 621093 h 1012888"/>
                <a:gd name="connisteX9" fmla="*/ 121990 w 417971"/>
                <a:gd name="connsiteY9" fmla="*/ 685863 h 1012888"/>
                <a:gd name="connisteX10" fmla="*/ 121990 w 417971"/>
                <a:gd name="connsiteY10" fmla="*/ 751268 h 1012888"/>
                <a:gd name="connisteX11" fmla="*/ 121990 w 417971"/>
                <a:gd name="connsiteY11" fmla="*/ 816673 h 1012888"/>
                <a:gd name="connisteX12" fmla="*/ 121990 w 417971"/>
                <a:gd name="connsiteY12" fmla="*/ 882078 h 1012888"/>
                <a:gd name="connisteX13" fmla="*/ 121990 w 417971"/>
                <a:gd name="connsiteY13" fmla="*/ 947483 h 1012888"/>
                <a:gd name="connisteX14" fmla="*/ 121990 w 417971"/>
                <a:gd name="connsiteY14" fmla="*/ 1012888 h 1012888"/>
                <a:gd name="connisteX15" fmla="*/ 121990 w 417971"/>
                <a:gd name="connsiteY15" fmla="*/ 947483 h 1012888"/>
                <a:gd name="connisteX16" fmla="*/ 121990 w 417971"/>
                <a:gd name="connsiteY16" fmla="*/ 882078 h 1012888"/>
                <a:gd name="connisteX17" fmla="*/ 143580 w 417971"/>
                <a:gd name="connsiteY17" fmla="*/ 805878 h 1012888"/>
                <a:gd name="connisteX18" fmla="*/ 154375 w 417971"/>
                <a:gd name="connsiteY18" fmla="*/ 740473 h 1012888"/>
                <a:gd name="connisteX19" fmla="*/ 165170 w 417971"/>
                <a:gd name="connsiteY19" fmla="*/ 675068 h 1012888"/>
                <a:gd name="connisteX20" fmla="*/ 176600 w 417971"/>
                <a:gd name="connsiteY20" fmla="*/ 609663 h 1012888"/>
                <a:gd name="connisteX21" fmla="*/ 176600 w 417971"/>
                <a:gd name="connsiteY21" fmla="*/ 544893 h 1012888"/>
                <a:gd name="connisteX22" fmla="*/ 176600 w 417971"/>
                <a:gd name="connsiteY22" fmla="*/ 468693 h 1012888"/>
                <a:gd name="connisteX23" fmla="*/ 176600 w 417971"/>
                <a:gd name="connsiteY23" fmla="*/ 403288 h 1012888"/>
                <a:gd name="connisteX24" fmla="*/ 176600 w 417971"/>
                <a:gd name="connsiteY24" fmla="*/ 337883 h 1012888"/>
                <a:gd name="connisteX25" fmla="*/ 176600 w 417971"/>
                <a:gd name="connsiteY25" fmla="*/ 272478 h 1012888"/>
                <a:gd name="connisteX26" fmla="*/ 165170 w 417971"/>
                <a:gd name="connsiteY26" fmla="*/ 207073 h 1012888"/>
                <a:gd name="connisteX27" fmla="*/ 154375 w 417971"/>
                <a:gd name="connsiteY27" fmla="*/ 141668 h 1012888"/>
                <a:gd name="connisteX28" fmla="*/ 111195 w 417971"/>
                <a:gd name="connsiteY28" fmla="*/ 217868 h 1012888"/>
                <a:gd name="connisteX29" fmla="*/ 88970 w 417971"/>
                <a:gd name="connsiteY29" fmla="*/ 294068 h 1012888"/>
                <a:gd name="connisteX30" fmla="*/ 78175 w 417971"/>
                <a:gd name="connsiteY30" fmla="*/ 359473 h 1012888"/>
                <a:gd name="connisteX31" fmla="*/ 56585 w 417971"/>
                <a:gd name="connsiteY31" fmla="*/ 424878 h 1012888"/>
                <a:gd name="connisteX32" fmla="*/ 56585 w 417971"/>
                <a:gd name="connsiteY32" fmla="*/ 490283 h 1012888"/>
                <a:gd name="connisteX33" fmla="*/ 56585 w 417971"/>
                <a:gd name="connsiteY33" fmla="*/ 555688 h 1012888"/>
                <a:gd name="connisteX34" fmla="*/ 56585 w 417971"/>
                <a:gd name="connsiteY34" fmla="*/ 621093 h 1012888"/>
                <a:gd name="connisteX35" fmla="*/ 56585 w 417971"/>
                <a:gd name="connsiteY35" fmla="*/ 685863 h 1012888"/>
                <a:gd name="connisteX36" fmla="*/ 67380 w 417971"/>
                <a:gd name="connsiteY36" fmla="*/ 751268 h 1012888"/>
                <a:gd name="connisteX37" fmla="*/ 67380 w 417971"/>
                <a:gd name="connsiteY37" fmla="*/ 816673 h 1012888"/>
                <a:gd name="connisteX38" fmla="*/ 78175 w 417971"/>
                <a:gd name="connsiteY38" fmla="*/ 882078 h 1012888"/>
                <a:gd name="connisteX39" fmla="*/ 100400 w 417971"/>
                <a:gd name="connsiteY39" fmla="*/ 947483 h 1012888"/>
                <a:gd name="connisteX40" fmla="*/ 154375 w 417971"/>
                <a:gd name="connsiteY40" fmla="*/ 882078 h 1012888"/>
                <a:gd name="connisteX41" fmla="*/ 187395 w 417971"/>
                <a:gd name="connsiteY41" fmla="*/ 816673 h 1012888"/>
                <a:gd name="connisteX42" fmla="*/ 230575 w 417971"/>
                <a:gd name="connsiteY42" fmla="*/ 751268 h 1012888"/>
                <a:gd name="connisteX43" fmla="*/ 274390 w 417971"/>
                <a:gd name="connsiteY43" fmla="*/ 675068 h 1012888"/>
                <a:gd name="connisteX44" fmla="*/ 306775 w 417971"/>
                <a:gd name="connsiteY44" fmla="*/ 609663 h 1012888"/>
                <a:gd name="connisteX45" fmla="*/ 339795 w 417971"/>
                <a:gd name="connsiteY45" fmla="*/ 544893 h 1012888"/>
                <a:gd name="connisteX46" fmla="*/ 350590 w 417971"/>
                <a:gd name="connsiteY46" fmla="*/ 479488 h 1012888"/>
                <a:gd name="connisteX47" fmla="*/ 372180 w 417971"/>
                <a:gd name="connsiteY47" fmla="*/ 414083 h 1012888"/>
                <a:gd name="connisteX48" fmla="*/ 372180 w 417971"/>
                <a:gd name="connsiteY48" fmla="*/ 348678 h 1012888"/>
                <a:gd name="connisteX49" fmla="*/ 393770 w 417971"/>
                <a:gd name="connsiteY49" fmla="*/ 283273 h 1012888"/>
                <a:gd name="connisteX50" fmla="*/ 393770 w 417971"/>
                <a:gd name="connsiteY50" fmla="*/ 217868 h 1012888"/>
                <a:gd name="connisteX51" fmla="*/ 329000 w 417971"/>
                <a:gd name="connsiteY51" fmla="*/ 185483 h 1012888"/>
                <a:gd name="connisteX52" fmla="*/ 263595 w 417971"/>
                <a:gd name="connsiteY52" fmla="*/ 240093 h 1012888"/>
                <a:gd name="connisteX53" fmla="*/ 263595 w 417971"/>
                <a:gd name="connsiteY53" fmla="*/ 304863 h 1012888"/>
                <a:gd name="connisteX54" fmla="*/ 252800 w 417971"/>
                <a:gd name="connsiteY54" fmla="*/ 370268 h 1012888"/>
                <a:gd name="connisteX55" fmla="*/ 252800 w 417971"/>
                <a:gd name="connsiteY55" fmla="*/ 435673 h 1012888"/>
                <a:gd name="connisteX56" fmla="*/ 252800 w 417971"/>
                <a:gd name="connsiteY56" fmla="*/ 501078 h 1012888"/>
                <a:gd name="connisteX57" fmla="*/ 252800 w 417971"/>
                <a:gd name="connsiteY57" fmla="*/ 577278 h 1012888"/>
                <a:gd name="connisteX58" fmla="*/ 252800 w 417971"/>
                <a:gd name="connsiteY58" fmla="*/ 664273 h 1012888"/>
                <a:gd name="connisteX59" fmla="*/ 252800 w 417971"/>
                <a:gd name="connsiteY59" fmla="*/ 740473 h 1012888"/>
                <a:gd name="connisteX60" fmla="*/ 252800 w 417971"/>
                <a:gd name="connsiteY60" fmla="*/ 805878 h 1012888"/>
                <a:gd name="connisteX61" fmla="*/ 263595 w 417971"/>
                <a:gd name="connsiteY61" fmla="*/ 882078 h 1012888"/>
                <a:gd name="connisteX62" fmla="*/ 263595 w 417971"/>
                <a:gd name="connsiteY62" fmla="*/ 805878 h 1012888"/>
                <a:gd name="connisteX63" fmla="*/ 263595 w 417971"/>
                <a:gd name="connsiteY63" fmla="*/ 740473 h 1012888"/>
                <a:gd name="connisteX64" fmla="*/ 263595 w 417971"/>
                <a:gd name="connsiteY64" fmla="*/ 664273 h 1012888"/>
                <a:gd name="connisteX65" fmla="*/ 263595 w 417971"/>
                <a:gd name="connsiteY65" fmla="*/ 588073 h 1012888"/>
                <a:gd name="connisteX66" fmla="*/ 263595 w 417971"/>
                <a:gd name="connsiteY66" fmla="*/ 522668 h 1012888"/>
                <a:gd name="connisteX67" fmla="*/ 263595 w 417971"/>
                <a:gd name="connsiteY67" fmla="*/ 457263 h 1012888"/>
                <a:gd name="connisteX68" fmla="*/ 263595 w 417971"/>
                <a:gd name="connsiteY68" fmla="*/ 392493 h 1012888"/>
                <a:gd name="connisteX69" fmla="*/ 263595 w 417971"/>
                <a:gd name="connsiteY69" fmla="*/ 327088 h 1012888"/>
                <a:gd name="connisteX70" fmla="*/ 263595 w 417971"/>
                <a:gd name="connsiteY70" fmla="*/ 261683 h 1012888"/>
                <a:gd name="connisteX71" fmla="*/ 263595 w 417971"/>
                <a:gd name="connsiteY71" fmla="*/ 196278 h 1012888"/>
                <a:gd name="connisteX72" fmla="*/ 198190 w 417971"/>
                <a:gd name="connsiteY72" fmla="*/ 174688 h 1012888"/>
                <a:gd name="connisteX73" fmla="*/ 132785 w 417971"/>
                <a:gd name="connsiteY73" fmla="*/ 174688 h 1012888"/>
                <a:gd name="connisteX74" fmla="*/ 143580 w 417971"/>
                <a:gd name="connsiteY74" fmla="*/ 109283 h 1012888"/>
                <a:gd name="connisteX75" fmla="*/ 208985 w 417971"/>
                <a:gd name="connsiteY75" fmla="*/ 65468 h 1012888"/>
                <a:gd name="connisteX76" fmla="*/ 143580 w 417971"/>
                <a:gd name="connsiteY76" fmla="*/ 65468 h 1012888"/>
                <a:gd name="connisteX77" fmla="*/ 78175 w 417971"/>
                <a:gd name="connsiteY77" fmla="*/ 76263 h 1012888"/>
                <a:gd name="connisteX78" fmla="*/ 143580 w 417971"/>
                <a:gd name="connsiteY78" fmla="*/ 87693 h 1012888"/>
                <a:gd name="connisteX79" fmla="*/ 208985 w 417971"/>
                <a:gd name="connsiteY79" fmla="*/ 109283 h 1012888"/>
                <a:gd name="connisteX80" fmla="*/ 274390 w 417971"/>
                <a:gd name="connsiteY80" fmla="*/ 141668 h 1012888"/>
                <a:gd name="connisteX81" fmla="*/ 339795 w 417971"/>
                <a:gd name="connsiteY81" fmla="*/ 152463 h 1012888"/>
                <a:gd name="connisteX82" fmla="*/ 263595 w 417971"/>
                <a:gd name="connsiteY82" fmla="*/ 152463 h 1012888"/>
                <a:gd name="connisteX83" fmla="*/ 198190 w 417971"/>
                <a:gd name="connsiteY83" fmla="*/ 152463 h 1012888"/>
                <a:gd name="connisteX84" fmla="*/ 263595 w 417971"/>
                <a:gd name="connsiteY84" fmla="*/ 130873 h 1012888"/>
                <a:gd name="connisteX85" fmla="*/ 176600 w 417971"/>
                <a:gd name="connsiteY85" fmla="*/ 130873 h 1012888"/>
                <a:gd name="connisteX86" fmla="*/ 100400 w 417971"/>
                <a:gd name="connsiteY86" fmla="*/ 141668 h 1012888"/>
                <a:gd name="connisteX87" fmla="*/ 176600 w 417971"/>
                <a:gd name="connsiteY87" fmla="*/ 141668 h 1012888"/>
                <a:gd name="connisteX88" fmla="*/ 241370 w 417971"/>
                <a:gd name="connsiteY88" fmla="*/ 141668 h 1012888"/>
                <a:gd name="connisteX89" fmla="*/ 306775 w 417971"/>
                <a:gd name="connsiteY89" fmla="*/ 141668 h 1012888"/>
                <a:gd name="connisteX90" fmla="*/ 230575 w 417971"/>
                <a:gd name="connsiteY90" fmla="*/ 152463 h 1012888"/>
                <a:gd name="connisteX91" fmla="*/ 165170 w 417971"/>
                <a:gd name="connsiteY91" fmla="*/ 152463 h 1012888"/>
                <a:gd name="connisteX92" fmla="*/ 88970 w 417971"/>
                <a:gd name="connsiteY92" fmla="*/ 152463 h 1012888"/>
                <a:gd name="connisteX93" fmla="*/ 154375 w 417971"/>
                <a:gd name="connsiteY93" fmla="*/ 141668 h 1012888"/>
                <a:gd name="connisteX94" fmla="*/ 219780 w 417971"/>
                <a:gd name="connsiteY94" fmla="*/ 141668 h 1012888"/>
                <a:gd name="connisteX95" fmla="*/ 285185 w 417971"/>
                <a:gd name="connsiteY95" fmla="*/ 141668 h 1012888"/>
                <a:gd name="connisteX96" fmla="*/ 219780 w 417971"/>
                <a:gd name="connsiteY96" fmla="*/ 185483 h 1012888"/>
                <a:gd name="connisteX97" fmla="*/ 132785 w 417971"/>
                <a:gd name="connsiteY97" fmla="*/ 196278 h 1012888"/>
                <a:gd name="connisteX98" fmla="*/ 208985 w 417971"/>
                <a:gd name="connsiteY98" fmla="*/ 196278 h 1012888"/>
                <a:gd name="connisteX99" fmla="*/ 285185 w 417971"/>
                <a:gd name="connsiteY99" fmla="*/ 196278 h 1012888"/>
                <a:gd name="connisteX100" fmla="*/ 361385 w 417971"/>
                <a:gd name="connsiteY100" fmla="*/ 207073 h 1012888"/>
                <a:gd name="connisteX101" fmla="*/ 295980 w 417971"/>
                <a:gd name="connsiteY101" fmla="*/ 261683 h 1012888"/>
                <a:gd name="connisteX102" fmla="*/ 219780 w 417971"/>
                <a:gd name="connsiteY102" fmla="*/ 272478 h 1012888"/>
                <a:gd name="connisteX103" fmla="*/ 154375 w 417971"/>
                <a:gd name="connsiteY103" fmla="*/ 272478 h 1012888"/>
                <a:gd name="connisteX104" fmla="*/ 78175 w 417971"/>
                <a:gd name="connsiteY104" fmla="*/ 272478 h 1012888"/>
                <a:gd name="connisteX105" fmla="*/ 12770 w 417971"/>
                <a:gd name="connsiteY105" fmla="*/ 272478 h 1012888"/>
                <a:gd name="connisteX106" fmla="*/ 88970 w 417971"/>
                <a:gd name="connsiteY106" fmla="*/ 240093 h 1012888"/>
                <a:gd name="connisteX107" fmla="*/ 154375 w 417971"/>
                <a:gd name="connsiteY107" fmla="*/ 228663 h 1012888"/>
                <a:gd name="connisteX108" fmla="*/ 219780 w 417971"/>
                <a:gd name="connsiteY108" fmla="*/ 217868 h 1012888"/>
                <a:gd name="connisteX109" fmla="*/ 285185 w 417971"/>
                <a:gd name="connsiteY109" fmla="*/ 217868 h 1012888"/>
                <a:gd name="connisteX110" fmla="*/ 219780 w 417971"/>
                <a:gd name="connsiteY110" fmla="*/ 261683 h 1012888"/>
                <a:gd name="connisteX111" fmla="*/ 143580 w 417971"/>
                <a:gd name="connsiteY111" fmla="*/ 272478 h 1012888"/>
                <a:gd name="connisteX112" fmla="*/ 219780 w 417971"/>
                <a:gd name="connsiteY112" fmla="*/ 272478 h 1012888"/>
                <a:gd name="connisteX113" fmla="*/ 285185 w 417971"/>
                <a:gd name="connsiteY113" fmla="*/ 272478 h 1012888"/>
                <a:gd name="connisteX114" fmla="*/ 208985 w 417971"/>
                <a:gd name="connsiteY114" fmla="*/ 316293 h 1012888"/>
                <a:gd name="connisteX115" fmla="*/ 121990 w 417971"/>
                <a:gd name="connsiteY115" fmla="*/ 316293 h 1012888"/>
                <a:gd name="connisteX116" fmla="*/ 56585 w 417971"/>
                <a:gd name="connsiteY116" fmla="*/ 316293 h 1012888"/>
                <a:gd name="connisteX117" fmla="*/ 143580 w 417971"/>
                <a:gd name="connsiteY117" fmla="*/ 316293 h 1012888"/>
                <a:gd name="connisteX118" fmla="*/ 230575 w 417971"/>
                <a:gd name="connsiteY118" fmla="*/ 316293 h 1012888"/>
                <a:gd name="connisteX119" fmla="*/ 154375 w 417971"/>
                <a:gd name="connsiteY119" fmla="*/ 359473 h 1012888"/>
                <a:gd name="connisteX120" fmla="*/ 88970 w 417971"/>
                <a:gd name="connsiteY120" fmla="*/ 359473 h 1012888"/>
                <a:gd name="connisteX121" fmla="*/ 165170 w 417971"/>
                <a:gd name="connsiteY121" fmla="*/ 359473 h 1012888"/>
                <a:gd name="connisteX122" fmla="*/ 241370 w 417971"/>
                <a:gd name="connsiteY122" fmla="*/ 359473 h 1012888"/>
                <a:gd name="connisteX123" fmla="*/ 306775 w 417971"/>
                <a:gd name="connsiteY123" fmla="*/ 359473 h 1012888"/>
                <a:gd name="connisteX124" fmla="*/ 382975 w 417971"/>
                <a:gd name="connsiteY124" fmla="*/ 370268 h 1012888"/>
                <a:gd name="connisteX125" fmla="*/ 317570 w 417971"/>
                <a:gd name="connsiteY125" fmla="*/ 403288 h 1012888"/>
                <a:gd name="connisteX126" fmla="*/ 241370 w 417971"/>
                <a:gd name="connsiteY126" fmla="*/ 414083 h 1012888"/>
                <a:gd name="connisteX127" fmla="*/ 176600 w 417971"/>
                <a:gd name="connsiteY127" fmla="*/ 414083 h 1012888"/>
                <a:gd name="connisteX128" fmla="*/ 241370 w 417971"/>
                <a:gd name="connsiteY128" fmla="*/ 414083 h 1012888"/>
                <a:gd name="connisteX129" fmla="*/ 306775 w 417971"/>
                <a:gd name="connsiteY129" fmla="*/ 414083 h 1012888"/>
                <a:gd name="connisteX130" fmla="*/ 241370 w 417971"/>
                <a:gd name="connsiteY130" fmla="*/ 424878 h 1012888"/>
                <a:gd name="connisteX131" fmla="*/ 165170 w 417971"/>
                <a:gd name="connsiteY131" fmla="*/ 424878 h 1012888"/>
                <a:gd name="connisteX132" fmla="*/ 241370 w 417971"/>
                <a:gd name="connsiteY132" fmla="*/ 414083 h 1012888"/>
                <a:gd name="connisteX133" fmla="*/ 317570 w 417971"/>
                <a:gd name="connsiteY133" fmla="*/ 414083 h 1012888"/>
                <a:gd name="connisteX134" fmla="*/ 393770 w 417971"/>
                <a:gd name="connsiteY134" fmla="*/ 414083 h 1012888"/>
                <a:gd name="connisteX135" fmla="*/ 329000 w 417971"/>
                <a:gd name="connsiteY135" fmla="*/ 446468 h 1012888"/>
                <a:gd name="connisteX136" fmla="*/ 263595 w 417971"/>
                <a:gd name="connsiteY136" fmla="*/ 446468 h 1012888"/>
                <a:gd name="connisteX137" fmla="*/ 176600 w 417971"/>
                <a:gd name="connsiteY137" fmla="*/ 446468 h 1012888"/>
                <a:gd name="connisteX138" fmla="*/ 100400 w 417971"/>
                <a:gd name="connsiteY138" fmla="*/ 446468 h 1012888"/>
                <a:gd name="connisteX139" fmla="*/ 165170 w 417971"/>
                <a:gd name="connsiteY139" fmla="*/ 424878 h 1012888"/>
                <a:gd name="connisteX140" fmla="*/ 230575 w 417971"/>
                <a:gd name="connsiteY140" fmla="*/ 424878 h 1012888"/>
                <a:gd name="connisteX141" fmla="*/ 154375 w 417971"/>
                <a:gd name="connsiteY141" fmla="*/ 479488 h 1012888"/>
                <a:gd name="connisteX142" fmla="*/ 230575 w 417971"/>
                <a:gd name="connsiteY142" fmla="*/ 479488 h 1012888"/>
                <a:gd name="connisteX143" fmla="*/ 198190 w 417971"/>
                <a:gd name="connsiteY143" fmla="*/ 555688 h 1012888"/>
                <a:gd name="connisteX144" fmla="*/ 121990 w 417971"/>
                <a:gd name="connsiteY144" fmla="*/ 566483 h 1012888"/>
                <a:gd name="connisteX145" fmla="*/ 187395 w 417971"/>
                <a:gd name="connsiteY145" fmla="*/ 533463 h 1012888"/>
                <a:gd name="connisteX146" fmla="*/ 252800 w 417971"/>
                <a:gd name="connsiteY146" fmla="*/ 533463 h 1012888"/>
                <a:gd name="connisteX147" fmla="*/ 329000 w 417971"/>
                <a:gd name="connsiteY147" fmla="*/ 555688 h 1012888"/>
                <a:gd name="connisteX148" fmla="*/ 274390 w 417971"/>
                <a:gd name="connsiteY148" fmla="*/ 621093 h 1012888"/>
                <a:gd name="connisteX149" fmla="*/ 208985 w 417971"/>
                <a:gd name="connsiteY149" fmla="*/ 621093 h 1012888"/>
                <a:gd name="connisteX150" fmla="*/ 143580 w 417971"/>
                <a:gd name="connsiteY150" fmla="*/ 621093 h 1012888"/>
                <a:gd name="connisteX151" fmla="*/ 219780 w 417971"/>
                <a:gd name="connsiteY151" fmla="*/ 598868 h 1012888"/>
                <a:gd name="connisteX152" fmla="*/ 285185 w 417971"/>
                <a:gd name="connsiteY152" fmla="*/ 598868 h 1012888"/>
                <a:gd name="connisteX153" fmla="*/ 285185 w 417971"/>
                <a:gd name="connsiteY153" fmla="*/ 664273 h 1012888"/>
                <a:gd name="connisteX154" fmla="*/ 198190 w 417971"/>
                <a:gd name="connsiteY154" fmla="*/ 697293 h 1012888"/>
                <a:gd name="connisteX155" fmla="*/ 121990 w 417971"/>
                <a:gd name="connsiteY155" fmla="*/ 708088 h 1012888"/>
                <a:gd name="connisteX156" fmla="*/ 56585 w 417971"/>
                <a:gd name="connsiteY156" fmla="*/ 708088 h 1012888"/>
                <a:gd name="connisteX157" fmla="*/ 121990 w 417971"/>
                <a:gd name="connsiteY157" fmla="*/ 685863 h 1012888"/>
                <a:gd name="connisteX158" fmla="*/ 198190 w 417971"/>
                <a:gd name="connsiteY158" fmla="*/ 685863 h 1012888"/>
                <a:gd name="connisteX159" fmla="*/ 252800 w 417971"/>
                <a:gd name="connsiteY159" fmla="*/ 751268 h 1012888"/>
                <a:gd name="connisteX160" fmla="*/ 187395 w 417971"/>
                <a:gd name="connsiteY160" fmla="*/ 795083 h 1012888"/>
                <a:gd name="connisteX161" fmla="*/ 111195 w 417971"/>
                <a:gd name="connsiteY161" fmla="*/ 795083 h 1012888"/>
                <a:gd name="connisteX162" fmla="*/ 34995 w 417971"/>
                <a:gd name="connsiteY162" fmla="*/ 795083 h 1012888"/>
                <a:gd name="connisteX163" fmla="*/ 100400 w 417971"/>
                <a:gd name="connsiteY163" fmla="*/ 784288 h 1012888"/>
                <a:gd name="connisteX164" fmla="*/ 165170 w 417971"/>
                <a:gd name="connsiteY164" fmla="*/ 784288 h 1012888"/>
                <a:gd name="connisteX165" fmla="*/ 230575 w 417971"/>
                <a:gd name="connsiteY165" fmla="*/ 784288 h 1012888"/>
                <a:gd name="connisteX166" fmla="*/ 285185 w 417971"/>
                <a:gd name="connsiteY166" fmla="*/ 849693 h 1012888"/>
                <a:gd name="connisteX167" fmla="*/ 208985 w 417971"/>
                <a:gd name="connsiteY167" fmla="*/ 914463 h 1012888"/>
                <a:gd name="connisteX168" fmla="*/ 274390 w 417971"/>
                <a:gd name="connsiteY168" fmla="*/ 871283 h 1012888"/>
                <a:gd name="connisteX169" fmla="*/ 339795 w 417971"/>
                <a:gd name="connsiteY169" fmla="*/ 871283 h 1012888"/>
                <a:gd name="connisteX170" fmla="*/ 382975 w 417971"/>
                <a:gd name="connsiteY170" fmla="*/ 936688 h 1012888"/>
                <a:gd name="connisteX171" fmla="*/ 317570 w 417971"/>
                <a:gd name="connsiteY171" fmla="*/ 958278 h 1012888"/>
                <a:gd name="connisteX172" fmla="*/ 252800 w 417971"/>
                <a:gd name="connsiteY172" fmla="*/ 958278 h 1012888"/>
                <a:gd name="connisteX173" fmla="*/ 263595 w 417971"/>
                <a:gd name="connsiteY173" fmla="*/ 882078 h 1012888"/>
                <a:gd name="connisteX174" fmla="*/ 208985 w 417971"/>
                <a:gd name="connsiteY174" fmla="*/ 795083 h 1012888"/>
                <a:gd name="connisteX175" fmla="*/ 198190 w 417971"/>
                <a:gd name="connsiteY175" fmla="*/ 718883 h 1012888"/>
                <a:gd name="connisteX176" fmla="*/ 198190 w 417971"/>
                <a:gd name="connsiteY176" fmla="*/ 653478 h 1012888"/>
                <a:gd name="connisteX177" fmla="*/ 198190 w 417971"/>
                <a:gd name="connsiteY177" fmla="*/ 588073 h 1012888"/>
                <a:gd name="connisteX178" fmla="*/ 208985 w 417971"/>
                <a:gd name="connsiteY178" fmla="*/ 522668 h 1012888"/>
                <a:gd name="connisteX179" fmla="*/ 219780 w 417971"/>
                <a:gd name="connsiteY179" fmla="*/ 457263 h 1012888"/>
                <a:gd name="connisteX180" fmla="*/ 241370 w 417971"/>
                <a:gd name="connsiteY180" fmla="*/ 392493 h 1012888"/>
                <a:gd name="connisteX181" fmla="*/ 252800 w 417971"/>
                <a:gd name="connsiteY181" fmla="*/ 327088 h 1012888"/>
                <a:gd name="connisteX182" fmla="*/ 252800 w 417971"/>
                <a:gd name="connsiteY182" fmla="*/ 250888 h 1012888"/>
                <a:gd name="connisteX183" fmla="*/ 252800 w 417971"/>
                <a:gd name="connsiteY183" fmla="*/ 185483 h 1012888"/>
                <a:gd name="connisteX184" fmla="*/ 252800 w 417971"/>
                <a:gd name="connsiteY184" fmla="*/ 261683 h 1012888"/>
                <a:gd name="connisteX185" fmla="*/ 263595 w 417971"/>
                <a:gd name="connsiteY185" fmla="*/ 337883 h 1012888"/>
                <a:gd name="connisteX186" fmla="*/ 263595 w 417971"/>
                <a:gd name="connsiteY186" fmla="*/ 414083 h 1012888"/>
                <a:gd name="connisteX187" fmla="*/ 263595 w 417971"/>
                <a:gd name="connsiteY187" fmla="*/ 479488 h 1012888"/>
                <a:gd name="connisteX188" fmla="*/ 263595 w 417971"/>
                <a:gd name="connsiteY188" fmla="*/ 544893 h 1012888"/>
                <a:gd name="connisteX189" fmla="*/ 263595 w 417971"/>
                <a:gd name="connsiteY189" fmla="*/ 609663 h 1012888"/>
                <a:gd name="connisteX190" fmla="*/ 263595 w 417971"/>
                <a:gd name="connsiteY190" fmla="*/ 685863 h 1012888"/>
                <a:gd name="connisteX191" fmla="*/ 263595 w 417971"/>
                <a:gd name="connsiteY191" fmla="*/ 751268 h 1012888"/>
                <a:gd name="connisteX192" fmla="*/ 263595 w 417971"/>
                <a:gd name="connsiteY192" fmla="*/ 816673 h 1012888"/>
                <a:gd name="connisteX193" fmla="*/ 263595 w 417971"/>
                <a:gd name="connsiteY193" fmla="*/ 882078 h 1012888"/>
                <a:gd name="connisteX194" fmla="*/ 274390 w 417971"/>
                <a:gd name="connsiteY194" fmla="*/ 816673 h 1012888"/>
                <a:gd name="connisteX195" fmla="*/ 285185 w 417971"/>
                <a:gd name="connsiteY195" fmla="*/ 740473 h 1012888"/>
                <a:gd name="connisteX196" fmla="*/ 295980 w 417971"/>
                <a:gd name="connsiteY196" fmla="*/ 675068 h 1012888"/>
                <a:gd name="connisteX197" fmla="*/ 317570 w 417971"/>
                <a:gd name="connsiteY197" fmla="*/ 609663 h 1012888"/>
                <a:gd name="connisteX198" fmla="*/ 329000 w 417971"/>
                <a:gd name="connsiteY198" fmla="*/ 544893 h 1012888"/>
                <a:gd name="connisteX199" fmla="*/ 350590 w 417971"/>
                <a:gd name="connsiteY199" fmla="*/ 479488 h 1012888"/>
                <a:gd name="connisteX200" fmla="*/ 361385 w 417971"/>
                <a:gd name="connsiteY200" fmla="*/ 414083 h 1012888"/>
                <a:gd name="connisteX201" fmla="*/ 361385 w 417971"/>
                <a:gd name="connsiteY201" fmla="*/ 348678 h 1012888"/>
                <a:gd name="connisteX202" fmla="*/ 361385 w 417971"/>
                <a:gd name="connsiteY202" fmla="*/ 283273 h 1012888"/>
                <a:gd name="connisteX203" fmla="*/ 329000 w 417971"/>
                <a:gd name="connsiteY203" fmla="*/ 359473 h 1012888"/>
                <a:gd name="connisteX204" fmla="*/ 306775 w 417971"/>
                <a:gd name="connsiteY204" fmla="*/ 424878 h 1012888"/>
                <a:gd name="connisteX205" fmla="*/ 285185 w 417971"/>
                <a:gd name="connsiteY205" fmla="*/ 490283 h 1012888"/>
                <a:gd name="connisteX206" fmla="*/ 274390 w 417971"/>
                <a:gd name="connsiteY206" fmla="*/ 555688 h 1012888"/>
                <a:gd name="connisteX207" fmla="*/ 263595 w 417971"/>
                <a:gd name="connsiteY207" fmla="*/ 621093 h 1012888"/>
                <a:gd name="connisteX208" fmla="*/ 230575 w 417971"/>
                <a:gd name="connsiteY208" fmla="*/ 685863 h 1012888"/>
                <a:gd name="connisteX209" fmla="*/ 230575 w 417971"/>
                <a:gd name="connsiteY209" fmla="*/ 751268 h 1012888"/>
                <a:gd name="connisteX210" fmla="*/ 219780 w 417971"/>
                <a:gd name="connsiteY210" fmla="*/ 816673 h 1012888"/>
                <a:gd name="connisteX211" fmla="*/ 143580 w 417971"/>
                <a:gd name="connsiteY211" fmla="*/ 751268 h 1012888"/>
                <a:gd name="connisteX212" fmla="*/ 111195 w 417971"/>
                <a:gd name="connsiteY212" fmla="*/ 685863 h 1012888"/>
                <a:gd name="connisteX213" fmla="*/ 78175 w 417971"/>
                <a:gd name="connsiteY213" fmla="*/ 621093 h 1012888"/>
                <a:gd name="connisteX214" fmla="*/ 78175 w 417971"/>
                <a:gd name="connsiteY214" fmla="*/ 544893 h 1012888"/>
                <a:gd name="connisteX215" fmla="*/ 78175 w 417971"/>
                <a:gd name="connsiteY215" fmla="*/ 468693 h 1012888"/>
                <a:gd name="connisteX216" fmla="*/ 78175 w 417971"/>
                <a:gd name="connsiteY216" fmla="*/ 403288 h 1012888"/>
                <a:gd name="connisteX217" fmla="*/ 88970 w 417971"/>
                <a:gd name="connsiteY217" fmla="*/ 337883 h 1012888"/>
                <a:gd name="connisteX218" fmla="*/ 111195 w 417971"/>
                <a:gd name="connsiteY218" fmla="*/ 272478 h 1012888"/>
                <a:gd name="connisteX219" fmla="*/ 154375 w 417971"/>
                <a:gd name="connsiteY219" fmla="*/ 207073 h 1012888"/>
                <a:gd name="connisteX220" fmla="*/ 230575 w 417971"/>
                <a:gd name="connsiteY220" fmla="*/ 294068 h 1012888"/>
                <a:gd name="connisteX221" fmla="*/ 263595 w 417971"/>
                <a:gd name="connsiteY221" fmla="*/ 359473 h 1012888"/>
                <a:gd name="connisteX222" fmla="*/ 306775 w 417971"/>
                <a:gd name="connsiteY222" fmla="*/ 435673 h 1012888"/>
                <a:gd name="connisteX223" fmla="*/ 306775 w 417971"/>
                <a:gd name="connsiteY223" fmla="*/ 501078 h 1012888"/>
                <a:gd name="connisteX224" fmla="*/ 306775 w 417971"/>
                <a:gd name="connsiteY224" fmla="*/ 577278 h 1012888"/>
                <a:gd name="connisteX225" fmla="*/ 306775 w 417971"/>
                <a:gd name="connsiteY225" fmla="*/ 642683 h 1012888"/>
                <a:gd name="connisteX226" fmla="*/ 295980 w 417971"/>
                <a:gd name="connsiteY226" fmla="*/ 718883 h 1012888"/>
                <a:gd name="connisteX227" fmla="*/ 230575 w 417971"/>
                <a:gd name="connsiteY227" fmla="*/ 653478 h 1012888"/>
                <a:gd name="connisteX228" fmla="*/ 187395 w 417971"/>
                <a:gd name="connsiteY228" fmla="*/ 588073 h 1012888"/>
                <a:gd name="connisteX229" fmla="*/ 165170 w 417971"/>
                <a:gd name="connsiteY229" fmla="*/ 522668 h 1012888"/>
                <a:gd name="connisteX230" fmla="*/ 154375 w 417971"/>
                <a:gd name="connsiteY230" fmla="*/ 457263 h 1012888"/>
                <a:gd name="connisteX231" fmla="*/ 154375 w 417971"/>
                <a:gd name="connsiteY231" fmla="*/ 392493 h 1012888"/>
                <a:gd name="connisteX232" fmla="*/ 187395 w 417971"/>
                <a:gd name="connsiteY232" fmla="*/ 327088 h 1012888"/>
                <a:gd name="connisteX233" fmla="*/ 241370 w 417971"/>
                <a:gd name="connsiteY233" fmla="*/ 261683 h 1012888"/>
                <a:gd name="connisteX234" fmla="*/ 274390 w 417971"/>
                <a:gd name="connsiteY234" fmla="*/ 337883 h 1012888"/>
                <a:gd name="connisteX235" fmla="*/ 306775 w 417971"/>
                <a:gd name="connsiteY235" fmla="*/ 414083 h 1012888"/>
                <a:gd name="connisteX236" fmla="*/ 329000 w 417971"/>
                <a:gd name="connsiteY236" fmla="*/ 479488 h 1012888"/>
                <a:gd name="connisteX237" fmla="*/ 329000 w 417971"/>
                <a:gd name="connsiteY237" fmla="*/ 555688 h 1012888"/>
                <a:gd name="connisteX238" fmla="*/ 329000 w 417971"/>
                <a:gd name="connsiteY238" fmla="*/ 621093 h 1012888"/>
                <a:gd name="connisteX239" fmla="*/ 329000 w 417971"/>
                <a:gd name="connsiteY239" fmla="*/ 685863 h 1012888"/>
                <a:gd name="connisteX240" fmla="*/ 317570 w 417971"/>
                <a:gd name="connsiteY240" fmla="*/ 751268 h 1012888"/>
                <a:gd name="connisteX241" fmla="*/ 306775 w 417971"/>
                <a:gd name="connsiteY241" fmla="*/ 827468 h 1012888"/>
                <a:gd name="connisteX242" fmla="*/ 285185 w 417971"/>
                <a:gd name="connsiteY242" fmla="*/ 892873 h 1012888"/>
                <a:gd name="connisteX243" fmla="*/ 208985 w 417971"/>
                <a:gd name="connsiteY243" fmla="*/ 882078 h 1012888"/>
                <a:gd name="connisteX244" fmla="*/ 121990 w 417971"/>
                <a:gd name="connsiteY244" fmla="*/ 827468 h 1012888"/>
                <a:gd name="connisteX245" fmla="*/ 88970 w 417971"/>
                <a:gd name="connsiteY245" fmla="*/ 762063 h 1012888"/>
                <a:gd name="connisteX246" fmla="*/ 56585 w 417971"/>
                <a:gd name="connsiteY246" fmla="*/ 697293 h 1012888"/>
                <a:gd name="connisteX247" fmla="*/ 24200 w 417971"/>
                <a:gd name="connsiteY247" fmla="*/ 631888 h 1012888"/>
                <a:gd name="connisteX248" fmla="*/ 1975 w 417971"/>
                <a:gd name="connsiteY248" fmla="*/ 555688 h 1012888"/>
                <a:gd name="connisteX249" fmla="*/ 1975 w 417971"/>
                <a:gd name="connsiteY249" fmla="*/ 479488 h 1012888"/>
                <a:gd name="connisteX250" fmla="*/ 1975 w 417971"/>
                <a:gd name="connsiteY250" fmla="*/ 403288 h 1012888"/>
                <a:gd name="connisteX251" fmla="*/ 1975 w 417971"/>
                <a:gd name="connsiteY251" fmla="*/ 337883 h 1012888"/>
                <a:gd name="connisteX252" fmla="*/ 1975 w 417971"/>
                <a:gd name="connsiteY252" fmla="*/ 272478 h 1012888"/>
                <a:gd name="connisteX253" fmla="*/ 24200 w 417971"/>
                <a:gd name="connsiteY253" fmla="*/ 207073 h 1012888"/>
                <a:gd name="connisteX254" fmla="*/ 45790 w 417971"/>
                <a:gd name="connsiteY254" fmla="*/ 130873 h 1012888"/>
                <a:gd name="connisteX255" fmla="*/ 56585 w 417971"/>
                <a:gd name="connsiteY255" fmla="*/ 65468 h 1012888"/>
                <a:gd name="connisteX256" fmla="*/ 111195 w 417971"/>
                <a:gd name="connsiteY256" fmla="*/ 63 h 1012888"/>
                <a:gd name="connisteX257" fmla="*/ 187395 w 417971"/>
                <a:gd name="connsiteY257" fmla="*/ 76263 h 1012888"/>
                <a:gd name="connisteX258" fmla="*/ 219780 w 417971"/>
                <a:gd name="connsiteY258" fmla="*/ 141668 h 1012888"/>
                <a:gd name="connisteX259" fmla="*/ 252800 w 417971"/>
                <a:gd name="connsiteY259" fmla="*/ 217868 h 1012888"/>
                <a:gd name="connisteX260" fmla="*/ 274390 w 417971"/>
                <a:gd name="connsiteY260" fmla="*/ 294068 h 1012888"/>
                <a:gd name="connisteX261" fmla="*/ 274390 w 417971"/>
                <a:gd name="connsiteY261" fmla="*/ 359473 h 1012888"/>
                <a:gd name="connisteX262" fmla="*/ 274390 w 417971"/>
                <a:gd name="connsiteY262" fmla="*/ 424878 h 1012888"/>
                <a:gd name="connisteX263" fmla="*/ 263595 w 417971"/>
                <a:gd name="connsiteY263" fmla="*/ 490283 h 1012888"/>
                <a:gd name="connisteX264" fmla="*/ 241370 w 417971"/>
                <a:gd name="connsiteY264" fmla="*/ 566483 h 1012888"/>
                <a:gd name="connisteX265" fmla="*/ 230575 w 417971"/>
                <a:gd name="connsiteY265" fmla="*/ 642683 h 1012888"/>
                <a:gd name="connisteX266" fmla="*/ 187395 w 417971"/>
                <a:gd name="connsiteY266" fmla="*/ 729678 h 1012888"/>
                <a:gd name="connisteX267" fmla="*/ 176600 w 417971"/>
                <a:gd name="connsiteY267" fmla="*/ 664273 h 1012888"/>
                <a:gd name="connisteX268" fmla="*/ 165170 w 417971"/>
                <a:gd name="connsiteY268" fmla="*/ 577278 h 1012888"/>
                <a:gd name="connisteX269" fmla="*/ 165170 w 417971"/>
                <a:gd name="connsiteY269" fmla="*/ 490283 h 1012888"/>
                <a:gd name="connisteX270" fmla="*/ 165170 w 417971"/>
                <a:gd name="connsiteY270" fmla="*/ 414083 h 1012888"/>
                <a:gd name="connisteX271" fmla="*/ 187395 w 417971"/>
                <a:gd name="connsiteY271" fmla="*/ 348678 h 1012888"/>
                <a:gd name="connisteX272" fmla="*/ 252800 w 417971"/>
                <a:gd name="connsiteY272" fmla="*/ 294068 h 1012888"/>
                <a:gd name="connisteX273" fmla="*/ 317570 w 417971"/>
                <a:gd name="connsiteY273" fmla="*/ 304863 h 1012888"/>
                <a:gd name="connisteX274" fmla="*/ 382975 w 417971"/>
                <a:gd name="connsiteY274" fmla="*/ 337883 h 1012888"/>
                <a:gd name="connisteX275" fmla="*/ 405200 w 417971"/>
                <a:gd name="connsiteY275" fmla="*/ 424878 h 1012888"/>
                <a:gd name="connisteX276" fmla="*/ 415995 w 417971"/>
                <a:gd name="connsiteY276" fmla="*/ 501078 h 1012888"/>
                <a:gd name="connisteX277" fmla="*/ 415995 w 417971"/>
                <a:gd name="connsiteY277" fmla="*/ 566483 h 1012888"/>
                <a:gd name="connisteX278" fmla="*/ 415995 w 417971"/>
                <a:gd name="connsiteY278" fmla="*/ 631888 h 1012888"/>
                <a:gd name="connisteX279" fmla="*/ 393770 w 417971"/>
                <a:gd name="connsiteY279" fmla="*/ 697293 h 1012888"/>
                <a:gd name="connisteX280" fmla="*/ 382975 w 417971"/>
                <a:gd name="connsiteY280" fmla="*/ 762063 h 1012888"/>
                <a:gd name="connisteX281" fmla="*/ 317570 w 417971"/>
                <a:gd name="connsiteY281" fmla="*/ 816673 h 1012888"/>
                <a:gd name="connisteX282" fmla="*/ 285185 w 417971"/>
                <a:gd name="connsiteY282" fmla="*/ 729678 h 1012888"/>
                <a:gd name="connisteX283" fmla="*/ 252800 w 417971"/>
                <a:gd name="connsiteY283" fmla="*/ 664273 h 1012888"/>
                <a:gd name="connisteX284" fmla="*/ 241370 w 417971"/>
                <a:gd name="connsiteY284" fmla="*/ 598868 h 1012888"/>
                <a:gd name="connisteX285" fmla="*/ 241370 w 417971"/>
                <a:gd name="connsiteY285" fmla="*/ 533463 h 1012888"/>
                <a:gd name="connisteX286" fmla="*/ 241370 w 417971"/>
                <a:gd name="connsiteY286" fmla="*/ 468693 h 1012888"/>
                <a:gd name="connisteX287" fmla="*/ 263595 w 417971"/>
                <a:gd name="connsiteY287" fmla="*/ 381063 h 1012888"/>
                <a:gd name="connisteX288" fmla="*/ 285185 w 417971"/>
                <a:gd name="connsiteY288" fmla="*/ 304863 h 1012888"/>
                <a:gd name="connisteX289" fmla="*/ 306775 w 417971"/>
                <a:gd name="connsiteY289" fmla="*/ 240093 h 1012888"/>
                <a:gd name="connisteX290" fmla="*/ 361385 w 417971"/>
                <a:gd name="connsiteY290" fmla="*/ 304863 h 1012888"/>
                <a:gd name="connisteX291" fmla="*/ 361385 w 417971"/>
                <a:gd name="connsiteY291" fmla="*/ 381063 h 1012888"/>
                <a:gd name="connisteX292" fmla="*/ 361385 w 417971"/>
                <a:gd name="connsiteY292" fmla="*/ 446468 h 1012888"/>
                <a:gd name="connisteX293" fmla="*/ 361385 w 417971"/>
                <a:gd name="connsiteY293" fmla="*/ 511873 h 1012888"/>
                <a:gd name="connisteX294" fmla="*/ 350590 w 417971"/>
                <a:gd name="connsiteY294" fmla="*/ 588073 h 1012888"/>
                <a:gd name="connisteX295" fmla="*/ 317570 w 417971"/>
                <a:gd name="connsiteY295" fmla="*/ 653478 h 1012888"/>
                <a:gd name="connisteX296" fmla="*/ 285185 w 417971"/>
                <a:gd name="connsiteY296" fmla="*/ 718883 h 1012888"/>
                <a:gd name="connisteX297" fmla="*/ 230575 w 417971"/>
                <a:gd name="connsiteY297" fmla="*/ 653478 h 1012888"/>
                <a:gd name="connisteX298" fmla="*/ 219780 w 417971"/>
                <a:gd name="connsiteY298" fmla="*/ 566483 h 1012888"/>
                <a:gd name="connisteX299" fmla="*/ 208985 w 417971"/>
                <a:gd name="connsiteY299" fmla="*/ 501078 h 1012888"/>
                <a:gd name="connisteX300" fmla="*/ 208985 w 417971"/>
                <a:gd name="connsiteY300" fmla="*/ 435673 h 1012888"/>
                <a:gd name="connisteX301" fmla="*/ 208985 w 417971"/>
                <a:gd name="connsiteY301" fmla="*/ 370268 h 10128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  <a:cxn ang="0">
                  <a:pos x="connisteX269" y="connsiteY269"/>
                </a:cxn>
                <a:cxn ang="0">
                  <a:pos x="connisteX270" y="connsiteY270"/>
                </a:cxn>
                <a:cxn ang="0">
                  <a:pos x="connisteX271" y="connsiteY271"/>
                </a:cxn>
                <a:cxn ang="0">
                  <a:pos x="connisteX272" y="connsiteY272"/>
                </a:cxn>
                <a:cxn ang="0">
                  <a:pos x="connisteX273" y="connsiteY273"/>
                </a:cxn>
                <a:cxn ang="0">
                  <a:pos x="connisteX274" y="connsiteY274"/>
                </a:cxn>
                <a:cxn ang="0">
                  <a:pos x="connisteX275" y="connsiteY275"/>
                </a:cxn>
                <a:cxn ang="0">
                  <a:pos x="connisteX276" y="connsiteY276"/>
                </a:cxn>
                <a:cxn ang="0">
                  <a:pos x="connisteX277" y="connsiteY277"/>
                </a:cxn>
                <a:cxn ang="0">
                  <a:pos x="connisteX278" y="connsiteY278"/>
                </a:cxn>
                <a:cxn ang="0">
                  <a:pos x="connisteX279" y="connsiteY279"/>
                </a:cxn>
                <a:cxn ang="0">
                  <a:pos x="connisteX280" y="connsiteY280"/>
                </a:cxn>
                <a:cxn ang="0">
                  <a:pos x="connisteX281" y="connsiteY281"/>
                </a:cxn>
                <a:cxn ang="0">
                  <a:pos x="connisteX282" y="connsiteY282"/>
                </a:cxn>
                <a:cxn ang="0">
                  <a:pos x="connisteX283" y="connsiteY283"/>
                </a:cxn>
                <a:cxn ang="0">
                  <a:pos x="connisteX284" y="connsiteY284"/>
                </a:cxn>
                <a:cxn ang="0">
                  <a:pos x="connisteX285" y="connsiteY285"/>
                </a:cxn>
                <a:cxn ang="0">
                  <a:pos x="connisteX286" y="connsiteY286"/>
                </a:cxn>
                <a:cxn ang="0">
                  <a:pos x="connisteX287" y="connsiteY287"/>
                </a:cxn>
                <a:cxn ang="0">
                  <a:pos x="connisteX288" y="connsiteY288"/>
                </a:cxn>
                <a:cxn ang="0">
                  <a:pos x="connisteX289" y="connsiteY289"/>
                </a:cxn>
                <a:cxn ang="0">
                  <a:pos x="connisteX290" y="connsiteY290"/>
                </a:cxn>
                <a:cxn ang="0">
                  <a:pos x="connisteX291" y="connsiteY291"/>
                </a:cxn>
                <a:cxn ang="0">
                  <a:pos x="connisteX292" y="connsiteY292"/>
                </a:cxn>
                <a:cxn ang="0">
                  <a:pos x="connisteX293" y="connsiteY293"/>
                </a:cxn>
                <a:cxn ang="0">
                  <a:pos x="connisteX294" y="connsiteY294"/>
                </a:cxn>
                <a:cxn ang="0">
                  <a:pos x="connisteX295" y="connsiteY295"/>
                </a:cxn>
                <a:cxn ang="0">
                  <a:pos x="connisteX296" y="connsiteY296"/>
                </a:cxn>
                <a:cxn ang="0">
                  <a:pos x="connisteX297" y="connsiteY297"/>
                </a:cxn>
                <a:cxn ang="0">
                  <a:pos x="connisteX298" y="connsiteY298"/>
                </a:cxn>
                <a:cxn ang="0">
                  <a:pos x="connisteX299" y="connsiteY299"/>
                </a:cxn>
                <a:cxn ang="0">
                  <a:pos x="connisteX300" y="connsiteY300"/>
                </a:cxn>
                <a:cxn ang="0">
                  <a:pos x="connisteX301" y="connsiteY301"/>
                </a:cxn>
              </a:cxnLst>
              <a:rect l="l" t="t" r="r" b="b"/>
              <a:pathLst>
                <a:path w="417971" h="1012889">
                  <a:moveTo>
                    <a:pt x="111196" y="98489"/>
                  </a:moveTo>
                  <a:cubicBezTo>
                    <a:pt x="111196" y="110554"/>
                    <a:pt x="111196" y="137859"/>
                    <a:pt x="111196" y="163894"/>
                  </a:cubicBezTo>
                  <a:cubicBezTo>
                    <a:pt x="111196" y="189929"/>
                    <a:pt x="109291" y="202629"/>
                    <a:pt x="111196" y="228664"/>
                  </a:cubicBezTo>
                  <a:cubicBezTo>
                    <a:pt x="113101" y="254699"/>
                    <a:pt x="120086" y="268034"/>
                    <a:pt x="121991" y="294069"/>
                  </a:cubicBezTo>
                  <a:cubicBezTo>
                    <a:pt x="123896" y="320104"/>
                    <a:pt x="121991" y="333439"/>
                    <a:pt x="121991" y="359474"/>
                  </a:cubicBezTo>
                  <a:cubicBezTo>
                    <a:pt x="121991" y="385509"/>
                    <a:pt x="121991" y="398844"/>
                    <a:pt x="121991" y="424879"/>
                  </a:cubicBezTo>
                  <a:cubicBezTo>
                    <a:pt x="121991" y="450914"/>
                    <a:pt x="121991" y="464249"/>
                    <a:pt x="121991" y="490284"/>
                  </a:cubicBezTo>
                  <a:cubicBezTo>
                    <a:pt x="121991" y="516319"/>
                    <a:pt x="121991" y="529654"/>
                    <a:pt x="121991" y="555689"/>
                  </a:cubicBezTo>
                  <a:cubicBezTo>
                    <a:pt x="121991" y="581724"/>
                    <a:pt x="121991" y="595059"/>
                    <a:pt x="121991" y="621094"/>
                  </a:cubicBezTo>
                  <a:cubicBezTo>
                    <a:pt x="121991" y="647129"/>
                    <a:pt x="121991" y="659829"/>
                    <a:pt x="121991" y="685864"/>
                  </a:cubicBezTo>
                  <a:cubicBezTo>
                    <a:pt x="121991" y="711899"/>
                    <a:pt x="121991" y="725234"/>
                    <a:pt x="121991" y="751269"/>
                  </a:cubicBezTo>
                  <a:cubicBezTo>
                    <a:pt x="121991" y="777304"/>
                    <a:pt x="121991" y="790639"/>
                    <a:pt x="121991" y="816674"/>
                  </a:cubicBezTo>
                  <a:cubicBezTo>
                    <a:pt x="121991" y="842709"/>
                    <a:pt x="121991" y="856044"/>
                    <a:pt x="121991" y="882079"/>
                  </a:cubicBezTo>
                  <a:cubicBezTo>
                    <a:pt x="121991" y="908114"/>
                    <a:pt x="121991" y="921449"/>
                    <a:pt x="121991" y="947484"/>
                  </a:cubicBezTo>
                  <a:cubicBezTo>
                    <a:pt x="121991" y="973519"/>
                    <a:pt x="121991" y="1012889"/>
                    <a:pt x="121991" y="1012889"/>
                  </a:cubicBezTo>
                  <a:cubicBezTo>
                    <a:pt x="121991" y="1012889"/>
                    <a:pt x="121991" y="973519"/>
                    <a:pt x="121991" y="947484"/>
                  </a:cubicBezTo>
                  <a:cubicBezTo>
                    <a:pt x="121991" y="921449"/>
                    <a:pt x="117546" y="910654"/>
                    <a:pt x="121991" y="882079"/>
                  </a:cubicBezTo>
                  <a:cubicBezTo>
                    <a:pt x="126436" y="853504"/>
                    <a:pt x="137231" y="834454"/>
                    <a:pt x="143581" y="805879"/>
                  </a:cubicBezTo>
                  <a:cubicBezTo>
                    <a:pt x="149931" y="777304"/>
                    <a:pt x="149931" y="766509"/>
                    <a:pt x="154376" y="740474"/>
                  </a:cubicBezTo>
                  <a:cubicBezTo>
                    <a:pt x="158821" y="714439"/>
                    <a:pt x="160726" y="701104"/>
                    <a:pt x="165171" y="675069"/>
                  </a:cubicBezTo>
                  <a:cubicBezTo>
                    <a:pt x="169616" y="649034"/>
                    <a:pt x="174061" y="635699"/>
                    <a:pt x="176601" y="609664"/>
                  </a:cubicBezTo>
                  <a:cubicBezTo>
                    <a:pt x="179141" y="583629"/>
                    <a:pt x="176601" y="572834"/>
                    <a:pt x="176601" y="544894"/>
                  </a:cubicBezTo>
                  <a:cubicBezTo>
                    <a:pt x="176601" y="516954"/>
                    <a:pt x="176601" y="497269"/>
                    <a:pt x="176601" y="468694"/>
                  </a:cubicBezTo>
                  <a:cubicBezTo>
                    <a:pt x="176601" y="440119"/>
                    <a:pt x="176601" y="429324"/>
                    <a:pt x="176601" y="403289"/>
                  </a:cubicBezTo>
                  <a:cubicBezTo>
                    <a:pt x="176601" y="377254"/>
                    <a:pt x="176601" y="363919"/>
                    <a:pt x="176601" y="337884"/>
                  </a:cubicBezTo>
                  <a:cubicBezTo>
                    <a:pt x="176601" y="311849"/>
                    <a:pt x="179141" y="298514"/>
                    <a:pt x="176601" y="272479"/>
                  </a:cubicBezTo>
                  <a:cubicBezTo>
                    <a:pt x="174061" y="246444"/>
                    <a:pt x="169616" y="233109"/>
                    <a:pt x="165171" y="207074"/>
                  </a:cubicBezTo>
                  <a:cubicBezTo>
                    <a:pt x="160726" y="181039"/>
                    <a:pt x="165171" y="139764"/>
                    <a:pt x="154376" y="141669"/>
                  </a:cubicBezTo>
                  <a:cubicBezTo>
                    <a:pt x="143581" y="143574"/>
                    <a:pt x="124531" y="187389"/>
                    <a:pt x="111196" y="217869"/>
                  </a:cubicBezTo>
                  <a:cubicBezTo>
                    <a:pt x="97861" y="248349"/>
                    <a:pt x="95321" y="265494"/>
                    <a:pt x="88971" y="294069"/>
                  </a:cubicBezTo>
                  <a:cubicBezTo>
                    <a:pt x="82621" y="322644"/>
                    <a:pt x="84526" y="333439"/>
                    <a:pt x="78176" y="359474"/>
                  </a:cubicBezTo>
                  <a:cubicBezTo>
                    <a:pt x="71826" y="385509"/>
                    <a:pt x="61031" y="398844"/>
                    <a:pt x="56586" y="424879"/>
                  </a:cubicBezTo>
                  <a:cubicBezTo>
                    <a:pt x="52141" y="450914"/>
                    <a:pt x="56586" y="464249"/>
                    <a:pt x="56586" y="490284"/>
                  </a:cubicBezTo>
                  <a:cubicBezTo>
                    <a:pt x="56586" y="516319"/>
                    <a:pt x="56586" y="529654"/>
                    <a:pt x="56586" y="555689"/>
                  </a:cubicBezTo>
                  <a:cubicBezTo>
                    <a:pt x="56586" y="581724"/>
                    <a:pt x="56586" y="595059"/>
                    <a:pt x="56586" y="621094"/>
                  </a:cubicBezTo>
                  <a:cubicBezTo>
                    <a:pt x="56586" y="647129"/>
                    <a:pt x="54681" y="659829"/>
                    <a:pt x="56586" y="685864"/>
                  </a:cubicBezTo>
                  <a:cubicBezTo>
                    <a:pt x="58491" y="711899"/>
                    <a:pt x="65476" y="725234"/>
                    <a:pt x="67381" y="751269"/>
                  </a:cubicBezTo>
                  <a:cubicBezTo>
                    <a:pt x="69286" y="777304"/>
                    <a:pt x="65476" y="790639"/>
                    <a:pt x="67381" y="816674"/>
                  </a:cubicBezTo>
                  <a:cubicBezTo>
                    <a:pt x="69286" y="842709"/>
                    <a:pt x="71826" y="856044"/>
                    <a:pt x="78176" y="882079"/>
                  </a:cubicBezTo>
                  <a:cubicBezTo>
                    <a:pt x="84526" y="908114"/>
                    <a:pt x="85161" y="947484"/>
                    <a:pt x="100401" y="947484"/>
                  </a:cubicBezTo>
                  <a:cubicBezTo>
                    <a:pt x="115641" y="947484"/>
                    <a:pt x="137231" y="908114"/>
                    <a:pt x="154376" y="882079"/>
                  </a:cubicBezTo>
                  <a:cubicBezTo>
                    <a:pt x="171521" y="856044"/>
                    <a:pt x="172156" y="842709"/>
                    <a:pt x="187396" y="816674"/>
                  </a:cubicBezTo>
                  <a:cubicBezTo>
                    <a:pt x="202636" y="790639"/>
                    <a:pt x="213431" y="779844"/>
                    <a:pt x="230576" y="751269"/>
                  </a:cubicBezTo>
                  <a:cubicBezTo>
                    <a:pt x="247721" y="722694"/>
                    <a:pt x="259151" y="703644"/>
                    <a:pt x="274391" y="675069"/>
                  </a:cubicBezTo>
                  <a:cubicBezTo>
                    <a:pt x="289631" y="646494"/>
                    <a:pt x="293441" y="635699"/>
                    <a:pt x="306776" y="609664"/>
                  </a:cubicBezTo>
                  <a:cubicBezTo>
                    <a:pt x="320111" y="583629"/>
                    <a:pt x="330906" y="570929"/>
                    <a:pt x="339796" y="544894"/>
                  </a:cubicBezTo>
                  <a:cubicBezTo>
                    <a:pt x="348686" y="518859"/>
                    <a:pt x="344241" y="505524"/>
                    <a:pt x="350591" y="479489"/>
                  </a:cubicBezTo>
                  <a:cubicBezTo>
                    <a:pt x="356941" y="453454"/>
                    <a:pt x="367736" y="440119"/>
                    <a:pt x="372181" y="414084"/>
                  </a:cubicBezTo>
                  <a:cubicBezTo>
                    <a:pt x="376626" y="388049"/>
                    <a:pt x="367736" y="374714"/>
                    <a:pt x="372181" y="348679"/>
                  </a:cubicBezTo>
                  <a:cubicBezTo>
                    <a:pt x="376626" y="322644"/>
                    <a:pt x="389326" y="309309"/>
                    <a:pt x="393771" y="283274"/>
                  </a:cubicBezTo>
                  <a:cubicBezTo>
                    <a:pt x="398216" y="257239"/>
                    <a:pt x="406471" y="237554"/>
                    <a:pt x="393771" y="217869"/>
                  </a:cubicBezTo>
                  <a:cubicBezTo>
                    <a:pt x="381071" y="198184"/>
                    <a:pt x="355036" y="181039"/>
                    <a:pt x="329001" y="185484"/>
                  </a:cubicBezTo>
                  <a:cubicBezTo>
                    <a:pt x="302966" y="189929"/>
                    <a:pt x="276931" y="215964"/>
                    <a:pt x="263596" y="240094"/>
                  </a:cubicBezTo>
                  <a:cubicBezTo>
                    <a:pt x="250261" y="264224"/>
                    <a:pt x="265501" y="278829"/>
                    <a:pt x="263596" y="304864"/>
                  </a:cubicBezTo>
                  <a:cubicBezTo>
                    <a:pt x="261691" y="330899"/>
                    <a:pt x="254706" y="344234"/>
                    <a:pt x="252801" y="370269"/>
                  </a:cubicBezTo>
                  <a:cubicBezTo>
                    <a:pt x="250896" y="396304"/>
                    <a:pt x="252801" y="409639"/>
                    <a:pt x="252801" y="435674"/>
                  </a:cubicBezTo>
                  <a:cubicBezTo>
                    <a:pt x="252801" y="461709"/>
                    <a:pt x="252801" y="472504"/>
                    <a:pt x="252801" y="501079"/>
                  </a:cubicBezTo>
                  <a:cubicBezTo>
                    <a:pt x="252801" y="529654"/>
                    <a:pt x="252801" y="544894"/>
                    <a:pt x="252801" y="577279"/>
                  </a:cubicBezTo>
                  <a:cubicBezTo>
                    <a:pt x="252801" y="609664"/>
                    <a:pt x="252801" y="631889"/>
                    <a:pt x="252801" y="664274"/>
                  </a:cubicBezTo>
                  <a:cubicBezTo>
                    <a:pt x="252801" y="696659"/>
                    <a:pt x="252801" y="711899"/>
                    <a:pt x="252801" y="740474"/>
                  </a:cubicBezTo>
                  <a:cubicBezTo>
                    <a:pt x="252801" y="769049"/>
                    <a:pt x="250896" y="777304"/>
                    <a:pt x="252801" y="805879"/>
                  </a:cubicBezTo>
                  <a:cubicBezTo>
                    <a:pt x="254706" y="834454"/>
                    <a:pt x="261691" y="882079"/>
                    <a:pt x="263596" y="882079"/>
                  </a:cubicBezTo>
                  <a:cubicBezTo>
                    <a:pt x="265501" y="882079"/>
                    <a:pt x="263596" y="834454"/>
                    <a:pt x="263596" y="805879"/>
                  </a:cubicBezTo>
                  <a:cubicBezTo>
                    <a:pt x="263596" y="777304"/>
                    <a:pt x="263596" y="769049"/>
                    <a:pt x="263596" y="740474"/>
                  </a:cubicBezTo>
                  <a:cubicBezTo>
                    <a:pt x="263596" y="711899"/>
                    <a:pt x="263596" y="694754"/>
                    <a:pt x="263596" y="664274"/>
                  </a:cubicBezTo>
                  <a:cubicBezTo>
                    <a:pt x="263596" y="633794"/>
                    <a:pt x="263596" y="616649"/>
                    <a:pt x="263596" y="588074"/>
                  </a:cubicBezTo>
                  <a:cubicBezTo>
                    <a:pt x="263596" y="559499"/>
                    <a:pt x="263596" y="548704"/>
                    <a:pt x="263596" y="522669"/>
                  </a:cubicBezTo>
                  <a:cubicBezTo>
                    <a:pt x="263596" y="496634"/>
                    <a:pt x="263596" y="483299"/>
                    <a:pt x="263596" y="457264"/>
                  </a:cubicBezTo>
                  <a:cubicBezTo>
                    <a:pt x="263596" y="431229"/>
                    <a:pt x="263596" y="418529"/>
                    <a:pt x="263596" y="392494"/>
                  </a:cubicBezTo>
                  <a:cubicBezTo>
                    <a:pt x="263596" y="366459"/>
                    <a:pt x="263596" y="353124"/>
                    <a:pt x="263596" y="327089"/>
                  </a:cubicBezTo>
                  <a:cubicBezTo>
                    <a:pt x="263596" y="301054"/>
                    <a:pt x="263596" y="287719"/>
                    <a:pt x="263596" y="261684"/>
                  </a:cubicBezTo>
                  <a:cubicBezTo>
                    <a:pt x="263596" y="235649"/>
                    <a:pt x="276931" y="213424"/>
                    <a:pt x="263596" y="196279"/>
                  </a:cubicBezTo>
                  <a:cubicBezTo>
                    <a:pt x="250261" y="179134"/>
                    <a:pt x="224226" y="179134"/>
                    <a:pt x="198191" y="174689"/>
                  </a:cubicBezTo>
                  <a:cubicBezTo>
                    <a:pt x="172156" y="170244"/>
                    <a:pt x="143581" y="188024"/>
                    <a:pt x="132786" y="174689"/>
                  </a:cubicBezTo>
                  <a:cubicBezTo>
                    <a:pt x="121991" y="161354"/>
                    <a:pt x="128341" y="130874"/>
                    <a:pt x="143581" y="109284"/>
                  </a:cubicBezTo>
                  <a:cubicBezTo>
                    <a:pt x="158821" y="87694"/>
                    <a:pt x="208986" y="74359"/>
                    <a:pt x="208986" y="65469"/>
                  </a:cubicBezTo>
                  <a:cubicBezTo>
                    <a:pt x="208986" y="56579"/>
                    <a:pt x="169616" y="63564"/>
                    <a:pt x="143581" y="65469"/>
                  </a:cubicBezTo>
                  <a:cubicBezTo>
                    <a:pt x="117546" y="67374"/>
                    <a:pt x="78176" y="71819"/>
                    <a:pt x="78176" y="76264"/>
                  </a:cubicBezTo>
                  <a:cubicBezTo>
                    <a:pt x="78176" y="80709"/>
                    <a:pt x="117546" y="81344"/>
                    <a:pt x="143581" y="87694"/>
                  </a:cubicBezTo>
                  <a:cubicBezTo>
                    <a:pt x="169616" y="94044"/>
                    <a:pt x="182951" y="98489"/>
                    <a:pt x="208986" y="109284"/>
                  </a:cubicBezTo>
                  <a:cubicBezTo>
                    <a:pt x="235021" y="120079"/>
                    <a:pt x="248356" y="132779"/>
                    <a:pt x="274391" y="141669"/>
                  </a:cubicBezTo>
                  <a:cubicBezTo>
                    <a:pt x="300426" y="150559"/>
                    <a:pt x="341701" y="150559"/>
                    <a:pt x="339796" y="152464"/>
                  </a:cubicBezTo>
                  <a:cubicBezTo>
                    <a:pt x="337891" y="154369"/>
                    <a:pt x="292171" y="152464"/>
                    <a:pt x="263596" y="152464"/>
                  </a:cubicBezTo>
                  <a:cubicBezTo>
                    <a:pt x="235021" y="152464"/>
                    <a:pt x="198191" y="156909"/>
                    <a:pt x="198191" y="152464"/>
                  </a:cubicBezTo>
                  <a:cubicBezTo>
                    <a:pt x="198191" y="148019"/>
                    <a:pt x="268041" y="135319"/>
                    <a:pt x="263596" y="130874"/>
                  </a:cubicBezTo>
                  <a:cubicBezTo>
                    <a:pt x="259151" y="126429"/>
                    <a:pt x="208986" y="128969"/>
                    <a:pt x="176601" y="130874"/>
                  </a:cubicBezTo>
                  <a:cubicBezTo>
                    <a:pt x="144216" y="132779"/>
                    <a:pt x="100401" y="139764"/>
                    <a:pt x="100401" y="141669"/>
                  </a:cubicBezTo>
                  <a:cubicBezTo>
                    <a:pt x="100401" y="143574"/>
                    <a:pt x="148661" y="141669"/>
                    <a:pt x="176601" y="141669"/>
                  </a:cubicBezTo>
                  <a:cubicBezTo>
                    <a:pt x="204541" y="141669"/>
                    <a:pt x="215336" y="141669"/>
                    <a:pt x="241371" y="141669"/>
                  </a:cubicBezTo>
                  <a:cubicBezTo>
                    <a:pt x="267406" y="141669"/>
                    <a:pt x="308681" y="139764"/>
                    <a:pt x="306776" y="141669"/>
                  </a:cubicBezTo>
                  <a:cubicBezTo>
                    <a:pt x="304871" y="143574"/>
                    <a:pt x="259151" y="150559"/>
                    <a:pt x="230576" y="152464"/>
                  </a:cubicBezTo>
                  <a:cubicBezTo>
                    <a:pt x="202001" y="154369"/>
                    <a:pt x="193746" y="152464"/>
                    <a:pt x="165171" y="152464"/>
                  </a:cubicBezTo>
                  <a:cubicBezTo>
                    <a:pt x="136596" y="152464"/>
                    <a:pt x="90876" y="154369"/>
                    <a:pt x="88971" y="152464"/>
                  </a:cubicBezTo>
                  <a:cubicBezTo>
                    <a:pt x="87066" y="150559"/>
                    <a:pt x="128341" y="143574"/>
                    <a:pt x="154376" y="141669"/>
                  </a:cubicBezTo>
                  <a:cubicBezTo>
                    <a:pt x="180411" y="139764"/>
                    <a:pt x="193746" y="141669"/>
                    <a:pt x="219781" y="141669"/>
                  </a:cubicBezTo>
                  <a:cubicBezTo>
                    <a:pt x="245816" y="141669"/>
                    <a:pt x="285186" y="132779"/>
                    <a:pt x="285186" y="141669"/>
                  </a:cubicBezTo>
                  <a:cubicBezTo>
                    <a:pt x="285186" y="150559"/>
                    <a:pt x="250261" y="174689"/>
                    <a:pt x="219781" y="185484"/>
                  </a:cubicBezTo>
                  <a:cubicBezTo>
                    <a:pt x="189301" y="196279"/>
                    <a:pt x="134691" y="194374"/>
                    <a:pt x="132786" y="196279"/>
                  </a:cubicBezTo>
                  <a:cubicBezTo>
                    <a:pt x="130881" y="198184"/>
                    <a:pt x="178506" y="196279"/>
                    <a:pt x="208986" y="196279"/>
                  </a:cubicBezTo>
                  <a:cubicBezTo>
                    <a:pt x="239466" y="196279"/>
                    <a:pt x="254706" y="194374"/>
                    <a:pt x="285186" y="196279"/>
                  </a:cubicBezTo>
                  <a:cubicBezTo>
                    <a:pt x="315666" y="198184"/>
                    <a:pt x="359481" y="193739"/>
                    <a:pt x="361386" y="207074"/>
                  </a:cubicBezTo>
                  <a:cubicBezTo>
                    <a:pt x="363291" y="220409"/>
                    <a:pt x="324556" y="248349"/>
                    <a:pt x="295981" y="261684"/>
                  </a:cubicBezTo>
                  <a:cubicBezTo>
                    <a:pt x="267406" y="275019"/>
                    <a:pt x="248356" y="270574"/>
                    <a:pt x="219781" y="272479"/>
                  </a:cubicBezTo>
                  <a:cubicBezTo>
                    <a:pt x="191206" y="274384"/>
                    <a:pt x="182951" y="272479"/>
                    <a:pt x="154376" y="272479"/>
                  </a:cubicBezTo>
                  <a:cubicBezTo>
                    <a:pt x="125801" y="272479"/>
                    <a:pt x="106751" y="272479"/>
                    <a:pt x="78176" y="272479"/>
                  </a:cubicBezTo>
                  <a:cubicBezTo>
                    <a:pt x="49601" y="272479"/>
                    <a:pt x="10866" y="278829"/>
                    <a:pt x="12771" y="272479"/>
                  </a:cubicBezTo>
                  <a:cubicBezTo>
                    <a:pt x="14676" y="266129"/>
                    <a:pt x="60396" y="248984"/>
                    <a:pt x="88971" y="240094"/>
                  </a:cubicBezTo>
                  <a:cubicBezTo>
                    <a:pt x="117546" y="231204"/>
                    <a:pt x="128341" y="233109"/>
                    <a:pt x="154376" y="228664"/>
                  </a:cubicBezTo>
                  <a:cubicBezTo>
                    <a:pt x="180411" y="224219"/>
                    <a:pt x="193746" y="219774"/>
                    <a:pt x="219781" y="217869"/>
                  </a:cubicBezTo>
                  <a:cubicBezTo>
                    <a:pt x="245816" y="215964"/>
                    <a:pt x="285186" y="208979"/>
                    <a:pt x="285186" y="217869"/>
                  </a:cubicBezTo>
                  <a:cubicBezTo>
                    <a:pt x="285186" y="226759"/>
                    <a:pt x="248356" y="250889"/>
                    <a:pt x="219781" y="261684"/>
                  </a:cubicBezTo>
                  <a:cubicBezTo>
                    <a:pt x="191206" y="272479"/>
                    <a:pt x="143581" y="270574"/>
                    <a:pt x="143581" y="272479"/>
                  </a:cubicBezTo>
                  <a:cubicBezTo>
                    <a:pt x="143581" y="274384"/>
                    <a:pt x="191206" y="272479"/>
                    <a:pt x="219781" y="272479"/>
                  </a:cubicBezTo>
                  <a:cubicBezTo>
                    <a:pt x="248356" y="272479"/>
                    <a:pt x="287091" y="263589"/>
                    <a:pt x="285186" y="272479"/>
                  </a:cubicBezTo>
                  <a:cubicBezTo>
                    <a:pt x="283281" y="281369"/>
                    <a:pt x="241371" y="307404"/>
                    <a:pt x="208986" y="316294"/>
                  </a:cubicBezTo>
                  <a:cubicBezTo>
                    <a:pt x="176601" y="325184"/>
                    <a:pt x="152471" y="316294"/>
                    <a:pt x="121991" y="316294"/>
                  </a:cubicBezTo>
                  <a:cubicBezTo>
                    <a:pt x="91511" y="316294"/>
                    <a:pt x="52141" y="316294"/>
                    <a:pt x="56586" y="316294"/>
                  </a:cubicBezTo>
                  <a:cubicBezTo>
                    <a:pt x="61031" y="316294"/>
                    <a:pt x="108656" y="316294"/>
                    <a:pt x="143581" y="316294"/>
                  </a:cubicBezTo>
                  <a:cubicBezTo>
                    <a:pt x="178506" y="316294"/>
                    <a:pt x="228671" y="307404"/>
                    <a:pt x="230576" y="316294"/>
                  </a:cubicBezTo>
                  <a:cubicBezTo>
                    <a:pt x="232481" y="325184"/>
                    <a:pt x="182951" y="350584"/>
                    <a:pt x="154376" y="359474"/>
                  </a:cubicBezTo>
                  <a:cubicBezTo>
                    <a:pt x="125801" y="368364"/>
                    <a:pt x="87066" y="359474"/>
                    <a:pt x="88971" y="359474"/>
                  </a:cubicBezTo>
                  <a:cubicBezTo>
                    <a:pt x="90876" y="359474"/>
                    <a:pt x="134691" y="359474"/>
                    <a:pt x="165171" y="359474"/>
                  </a:cubicBezTo>
                  <a:cubicBezTo>
                    <a:pt x="195651" y="359474"/>
                    <a:pt x="212796" y="359474"/>
                    <a:pt x="241371" y="359474"/>
                  </a:cubicBezTo>
                  <a:cubicBezTo>
                    <a:pt x="269946" y="359474"/>
                    <a:pt x="278201" y="357569"/>
                    <a:pt x="306776" y="359474"/>
                  </a:cubicBezTo>
                  <a:cubicBezTo>
                    <a:pt x="335351" y="361379"/>
                    <a:pt x="381071" y="361379"/>
                    <a:pt x="382976" y="370269"/>
                  </a:cubicBezTo>
                  <a:cubicBezTo>
                    <a:pt x="384881" y="379159"/>
                    <a:pt x="346146" y="394399"/>
                    <a:pt x="317571" y="403289"/>
                  </a:cubicBezTo>
                  <a:cubicBezTo>
                    <a:pt x="288996" y="412179"/>
                    <a:pt x="269311" y="412179"/>
                    <a:pt x="241371" y="414084"/>
                  </a:cubicBezTo>
                  <a:cubicBezTo>
                    <a:pt x="213431" y="415989"/>
                    <a:pt x="176601" y="414084"/>
                    <a:pt x="176601" y="414084"/>
                  </a:cubicBezTo>
                  <a:cubicBezTo>
                    <a:pt x="176601" y="414084"/>
                    <a:pt x="215336" y="414084"/>
                    <a:pt x="241371" y="414084"/>
                  </a:cubicBezTo>
                  <a:cubicBezTo>
                    <a:pt x="267406" y="414084"/>
                    <a:pt x="306776" y="412179"/>
                    <a:pt x="306776" y="414084"/>
                  </a:cubicBezTo>
                  <a:cubicBezTo>
                    <a:pt x="306776" y="415989"/>
                    <a:pt x="269946" y="422974"/>
                    <a:pt x="241371" y="424879"/>
                  </a:cubicBezTo>
                  <a:cubicBezTo>
                    <a:pt x="212796" y="426784"/>
                    <a:pt x="165171" y="426784"/>
                    <a:pt x="165171" y="424879"/>
                  </a:cubicBezTo>
                  <a:cubicBezTo>
                    <a:pt x="165171" y="422974"/>
                    <a:pt x="210891" y="415989"/>
                    <a:pt x="241371" y="414084"/>
                  </a:cubicBezTo>
                  <a:cubicBezTo>
                    <a:pt x="271851" y="412179"/>
                    <a:pt x="287091" y="414084"/>
                    <a:pt x="317571" y="414084"/>
                  </a:cubicBezTo>
                  <a:cubicBezTo>
                    <a:pt x="348051" y="414084"/>
                    <a:pt x="391231" y="407734"/>
                    <a:pt x="393771" y="414084"/>
                  </a:cubicBezTo>
                  <a:cubicBezTo>
                    <a:pt x="396311" y="420434"/>
                    <a:pt x="355036" y="440119"/>
                    <a:pt x="329001" y="446469"/>
                  </a:cubicBezTo>
                  <a:cubicBezTo>
                    <a:pt x="302966" y="452819"/>
                    <a:pt x="294076" y="446469"/>
                    <a:pt x="263596" y="446469"/>
                  </a:cubicBezTo>
                  <a:cubicBezTo>
                    <a:pt x="233116" y="446469"/>
                    <a:pt x="208986" y="446469"/>
                    <a:pt x="176601" y="446469"/>
                  </a:cubicBezTo>
                  <a:cubicBezTo>
                    <a:pt x="144216" y="446469"/>
                    <a:pt x="102941" y="450914"/>
                    <a:pt x="100401" y="446469"/>
                  </a:cubicBezTo>
                  <a:cubicBezTo>
                    <a:pt x="97861" y="442024"/>
                    <a:pt x="139136" y="429324"/>
                    <a:pt x="165171" y="424879"/>
                  </a:cubicBezTo>
                  <a:cubicBezTo>
                    <a:pt x="191206" y="420434"/>
                    <a:pt x="232481" y="414084"/>
                    <a:pt x="230576" y="424879"/>
                  </a:cubicBezTo>
                  <a:cubicBezTo>
                    <a:pt x="228671" y="435674"/>
                    <a:pt x="154376" y="468694"/>
                    <a:pt x="154376" y="479489"/>
                  </a:cubicBezTo>
                  <a:cubicBezTo>
                    <a:pt x="154376" y="490284"/>
                    <a:pt x="221686" y="464249"/>
                    <a:pt x="230576" y="479489"/>
                  </a:cubicBezTo>
                  <a:cubicBezTo>
                    <a:pt x="239466" y="494729"/>
                    <a:pt x="219781" y="538544"/>
                    <a:pt x="198191" y="555689"/>
                  </a:cubicBezTo>
                  <a:cubicBezTo>
                    <a:pt x="176601" y="572834"/>
                    <a:pt x="123896" y="570929"/>
                    <a:pt x="121991" y="566484"/>
                  </a:cubicBezTo>
                  <a:cubicBezTo>
                    <a:pt x="120086" y="562039"/>
                    <a:pt x="161361" y="539814"/>
                    <a:pt x="187396" y="533464"/>
                  </a:cubicBezTo>
                  <a:cubicBezTo>
                    <a:pt x="213431" y="527114"/>
                    <a:pt x="224226" y="529019"/>
                    <a:pt x="252801" y="533464"/>
                  </a:cubicBezTo>
                  <a:cubicBezTo>
                    <a:pt x="281376" y="537909"/>
                    <a:pt x="324556" y="537909"/>
                    <a:pt x="329001" y="555689"/>
                  </a:cubicBezTo>
                  <a:cubicBezTo>
                    <a:pt x="333446" y="573469"/>
                    <a:pt x="298521" y="607759"/>
                    <a:pt x="274391" y="621094"/>
                  </a:cubicBezTo>
                  <a:cubicBezTo>
                    <a:pt x="250261" y="634429"/>
                    <a:pt x="235021" y="621094"/>
                    <a:pt x="208986" y="621094"/>
                  </a:cubicBezTo>
                  <a:cubicBezTo>
                    <a:pt x="182951" y="621094"/>
                    <a:pt x="141676" y="625539"/>
                    <a:pt x="143581" y="621094"/>
                  </a:cubicBezTo>
                  <a:cubicBezTo>
                    <a:pt x="145486" y="616649"/>
                    <a:pt x="191206" y="603314"/>
                    <a:pt x="219781" y="598869"/>
                  </a:cubicBezTo>
                  <a:cubicBezTo>
                    <a:pt x="248356" y="594424"/>
                    <a:pt x="271851" y="585534"/>
                    <a:pt x="285186" y="598869"/>
                  </a:cubicBezTo>
                  <a:cubicBezTo>
                    <a:pt x="298521" y="612204"/>
                    <a:pt x="302331" y="644589"/>
                    <a:pt x="285186" y="664274"/>
                  </a:cubicBezTo>
                  <a:cubicBezTo>
                    <a:pt x="268041" y="683959"/>
                    <a:pt x="230576" y="688404"/>
                    <a:pt x="198191" y="697294"/>
                  </a:cubicBezTo>
                  <a:cubicBezTo>
                    <a:pt x="165806" y="706184"/>
                    <a:pt x="150566" y="706184"/>
                    <a:pt x="121991" y="708089"/>
                  </a:cubicBezTo>
                  <a:cubicBezTo>
                    <a:pt x="93416" y="709994"/>
                    <a:pt x="56586" y="712534"/>
                    <a:pt x="56586" y="708089"/>
                  </a:cubicBezTo>
                  <a:cubicBezTo>
                    <a:pt x="56586" y="703644"/>
                    <a:pt x="93416" y="690309"/>
                    <a:pt x="121991" y="685864"/>
                  </a:cubicBezTo>
                  <a:cubicBezTo>
                    <a:pt x="150566" y="681419"/>
                    <a:pt x="172156" y="672529"/>
                    <a:pt x="198191" y="685864"/>
                  </a:cubicBezTo>
                  <a:cubicBezTo>
                    <a:pt x="224226" y="699199"/>
                    <a:pt x="254706" y="729679"/>
                    <a:pt x="252801" y="751269"/>
                  </a:cubicBezTo>
                  <a:cubicBezTo>
                    <a:pt x="250896" y="772859"/>
                    <a:pt x="215971" y="786194"/>
                    <a:pt x="187396" y="795084"/>
                  </a:cubicBezTo>
                  <a:cubicBezTo>
                    <a:pt x="158821" y="803974"/>
                    <a:pt x="141676" y="795084"/>
                    <a:pt x="111196" y="795084"/>
                  </a:cubicBezTo>
                  <a:cubicBezTo>
                    <a:pt x="80716" y="795084"/>
                    <a:pt x="36901" y="796989"/>
                    <a:pt x="34996" y="795084"/>
                  </a:cubicBezTo>
                  <a:cubicBezTo>
                    <a:pt x="33091" y="793179"/>
                    <a:pt x="74366" y="786194"/>
                    <a:pt x="100401" y="784289"/>
                  </a:cubicBezTo>
                  <a:cubicBezTo>
                    <a:pt x="126436" y="782384"/>
                    <a:pt x="139136" y="784289"/>
                    <a:pt x="165171" y="784289"/>
                  </a:cubicBezTo>
                  <a:cubicBezTo>
                    <a:pt x="191206" y="784289"/>
                    <a:pt x="206446" y="770954"/>
                    <a:pt x="230576" y="784289"/>
                  </a:cubicBezTo>
                  <a:cubicBezTo>
                    <a:pt x="254706" y="797624"/>
                    <a:pt x="289631" y="823659"/>
                    <a:pt x="285186" y="849694"/>
                  </a:cubicBezTo>
                  <a:cubicBezTo>
                    <a:pt x="280741" y="875729"/>
                    <a:pt x="210891" y="910019"/>
                    <a:pt x="208986" y="914464"/>
                  </a:cubicBezTo>
                  <a:cubicBezTo>
                    <a:pt x="207081" y="918909"/>
                    <a:pt x="248356" y="880174"/>
                    <a:pt x="274391" y="871284"/>
                  </a:cubicBezTo>
                  <a:cubicBezTo>
                    <a:pt x="300426" y="862394"/>
                    <a:pt x="318206" y="857949"/>
                    <a:pt x="339796" y="871284"/>
                  </a:cubicBezTo>
                  <a:cubicBezTo>
                    <a:pt x="361386" y="884619"/>
                    <a:pt x="387421" y="919544"/>
                    <a:pt x="382976" y="936689"/>
                  </a:cubicBezTo>
                  <a:cubicBezTo>
                    <a:pt x="378531" y="953834"/>
                    <a:pt x="343606" y="953834"/>
                    <a:pt x="317571" y="958279"/>
                  </a:cubicBezTo>
                  <a:cubicBezTo>
                    <a:pt x="291536" y="962724"/>
                    <a:pt x="263596" y="973519"/>
                    <a:pt x="252801" y="958279"/>
                  </a:cubicBezTo>
                  <a:cubicBezTo>
                    <a:pt x="242006" y="943039"/>
                    <a:pt x="272486" y="914464"/>
                    <a:pt x="263596" y="882079"/>
                  </a:cubicBezTo>
                  <a:cubicBezTo>
                    <a:pt x="254706" y="849694"/>
                    <a:pt x="222321" y="827469"/>
                    <a:pt x="208986" y="795084"/>
                  </a:cubicBezTo>
                  <a:cubicBezTo>
                    <a:pt x="195651" y="762699"/>
                    <a:pt x="200096" y="747459"/>
                    <a:pt x="198191" y="718884"/>
                  </a:cubicBezTo>
                  <a:cubicBezTo>
                    <a:pt x="196286" y="690309"/>
                    <a:pt x="198191" y="679514"/>
                    <a:pt x="198191" y="653479"/>
                  </a:cubicBezTo>
                  <a:cubicBezTo>
                    <a:pt x="198191" y="627444"/>
                    <a:pt x="196286" y="614109"/>
                    <a:pt x="198191" y="588074"/>
                  </a:cubicBezTo>
                  <a:cubicBezTo>
                    <a:pt x="200096" y="562039"/>
                    <a:pt x="204541" y="548704"/>
                    <a:pt x="208986" y="522669"/>
                  </a:cubicBezTo>
                  <a:cubicBezTo>
                    <a:pt x="213431" y="496634"/>
                    <a:pt x="213431" y="483299"/>
                    <a:pt x="219781" y="457264"/>
                  </a:cubicBezTo>
                  <a:cubicBezTo>
                    <a:pt x="226131" y="431229"/>
                    <a:pt x="235021" y="418529"/>
                    <a:pt x="241371" y="392494"/>
                  </a:cubicBezTo>
                  <a:cubicBezTo>
                    <a:pt x="247721" y="366459"/>
                    <a:pt x="250261" y="355664"/>
                    <a:pt x="252801" y="327089"/>
                  </a:cubicBezTo>
                  <a:cubicBezTo>
                    <a:pt x="255341" y="298514"/>
                    <a:pt x="252801" y="279464"/>
                    <a:pt x="252801" y="250889"/>
                  </a:cubicBezTo>
                  <a:cubicBezTo>
                    <a:pt x="252801" y="222314"/>
                    <a:pt x="252801" y="183579"/>
                    <a:pt x="252801" y="185484"/>
                  </a:cubicBezTo>
                  <a:cubicBezTo>
                    <a:pt x="252801" y="187389"/>
                    <a:pt x="250896" y="231204"/>
                    <a:pt x="252801" y="261684"/>
                  </a:cubicBezTo>
                  <a:cubicBezTo>
                    <a:pt x="254706" y="292164"/>
                    <a:pt x="261691" y="307404"/>
                    <a:pt x="263596" y="337884"/>
                  </a:cubicBezTo>
                  <a:cubicBezTo>
                    <a:pt x="265501" y="368364"/>
                    <a:pt x="263596" y="385509"/>
                    <a:pt x="263596" y="414084"/>
                  </a:cubicBezTo>
                  <a:cubicBezTo>
                    <a:pt x="263596" y="442659"/>
                    <a:pt x="263596" y="453454"/>
                    <a:pt x="263596" y="479489"/>
                  </a:cubicBezTo>
                  <a:cubicBezTo>
                    <a:pt x="263596" y="505524"/>
                    <a:pt x="263596" y="518859"/>
                    <a:pt x="263596" y="544894"/>
                  </a:cubicBezTo>
                  <a:cubicBezTo>
                    <a:pt x="263596" y="570929"/>
                    <a:pt x="263596" y="581724"/>
                    <a:pt x="263596" y="609664"/>
                  </a:cubicBezTo>
                  <a:cubicBezTo>
                    <a:pt x="263596" y="637604"/>
                    <a:pt x="263596" y="657289"/>
                    <a:pt x="263596" y="685864"/>
                  </a:cubicBezTo>
                  <a:cubicBezTo>
                    <a:pt x="263596" y="714439"/>
                    <a:pt x="263596" y="725234"/>
                    <a:pt x="263596" y="751269"/>
                  </a:cubicBezTo>
                  <a:cubicBezTo>
                    <a:pt x="263596" y="777304"/>
                    <a:pt x="263596" y="790639"/>
                    <a:pt x="263596" y="816674"/>
                  </a:cubicBezTo>
                  <a:cubicBezTo>
                    <a:pt x="263596" y="842709"/>
                    <a:pt x="261691" y="882079"/>
                    <a:pt x="263596" y="882079"/>
                  </a:cubicBezTo>
                  <a:cubicBezTo>
                    <a:pt x="265501" y="882079"/>
                    <a:pt x="269946" y="845249"/>
                    <a:pt x="274391" y="816674"/>
                  </a:cubicBezTo>
                  <a:cubicBezTo>
                    <a:pt x="278836" y="788099"/>
                    <a:pt x="280741" y="769049"/>
                    <a:pt x="285186" y="740474"/>
                  </a:cubicBezTo>
                  <a:cubicBezTo>
                    <a:pt x="289631" y="711899"/>
                    <a:pt x="289631" y="701104"/>
                    <a:pt x="295981" y="675069"/>
                  </a:cubicBezTo>
                  <a:cubicBezTo>
                    <a:pt x="302331" y="649034"/>
                    <a:pt x="311221" y="635699"/>
                    <a:pt x="317571" y="609664"/>
                  </a:cubicBezTo>
                  <a:cubicBezTo>
                    <a:pt x="323921" y="583629"/>
                    <a:pt x="322651" y="570929"/>
                    <a:pt x="329001" y="544894"/>
                  </a:cubicBezTo>
                  <a:cubicBezTo>
                    <a:pt x="335351" y="518859"/>
                    <a:pt x="344241" y="505524"/>
                    <a:pt x="350591" y="479489"/>
                  </a:cubicBezTo>
                  <a:cubicBezTo>
                    <a:pt x="356941" y="453454"/>
                    <a:pt x="359481" y="440119"/>
                    <a:pt x="361386" y="414084"/>
                  </a:cubicBezTo>
                  <a:cubicBezTo>
                    <a:pt x="363291" y="388049"/>
                    <a:pt x="361386" y="374714"/>
                    <a:pt x="361386" y="348679"/>
                  </a:cubicBezTo>
                  <a:cubicBezTo>
                    <a:pt x="361386" y="322644"/>
                    <a:pt x="367736" y="281369"/>
                    <a:pt x="361386" y="283274"/>
                  </a:cubicBezTo>
                  <a:cubicBezTo>
                    <a:pt x="355036" y="285179"/>
                    <a:pt x="339796" y="330899"/>
                    <a:pt x="329001" y="359474"/>
                  </a:cubicBezTo>
                  <a:cubicBezTo>
                    <a:pt x="318206" y="388049"/>
                    <a:pt x="315666" y="398844"/>
                    <a:pt x="306776" y="424879"/>
                  </a:cubicBezTo>
                  <a:cubicBezTo>
                    <a:pt x="297886" y="450914"/>
                    <a:pt x="291536" y="464249"/>
                    <a:pt x="285186" y="490284"/>
                  </a:cubicBezTo>
                  <a:cubicBezTo>
                    <a:pt x="278836" y="516319"/>
                    <a:pt x="278836" y="529654"/>
                    <a:pt x="274391" y="555689"/>
                  </a:cubicBezTo>
                  <a:cubicBezTo>
                    <a:pt x="269946" y="581724"/>
                    <a:pt x="272486" y="595059"/>
                    <a:pt x="263596" y="621094"/>
                  </a:cubicBezTo>
                  <a:cubicBezTo>
                    <a:pt x="254706" y="647129"/>
                    <a:pt x="236926" y="659829"/>
                    <a:pt x="230576" y="685864"/>
                  </a:cubicBezTo>
                  <a:cubicBezTo>
                    <a:pt x="224226" y="711899"/>
                    <a:pt x="232481" y="725234"/>
                    <a:pt x="230576" y="751269"/>
                  </a:cubicBezTo>
                  <a:cubicBezTo>
                    <a:pt x="228671" y="777304"/>
                    <a:pt x="236926" y="816674"/>
                    <a:pt x="219781" y="816674"/>
                  </a:cubicBezTo>
                  <a:cubicBezTo>
                    <a:pt x="202636" y="816674"/>
                    <a:pt x="165171" y="777304"/>
                    <a:pt x="143581" y="751269"/>
                  </a:cubicBezTo>
                  <a:cubicBezTo>
                    <a:pt x="121991" y="725234"/>
                    <a:pt x="124531" y="711899"/>
                    <a:pt x="111196" y="685864"/>
                  </a:cubicBezTo>
                  <a:cubicBezTo>
                    <a:pt x="97861" y="659829"/>
                    <a:pt x="84526" y="649034"/>
                    <a:pt x="78176" y="621094"/>
                  </a:cubicBezTo>
                  <a:cubicBezTo>
                    <a:pt x="71826" y="593154"/>
                    <a:pt x="78176" y="575374"/>
                    <a:pt x="78176" y="544894"/>
                  </a:cubicBezTo>
                  <a:cubicBezTo>
                    <a:pt x="78176" y="514414"/>
                    <a:pt x="78176" y="497269"/>
                    <a:pt x="78176" y="468694"/>
                  </a:cubicBezTo>
                  <a:cubicBezTo>
                    <a:pt x="78176" y="440119"/>
                    <a:pt x="76271" y="429324"/>
                    <a:pt x="78176" y="403289"/>
                  </a:cubicBezTo>
                  <a:cubicBezTo>
                    <a:pt x="80081" y="377254"/>
                    <a:pt x="82621" y="363919"/>
                    <a:pt x="88971" y="337884"/>
                  </a:cubicBezTo>
                  <a:cubicBezTo>
                    <a:pt x="95321" y="311849"/>
                    <a:pt x="97861" y="298514"/>
                    <a:pt x="111196" y="272479"/>
                  </a:cubicBezTo>
                  <a:cubicBezTo>
                    <a:pt x="124531" y="246444"/>
                    <a:pt x="130246" y="202629"/>
                    <a:pt x="154376" y="207074"/>
                  </a:cubicBezTo>
                  <a:cubicBezTo>
                    <a:pt x="178506" y="211519"/>
                    <a:pt x="208986" y="263589"/>
                    <a:pt x="230576" y="294069"/>
                  </a:cubicBezTo>
                  <a:cubicBezTo>
                    <a:pt x="252166" y="324549"/>
                    <a:pt x="248356" y="330899"/>
                    <a:pt x="263596" y="359474"/>
                  </a:cubicBezTo>
                  <a:cubicBezTo>
                    <a:pt x="278836" y="388049"/>
                    <a:pt x="297886" y="407099"/>
                    <a:pt x="306776" y="435674"/>
                  </a:cubicBezTo>
                  <a:cubicBezTo>
                    <a:pt x="315666" y="464249"/>
                    <a:pt x="306776" y="472504"/>
                    <a:pt x="306776" y="501079"/>
                  </a:cubicBezTo>
                  <a:cubicBezTo>
                    <a:pt x="306776" y="529654"/>
                    <a:pt x="306776" y="548704"/>
                    <a:pt x="306776" y="577279"/>
                  </a:cubicBezTo>
                  <a:cubicBezTo>
                    <a:pt x="306776" y="605854"/>
                    <a:pt x="308681" y="614109"/>
                    <a:pt x="306776" y="642684"/>
                  </a:cubicBezTo>
                  <a:cubicBezTo>
                    <a:pt x="304871" y="671259"/>
                    <a:pt x="311221" y="716979"/>
                    <a:pt x="295981" y="718884"/>
                  </a:cubicBezTo>
                  <a:cubicBezTo>
                    <a:pt x="280741" y="720789"/>
                    <a:pt x="252166" y="679514"/>
                    <a:pt x="230576" y="653479"/>
                  </a:cubicBezTo>
                  <a:cubicBezTo>
                    <a:pt x="208986" y="627444"/>
                    <a:pt x="200731" y="614109"/>
                    <a:pt x="187396" y="588074"/>
                  </a:cubicBezTo>
                  <a:cubicBezTo>
                    <a:pt x="174061" y="562039"/>
                    <a:pt x="171521" y="548704"/>
                    <a:pt x="165171" y="522669"/>
                  </a:cubicBezTo>
                  <a:cubicBezTo>
                    <a:pt x="158821" y="496634"/>
                    <a:pt x="156281" y="483299"/>
                    <a:pt x="154376" y="457264"/>
                  </a:cubicBezTo>
                  <a:cubicBezTo>
                    <a:pt x="152471" y="431229"/>
                    <a:pt x="148026" y="418529"/>
                    <a:pt x="154376" y="392494"/>
                  </a:cubicBezTo>
                  <a:cubicBezTo>
                    <a:pt x="160726" y="366459"/>
                    <a:pt x="170251" y="353124"/>
                    <a:pt x="187396" y="327089"/>
                  </a:cubicBezTo>
                  <a:cubicBezTo>
                    <a:pt x="204541" y="301054"/>
                    <a:pt x="224226" y="259779"/>
                    <a:pt x="241371" y="261684"/>
                  </a:cubicBezTo>
                  <a:cubicBezTo>
                    <a:pt x="258516" y="263589"/>
                    <a:pt x="261056" y="307404"/>
                    <a:pt x="274391" y="337884"/>
                  </a:cubicBezTo>
                  <a:cubicBezTo>
                    <a:pt x="287726" y="368364"/>
                    <a:pt x="295981" y="385509"/>
                    <a:pt x="306776" y="414084"/>
                  </a:cubicBezTo>
                  <a:cubicBezTo>
                    <a:pt x="317571" y="442659"/>
                    <a:pt x="324556" y="450914"/>
                    <a:pt x="329001" y="479489"/>
                  </a:cubicBezTo>
                  <a:cubicBezTo>
                    <a:pt x="333446" y="508064"/>
                    <a:pt x="329001" y="527114"/>
                    <a:pt x="329001" y="555689"/>
                  </a:cubicBezTo>
                  <a:cubicBezTo>
                    <a:pt x="329001" y="584264"/>
                    <a:pt x="329001" y="595059"/>
                    <a:pt x="329001" y="621094"/>
                  </a:cubicBezTo>
                  <a:cubicBezTo>
                    <a:pt x="329001" y="647129"/>
                    <a:pt x="331541" y="659829"/>
                    <a:pt x="329001" y="685864"/>
                  </a:cubicBezTo>
                  <a:cubicBezTo>
                    <a:pt x="326461" y="711899"/>
                    <a:pt x="322016" y="722694"/>
                    <a:pt x="317571" y="751269"/>
                  </a:cubicBezTo>
                  <a:cubicBezTo>
                    <a:pt x="313126" y="779844"/>
                    <a:pt x="313126" y="798894"/>
                    <a:pt x="306776" y="827469"/>
                  </a:cubicBezTo>
                  <a:cubicBezTo>
                    <a:pt x="300426" y="856044"/>
                    <a:pt x="304871" y="882079"/>
                    <a:pt x="285186" y="892874"/>
                  </a:cubicBezTo>
                  <a:cubicBezTo>
                    <a:pt x="265501" y="903669"/>
                    <a:pt x="241371" y="895414"/>
                    <a:pt x="208986" y="882079"/>
                  </a:cubicBezTo>
                  <a:cubicBezTo>
                    <a:pt x="176601" y="868744"/>
                    <a:pt x="146121" y="851599"/>
                    <a:pt x="121991" y="827469"/>
                  </a:cubicBezTo>
                  <a:cubicBezTo>
                    <a:pt x="97861" y="803339"/>
                    <a:pt x="102306" y="788099"/>
                    <a:pt x="88971" y="762064"/>
                  </a:cubicBezTo>
                  <a:cubicBezTo>
                    <a:pt x="75636" y="736029"/>
                    <a:pt x="69286" y="723329"/>
                    <a:pt x="56586" y="697294"/>
                  </a:cubicBezTo>
                  <a:cubicBezTo>
                    <a:pt x="43886" y="671259"/>
                    <a:pt x="34996" y="660464"/>
                    <a:pt x="24201" y="631889"/>
                  </a:cubicBezTo>
                  <a:cubicBezTo>
                    <a:pt x="13406" y="603314"/>
                    <a:pt x="6421" y="586169"/>
                    <a:pt x="1976" y="555689"/>
                  </a:cubicBezTo>
                  <a:cubicBezTo>
                    <a:pt x="-2469" y="525209"/>
                    <a:pt x="1976" y="509969"/>
                    <a:pt x="1976" y="479489"/>
                  </a:cubicBezTo>
                  <a:cubicBezTo>
                    <a:pt x="1976" y="449009"/>
                    <a:pt x="1976" y="431864"/>
                    <a:pt x="1976" y="403289"/>
                  </a:cubicBezTo>
                  <a:cubicBezTo>
                    <a:pt x="1976" y="374714"/>
                    <a:pt x="1976" y="363919"/>
                    <a:pt x="1976" y="337884"/>
                  </a:cubicBezTo>
                  <a:cubicBezTo>
                    <a:pt x="1976" y="311849"/>
                    <a:pt x="-2469" y="298514"/>
                    <a:pt x="1976" y="272479"/>
                  </a:cubicBezTo>
                  <a:cubicBezTo>
                    <a:pt x="6421" y="246444"/>
                    <a:pt x="15311" y="235649"/>
                    <a:pt x="24201" y="207074"/>
                  </a:cubicBezTo>
                  <a:cubicBezTo>
                    <a:pt x="33091" y="178499"/>
                    <a:pt x="39441" y="159449"/>
                    <a:pt x="45791" y="130874"/>
                  </a:cubicBezTo>
                  <a:cubicBezTo>
                    <a:pt x="52141" y="102299"/>
                    <a:pt x="43251" y="91504"/>
                    <a:pt x="56586" y="65469"/>
                  </a:cubicBezTo>
                  <a:cubicBezTo>
                    <a:pt x="69921" y="39434"/>
                    <a:pt x="85161" y="-1841"/>
                    <a:pt x="111196" y="64"/>
                  </a:cubicBezTo>
                  <a:cubicBezTo>
                    <a:pt x="137231" y="1969"/>
                    <a:pt x="165806" y="47689"/>
                    <a:pt x="187396" y="76264"/>
                  </a:cubicBezTo>
                  <a:cubicBezTo>
                    <a:pt x="208986" y="104839"/>
                    <a:pt x="206446" y="113094"/>
                    <a:pt x="219781" y="141669"/>
                  </a:cubicBezTo>
                  <a:cubicBezTo>
                    <a:pt x="233116" y="170244"/>
                    <a:pt x="242006" y="187389"/>
                    <a:pt x="252801" y="217869"/>
                  </a:cubicBezTo>
                  <a:cubicBezTo>
                    <a:pt x="263596" y="248349"/>
                    <a:pt x="269946" y="265494"/>
                    <a:pt x="274391" y="294069"/>
                  </a:cubicBezTo>
                  <a:cubicBezTo>
                    <a:pt x="278836" y="322644"/>
                    <a:pt x="274391" y="333439"/>
                    <a:pt x="274391" y="359474"/>
                  </a:cubicBezTo>
                  <a:cubicBezTo>
                    <a:pt x="274391" y="385509"/>
                    <a:pt x="276296" y="398844"/>
                    <a:pt x="274391" y="424879"/>
                  </a:cubicBezTo>
                  <a:cubicBezTo>
                    <a:pt x="272486" y="450914"/>
                    <a:pt x="269946" y="461709"/>
                    <a:pt x="263596" y="490284"/>
                  </a:cubicBezTo>
                  <a:cubicBezTo>
                    <a:pt x="257246" y="518859"/>
                    <a:pt x="247721" y="536004"/>
                    <a:pt x="241371" y="566484"/>
                  </a:cubicBezTo>
                  <a:cubicBezTo>
                    <a:pt x="235021" y="596964"/>
                    <a:pt x="241371" y="610299"/>
                    <a:pt x="230576" y="642684"/>
                  </a:cubicBezTo>
                  <a:cubicBezTo>
                    <a:pt x="219781" y="675069"/>
                    <a:pt x="198191" y="725234"/>
                    <a:pt x="187396" y="729679"/>
                  </a:cubicBezTo>
                  <a:cubicBezTo>
                    <a:pt x="176601" y="734124"/>
                    <a:pt x="181046" y="694754"/>
                    <a:pt x="176601" y="664274"/>
                  </a:cubicBezTo>
                  <a:cubicBezTo>
                    <a:pt x="172156" y="633794"/>
                    <a:pt x="167711" y="612204"/>
                    <a:pt x="165171" y="577279"/>
                  </a:cubicBezTo>
                  <a:cubicBezTo>
                    <a:pt x="162631" y="542354"/>
                    <a:pt x="165171" y="522669"/>
                    <a:pt x="165171" y="490284"/>
                  </a:cubicBezTo>
                  <a:cubicBezTo>
                    <a:pt x="165171" y="457899"/>
                    <a:pt x="160726" y="442659"/>
                    <a:pt x="165171" y="414084"/>
                  </a:cubicBezTo>
                  <a:cubicBezTo>
                    <a:pt x="169616" y="385509"/>
                    <a:pt x="169616" y="372809"/>
                    <a:pt x="187396" y="348679"/>
                  </a:cubicBezTo>
                  <a:cubicBezTo>
                    <a:pt x="205176" y="324549"/>
                    <a:pt x="226766" y="302959"/>
                    <a:pt x="252801" y="294069"/>
                  </a:cubicBezTo>
                  <a:cubicBezTo>
                    <a:pt x="278836" y="285179"/>
                    <a:pt x="291536" y="295974"/>
                    <a:pt x="317571" y="304864"/>
                  </a:cubicBezTo>
                  <a:cubicBezTo>
                    <a:pt x="343606" y="313754"/>
                    <a:pt x="365196" y="313754"/>
                    <a:pt x="382976" y="337884"/>
                  </a:cubicBezTo>
                  <a:cubicBezTo>
                    <a:pt x="400756" y="362014"/>
                    <a:pt x="398851" y="392494"/>
                    <a:pt x="405201" y="424879"/>
                  </a:cubicBezTo>
                  <a:cubicBezTo>
                    <a:pt x="411551" y="457264"/>
                    <a:pt x="414091" y="472504"/>
                    <a:pt x="415996" y="501079"/>
                  </a:cubicBezTo>
                  <a:cubicBezTo>
                    <a:pt x="417901" y="529654"/>
                    <a:pt x="415996" y="540449"/>
                    <a:pt x="415996" y="566484"/>
                  </a:cubicBezTo>
                  <a:cubicBezTo>
                    <a:pt x="415996" y="592519"/>
                    <a:pt x="420441" y="605854"/>
                    <a:pt x="415996" y="631889"/>
                  </a:cubicBezTo>
                  <a:cubicBezTo>
                    <a:pt x="411551" y="657924"/>
                    <a:pt x="400121" y="671259"/>
                    <a:pt x="393771" y="697294"/>
                  </a:cubicBezTo>
                  <a:cubicBezTo>
                    <a:pt x="387421" y="723329"/>
                    <a:pt x="398216" y="737934"/>
                    <a:pt x="382976" y="762064"/>
                  </a:cubicBezTo>
                  <a:cubicBezTo>
                    <a:pt x="367736" y="786194"/>
                    <a:pt x="337256" y="823024"/>
                    <a:pt x="317571" y="816674"/>
                  </a:cubicBezTo>
                  <a:cubicBezTo>
                    <a:pt x="297886" y="810324"/>
                    <a:pt x="297886" y="760159"/>
                    <a:pt x="285186" y="729679"/>
                  </a:cubicBezTo>
                  <a:cubicBezTo>
                    <a:pt x="272486" y="699199"/>
                    <a:pt x="261691" y="690309"/>
                    <a:pt x="252801" y="664274"/>
                  </a:cubicBezTo>
                  <a:cubicBezTo>
                    <a:pt x="243911" y="638239"/>
                    <a:pt x="243911" y="624904"/>
                    <a:pt x="241371" y="598869"/>
                  </a:cubicBezTo>
                  <a:cubicBezTo>
                    <a:pt x="238831" y="572834"/>
                    <a:pt x="241371" y="559499"/>
                    <a:pt x="241371" y="533464"/>
                  </a:cubicBezTo>
                  <a:cubicBezTo>
                    <a:pt x="241371" y="507429"/>
                    <a:pt x="236926" y="499174"/>
                    <a:pt x="241371" y="468694"/>
                  </a:cubicBezTo>
                  <a:cubicBezTo>
                    <a:pt x="245816" y="438214"/>
                    <a:pt x="254706" y="414084"/>
                    <a:pt x="263596" y="381064"/>
                  </a:cubicBezTo>
                  <a:cubicBezTo>
                    <a:pt x="272486" y="348044"/>
                    <a:pt x="276296" y="332804"/>
                    <a:pt x="285186" y="304864"/>
                  </a:cubicBezTo>
                  <a:cubicBezTo>
                    <a:pt x="294076" y="276924"/>
                    <a:pt x="291536" y="240094"/>
                    <a:pt x="306776" y="240094"/>
                  </a:cubicBezTo>
                  <a:cubicBezTo>
                    <a:pt x="322016" y="240094"/>
                    <a:pt x="350591" y="276924"/>
                    <a:pt x="361386" y="304864"/>
                  </a:cubicBezTo>
                  <a:cubicBezTo>
                    <a:pt x="372181" y="332804"/>
                    <a:pt x="361386" y="352489"/>
                    <a:pt x="361386" y="381064"/>
                  </a:cubicBezTo>
                  <a:cubicBezTo>
                    <a:pt x="361386" y="409639"/>
                    <a:pt x="361386" y="420434"/>
                    <a:pt x="361386" y="446469"/>
                  </a:cubicBezTo>
                  <a:cubicBezTo>
                    <a:pt x="361386" y="472504"/>
                    <a:pt x="363291" y="483299"/>
                    <a:pt x="361386" y="511874"/>
                  </a:cubicBezTo>
                  <a:cubicBezTo>
                    <a:pt x="359481" y="540449"/>
                    <a:pt x="359481" y="559499"/>
                    <a:pt x="350591" y="588074"/>
                  </a:cubicBezTo>
                  <a:cubicBezTo>
                    <a:pt x="341701" y="616649"/>
                    <a:pt x="330906" y="627444"/>
                    <a:pt x="317571" y="653479"/>
                  </a:cubicBezTo>
                  <a:cubicBezTo>
                    <a:pt x="304236" y="679514"/>
                    <a:pt x="302331" y="718884"/>
                    <a:pt x="285186" y="718884"/>
                  </a:cubicBezTo>
                  <a:cubicBezTo>
                    <a:pt x="268041" y="718884"/>
                    <a:pt x="243911" y="683959"/>
                    <a:pt x="230576" y="653479"/>
                  </a:cubicBezTo>
                  <a:cubicBezTo>
                    <a:pt x="217241" y="622999"/>
                    <a:pt x="224226" y="596964"/>
                    <a:pt x="219781" y="566484"/>
                  </a:cubicBezTo>
                  <a:cubicBezTo>
                    <a:pt x="215336" y="536004"/>
                    <a:pt x="210891" y="527114"/>
                    <a:pt x="208986" y="501079"/>
                  </a:cubicBezTo>
                  <a:cubicBezTo>
                    <a:pt x="207081" y="475044"/>
                    <a:pt x="208986" y="461709"/>
                    <a:pt x="208986" y="435674"/>
                  </a:cubicBezTo>
                  <a:cubicBezTo>
                    <a:pt x="208986" y="409639"/>
                    <a:pt x="208986" y="382334"/>
                    <a:pt x="208986" y="370269"/>
                  </a:cubicBezTo>
                </a:path>
              </a:pathLst>
            </a:custGeom>
            <a:noFill/>
            <a:ln>
              <a:solidFill>
                <a:srgbClr val="E7404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56" y="0"/>
            <a:ext cx="1027505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文本框 7"/>
          <p:cNvSpPr txBox="1"/>
          <p:nvPr/>
        </p:nvSpPr>
        <p:spPr>
          <a:xfrm>
            <a:off x="421845" y="1196502"/>
            <a:ext cx="105521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吸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不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吸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？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6" y="-26733"/>
            <a:ext cx="10372998" cy="68847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文本框 1"/>
          <p:cNvSpPr txBox="1"/>
          <p:nvPr/>
        </p:nvSpPr>
        <p:spPr>
          <a:xfrm>
            <a:off x="146956" y="1196502"/>
            <a:ext cx="13343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吸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不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吸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？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b="13771"/>
          <a:stretch>
            <a:fillRect/>
          </a:stretch>
        </p:blipFill>
        <p:spPr>
          <a:xfrm flipH="1">
            <a:off x="7712615" y="856034"/>
            <a:ext cx="4407454" cy="6001966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l="23432" r="19306" b="10159"/>
          <a:stretch>
            <a:fillRect/>
          </a:stretch>
        </p:blipFill>
        <p:spPr>
          <a:xfrm>
            <a:off x="7023369" y="3229583"/>
            <a:ext cx="2545431" cy="362841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rcRect t="38825" b="37264"/>
          <a:stretch>
            <a:fillRect/>
          </a:stretch>
        </p:blipFill>
        <p:spPr>
          <a:xfrm flipH="1">
            <a:off x="2627481" y="0"/>
            <a:ext cx="6488430" cy="2222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16811" y="256189"/>
            <a:ext cx="450977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嘿，过来，不要给脸不要脸，让你弄你就弄，你要是敢给老师说，我就把这个给老师看，你也不是啥好东西，大家一起背处分。</a:t>
            </a:r>
            <a:endParaRPr lang="zh-CN" altLang="en-US" sz="2400" b="1" dirty="0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655955" y="1800860"/>
            <a:ext cx="3244215" cy="505714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89400" y="3302635"/>
            <a:ext cx="4013200" cy="1946275"/>
            <a:chOff x="1033" y="1793"/>
            <a:chExt cx="6320" cy="3065"/>
          </a:xfrm>
        </p:grpSpPr>
        <p:pic>
          <p:nvPicPr>
            <p:cNvPr id="7" name="图片 6"/>
            <p:cNvPicPr/>
            <p:nvPr/>
          </p:nvPicPr>
          <p:blipFill>
            <a:blip r:embed="rId2"/>
            <a:srcRect l="2725" t="13850" r="4681" b="6576"/>
            <a:stretch>
              <a:fillRect/>
            </a:stretch>
          </p:blipFill>
          <p:spPr>
            <a:xfrm>
              <a:off x="1033" y="1793"/>
              <a:ext cx="6320" cy="306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781" y="2504"/>
              <a:ext cx="510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sym typeface="+mn-ea"/>
                </a:rPr>
                <a:t>哇，特效减肥药？</a:t>
              </a:r>
              <a:endParaRPr lang="zh-CN" altLang="en-US" sz="28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796155" y="1001395"/>
            <a:ext cx="4013200" cy="2047240"/>
            <a:chOff x="7553" y="1577"/>
            <a:chExt cx="6320" cy="3224"/>
          </a:xfrm>
        </p:grpSpPr>
        <p:pic>
          <p:nvPicPr>
            <p:cNvPr id="10" name="图片 9"/>
            <p:cNvPicPr/>
            <p:nvPr/>
          </p:nvPicPr>
          <p:blipFill>
            <a:blip r:embed="rId2"/>
            <a:srcRect l="2725" t="13850" r="4681" b="6576"/>
            <a:stretch>
              <a:fillRect/>
            </a:stretch>
          </p:blipFill>
          <p:spPr>
            <a:xfrm>
              <a:off x="7553" y="1577"/>
              <a:ext cx="6320" cy="322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341" y="2022"/>
              <a:ext cx="5080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sym typeface="+mn-ea"/>
                </a:rPr>
                <a:t>我想减肥！！！！</a:t>
              </a:r>
              <a:endParaRPr lang="zh-CN" altLang="en-US" sz="2800" b="1" dirty="0">
                <a:solidFill>
                  <a:schemeClr val="bg1"/>
                </a:solidFill>
                <a:sym typeface="+mn-ea"/>
              </a:endParaRPr>
            </a:p>
            <a:p>
              <a:r>
                <a:rPr lang="zh-CN" altLang="en-US" sz="2800" b="1" dirty="0">
                  <a:solidFill>
                    <a:schemeClr val="bg1"/>
                  </a:solidFill>
                  <a:sym typeface="+mn-ea"/>
                </a:rPr>
                <a:t>我要瘦！！！！</a:t>
              </a:r>
              <a:r>
                <a:rPr lang="zh-CN" altLang="en-US" sz="2800" b="1" dirty="0">
                  <a:sym typeface="+mn-ea"/>
                </a:rPr>
                <a:t>！</a:t>
              </a:r>
              <a:endParaRPr lang="zh-CN" altLang="en-US" sz="2800" b="1" dirty="0"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041765" y="428625"/>
            <a:ext cx="1778000" cy="600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买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不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买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？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4132" t="62286" r="34445" b="11066"/>
          <a:stretch>
            <a:fillRect/>
          </a:stretch>
        </p:blipFill>
        <p:spPr bwMode="auto">
          <a:xfrm>
            <a:off x="390674" y="2033859"/>
            <a:ext cx="3666790" cy="1749101"/>
          </a:xfrm>
          <a:prstGeom prst="rect">
            <a:avLst/>
          </a:prstGeom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4494" t="68386" r="34084" b="10423"/>
          <a:stretch>
            <a:fillRect/>
          </a:stretch>
        </p:blipFill>
        <p:spPr bwMode="auto">
          <a:xfrm>
            <a:off x="2089337" y="692230"/>
            <a:ext cx="3817510" cy="1448021"/>
          </a:xfrm>
          <a:prstGeom prst="rect">
            <a:avLst/>
          </a:prstGeom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34493" t="51370" r="34806" b="18128"/>
          <a:stretch>
            <a:fillRect/>
          </a:stretch>
        </p:blipFill>
        <p:spPr bwMode="auto">
          <a:xfrm>
            <a:off x="4341862" y="2399097"/>
            <a:ext cx="3129970" cy="1749101"/>
          </a:xfrm>
          <a:prstGeom prst="rect">
            <a:avLst/>
          </a:prstGeom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34132" t="59396" r="34445" b="14276"/>
          <a:stretch>
            <a:fillRect/>
          </a:stretch>
        </p:blipFill>
        <p:spPr bwMode="auto">
          <a:xfrm>
            <a:off x="6475643" y="789887"/>
            <a:ext cx="3711507" cy="1749101"/>
          </a:xfrm>
          <a:prstGeom prst="rect">
            <a:avLst/>
          </a:prstGeom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4131" t="56186" r="34084" b="15561"/>
          <a:stretch>
            <a:fillRect/>
          </a:stretch>
        </p:blipFill>
        <p:spPr bwMode="auto">
          <a:xfrm>
            <a:off x="8409219" y="2732799"/>
            <a:ext cx="3037338" cy="1518669"/>
          </a:xfrm>
          <a:prstGeom prst="rect">
            <a:avLst/>
          </a:prstGeom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l="33951" t="55544" r="34264" b="14597"/>
          <a:stretch>
            <a:fillRect/>
          </a:stretch>
        </p:blipFill>
        <p:spPr bwMode="auto">
          <a:xfrm>
            <a:off x="1068308" y="4148198"/>
            <a:ext cx="3122689" cy="1650057"/>
          </a:xfrm>
          <a:prstGeom prst="rect">
            <a:avLst/>
          </a:prstGeom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/>
          <a:srcRect l="34313" t="52976" r="34445" b="16524"/>
          <a:stretch>
            <a:fillRect/>
          </a:stretch>
        </p:blipFill>
        <p:spPr bwMode="auto">
          <a:xfrm>
            <a:off x="8331396" y="4445279"/>
            <a:ext cx="3185207" cy="1749102"/>
          </a:xfrm>
          <a:prstGeom prst="rect">
            <a:avLst/>
          </a:prstGeom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/>
          <a:srcRect l="34132" t="55865" r="34264" b="17808"/>
          <a:stretch>
            <a:fillRect/>
          </a:stretch>
        </p:blipFill>
        <p:spPr bwMode="auto">
          <a:xfrm>
            <a:off x="4333196" y="4407044"/>
            <a:ext cx="3732840" cy="174910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文本框 5"/>
          <p:cNvSpPr txBox="1"/>
          <p:nvPr/>
        </p:nvSpPr>
        <p:spPr>
          <a:xfrm>
            <a:off x="0" y="106426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向毒品说“NO！”——第三代毒品防范指南</a:t>
            </a:r>
            <a:endParaRPr lang="zh-CN" altLang="en-US" sz="44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-304800" y="2632075"/>
            <a:ext cx="5972810" cy="3984625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7068820" y="2327910"/>
            <a:ext cx="3084830" cy="897890"/>
            <a:chOff x="5687736" y="1484851"/>
            <a:chExt cx="4865615" cy="897623"/>
          </a:xfrm>
        </p:grpSpPr>
        <p:sp>
          <p:nvSpPr>
            <p:cNvPr id="9" name="矩形: 圆角 3"/>
            <p:cNvSpPr/>
            <p:nvPr>
              <p:custDataLst>
                <p:tags r:id="rId4"/>
              </p:custDataLst>
            </p:nvPr>
          </p:nvSpPr>
          <p:spPr>
            <a:xfrm>
              <a:off x="5687736" y="1484851"/>
              <a:ext cx="4865615" cy="897623"/>
            </a:xfrm>
            <a:prstGeom prst="roundRect">
              <a:avLst/>
            </a:prstGeom>
            <a:solidFill>
              <a:srgbClr val="DDD2A5"/>
            </a:solidFill>
            <a:ln>
              <a:solidFill>
                <a:srgbClr val="004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6003722" y="1703544"/>
              <a:ext cx="4233644" cy="521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三无产品</a:t>
              </a:r>
              <a:endParaRPr lang="zh-CN" altLang="en-US" sz="2800" dirty="0">
                <a:solidFill>
                  <a:schemeClr val="bg1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7068820" y="3591560"/>
            <a:ext cx="3084830" cy="897890"/>
            <a:chOff x="5687735" y="2486903"/>
            <a:chExt cx="4865615" cy="897623"/>
          </a:xfrm>
        </p:grpSpPr>
        <p:sp>
          <p:nvSpPr>
            <p:cNvPr id="12" name="矩形: 圆角 9"/>
            <p:cNvSpPr/>
            <p:nvPr>
              <p:custDataLst>
                <p:tags r:id="rId7"/>
              </p:custDataLst>
            </p:nvPr>
          </p:nvSpPr>
          <p:spPr>
            <a:xfrm>
              <a:off x="5687735" y="2486903"/>
              <a:ext cx="4865615" cy="897623"/>
            </a:xfrm>
            <a:prstGeom prst="roundRect">
              <a:avLst/>
            </a:prstGeom>
            <a:solidFill>
              <a:srgbClr val="DDD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6003721" y="2705596"/>
              <a:ext cx="4233644" cy="521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交友不慎</a:t>
              </a:r>
              <a:endParaRPr lang="zh-CN" altLang="en-US" sz="2800" dirty="0"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>
            <a:off x="7068820" y="4898390"/>
            <a:ext cx="3084830" cy="897890"/>
            <a:chOff x="5687734" y="3488955"/>
            <a:chExt cx="4865615" cy="897623"/>
          </a:xfrm>
        </p:grpSpPr>
        <p:sp>
          <p:nvSpPr>
            <p:cNvPr id="15" name="矩形: 圆角 10"/>
            <p:cNvSpPr/>
            <p:nvPr>
              <p:custDataLst>
                <p:tags r:id="rId10"/>
              </p:custDataLst>
            </p:nvPr>
          </p:nvSpPr>
          <p:spPr>
            <a:xfrm>
              <a:off x="5687734" y="3488955"/>
              <a:ext cx="4865615" cy="897623"/>
            </a:xfrm>
            <a:prstGeom prst="roundRect">
              <a:avLst/>
            </a:prstGeom>
            <a:solidFill>
              <a:srgbClr val="DDD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1"/>
              </p:custDataLst>
            </p:nvPr>
          </p:nvSpPr>
          <p:spPr>
            <a:xfrm>
              <a:off x="5995479" y="3707648"/>
              <a:ext cx="4250124" cy="521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克制好奇心</a:t>
              </a:r>
              <a:endParaRPr lang="zh-CN" altLang="en-US" sz="2800" dirty="0">
                <a:solidFill>
                  <a:schemeClr val="bg1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37225" y="2776915"/>
            <a:ext cx="1031547" cy="2570443"/>
            <a:chOff x="9329065" y="2919790"/>
            <a:chExt cx="1031547" cy="2570443"/>
          </a:xfrm>
        </p:grpSpPr>
        <p:cxnSp>
          <p:nvCxnSpPr>
            <p:cNvPr id="18" name="直接连接符 17"/>
            <p:cNvCxnSpPr>
              <a:stCxn id="12" idx="1"/>
            </p:cNvCxnSpPr>
            <p:nvPr/>
          </p:nvCxnSpPr>
          <p:spPr>
            <a:xfrm flipH="1" flipV="1">
              <a:off x="9342846" y="4183098"/>
              <a:ext cx="1017766" cy="1"/>
            </a:xfrm>
            <a:prstGeom prst="line">
              <a:avLst/>
            </a:prstGeom>
            <a:ln>
              <a:solidFill>
                <a:srgbClr val="DDD2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9" idx="1"/>
            </p:cNvCxnSpPr>
            <p:nvPr/>
          </p:nvCxnSpPr>
          <p:spPr>
            <a:xfrm flipH="1">
              <a:off x="9342846" y="2919790"/>
              <a:ext cx="1017765" cy="1263308"/>
            </a:xfrm>
            <a:prstGeom prst="line">
              <a:avLst/>
            </a:prstGeom>
            <a:ln>
              <a:solidFill>
                <a:srgbClr val="DDD2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>
              <a:endCxn id="15" idx="1"/>
            </p:cNvCxnSpPr>
            <p:nvPr/>
          </p:nvCxnSpPr>
          <p:spPr>
            <a:xfrm>
              <a:off x="9329065" y="4172134"/>
              <a:ext cx="1031546" cy="1318099"/>
            </a:xfrm>
            <a:prstGeom prst="line">
              <a:avLst/>
            </a:prstGeom>
            <a:ln>
              <a:solidFill>
                <a:srgbClr val="DDD2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防范药品滥用之幻境奇遇记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797665" cy="638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 descr="极设计-2002195-9354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75430" y="0"/>
            <a:ext cx="4280535" cy="76111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rtl="0"/>
            <a:fld id="{74761884-1233-44DE-95EA-687917CD0720}" type="datetime1">
              <a:rPr lang="zh-CN" altLang="en-US" smtClean="0"/>
            </a:fld>
            <a:endParaRPr lang="en-US" dirty="0"/>
          </a:p>
        </p:txBody>
      </p:sp>
      <p:pic>
        <p:nvPicPr>
          <p:cNvPr id="5" name="图片 4" descr="283e9298-8da1-4421-8c3c-44178973855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59095" cy="4661535"/>
          </a:xfrm>
          <a:prstGeom prst="rect">
            <a:avLst/>
          </a:prstGeom>
        </p:spPr>
      </p:pic>
      <p:pic>
        <p:nvPicPr>
          <p:cNvPr id="6" name="图片 5" descr="v2-7b031f18e35a25a8ca13255ba974dc90_1440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60" y="0"/>
            <a:ext cx="6063615" cy="3638550"/>
          </a:xfrm>
          <a:prstGeom prst="rect">
            <a:avLst/>
          </a:prstGeom>
        </p:spPr>
      </p:pic>
      <p:pic>
        <p:nvPicPr>
          <p:cNvPr id="7" name="图片 6" descr="v2-0c0e6692c5d490a74010cc6aa3ba411c_144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95" y="3638550"/>
            <a:ext cx="5808345" cy="3267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52400" y="5600700"/>
            <a:ext cx="10353762" cy="1257300"/>
          </a:xfrm>
        </p:spPr>
        <p:txBody>
          <a:bodyPr/>
          <a:lstStyle/>
          <a:p>
            <a:r>
              <a:rPr lang="zh-CN" altLang="en-US" dirty="0"/>
              <a:t>长期吸食新型毒品后的一些异常行为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3654363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5698626" cy="5698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图片 3" descr="b87c0f59c6527679efa39747b2d519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"/>
            <a:ext cx="5694045" cy="3206115"/>
          </a:xfrm>
          <a:prstGeom prst="rect">
            <a:avLst/>
          </a:prstGeom>
        </p:spPr>
      </p:pic>
      <p:pic>
        <p:nvPicPr>
          <p:cNvPr id="5" name="图片 4" descr="3eb95643f2282fa75b20a14ce5f58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9290"/>
            <a:ext cx="7855585" cy="3621405"/>
          </a:xfrm>
          <a:prstGeom prst="rect">
            <a:avLst/>
          </a:prstGeom>
        </p:spPr>
      </p:pic>
      <p:pic>
        <p:nvPicPr>
          <p:cNvPr id="7" name="图片 6" descr="956c9985d8cf306638588f66829c5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60" y="40005"/>
            <a:ext cx="4205605" cy="3154680"/>
          </a:xfrm>
          <a:prstGeom prst="rect">
            <a:avLst/>
          </a:prstGeom>
        </p:spPr>
      </p:pic>
      <p:pic>
        <p:nvPicPr>
          <p:cNvPr id="8" name="图片 7" descr="4cfe9690e62864606a64ff52d62e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365" y="0"/>
            <a:ext cx="2308860" cy="3077845"/>
          </a:xfrm>
          <a:prstGeom prst="rect">
            <a:avLst/>
          </a:prstGeom>
        </p:spPr>
      </p:pic>
      <p:pic>
        <p:nvPicPr>
          <p:cNvPr id="10" name="图片 9" descr="da2734f7ca3aace513f4db10291b7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620" y="3131820"/>
            <a:ext cx="4967605" cy="3726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竖排标题 6"/>
          <p:cNvSpPr>
            <a:spLocks noGrp="1"/>
          </p:cNvSpPr>
          <p:nvPr>
            <p:ph type="title" orient="vert"/>
          </p:nvPr>
        </p:nvSpPr>
        <p:spPr>
          <a:xfrm>
            <a:off x="-263760" y="1675379"/>
            <a:ext cx="2284487" cy="5181601"/>
          </a:xfrm>
        </p:spPr>
        <p:txBody>
          <a:bodyPr/>
          <a:lstStyle/>
          <a:p>
            <a:r>
              <a:rPr lang="zh-CN" altLang="en-US" dirty="0"/>
              <a:t>  毒</a:t>
            </a:r>
            <a:r>
              <a:rPr lang="zh-CN" altLang="en-US" sz="6600" dirty="0"/>
              <a:t>毒</a:t>
            </a:r>
            <a:r>
              <a:rPr lang="zh-CN" altLang="en-US" sz="9600" dirty="0"/>
              <a:t>毒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79" y="-1020"/>
            <a:ext cx="1032572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91" y="356438"/>
            <a:ext cx="3703415" cy="33272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21" y="356438"/>
            <a:ext cx="4971048" cy="33272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38" y="3676461"/>
            <a:ext cx="4617771" cy="3066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rtl="0"/>
            <a:fld id="{0CC76A30-68C3-4742-871E-C4BFB5BF037D}" type="datetime1">
              <a:rPr lang="zh-CN" altLang="en-US" smtClean="0"/>
            </a:fld>
            <a:endParaRPr lang="en-US" dirty="0"/>
          </a:p>
        </p:txBody>
      </p:sp>
      <p:pic>
        <p:nvPicPr>
          <p:cNvPr id="6" name="图片 5" descr="f394ddafc952380d23d033ab150ec4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5015" y="0"/>
            <a:ext cx="3884295" cy="2590165"/>
          </a:xfrm>
          <a:prstGeom prst="rect">
            <a:avLst/>
          </a:prstGeom>
        </p:spPr>
      </p:pic>
      <p:pic>
        <p:nvPicPr>
          <p:cNvPr id="5" name="图片 4" descr="c7611609ac2b5889b710e353957e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5015" cy="3423920"/>
          </a:xfrm>
          <a:prstGeom prst="rect">
            <a:avLst/>
          </a:prstGeom>
        </p:spPr>
      </p:pic>
      <p:pic>
        <p:nvPicPr>
          <p:cNvPr id="7" name="图片 6" descr="6ff0d098f78dfc79dbdbe0502d1f8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3920"/>
            <a:ext cx="4948555" cy="3425825"/>
          </a:xfrm>
          <a:prstGeom prst="rect">
            <a:avLst/>
          </a:prstGeom>
        </p:spPr>
      </p:pic>
      <p:pic>
        <p:nvPicPr>
          <p:cNvPr id="8" name="图片 7" descr="c3c13a7819828734f3f81d6e82395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555" y="2561590"/>
            <a:ext cx="6661150" cy="4288155"/>
          </a:xfrm>
          <a:prstGeom prst="rect">
            <a:avLst/>
          </a:prstGeom>
        </p:spPr>
      </p:pic>
      <p:pic>
        <p:nvPicPr>
          <p:cNvPr id="9" name="图片 8" descr="e935cd0d2f2a3729d2e580c014ba2e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310" y="0"/>
            <a:ext cx="3764280" cy="28232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orient="vert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rtl="0"/>
            <a:fld id="{0CC76A30-68C3-4742-871E-C4BFB5BF037D}" type="datetime1">
              <a:rPr lang="zh-CN" altLang="en-US" smtClean="0"/>
            </a:fld>
            <a:endParaRPr lang="en-US" dirty="0"/>
          </a:p>
        </p:txBody>
      </p:sp>
      <p:pic>
        <p:nvPicPr>
          <p:cNvPr id="5" name="图片 4" descr="20250903133136404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360" y="19685"/>
            <a:ext cx="11085830" cy="6806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95" y="-76095"/>
            <a:ext cx="1477064" cy="141359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45f12fa71664cbaadcbd76473801a00~tplv-tt-origin-web_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3637278" y="1692286"/>
            <a:ext cx="8554722" cy="347342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zh-CN" sz="6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仿宋_GB2312" panose="02010609030101010101" pitchFamily="49" charset="-122"/>
                <a:cs typeface="Microsoft Himalaya" panose="01010100010101010101" pitchFamily="2" charset="0"/>
              </a:rPr>
              <a:t>心怀感恩，</a:t>
            </a:r>
            <a:r>
              <a:rPr lang="zh-CN" altLang="zh-CN" sz="6600" dirty="0">
                <a:solidFill>
                  <a:schemeClr val="accent3"/>
                </a:solidFill>
                <a:effectLst/>
                <a:latin typeface="Microsoft Himalaya" panose="01010100010101010101" pitchFamily="2" charset="0"/>
                <a:ea typeface="仿宋_GB2312" panose="02010609030101010101" pitchFamily="49" charset="-122"/>
                <a:cs typeface="Microsoft Himalaya" panose="01010100010101010101" pitchFamily="2" charset="0"/>
              </a:rPr>
              <a:t>立志成才</a:t>
            </a:r>
            <a:br>
              <a:rPr lang="en-US" altLang="zh-CN" sz="6600" dirty="0">
                <a:solidFill>
                  <a:schemeClr val="accent3"/>
                </a:solidFill>
                <a:effectLst/>
                <a:latin typeface="Microsoft Himalaya" panose="01010100010101010101" pitchFamily="2" charset="0"/>
                <a:ea typeface="仿宋_GB2312" panose="02010609030101010101" pitchFamily="49" charset="-122"/>
                <a:cs typeface="Microsoft Himalaya" panose="01010100010101010101" pitchFamily="2" charset="0"/>
              </a:rPr>
            </a:br>
            <a:br>
              <a:rPr lang="en-US" altLang="zh-CN" sz="6600" dirty="0">
                <a:solidFill>
                  <a:schemeClr val="accent3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</a:br>
            <a:r>
              <a:rPr lang="zh-CN" altLang="zh-CN" sz="6600" dirty="0">
                <a:solidFill>
                  <a:schemeClr val="accent3"/>
                </a:solidFill>
                <a:effectLst/>
                <a:latin typeface="Microsoft Himalaya" panose="01010100010101010101" pitchFamily="2" charset="0"/>
                <a:ea typeface="仿宋_GB2312" panose="02010609030101010101" pitchFamily="49" charset="-122"/>
                <a:cs typeface="Microsoft Himalaya" panose="01010100010101010101" pitchFamily="2" charset="0"/>
              </a:rPr>
              <a:t>禁绝毒品，从我做起</a:t>
            </a:r>
            <a:endParaRPr lang="zh-CN" altLang="en-US" sz="17900" dirty="0">
              <a:solidFill>
                <a:schemeClr val="accent3"/>
              </a:solidFill>
              <a:latin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l="27926"/>
          <a:stretch>
            <a:fillRect/>
          </a:stretch>
        </p:blipFill>
        <p:spPr>
          <a:xfrm>
            <a:off x="297180" y="768985"/>
            <a:ext cx="3340100" cy="59518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1046163" y="717232"/>
            <a:ext cx="9440034" cy="1828801"/>
          </a:xfrm>
        </p:spPr>
        <p:txBody>
          <a:bodyPr>
            <a:normAutofit/>
          </a:bodyPr>
          <a:lstStyle/>
          <a:p>
            <a:r>
              <a:rPr lang="zh-CN" altLang="en-US" sz="9600" dirty="0"/>
              <a:t>感谢大家的聆听</a:t>
            </a:r>
            <a:endParaRPr lang="zh-CN" altLang="en-US" sz="9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图片 1"/>
          <p:cNvPicPr/>
          <p:nvPr/>
        </p:nvPicPr>
        <p:blipFill>
          <a:blip r:embed="rId2"/>
          <a:srcRect t="61389" r="49589" b="13148"/>
          <a:stretch>
            <a:fillRect/>
          </a:stretch>
        </p:blipFill>
        <p:spPr>
          <a:xfrm>
            <a:off x="374650" y="2743835"/>
            <a:ext cx="4871085" cy="370649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8017510" y="2336165"/>
            <a:ext cx="4052570" cy="452183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 rot="19320000">
            <a:off x="7616825" y="3563620"/>
            <a:ext cx="589280" cy="43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文本框 1"/>
          <p:cNvSpPr txBox="1"/>
          <p:nvPr/>
        </p:nvSpPr>
        <p:spPr>
          <a:xfrm>
            <a:off x="1603375" y="581660"/>
            <a:ext cx="10386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6350"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95%</a:t>
            </a:r>
            <a:r>
              <a:rPr lang="zh-CN" altLang="en-US" sz="3200" b="1" dirty="0">
                <a:ln w="6350"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青少年不知道的真相</a:t>
            </a:r>
            <a:r>
              <a:rPr lang="en-US" altLang="zh-CN" sz="3200" b="1" dirty="0">
                <a:ln w="6350"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endParaRPr lang="en-US" altLang="zh-CN" sz="3200" b="1" dirty="0">
              <a:ln w="6350"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3050" y="1129030"/>
            <a:ext cx="5594350" cy="5486400"/>
            <a:chOff x="430" y="1778"/>
            <a:chExt cx="8810" cy="8640"/>
          </a:xfrm>
        </p:grpSpPr>
        <p:grpSp>
          <p:nvGrpSpPr>
            <p:cNvPr id="4" name="组合 3"/>
            <p:cNvGrpSpPr/>
            <p:nvPr/>
          </p:nvGrpSpPr>
          <p:grpSpPr>
            <a:xfrm>
              <a:off x="430" y="1778"/>
              <a:ext cx="8811" cy="8640"/>
              <a:chOff x="2242" y="2526"/>
              <a:chExt cx="14714" cy="7832"/>
            </a:xfrm>
          </p:grpSpPr>
          <p:pic>
            <p:nvPicPr>
              <p:cNvPr id="9" name="图片 8"/>
              <p:cNvPicPr/>
              <p:nvPr/>
            </p:nvPicPr>
            <p:blipFill>
              <a:blip r:embed="rId2"/>
              <a:srcRect l="18845" t="15363" r="19159" b="15044"/>
              <a:stretch>
                <a:fillRect/>
              </a:stretch>
            </p:blipFill>
            <p:spPr>
              <a:xfrm>
                <a:off x="2242" y="2526"/>
                <a:ext cx="14715" cy="783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9" y="3712"/>
                <a:ext cx="14030" cy="6335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5" y="2789"/>
                <a:ext cx="2449" cy="923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4267" y="3406"/>
              <a:ext cx="4720" cy="63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just" fontAlgn="auto">
                <a:lnSpc>
                  <a:spcPct val="135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新型毒品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可乐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也被称为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开心水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”,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主要成分为氯胺酮，吸食微量就能致人产生幻觉，引起发狂症状。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可乐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的市场售价高出冰毒</a:t>
              </a:r>
              <a:r>
                <a:rPr lang="en-US" altLang="zh-CN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10</a:t>
              </a:r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倍，对人体的危害也更大。</a:t>
              </a:r>
              <a:endParaRPr lang="en-US" altLang="zh-CN" sz="24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07" y="2140"/>
              <a:ext cx="425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“</a:t>
              </a:r>
              <a:r>
                <a:rPr lang="zh-CN" altLang="en-US" sz="2800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冰可乐</a:t>
              </a:r>
              <a:r>
                <a:rPr lang="en-US" altLang="zh-CN" sz="2800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”</a:t>
              </a:r>
              <a:endParaRPr lang="en-US" altLang="zh-CN" sz="28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" y="3566"/>
              <a:ext cx="2880" cy="396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894715" y="1093470"/>
            <a:ext cx="10143490" cy="5443855"/>
            <a:chOff x="1409" y="1722"/>
            <a:chExt cx="15974" cy="8573"/>
          </a:xfrm>
        </p:grpSpPr>
        <p:grpSp>
          <p:nvGrpSpPr>
            <p:cNvPr id="13" name="组合 12"/>
            <p:cNvGrpSpPr/>
            <p:nvPr/>
          </p:nvGrpSpPr>
          <p:grpSpPr>
            <a:xfrm>
              <a:off x="1409" y="1722"/>
              <a:ext cx="15974" cy="8573"/>
              <a:chOff x="2242" y="2588"/>
              <a:chExt cx="14479" cy="7771"/>
            </a:xfrm>
          </p:grpSpPr>
          <p:pic>
            <p:nvPicPr>
              <p:cNvPr id="24" name="图片 23"/>
              <p:cNvPicPr/>
              <p:nvPr/>
            </p:nvPicPr>
            <p:blipFill>
              <a:blip r:embed="rId2"/>
              <a:srcRect l="18845" t="15363" r="19159" b="15044"/>
              <a:stretch>
                <a:fillRect/>
              </a:stretch>
            </p:blipFill>
            <p:spPr>
              <a:xfrm>
                <a:off x="2242" y="2588"/>
                <a:ext cx="14479" cy="7771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5" y="3748"/>
                <a:ext cx="14030" cy="6335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5" y="2789"/>
                <a:ext cx="2449" cy="923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rcRect r="37572" b="11020"/>
            <a:stretch>
              <a:fillRect/>
            </a:stretch>
          </p:blipFill>
          <p:spPr>
            <a:xfrm>
              <a:off x="4307" y="6747"/>
              <a:ext cx="4440" cy="299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/>
            <a:srcRect l="47051" b="4433"/>
            <a:stretch>
              <a:fillRect/>
            </a:stretch>
          </p:blipFill>
          <p:spPr>
            <a:xfrm>
              <a:off x="8105" y="3152"/>
              <a:ext cx="2928" cy="315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8" y="3146"/>
              <a:ext cx="3030" cy="316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03" y="6767"/>
              <a:ext cx="4212" cy="295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/>
            <a:srcRect l="25263" b="15535"/>
            <a:stretch>
              <a:fillRect/>
            </a:stretch>
          </p:blipFill>
          <p:spPr>
            <a:xfrm>
              <a:off x="12380" y="3168"/>
              <a:ext cx="3031" cy="3121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43" y="7156"/>
              <a:ext cx="786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</a:rPr>
                <a:t>巧克力</a:t>
              </a:r>
              <a:endParaRPr lang="zh-CN" altLang="en-US" sz="28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186" y="3299"/>
              <a:ext cx="1041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曲奇饼干</a:t>
              </a:r>
              <a:endParaRPr lang="zh-CN" altLang="en-US" sz="28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565" y="3978"/>
              <a:ext cx="1100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奶茶</a:t>
              </a:r>
              <a:endParaRPr lang="zh-CN" altLang="en-US" sz="28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624" y="3639"/>
              <a:ext cx="1240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跳跳糖</a:t>
              </a:r>
              <a:endParaRPr lang="zh-CN" altLang="en-US" sz="28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4860" y="7156"/>
              <a:ext cx="1200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华文琥珀" panose="02010800040101010101" charset="-122"/>
                  <a:ea typeface="华文琥珀" panose="02010800040101010101" charset="-122"/>
                  <a:cs typeface="华文琥珀" panose="02010800040101010101" charset="-122"/>
                  <a:sym typeface="+mn-ea"/>
                </a:rPr>
                <a:t>电子烟</a:t>
              </a:r>
              <a:endParaRPr lang="zh-CN" altLang="en-US" sz="28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 rot="21060000">
            <a:off x="396875" y="1892935"/>
            <a:ext cx="1148969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表面是：奶茶，邮票，小甜品</a:t>
            </a:r>
            <a:endParaRPr lang="zh-CN" altLang="en-US" sz="6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 rot="21060000">
            <a:off x="100330" y="3648075"/>
            <a:ext cx="120192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实际是：麻古，冰毒，海洛因</a:t>
            </a:r>
            <a:endParaRPr lang="zh-CN" altLang="en-US" sz="6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 rot="21060000">
            <a:off x="365125" y="1880235"/>
            <a:ext cx="1148969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表面是：香烟，可乐，矿泉水</a:t>
            </a:r>
            <a:endParaRPr lang="zh-CN" altLang="en-US" sz="6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21060000">
            <a:off x="132080" y="3660775"/>
            <a:ext cx="120192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实际是：依托咪酯，甲基苯丙胺</a:t>
            </a:r>
            <a:endParaRPr lang="zh-CN" altLang="en-US" sz="6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99"/>
                            </p:stCondLst>
                            <p:childTnLst>
                              <p:par>
                                <p:cTn id="11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99"/>
                            </p:stCondLst>
                            <p:childTnLst>
                              <p:par>
                                <p:cTn id="2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99"/>
                            </p:stCondLst>
                            <p:childTnLst>
                              <p:par>
                                <p:cTn id="3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1" y="3128648"/>
            <a:ext cx="4301672" cy="298428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77" y="1007532"/>
            <a:ext cx="4303189" cy="26077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241300"/>
          </a:effectLst>
        </p:spPr>
      </p:pic>
      <p:sp>
        <p:nvSpPr>
          <p:cNvPr id="7" name="竖排标题 6"/>
          <p:cNvSpPr>
            <a:spLocks noGrp="1"/>
          </p:cNvSpPr>
          <p:nvPr>
            <p:ph type="title" orient="vert"/>
          </p:nvPr>
        </p:nvSpPr>
        <p:spPr>
          <a:xfrm>
            <a:off x="9907513" y="1024465"/>
            <a:ext cx="2284487" cy="5181601"/>
          </a:xfrm>
        </p:spPr>
        <p:txBody>
          <a:bodyPr/>
          <a:lstStyle/>
          <a:p>
            <a:r>
              <a:rPr lang="zh-CN" altLang="en-US" dirty="0"/>
              <a:t>  麻精类药品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8" name="图示 7"/>
          <p:cNvGraphicFramePr/>
          <p:nvPr/>
        </p:nvGraphicFramePr>
        <p:xfrm>
          <a:off x="1074661" y="838199"/>
          <a:ext cx="9220805" cy="518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C15656-9C52-4530-B9B0-471CBD4A032C}" type="datetime1">
              <a:rPr lang="zh-CN" alt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矩形 4"/>
          <p:cNvSpPr/>
          <p:nvPr/>
        </p:nvSpPr>
        <p:spPr>
          <a:xfrm>
            <a:off x="1254868" y="0"/>
            <a:ext cx="10927404" cy="6858000"/>
          </a:xfrm>
          <a:prstGeom prst="rect">
            <a:avLst/>
          </a:prstGeom>
          <a:solidFill>
            <a:srgbClr val="D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65783" y="5708361"/>
            <a:ext cx="659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"</a:t>
            </a:r>
            <a:r>
              <a:rPr lang="zh-CN" altLang="en-US" sz="32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潮流会过时，人生没有重置键</a:t>
            </a:r>
            <a:r>
              <a:rPr lang="en-US" altLang="zh-CN" sz="32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"</a:t>
            </a:r>
            <a:endParaRPr lang="en-US" altLang="zh-CN" sz="3200" b="1" dirty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sp>
        <p:nvSpPr>
          <p:cNvPr id="7" name="标题 20"/>
          <p:cNvSpPr>
            <a:spLocks noGrp="1"/>
          </p:cNvSpPr>
          <p:nvPr>
            <p:ph type="title"/>
          </p:nvPr>
        </p:nvSpPr>
        <p:spPr>
          <a:xfrm>
            <a:off x="1622592" y="529245"/>
            <a:ext cx="6290385" cy="4026608"/>
          </a:xfrm>
        </p:spPr>
        <p:txBody>
          <a:bodyPr/>
          <a:lstStyle/>
          <a:p>
            <a:pPr marL="0" indent="0"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三代毒品的外衣：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电子烟、邮票、奶茶粉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糖果、可乐、跳跳糖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饼干、巧克力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聪明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药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、减肥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药</a:t>
            </a:r>
            <a:r>
              <a:rPr lang="zh-CN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、安眠药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等。</a:t>
            </a:r>
            <a:b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</a:br>
            <a:br>
              <a:rPr lang="en-US" altLang="zh-CN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</a:br>
            <a:r>
              <a:rPr lang="zh-CN" altLang="en-US" sz="2800" b="1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麻精类药品：含右美沙芬、依托咪酯等成份的一些止咳镇痛类药品。</a:t>
            </a:r>
            <a:endParaRPr lang="zh-CN" altLang="en-US" sz="2800" b="1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7424942" y="709001"/>
            <a:ext cx="5191669" cy="6119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图片 4"/>
          <p:cNvPicPr/>
          <p:nvPr/>
        </p:nvPicPr>
        <p:blipFill>
          <a:blip r:embed="rId2"/>
          <a:srcRect t="14407" r="4568" b="501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2315" y="667385"/>
            <a:ext cx="10707370" cy="10147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潮流会过时，人生没有重启键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video_174356795669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3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15" y="-5911"/>
            <a:ext cx="9148354" cy="6861266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2"/>
          <a:srcRect t="38825" b="37264"/>
          <a:stretch>
            <a:fillRect/>
          </a:stretch>
        </p:blipFill>
        <p:spPr>
          <a:xfrm>
            <a:off x="6433272" y="741065"/>
            <a:ext cx="4706942" cy="1243124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2"/>
          <a:srcRect t="38825" b="37264"/>
          <a:stretch>
            <a:fillRect/>
          </a:stretch>
        </p:blipFill>
        <p:spPr>
          <a:xfrm>
            <a:off x="1261386" y="1318238"/>
            <a:ext cx="6112180" cy="1120013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2"/>
          <a:srcRect t="38825" b="37264"/>
          <a:stretch>
            <a:fillRect/>
          </a:stretch>
        </p:blipFill>
        <p:spPr>
          <a:xfrm>
            <a:off x="1108986" y="124978"/>
            <a:ext cx="6449060" cy="13982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"/>
            <a:ext cx="1477064" cy="14135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1049886" y="2947743"/>
            <a:ext cx="3893185" cy="389318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2389250" y="2723490"/>
            <a:ext cx="4287520" cy="4287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43037" y="1463271"/>
            <a:ext cx="40811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sym typeface="+mn-ea"/>
              </a:rPr>
              <a:t>这都不知道，你太土了吧，来整一口，啥，你不敢？</a:t>
            </a:r>
            <a:endParaRPr lang="zh-CN" altLang="en-US" sz="2400" b="1" dirty="0">
              <a:solidFill>
                <a:schemeClr val="accent1">
                  <a:lumMod val="40000"/>
                  <a:lumOff val="60000"/>
                </a:schemeClr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07166" y="408064"/>
            <a:ext cx="49485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sym typeface="+mn-ea"/>
              </a:rPr>
              <a:t>胆子咋这么小，吸一口都不敢，快点快点，吸一口，我认你当大哥</a:t>
            </a:r>
            <a:endParaRPr lang="zh-CN" altLang="en-US" sz="2400" b="1" dirty="0">
              <a:solidFill>
                <a:schemeClr val="accent1">
                  <a:lumMod val="40000"/>
                  <a:lumOff val="60000"/>
                </a:schemeClr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12349" y="709443"/>
            <a:ext cx="12245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吸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不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吸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ln w="6350">
                  <a:noFill/>
                </a:ln>
                <a:solidFill>
                  <a:srgbClr val="DDD2A5"/>
                </a:solidFill>
                <a:cs typeface="+mn-ea"/>
              </a:rPr>
              <a:t>？</a:t>
            </a:r>
            <a:endParaRPr lang="zh-CN" altLang="en-US" sz="9600" b="1" dirty="0">
              <a:ln w="6350">
                <a:noFill/>
              </a:ln>
              <a:solidFill>
                <a:srgbClr val="DDD2A5"/>
              </a:solidFill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15092" y="935347"/>
            <a:ext cx="35299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sym typeface="+mn-ea"/>
              </a:rPr>
              <a:t>见过没？这个东西很流行的，你居然没有见过？</a:t>
            </a:r>
            <a:endParaRPr lang="zh-CN" altLang="en-US" sz="2400" b="1" dirty="0">
              <a:solidFill>
                <a:schemeClr val="accent1">
                  <a:lumMod val="40000"/>
                  <a:lumOff val="6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1" grpId="0"/>
    </p:bldLst>
  </p:timing>
</p:sld>
</file>

<file path=ppt/tags/tag1.xml><?xml version="1.0" encoding="utf-8"?>
<p:tagLst xmlns:p="http://schemas.openxmlformats.org/presentationml/2006/main">
  <p:tag name="KSO_WM_DECORATE_SHAPE_ID" val="234"/>
</p:tagLst>
</file>

<file path=ppt/tags/tag10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11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2.xml><?xml version="1.0" encoding="utf-8"?>
<p:tagLst xmlns:p="http://schemas.openxmlformats.org/presentationml/2006/main">
  <p:tag name="KSO_WM_DECORATE_SHAPE_ID" val="234"/>
</p:tagLst>
</file>

<file path=ppt/tags/tag3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4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5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6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7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8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ags/tag9.xml><?xml version="1.0" encoding="utf-8"?>
<p:tagLst xmlns:p="http://schemas.openxmlformats.org/presentationml/2006/main">
  <p:tag name="KSO_WM_DIAGRAM_VIRTUALLY_FRAME" val="{&quot;height&quot;:273.1,&quot;left&quot;:210.75,&quot;top&quot;:137.9,&quot;width&quot;:222.1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{D163E35B-8580-4072-96EA-7BEFDF392582}tf12214701_win32</Template>
  <TotalTime>0</TotalTime>
  <Words>561</Words>
  <Application>WPS 演示</Application>
  <PresentationFormat>宽屏</PresentationFormat>
  <Paragraphs>93</Paragraphs>
  <Slides>24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新宋体</vt:lpstr>
      <vt:lpstr>Wingdings 2</vt:lpstr>
      <vt:lpstr>黑体</vt:lpstr>
      <vt:lpstr>微软雅黑</vt:lpstr>
      <vt:lpstr>华文琥珀</vt:lpstr>
      <vt:lpstr>华文行楷</vt:lpstr>
      <vt:lpstr>Goudy Old Style</vt:lpstr>
      <vt:lpstr>Segoe Print</vt:lpstr>
      <vt:lpstr>Arial Unicode MS</vt:lpstr>
      <vt:lpstr>Calibri</vt:lpstr>
      <vt:lpstr>等线</vt:lpstr>
      <vt:lpstr>楷体</vt:lpstr>
      <vt:lpstr>Times New Roman</vt:lpstr>
      <vt:lpstr>Microsoft Himalaya</vt:lpstr>
      <vt:lpstr>仿宋_GB2312</vt:lpstr>
      <vt:lpstr>HengShui Style</vt:lpstr>
      <vt:lpstr>SlateVTI</vt:lpstr>
      <vt:lpstr>掌握识毒 拒毒本领</vt:lpstr>
      <vt:lpstr>  毒毒毒</vt:lpstr>
      <vt:lpstr>PowerPoint 演示文稿</vt:lpstr>
      <vt:lpstr>PowerPoint 演示文稿</vt:lpstr>
      <vt:lpstr>  麻精类药品</vt:lpstr>
      <vt:lpstr>三代毒品的外衣：电子烟、邮票、奶茶粉、糖果、可乐、跳跳糖、饼干、巧克力、聪明药、减肥药、安眠药等。  麻精类药品：含右美沙芬、依托咪酯等成份的一些止咳镇痛类药品。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长期吸食新型毒品后的一些异常行为</vt:lpstr>
      <vt:lpstr>PowerPoint 演示文稿</vt:lpstr>
      <vt:lpstr>PowerPoint 演示文稿</vt:lpstr>
      <vt:lpstr>PowerPoint 演示文稿</vt:lpstr>
      <vt:lpstr>PowerPoint 演示文稿</vt:lpstr>
      <vt:lpstr>心怀感恩，立志成才  禁绝毒品，从我做起</vt:lpstr>
      <vt:lpstr>感谢大家的聆听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掌握识毒 拒毒本领</dc:title>
  <dc:creator>hao luo</dc:creator>
  <cp:lastModifiedBy>比胖纸还肥诶耗子</cp:lastModifiedBy>
  <cp:revision>28</cp:revision>
  <dcterms:created xsi:type="dcterms:W3CDTF">2023-03-21T03:03:00Z</dcterms:created>
  <dcterms:modified xsi:type="dcterms:W3CDTF">2025-09-11T02:49:03Z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33558BE5E400439BBCC0D4D16B42E8DD_12</vt:lpwstr>
  </property>
  <property fmtid="{D5CDD505-2E9C-101B-9397-08002B2CF9AE}" pid="3" name="KSOProductBuildVer">
    <vt:lpwstr>2052-12.1.0.22529</vt:lpwstr>
  </property>
</Properties>
</file>