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7.svg" ContentType="image/svg+xml"/>
  <Override PartName="/ppt/media/image6.svg" ContentType="image/svg+xml"/>
  <Override PartName="/ppt/media/image8.svg" ContentType="image/svg+xml"/>
  <Override PartName="/ppt/media/image82.svg" ContentType="image/svg+xml"/>
  <Override PartName="/ppt/media/image84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  <p:sldMasterId id="2147483688" r:id="rId5"/>
    <p:sldMasterId id="2147483702" r:id="rId6"/>
    <p:sldMasterId id="2147483715" r:id="rId7"/>
    <p:sldMasterId id="2147483729" r:id="rId8"/>
    <p:sldMasterId id="2147483743" r:id="rId9"/>
  </p:sldMasterIdLst>
  <p:notesMasterIdLst>
    <p:notesMasterId r:id="rId11"/>
  </p:notesMasterIdLst>
  <p:handoutMasterIdLst>
    <p:handoutMasterId r:id="rId46"/>
  </p:handoutMasterIdLst>
  <p:sldIdLst>
    <p:sldId id="616" r:id="rId10"/>
    <p:sldId id="387" r:id="rId12"/>
    <p:sldId id="351" r:id="rId13"/>
    <p:sldId id="471" r:id="rId14"/>
    <p:sldId id="358" r:id="rId15"/>
    <p:sldId id="279" r:id="rId16"/>
    <p:sldId id="359" r:id="rId17"/>
    <p:sldId id="470" r:id="rId18"/>
    <p:sldId id="549" r:id="rId19"/>
    <p:sldId id="553" r:id="rId20"/>
    <p:sldId id="596" r:id="rId21"/>
    <p:sldId id="388" r:id="rId22"/>
    <p:sldId id="626" r:id="rId23"/>
    <p:sldId id="627" r:id="rId24"/>
    <p:sldId id="612" r:id="rId25"/>
    <p:sldId id="614" r:id="rId26"/>
    <p:sldId id="613" r:id="rId27"/>
    <p:sldId id="618" r:id="rId28"/>
    <p:sldId id="617" r:id="rId29"/>
    <p:sldId id="619" r:id="rId30"/>
    <p:sldId id="620" r:id="rId31"/>
    <p:sldId id="621" r:id="rId32"/>
    <p:sldId id="622" r:id="rId33"/>
    <p:sldId id="623" r:id="rId34"/>
    <p:sldId id="593" r:id="rId35"/>
    <p:sldId id="624" r:id="rId36"/>
    <p:sldId id="625" r:id="rId37"/>
    <p:sldId id="615" r:id="rId38"/>
    <p:sldId id="629" r:id="rId39"/>
    <p:sldId id="594" r:id="rId40"/>
    <p:sldId id="628" r:id="rId41"/>
    <p:sldId id="485" r:id="rId42"/>
    <p:sldId id="506" r:id="rId43"/>
    <p:sldId id="501" r:id="rId44"/>
    <p:sldId id="488" r:id="rId45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2" userDrawn="1">
          <p15:clr>
            <a:srgbClr val="A4A3A4"/>
          </p15:clr>
        </p15:guide>
        <p15:guide id="2" pos="7281" userDrawn="1">
          <p15:clr>
            <a:srgbClr val="A4A3A4"/>
          </p15:clr>
        </p15:guide>
        <p15:guide id="3" orient="horz" pos="734" userDrawn="1">
          <p15:clr>
            <a:srgbClr val="A4A3A4"/>
          </p15:clr>
        </p15:guide>
        <p15:guide id="4" orient="horz" pos="3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  <p:cmAuthor id="4" name="FAN CHUNWEN" initials="CF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003764"/>
    <a:srgbClr val="38A3D8"/>
    <a:srgbClr val="4F80BD"/>
    <a:srgbClr val="FDE035"/>
    <a:srgbClr val="FBBC48"/>
    <a:srgbClr val="88C8E8"/>
    <a:srgbClr val="7D47CD"/>
    <a:srgbClr val="9B7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4" autoAdjust="0"/>
    <p:restoredTop sz="86779" autoAdjust="0"/>
  </p:normalViewPr>
  <p:slideViewPr>
    <p:cSldViewPr snapToGrid="0" showGuides="1">
      <p:cViewPr>
        <p:scale>
          <a:sx n="60" d="100"/>
          <a:sy n="60" d="100"/>
        </p:scale>
        <p:origin x="-1290" y="-720"/>
      </p:cViewPr>
      <p:guideLst>
        <p:guide pos="402"/>
        <p:guide pos="7281"/>
        <p:guide orient="horz" pos="734"/>
        <p:guide orient="horz" pos="3832"/>
      </p:guideLst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1" Type="http://schemas.openxmlformats.org/officeDocument/2006/relationships/tags" Target="tags/tag739.xml"/><Relationship Id="rId50" Type="http://schemas.openxmlformats.org/officeDocument/2006/relationships/commentAuthors" Target="commentAuthors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5D84C86-7404-497C-BCB5-4003B0F51D3E}" type="slidenum">
              <a:rPr lang="zh-CN" altLang="en-US" sz="1200">
                <a:solidFill>
                  <a:prstClr val="black"/>
                </a:solidFill>
              </a:rPr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30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tags" Target="../tags/tag131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7" Type="http://schemas.openxmlformats.org/officeDocument/2006/relationships/tags" Target="../tags/tag192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1" Type="http://schemas.openxmlformats.org/officeDocument/2006/relationships/tags" Target="../tags/tag247.xml"/><Relationship Id="rId20" Type="http://schemas.openxmlformats.org/officeDocument/2006/relationships/tags" Target="../tags/tag246.xml"/><Relationship Id="rId2" Type="http://schemas.openxmlformats.org/officeDocument/2006/relationships/tags" Target="../tags/tag232.xml"/><Relationship Id="rId19" Type="http://schemas.openxmlformats.org/officeDocument/2006/relationships/tags" Target="../tags/tag245.xml"/><Relationship Id="rId18" Type="http://schemas.openxmlformats.org/officeDocument/2006/relationships/tags" Target="../tags/tag244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7" Type="http://schemas.openxmlformats.org/officeDocument/2006/relationships/tags" Target="../tags/tag319.xml"/><Relationship Id="rId16" Type="http://schemas.openxmlformats.org/officeDocument/2006/relationships/tags" Target="../tags/tag318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1" Type="http://schemas.openxmlformats.org/officeDocument/2006/relationships/tags" Target="../tags/tag348.xml"/><Relationship Id="rId20" Type="http://schemas.openxmlformats.org/officeDocument/2006/relationships/tags" Target="../tags/tag347.xml"/><Relationship Id="rId2" Type="http://schemas.openxmlformats.org/officeDocument/2006/relationships/tags" Target="../tags/tag333.xml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7" Type="http://schemas.openxmlformats.org/officeDocument/2006/relationships/tags" Target="../tags/tag394.xml"/><Relationship Id="rId16" Type="http://schemas.openxmlformats.org/officeDocument/2006/relationships/tags" Target="../tags/tag393.xml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7" Type="http://schemas.openxmlformats.org/officeDocument/2006/relationships/tags" Target="../tags/tag420.xml"/><Relationship Id="rId16" Type="http://schemas.openxmlformats.org/officeDocument/2006/relationships/tags" Target="../tags/tag419.xml"/><Relationship Id="rId15" Type="http://schemas.openxmlformats.org/officeDocument/2006/relationships/tags" Target="../tags/tag418.xml"/><Relationship Id="rId14" Type="http://schemas.openxmlformats.org/officeDocument/2006/relationships/tags" Target="../tags/tag417.xml"/><Relationship Id="rId13" Type="http://schemas.openxmlformats.org/officeDocument/2006/relationships/tags" Target="../tags/tag416.xml"/><Relationship Id="rId12" Type="http://schemas.openxmlformats.org/officeDocument/2006/relationships/tags" Target="../tags/tag415.xml"/><Relationship Id="rId11" Type="http://schemas.openxmlformats.org/officeDocument/2006/relationships/tags" Target="../tags/tag414.xml"/><Relationship Id="rId10" Type="http://schemas.openxmlformats.org/officeDocument/2006/relationships/tags" Target="../tags/tag413.xm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1" Type="http://schemas.openxmlformats.org/officeDocument/2006/relationships/tags" Target="../tags/tag433.xml"/><Relationship Id="rId10" Type="http://schemas.openxmlformats.org/officeDocument/2006/relationships/tags" Target="../tags/tag432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439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438.xml"/><Relationship Id="rId5" Type="http://schemas.openxmlformats.org/officeDocument/2006/relationships/tags" Target="../tags/tag437.xml"/><Relationship Id="rId4" Type="http://schemas.openxmlformats.org/officeDocument/2006/relationships/tags" Target="../tags/tag436.xml"/><Relationship Id="rId3" Type="http://schemas.openxmlformats.org/officeDocument/2006/relationships/tags" Target="../tags/tag435.xml"/><Relationship Id="rId21" Type="http://schemas.openxmlformats.org/officeDocument/2006/relationships/tags" Target="../tags/tag449.xml"/><Relationship Id="rId20" Type="http://schemas.openxmlformats.org/officeDocument/2006/relationships/tags" Target="../tags/tag448.xml"/><Relationship Id="rId2" Type="http://schemas.openxmlformats.org/officeDocument/2006/relationships/tags" Target="../tags/tag434.xml"/><Relationship Id="rId19" Type="http://schemas.openxmlformats.org/officeDocument/2006/relationships/tags" Target="../tags/tag447.xml"/><Relationship Id="rId18" Type="http://schemas.openxmlformats.org/officeDocument/2006/relationships/tags" Target="../tags/tag446.xml"/><Relationship Id="rId17" Type="http://schemas.openxmlformats.org/officeDocument/2006/relationships/tags" Target="../tags/tag445.xml"/><Relationship Id="rId16" Type="http://schemas.openxmlformats.org/officeDocument/2006/relationships/tags" Target="../tags/tag444.xml"/><Relationship Id="rId15" Type="http://schemas.openxmlformats.org/officeDocument/2006/relationships/tags" Target="../tags/tag443.xml"/><Relationship Id="rId14" Type="http://schemas.openxmlformats.org/officeDocument/2006/relationships/tags" Target="../tags/tag442.xml"/><Relationship Id="rId13" Type="http://schemas.openxmlformats.org/officeDocument/2006/relationships/tags" Target="../tags/tag441.xml"/><Relationship Id="rId12" Type="http://schemas.openxmlformats.org/officeDocument/2006/relationships/tags" Target="../tags/tag440.xml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7" Type="http://schemas.openxmlformats.org/officeDocument/2006/relationships/tags" Target="../tags/tag455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3" Type="http://schemas.openxmlformats.org/officeDocument/2006/relationships/tags" Target="../tags/tag451.xml"/><Relationship Id="rId2" Type="http://schemas.openxmlformats.org/officeDocument/2006/relationships/tags" Target="../tags/tag450.xml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5" Type="http://schemas.openxmlformats.org/officeDocument/2006/relationships/tags" Target="../tags/tag474.xml"/><Relationship Id="rId4" Type="http://schemas.openxmlformats.org/officeDocument/2006/relationships/tags" Target="../tags/tag473.xml"/><Relationship Id="rId3" Type="http://schemas.openxmlformats.org/officeDocument/2006/relationships/tags" Target="../tags/tag472.xml"/><Relationship Id="rId2" Type="http://schemas.openxmlformats.org/officeDocument/2006/relationships/tags" Target="../tags/tag471.xml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tags" Target="../tags/tag480.xml"/><Relationship Id="rId17" Type="http://schemas.openxmlformats.org/officeDocument/2006/relationships/tags" Target="../tags/tag495.xml"/><Relationship Id="rId16" Type="http://schemas.openxmlformats.org/officeDocument/2006/relationships/tags" Target="../tags/tag494.xml"/><Relationship Id="rId15" Type="http://schemas.openxmlformats.org/officeDocument/2006/relationships/tags" Target="../tags/tag493.xml"/><Relationship Id="rId14" Type="http://schemas.openxmlformats.org/officeDocument/2006/relationships/tags" Target="../tags/tag492.xml"/><Relationship Id="rId13" Type="http://schemas.openxmlformats.org/officeDocument/2006/relationships/tags" Target="../tags/tag491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7" name="任意多边形: 形状 26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43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7" name="图形 43"/>
          <p:cNvSpPr/>
          <p:nvPr userDrawn="1"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9" name="图形 47"/>
          <p:cNvSpPr/>
          <p:nvPr userDrawn="1"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50" name="椭圆 49"/>
          <p:cNvSpPr/>
          <p:nvPr userDrawn="1">
            <p:custDataLst>
              <p:tags r:id="rId8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120900"/>
            <a:ext cx="6057900" cy="19177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838200" y="4212772"/>
            <a:ext cx="5819775" cy="787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2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90624" y="1570800"/>
            <a:ext cx="2528173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8" name="图形 34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76682" cy="893149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7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3" name="图形 25"/>
          <p:cNvSpPr/>
          <p:nvPr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close/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close/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close/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close/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close/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close/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close/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close/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close/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close/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close/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close/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close/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close/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close/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close/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close/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7" name="图形 27"/>
          <p:cNvSpPr/>
          <p:nvPr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8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38200" y="2120900"/>
            <a:ext cx="6870700" cy="1143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25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38200" y="3376386"/>
            <a:ext cx="7607300" cy="15113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9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257300" y="1570800"/>
            <a:ext cx="2461498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61" name="椭圆 60"/>
          <p:cNvSpPr/>
          <p:nvPr userDrawn="1">
            <p:custDataLst>
              <p:tags r:id="rId15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65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" name="图形 51"/>
          <p:cNvSpPr/>
          <p:nvPr>
            <p:custDataLst>
              <p:tags r:id="rId17"/>
            </p:custDataLst>
          </p:nvPr>
        </p:nvSpPr>
        <p:spPr>
          <a:xfrm>
            <a:off x="0" y="-1905"/>
            <a:ext cx="1562100" cy="89344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3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0" y="6099279"/>
            <a:ext cx="818512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28" y="6422568"/>
            <a:ext cx="459447" cy="28257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5" y="-166932"/>
            <a:ext cx="1044563" cy="1378427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43"/>
            <a:ext cx="9144001" cy="1655761"/>
          </a:xfrm>
        </p:spPr>
        <p:txBody>
          <a:bodyPr/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1900"/>
            </a:lvl2pPr>
            <a:lvl3pPr marL="913765" indent="0" algn="ctr">
              <a:buNone/>
              <a:defRPr sz="1800"/>
            </a:lvl3pPr>
            <a:lvl4pPr marL="1370965" indent="0" algn="ctr">
              <a:buNone/>
              <a:defRPr sz="1500"/>
            </a:lvl4pPr>
            <a:lvl5pPr marL="1828165" indent="0" algn="ctr">
              <a:buNone/>
              <a:defRPr sz="1500"/>
            </a:lvl5pPr>
            <a:lvl6pPr marL="2285365" indent="0" algn="ctr">
              <a:buNone/>
              <a:defRPr sz="1500"/>
            </a:lvl6pPr>
            <a:lvl7pPr marL="2741930" indent="0" algn="ctr">
              <a:buNone/>
              <a:defRPr sz="1500"/>
            </a:lvl7pPr>
            <a:lvl8pPr marL="3199130" indent="0" algn="ctr">
              <a:buNone/>
              <a:defRPr sz="1500"/>
            </a:lvl8pPr>
            <a:lvl9pPr marL="365633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3"/>
            <a:ext cx="10515601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1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0"/>
            <a:ext cx="10515601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3" y="1778437"/>
            <a:ext cx="4873574" cy="82391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500"/>
            </a:lvl2pPr>
            <a:lvl3pPr marL="913765" indent="0">
              <a:buNone/>
              <a:defRPr sz="1900"/>
            </a:lvl3pPr>
            <a:lvl4pPr marL="1370965" indent="0">
              <a:buNone/>
              <a:defRPr sz="1800"/>
            </a:lvl4pPr>
            <a:lvl5pPr marL="1828165" indent="0">
              <a:buNone/>
              <a:defRPr sz="1800"/>
            </a:lvl5pPr>
            <a:lvl6pPr marL="2285365" indent="0">
              <a:buNone/>
              <a:defRPr sz="1800"/>
            </a:lvl6pPr>
            <a:lvl7pPr marL="2741930" indent="0">
              <a:buNone/>
              <a:defRPr sz="1800"/>
            </a:lvl7pPr>
            <a:lvl8pPr marL="3199130" indent="0">
              <a:buNone/>
              <a:defRPr sz="1800"/>
            </a:lvl8pPr>
            <a:lvl9pPr marL="365633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3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7"/>
            <a:ext cx="4897576" cy="82391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500"/>
            </a:lvl2pPr>
            <a:lvl3pPr marL="913765" indent="0">
              <a:buNone/>
              <a:defRPr sz="1900"/>
            </a:lvl3pPr>
            <a:lvl4pPr marL="1370965" indent="0">
              <a:buNone/>
              <a:defRPr sz="1800"/>
            </a:lvl4pPr>
            <a:lvl5pPr marL="1828165" indent="0">
              <a:buNone/>
              <a:defRPr sz="1800"/>
            </a:lvl5pPr>
            <a:lvl6pPr marL="2285365" indent="0">
              <a:buNone/>
              <a:defRPr sz="1800"/>
            </a:lvl6pPr>
            <a:lvl7pPr marL="2741930" indent="0">
              <a:buNone/>
              <a:defRPr sz="1800"/>
            </a:lvl7pPr>
            <a:lvl8pPr marL="3199130" indent="0">
              <a:buNone/>
              <a:defRPr sz="1800"/>
            </a:lvl8pPr>
            <a:lvl9pPr marL="365633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500"/>
            </a:lvl3pPr>
            <a:lvl4pPr marL="1370965" indent="0">
              <a:buNone/>
              <a:defRPr sz="1900"/>
            </a:lvl4pPr>
            <a:lvl5pPr marL="1828165" indent="0">
              <a:buNone/>
              <a:defRPr sz="1900"/>
            </a:lvl5pPr>
            <a:lvl6pPr marL="2285365" indent="0">
              <a:buNone/>
              <a:defRPr sz="1900"/>
            </a:lvl6pPr>
            <a:lvl7pPr marL="2741930" indent="0">
              <a:buNone/>
              <a:defRPr sz="1900"/>
            </a:lvl7pPr>
            <a:lvl8pPr marL="3199130" indent="0">
              <a:buNone/>
              <a:defRPr sz="1900"/>
            </a:lvl8pPr>
            <a:lvl9pPr marL="3656330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4165349" cy="3811588"/>
          </a:xfr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 sz="1800"/>
            </a:lvl2pPr>
            <a:lvl3pPr marL="913765" indent="0">
              <a:buNone/>
              <a:defRPr sz="15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1930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6" y="365125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1" y="365125"/>
            <a:ext cx="10515601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4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5" y="6099279"/>
            <a:ext cx="818513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33" y="6422571"/>
            <a:ext cx="459447" cy="284645"/>
          </a:xfrm>
          <a:prstGeom prst="rect">
            <a:avLst/>
          </a:prstGeom>
          <a:noFill/>
        </p:spPr>
        <p:txBody>
          <a:bodyPr wrap="square" lIns="68536" tIns="34266" rIns="68536" bIns="34266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9" y="-166929"/>
            <a:ext cx="1044562" cy="1378426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3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6" name="Freeform 36"/>
          <p:cNvSpPr/>
          <p:nvPr userDrawn="1">
            <p:custDataLst>
              <p:tags r:id="rId3"/>
            </p:custDataLst>
          </p:nvPr>
        </p:nvSpPr>
        <p:spPr bwMode="auto">
          <a:xfrm>
            <a:off x="9639300" y="4547235"/>
            <a:ext cx="2552700" cy="231076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295" y="6314215"/>
            <a:ext cx="884015" cy="321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20763" y="565200"/>
            <a:ext cx="2880000" cy="1081088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图形 14"/>
          <p:cNvSpPr/>
          <p:nvPr>
            <p:custDataLst>
              <p:tags r:id="rId11"/>
            </p:custDataLst>
          </p:nvPr>
        </p:nvSpPr>
        <p:spPr>
          <a:xfrm>
            <a:off x="0" y="635"/>
            <a:ext cx="1442085" cy="89090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2"/>
            <a:ext cx="538691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500" b="1"/>
            </a:lvl4pPr>
            <a:lvl5pPr marL="1828165" indent="0">
              <a:buNone/>
              <a:defRPr sz="1500" b="1"/>
            </a:lvl5pPr>
            <a:lvl6pPr marL="2285365" indent="0">
              <a:buNone/>
              <a:defRPr sz="1500" b="1"/>
            </a:lvl6pPr>
            <a:lvl7pPr marL="2742565" indent="0">
              <a:buNone/>
              <a:defRPr sz="1500" b="1"/>
            </a:lvl7pPr>
            <a:lvl8pPr marL="3199765" indent="0">
              <a:buNone/>
              <a:defRPr sz="1500" b="1"/>
            </a:lvl8pPr>
            <a:lvl9pPr marL="3656965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8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2"/>
            <a:ext cx="5389034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500" b="1"/>
            </a:lvl4pPr>
            <a:lvl5pPr marL="1828165" indent="0">
              <a:buNone/>
              <a:defRPr sz="1500" b="1"/>
            </a:lvl5pPr>
            <a:lvl6pPr marL="2285365" indent="0">
              <a:buNone/>
              <a:defRPr sz="1500" b="1"/>
            </a:lvl6pPr>
            <a:lvl7pPr marL="2742565" indent="0">
              <a:buNone/>
              <a:defRPr sz="1500" b="1"/>
            </a:lvl7pPr>
            <a:lvl8pPr marL="3199765" indent="0">
              <a:buNone/>
              <a:defRPr sz="1500" b="1"/>
            </a:lvl8pPr>
            <a:lvl9pPr marL="3656965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500"/>
            </a:lvl3pPr>
            <a:lvl4pPr marL="1371600" indent="0">
              <a:buNone/>
              <a:defRPr sz="1900"/>
            </a:lvl4pPr>
            <a:lvl5pPr marL="1828165" indent="0">
              <a:buNone/>
              <a:defRPr sz="1900"/>
            </a:lvl5pPr>
            <a:lvl6pPr marL="2285365" indent="0">
              <a:buNone/>
              <a:defRPr sz="1900"/>
            </a:lvl6pPr>
            <a:lvl7pPr marL="2742565" indent="0">
              <a:buNone/>
              <a:defRPr sz="1900"/>
            </a:lvl7pPr>
            <a:lvl8pPr marL="3199765" indent="0">
              <a:buNone/>
              <a:defRPr sz="1900"/>
            </a:lvl8pPr>
            <a:lvl9pPr marL="3656965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893378" y="6458958"/>
            <a:ext cx="613883" cy="22177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3" tIns="45710" rIns="91423" bIns="45710" rtlCol="0" anchor="ctr">
            <a:noAutofit/>
          </a:bodyPr>
          <a:lstStyle/>
          <a:p>
            <a:pPr algn="ctr" defTabSz="914400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514295" y="5975693"/>
            <a:ext cx="613884" cy="988710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3" tIns="45710" rIns="91423" bIns="45710" rtlCol="0" anchor="ctr">
            <a:noAutofit/>
          </a:bodyPr>
          <a:lstStyle/>
          <a:p>
            <a:pPr algn="ctr" defTabSz="914400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32" y="6422569"/>
            <a:ext cx="459447" cy="205802"/>
          </a:xfrm>
          <a:prstGeom prst="rect">
            <a:avLst/>
          </a:prstGeom>
          <a:noFill/>
        </p:spPr>
        <p:txBody>
          <a:bodyPr wrap="square" lIns="51411" tIns="25706" rIns="51411" bIns="25706" rtlCol="0">
            <a:spAutoFit/>
          </a:bodyPr>
          <a:lstStyle/>
          <a:p>
            <a:pPr algn="ctr" defTabSz="914400"/>
            <a:fld id="{2EEF1883-7A0E-4F66-9932-E581691AD397}" type="slidenum">
              <a:rPr lang="zh-CN" altLang="en-US" sz="1000" smtClean="0">
                <a:solidFill>
                  <a:prstClr val="white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000" dirty="0">
                <a:solidFill>
                  <a:prstClr val="white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000" dirty="0">
              <a:solidFill>
                <a:prstClr val="white"/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188318" y="-396670"/>
            <a:ext cx="783422" cy="1837903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3" tIns="45710" rIns="91423" bIns="45710" rtlCol="0" anchor="ctr">
            <a:noAutofit/>
          </a:bodyPr>
          <a:lstStyle/>
          <a:p>
            <a:pPr algn="ctr" defTabSz="914400"/>
            <a:endParaRPr lang="zh-CN" altLang="en-US" sz="13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7" name="任意多边形: 形状 26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43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7" name="图形 43"/>
          <p:cNvSpPr/>
          <p:nvPr userDrawn="1"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9" name="图形 47"/>
          <p:cNvSpPr/>
          <p:nvPr userDrawn="1"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50" name="椭圆 49"/>
          <p:cNvSpPr/>
          <p:nvPr userDrawn="1">
            <p:custDataLst>
              <p:tags r:id="rId8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120900"/>
            <a:ext cx="6057900" cy="19177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838200" y="4212772"/>
            <a:ext cx="5819775" cy="787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2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90624" y="1570800"/>
            <a:ext cx="2528173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8" name="图形 34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76682" cy="893149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7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flipH="1">
            <a:off x="0" y="-2540"/>
            <a:ext cx="12191365" cy="6860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8" name="Oval 4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919383" y="1509934"/>
            <a:ext cx="3760593" cy="3760593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 bwMode="auto">
          <a:xfrm flipH="1">
            <a:off x="635" y="1175385"/>
            <a:ext cx="8965565" cy="5693410"/>
          </a:xfrm>
          <a:custGeom>
            <a:avLst/>
            <a:gdLst>
              <a:gd name="connsiteX0" fmla="*/ 8978900 w 8978900"/>
              <a:gd name="connsiteY0" fmla="*/ 0 h 5693682"/>
              <a:gd name="connsiteX1" fmla="*/ 7155117 w 8978900"/>
              <a:gd name="connsiteY1" fmla="*/ 2446959 h 5693682"/>
              <a:gd name="connsiteX2" fmla="*/ 7009827 w 8978900"/>
              <a:gd name="connsiteY2" fmla="*/ 2585607 h 5693682"/>
              <a:gd name="connsiteX3" fmla="*/ 7008619 w 8978900"/>
              <a:gd name="connsiteY3" fmla="*/ 2593519 h 5693682"/>
              <a:gd name="connsiteX4" fmla="*/ 5166523 w 8978900"/>
              <a:gd name="connsiteY4" fmla="*/ 4094871 h 5693682"/>
              <a:gd name="connsiteX5" fmla="*/ 4974274 w 8978900"/>
              <a:gd name="connsiteY5" fmla="*/ 4085163 h 5693682"/>
              <a:gd name="connsiteX6" fmla="*/ 4947700 w 8978900"/>
              <a:gd name="connsiteY6" fmla="*/ 4081108 h 5693682"/>
              <a:gd name="connsiteX7" fmla="*/ 4795766 w 8978900"/>
              <a:gd name="connsiteY7" fmla="*/ 4164515 h 5693682"/>
              <a:gd name="connsiteX8" fmla="*/ 0 w 8978900"/>
              <a:gd name="connsiteY8" fmla="*/ 5693682 h 5693682"/>
              <a:gd name="connsiteX9" fmla="*/ 8978900 w 8978900"/>
              <a:gd name="connsiteY9" fmla="*/ 5693682 h 5693682"/>
              <a:gd name="connsiteX10" fmla="*/ 8978900 w 8978900"/>
              <a:gd name="connsiteY10" fmla="*/ 0 h 5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8900" h="5693682">
                <a:moveTo>
                  <a:pt x="8978900" y="0"/>
                </a:moveTo>
                <a:cubicBezTo>
                  <a:pt x="8457350" y="951711"/>
                  <a:pt x="7850864" y="1760118"/>
                  <a:pt x="7155117" y="2446959"/>
                </a:cubicBezTo>
                <a:lnTo>
                  <a:pt x="7009827" y="2585607"/>
                </a:lnTo>
                <a:lnTo>
                  <a:pt x="7008619" y="2593519"/>
                </a:lnTo>
                <a:cubicBezTo>
                  <a:pt x="6833288" y="3450339"/>
                  <a:pt x="6075175" y="4094871"/>
                  <a:pt x="5166523" y="4094871"/>
                </a:cubicBezTo>
                <a:cubicBezTo>
                  <a:pt x="5101619" y="4094871"/>
                  <a:pt x="5037484" y="4091583"/>
                  <a:pt x="4974274" y="4085163"/>
                </a:cubicBezTo>
                <a:lnTo>
                  <a:pt x="4947700" y="4081108"/>
                </a:lnTo>
                <a:lnTo>
                  <a:pt x="4795766" y="4164515"/>
                </a:lnTo>
                <a:cubicBezTo>
                  <a:pt x="3429062" y="4888535"/>
                  <a:pt x="1835901" y="5370986"/>
                  <a:pt x="0" y="5693682"/>
                </a:cubicBezTo>
                <a:cubicBezTo>
                  <a:pt x="0" y="5693682"/>
                  <a:pt x="0" y="5693682"/>
                  <a:pt x="8978900" y="5693682"/>
                </a:cubicBezTo>
                <a:cubicBezTo>
                  <a:pt x="8978900" y="5693682"/>
                  <a:pt x="8978900" y="5693682"/>
                  <a:pt x="8978900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cs typeface="思源宋体 CN Heavy" panose="02020900000000000000" charset="-122"/>
            </a:endParaRPr>
          </a:p>
        </p:txBody>
      </p:sp>
      <p:sp>
        <p:nvSpPr>
          <p:cNvPr id="21" name="Freeform 36"/>
          <p:cNvSpPr/>
          <p:nvPr userDrawn="1">
            <p:custDataLst>
              <p:tags r:id="rId5"/>
            </p:custDataLst>
          </p:nvPr>
        </p:nvSpPr>
        <p:spPr bwMode="auto">
          <a:xfrm flipH="1">
            <a:off x="0" y="2658745"/>
            <a:ext cx="4615815" cy="419925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6" name="图形 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94070" y="6171261"/>
            <a:ext cx="786364" cy="285951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2216190" y="1851564"/>
            <a:ext cx="164438" cy="167632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380343" y="2510971"/>
            <a:ext cx="2641600" cy="1797958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形 19"/>
          <p:cNvSpPr/>
          <p:nvPr>
            <p:custDataLst>
              <p:tags r:id="rId16"/>
            </p:custDataLst>
          </p:nvPr>
        </p:nvSpPr>
        <p:spPr>
          <a:xfrm flipH="1">
            <a:off x="10615295" y="-2540"/>
            <a:ext cx="1576705" cy="894080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7"/>
            </p:custDataLst>
          </p:nvPr>
        </p:nvSpPr>
        <p:spPr>
          <a:xfrm rot="16200000">
            <a:off x="4481407" y="4302795"/>
            <a:ext cx="909744" cy="909744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Freeform 41"/>
          <p:cNvSpPr>
            <a:spLocks noEditPoints="1"/>
          </p:cNvSpPr>
          <p:nvPr userDrawn="1">
            <p:custDataLst>
              <p:tags r:id="rId18"/>
            </p:custDataLst>
          </p:nvPr>
        </p:nvSpPr>
        <p:spPr bwMode="auto">
          <a:xfrm flipH="1">
            <a:off x="1742649" y="1851558"/>
            <a:ext cx="3592970" cy="3595703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9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 rot="16200000">
            <a:off x="1860550" y="2155012"/>
            <a:ext cx="612775" cy="612775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6066971" y="2778306"/>
            <a:ext cx="5426529" cy="1032329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1"/>
            </p:custDataLst>
          </p:nvPr>
        </p:nvSpPr>
        <p:spPr>
          <a:xfrm>
            <a:off x="6076950" y="3831771"/>
            <a:ext cx="5346700" cy="928915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6" name="Freeform 36"/>
          <p:cNvSpPr/>
          <p:nvPr userDrawn="1">
            <p:custDataLst>
              <p:tags r:id="rId3"/>
            </p:custDataLst>
          </p:nvPr>
        </p:nvSpPr>
        <p:spPr bwMode="auto">
          <a:xfrm>
            <a:off x="9639300" y="4547235"/>
            <a:ext cx="2552700" cy="231076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295" y="6314215"/>
            <a:ext cx="884015" cy="321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20763" y="565200"/>
            <a:ext cx="2880000" cy="1081088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图形 14"/>
          <p:cNvSpPr/>
          <p:nvPr>
            <p:custDataLst>
              <p:tags r:id="rId11"/>
            </p:custDataLst>
          </p:nvPr>
        </p:nvSpPr>
        <p:spPr>
          <a:xfrm>
            <a:off x="0" y="635"/>
            <a:ext cx="1442085" cy="89090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flipH="1">
            <a:off x="0" y="-2540"/>
            <a:ext cx="12191365" cy="6860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8" name="Oval 4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919383" y="1509934"/>
            <a:ext cx="3760593" cy="3760593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 bwMode="auto">
          <a:xfrm flipH="1">
            <a:off x="635" y="1175385"/>
            <a:ext cx="8965565" cy="5693410"/>
          </a:xfrm>
          <a:custGeom>
            <a:avLst/>
            <a:gdLst>
              <a:gd name="connsiteX0" fmla="*/ 8978900 w 8978900"/>
              <a:gd name="connsiteY0" fmla="*/ 0 h 5693682"/>
              <a:gd name="connsiteX1" fmla="*/ 7155117 w 8978900"/>
              <a:gd name="connsiteY1" fmla="*/ 2446959 h 5693682"/>
              <a:gd name="connsiteX2" fmla="*/ 7009827 w 8978900"/>
              <a:gd name="connsiteY2" fmla="*/ 2585607 h 5693682"/>
              <a:gd name="connsiteX3" fmla="*/ 7008619 w 8978900"/>
              <a:gd name="connsiteY3" fmla="*/ 2593519 h 5693682"/>
              <a:gd name="connsiteX4" fmla="*/ 5166523 w 8978900"/>
              <a:gd name="connsiteY4" fmla="*/ 4094871 h 5693682"/>
              <a:gd name="connsiteX5" fmla="*/ 4974274 w 8978900"/>
              <a:gd name="connsiteY5" fmla="*/ 4085163 h 5693682"/>
              <a:gd name="connsiteX6" fmla="*/ 4947700 w 8978900"/>
              <a:gd name="connsiteY6" fmla="*/ 4081108 h 5693682"/>
              <a:gd name="connsiteX7" fmla="*/ 4795766 w 8978900"/>
              <a:gd name="connsiteY7" fmla="*/ 4164515 h 5693682"/>
              <a:gd name="connsiteX8" fmla="*/ 0 w 8978900"/>
              <a:gd name="connsiteY8" fmla="*/ 5693682 h 5693682"/>
              <a:gd name="connsiteX9" fmla="*/ 8978900 w 8978900"/>
              <a:gd name="connsiteY9" fmla="*/ 5693682 h 5693682"/>
              <a:gd name="connsiteX10" fmla="*/ 8978900 w 8978900"/>
              <a:gd name="connsiteY10" fmla="*/ 0 h 5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8900" h="5693682">
                <a:moveTo>
                  <a:pt x="8978900" y="0"/>
                </a:moveTo>
                <a:cubicBezTo>
                  <a:pt x="8457350" y="951711"/>
                  <a:pt x="7850864" y="1760118"/>
                  <a:pt x="7155117" y="2446959"/>
                </a:cubicBezTo>
                <a:lnTo>
                  <a:pt x="7009827" y="2585607"/>
                </a:lnTo>
                <a:lnTo>
                  <a:pt x="7008619" y="2593519"/>
                </a:lnTo>
                <a:cubicBezTo>
                  <a:pt x="6833288" y="3450339"/>
                  <a:pt x="6075175" y="4094871"/>
                  <a:pt x="5166523" y="4094871"/>
                </a:cubicBezTo>
                <a:cubicBezTo>
                  <a:pt x="5101619" y="4094871"/>
                  <a:pt x="5037484" y="4091583"/>
                  <a:pt x="4974274" y="4085163"/>
                </a:cubicBezTo>
                <a:lnTo>
                  <a:pt x="4947700" y="4081108"/>
                </a:lnTo>
                <a:lnTo>
                  <a:pt x="4795766" y="4164515"/>
                </a:lnTo>
                <a:cubicBezTo>
                  <a:pt x="3429062" y="4888535"/>
                  <a:pt x="1835901" y="5370986"/>
                  <a:pt x="0" y="5693682"/>
                </a:cubicBezTo>
                <a:cubicBezTo>
                  <a:pt x="0" y="5693682"/>
                  <a:pt x="0" y="5693682"/>
                  <a:pt x="8978900" y="5693682"/>
                </a:cubicBezTo>
                <a:cubicBezTo>
                  <a:pt x="8978900" y="5693682"/>
                  <a:pt x="8978900" y="5693682"/>
                  <a:pt x="8978900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cs typeface="思源宋体 CN Heavy" panose="02020900000000000000" charset="-122"/>
            </a:endParaRPr>
          </a:p>
        </p:txBody>
      </p:sp>
      <p:sp>
        <p:nvSpPr>
          <p:cNvPr id="21" name="Freeform 36"/>
          <p:cNvSpPr/>
          <p:nvPr userDrawn="1">
            <p:custDataLst>
              <p:tags r:id="rId5"/>
            </p:custDataLst>
          </p:nvPr>
        </p:nvSpPr>
        <p:spPr bwMode="auto">
          <a:xfrm flipH="1">
            <a:off x="0" y="2658745"/>
            <a:ext cx="4615815" cy="419925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6" name="图形 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94070" y="6171261"/>
            <a:ext cx="786364" cy="285951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2216190" y="1851564"/>
            <a:ext cx="164438" cy="167632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380343" y="2510971"/>
            <a:ext cx="2641600" cy="1797958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形 19"/>
          <p:cNvSpPr/>
          <p:nvPr>
            <p:custDataLst>
              <p:tags r:id="rId16"/>
            </p:custDataLst>
          </p:nvPr>
        </p:nvSpPr>
        <p:spPr>
          <a:xfrm flipH="1">
            <a:off x="10615295" y="-2540"/>
            <a:ext cx="1576705" cy="894080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7"/>
            </p:custDataLst>
          </p:nvPr>
        </p:nvSpPr>
        <p:spPr>
          <a:xfrm rot="16200000">
            <a:off x="4481407" y="4302795"/>
            <a:ext cx="909744" cy="909744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Freeform 41"/>
          <p:cNvSpPr>
            <a:spLocks noEditPoints="1"/>
          </p:cNvSpPr>
          <p:nvPr userDrawn="1">
            <p:custDataLst>
              <p:tags r:id="rId18"/>
            </p:custDataLst>
          </p:nvPr>
        </p:nvSpPr>
        <p:spPr bwMode="auto">
          <a:xfrm flipH="1">
            <a:off x="1742649" y="1851558"/>
            <a:ext cx="3592970" cy="3595703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9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 rot="16200000">
            <a:off x="1860550" y="2155012"/>
            <a:ext cx="612775" cy="612775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6066971" y="2778306"/>
            <a:ext cx="5426529" cy="1032329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1"/>
            </p:custDataLst>
          </p:nvPr>
        </p:nvSpPr>
        <p:spPr>
          <a:xfrm>
            <a:off x="6076950" y="3831771"/>
            <a:ext cx="5346700" cy="928915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3" name="图形 25"/>
          <p:cNvSpPr/>
          <p:nvPr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close/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close/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close/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close/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close/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close/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close/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close/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close/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close/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close/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close/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close/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close/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close/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close/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close/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7" name="图形 27"/>
          <p:cNvSpPr/>
          <p:nvPr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8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38200" y="2120900"/>
            <a:ext cx="6870700" cy="1143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25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38200" y="3376386"/>
            <a:ext cx="7607300" cy="15113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9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257300" y="1570800"/>
            <a:ext cx="2461498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61" name="椭圆 60"/>
          <p:cNvSpPr/>
          <p:nvPr userDrawn="1">
            <p:custDataLst>
              <p:tags r:id="rId15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65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" name="图形 51"/>
          <p:cNvSpPr/>
          <p:nvPr>
            <p:custDataLst>
              <p:tags r:id="rId17"/>
            </p:custDataLst>
          </p:nvPr>
        </p:nvSpPr>
        <p:spPr>
          <a:xfrm>
            <a:off x="0" y="-1905"/>
            <a:ext cx="1562100" cy="89344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4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5" y="6099279"/>
            <a:ext cx="818513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33" y="6422571"/>
            <a:ext cx="459447" cy="284645"/>
          </a:xfrm>
          <a:prstGeom prst="rect">
            <a:avLst/>
          </a:prstGeom>
          <a:noFill/>
        </p:spPr>
        <p:txBody>
          <a:bodyPr wrap="square" lIns="68536" tIns="34266" rIns="68536" bIns="34266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9" y="-166929"/>
            <a:ext cx="1044562" cy="1378426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7" name="任意多边形: 形状 26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43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7" name="图形 43"/>
          <p:cNvSpPr/>
          <p:nvPr userDrawn="1"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9" name="图形 47"/>
          <p:cNvSpPr/>
          <p:nvPr userDrawn="1"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50" name="椭圆 49"/>
          <p:cNvSpPr/>
          <p:nvPr userDrawn="1">
            <p:custDataLst>
              <p:tags r:id="rId8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120900"/>
            <a:ext cx="6057900" cy="19177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838200" y="4212772"/>
            <a:ext cx="5819775" cy="787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2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90624" y="1570800"/>
            <a:ext cx="2528173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8" name="图形 34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76682" cy="893149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7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6" name="Freeform 36"/>
          <p:cNvSpPr/>
          <p:nvPr userDrawn="1">
            <p:custDataLst>
              <p:tags r:id="rId3"/>
            </p:custDataLst>
          </p:nvPr>
        </p:nvSpPr>
        <p:spPr bwMode="auto">
          <a:xfrm>
            <a:off x="9639300" y="4547235"/>
            <a:ext cx="2552700" cy="231076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295" y="6314215"/>
            <a:ext cx="884015" cy="321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20763" y="565200"/>
            <a:ext cx="2880000" cy="1081088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图形 14"/>
          <p:cNvSpPr/>
          <p:nvPr>
            <p:custDataLst>
              <p:tags r:id="rId11"/>
            </p:custDataLst>
          </p:nvPr>
        </p:nvSpPr>
        <p:spPr>
          <a:xfrm>
            <a:off x="0" y="635"/>
            <a:ext cx="1442085" cy="89090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flipH="1">
            <a:off x="0" y="-2540"/>
            <a:ext cx="12191365" cy="6860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8" name="Oval 4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919383" y="1509934"/>
            <a:ext cx="3760593" cy="3760593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 bwMode="auto">
          <a:xfrm flipH="1">
            <a:off x="635" y="1175385"/>
            <a:ext cx="8965565" cy="5693410"/>
          </a:xfrm>
          <a:custGeom>
            <a:avLst/>
            <a:gdLst>
              <a:gd name="connsiteX0" fmla="*/ 8978900 w 8978900"/>
              <a:gd name="connsiteY0" fmla="*/ 0 h 5693682"/>
              <a:gd name="connsiteX1" fmla="*/ 7155117 w 8978900"/>
              <a:gd name="connsiteY1" fmla="*/ 2446959 h 5693682"/>
              <a:gd name="connsiteX2" fmla="*/ 7009827 w 8978900"/>
              <a:gd name="connsiteY2" fmla="*/ 2585607 h 5693682"/>
              <a:gd name="connsiteX3" fmla="*/ 7008619 w 8978900"/>
              <a:gd name="connsiteY3" fmla="*/ 2593519 h 5693682"/>
              <a:gd name="connsiteX4" fmla="*/ 5166523 w 8978900"/>
              <a:gd name="connsiteY4" fmla="*/ 4094871 h 5693682"/>
              <a:gd name="connsiteX5" fmla="*/ 4974274 w 8978900"/>
              <a:gd name="connsiteY5" fmla="*/ 4085163 h 5693682"/>
              <a:gd name="connsiteX6" fmla="*/ 4947700 w 8978900"/>
              <a:gd name="connsiteY6" fmla="*/ 4081108 h 5693682"/>
              <a:gd name="connsiteX7" fmla="*/ 4795766 w 8978900"/>
              <a:gd name="connsiteY7" fmla="*/ 4164515 h 5693682"/>
              <a:gd name="connsiteX8" fmla="*/ 0 w 8978900"/>
              <a:gd name="connsiteY8" fmla="*/ 5693682 h 5693682"/>
              <a:gd name="connsiteX9" fmla="*/ 8978900 w 8978900"/>
              <a:gd name="connsiteY9" fmla="*/ 5693682 h 5693682"/>
              <a:gd name="connsiteX10" fmla="*/ 8978900 w 8978900"/>
              <a:gd name="connsiteY10" fmla="*/ 0 h 5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8900" h="5693682">
                <a:moveTo>
                  <a:pt x="8978900" y="0"/>
                </a:moveTo>
                <a:cubicBezTo>
                  <a:pt x="8457350" y="951711"/>
                  <a:pt x="7850864" y="1760118"/>
                  <a:pt x="7155117" y="2446959"/>
                </a:cubicBezTo>
                <a:lnTo>
                  <a:pt x="7009827" y="2585607"/>
                </a:lnTo>
                <a:lnTo>
                  <a:pt x="7008619" y="2593519"/>
                </a:lnTo>
                <a:cubicBezTo>
                  <a:pt x="6833288" y="3450339"/>
                  <a:pt x="6075175" y="4094871"/>
                  <a:pt x="5166523" y="4094871"/>
                </a:cubicBezTo>
                <a:cubicBezTo>
                  <a:pt x="5101619" y="4094871"/>
                  <a:pt x="5037484" y="4091583"/>
                  <a:pt x="4974274" y="4085163"/>
                </a:cubicBezTo>
                <a:lnTo>
                  <a:pt x="4947700" y="4081108"/>
                </a:lnTo>
                <a:lnTo>
                  <a:pt x="4795766" y="4164515"/>
                </a:lnTo>
                <a:cubicBezTo>
                  <a:pt x="3429062" y="4888535"/>
                  <a:pt x="1835901" y="5370986"/>
                  <a:pt x="0" y="5693682"/>
                </a:cubicBezTo>
                <a:cubicBezTo>
                  <a:pt x="0" y="5693682"/>
                  <a:pt x="0" y="5693682"/>
                  <a:pt x="8978900" y="5693682"/>
                </a:cubicBezTo>
                <a:cubicBezTo>
                  <a:pt x="8978900" y="5693682"/>
                  <a:pt x="8978900" y="5693682"/>
                  <a:pt x="8978900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cs typeface="思源宋体 CN Heavy" panose="02020900000000000000" charset="-122"/>
            </a:endParaRPr>
          </a:p>
        </p:txBody>
      </p:sp>
      <p:sp>
        <p:nvSpPr>
          <p:cNvPr id="21" name="Freeform 36"/>
          <p:cNvSpPr/>
          <p:nvPr userDrawn="1">
            <p:custDataLst>
              <p:tags r:id="rId5"/>
            </p:custDataLst>
          </p:nvPr>
        </p:nvSpPr>
        <p:spPr bwMode="auto">
          <a:xfrm flipH="1">
            <a:off x="0" y="2658745"/>
            <a:ext cx="4615815" cy="419925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6" name="图形 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94070" y="6171261"/>
            <a:ext cx="786364" cy="285951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2216190" y="1851564"/>
            <a:ext cx="164438" cy="167632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380343" y="2510971"/>
            <a:ext cx="2641600" cy="1797958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形 19"/>
          <p:cNvSpPr/>
          <p:nvPr>
            <p:custDataLst>
              <p:tags r:id="rId16"/>
            </p:custDataLst>
          </p:nvPr>
        </p:nvSpPr>
        <p:spPr>
          <a:xfrm flipH="1">
            <a:off x="10615295" y="-2540"/>
            <a:ext cx="1576705" cy="894080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7"/>
            </p:custDataLst>
          </p:nvPr>
        </p:nvSpPr>
        <p:spPr>
          <a:xfrm rot="16200000">
            <a:off x="4481407" y="4302795"/>
            <a:ext cx="909744" cy="909744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Freeform 41"/>
          <p:cNvSpPr>
            <a:spLocks noEditPoints="1"/>
          </p:cNvSpPr>
          <p:nvPr userDrawn="1">
            <p:custDataLst>
              <p:tags r:id="rId18"/>
            </p:custDataLst>
          </p:nvPr>
        </p:nvSpPr>
        <p:spPr bwMode="auto">
          <a:xfrm flipH="1">
            <a:off x="1742649" y="1851558"/>
            <a:ext cx="3592970" cy="3595703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9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 rot="16200000">
            <a:off x="1860550" y="2155012"/>
            <a:ext cx="612775" cy="612775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6066971" y="2778306"/>
            <a:ext cx="5426529" cy="1032329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1"/>
            </p:custDataLst>
          </p:nvPr>
        </p:nvSpPr>
        <p:spPr>
          <a:xfrm>
            <a:off x="6076950" y="3831771"/>
            <a:ext cx="5346700" cy="928915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3" name="图形 25"/>
          <p:cNvSpPr/>
          <p:nvPr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close/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close/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close/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close/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close/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close/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close/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close/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close/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close/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close/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close/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close/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close/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close/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close/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close/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7" name="图形 27"/>
          <p:cNvSpPr/>
          <p:nvPr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8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38200" y="2120900"/>
            <a:ext cx="6870700" cy="1143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25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38200" y="3376386"/>
            <a:ext cx="7607300" cy="15113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9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257300" y="1570800"/>
            <a:ext cx="2461498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61" name="椭圆 60"/>
          <p:cNvSpPr/>
          <p:nvPr userDrawn="1">
            <p:custDataLst>
              <p:tags r:id="rId15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65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" name="图形 51"/>
          <p:cNvSpPr/>
          <p:nvPr>
            <p:custDataLst>
              <p:tags r:id="rId17"/>
            </p:custDataLst>
          </p:nvPr>
        </p:nvSpPr>
        <p:spPr>
          <a:xfrm>
            <a:off x="0" y="-1905"/>
            <a:ext cx="1562100" cy="89344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4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5" y="6099279"/>
            <a:ext cx="818513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33" y="6422571"/>
            <a:ext cx="459447" cy="284645"/>
          </a:xfrm>
          <a:prstGeom prst="rect">
            <a:avLst/>
          </a:prstGeom>
          <a:noFill/>
        </p:spPr>
        <p:txBody>
          <a:bodyPr wrap="square" lIns="68536" tIns="34266" rIns="68536" bIns="34266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9" y="-166929"/>
            <a:ext cx="1044562" cy="1378426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5" tIns="45701" rIns="91405" bIns="45701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7" name="任意多边形: 形状 26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43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7" name="图形 43"/>
          <p:cNvSpPr/>
          <p:nvPr userDrawn="1"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9" name="图形 47"/>
          <p:cNvSpPr/>
          <p:nvPr userDrawn="1"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50" name="椭圆 49"/>
          <p:cNvSpPr/>
          <p:nvPr userDrawn="1">
            <p:custDataLst>
              <p:tags r:id="rId8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120900"/>
            <a:ext cx="6057900" cy="19177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838200" y="4212772"/>
            <a:ext cx="5819775" cy="787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2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90624" y="1570800"/>
            <a:ext cx="2528173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8" name="图形 34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76682" cy="893149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7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6" name="Freeform 36"/>
          <p:cNvSpPr/>
          <p:nvPr userDrawn="1">
            <p:custDataLst>
              <p:tags r:id="rId3"/>
            </p:custDataLst>
          </p:nvPr>
        </p:nvSpPr>
        <p:spPr bwMode="auto">
          <a:xfrm>
            <a:off x="9639300" y="4547235"/>
            <a:ext cx="2552700" cy="231076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295" y="6314215"/>
            <a:ext cx="884015" cy="321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20763" y="565200"/>
            <a:ext cx="2880000" cy="1081088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图形 14"/>
          <p:cNvSpPr/>
          <p:nvPr>
            <p:custDataLst>
              <p:tags r:id="rId11"/>
            </p:custDataLst>
          </p:nvPr>
        </p:nvSpPr>
        <p:spPr>
          <a:xfrm>
            <a:off x="0" y="635"/>
            <a:ext cx="1442085" cy="89090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flipH="1">
            <a:off x="0" y="-2540"/>
            <a:ext cx="12191365" cy="6860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8" name="Oval 4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919383" y="1509934"/>
            <a:ext cx="3760593" cy="3760593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 bwMode="auto">
          <a:xfrm flipH="1">
            <a:off x="635" y="1175385"/>
            <a:ext cx="8965565" cy="5693410"/>
          </a:xfrm>
          <a:custGeom>
            <a:avLst/>
            <a:gdLst>
              <a:gd name="connsiteX0" fmla="*/ 8978900 w 8978900"/>
              <a:gd name="connsiteY0" fmla="*/ 0 h 5693682"/>
              <a:gd name="connsiteX1" fmla="*/ 7155117 w 8978900"/>
              <a:gd name="connsiteY1" fmla="*/ 2446959 h 5693682"/>
              <a:gd name="connsiteX2" fmla="*/ 7009827 w 8978900"/>
              <a:gd name="connsiteY2" fmla="*/ 2585607 h 5693682"/>
              <a:gd name="connsiteX3" fmla="*/ 7008619 w 8978900"/>
              <a:gd name="connsiteY3" fmla="*/ 2593519 h 5693682"/>
              <a:gd name="connsiteX4" fmla="*/ 5166523 w 8978900"/>
              <a:gd name="connsiteY4" fmla="*/ 4094871 h 5693682"/>
              <a:gd name="connsiteX5" fmla="*/ 4974274 w 8978900"/>
              <a:gd name="connsiteY5" fmla="*/ 4085163 h 5693682"/>
              <a:gd name="connsiteX6" fmla="*/ 4947700 w 8978900"/>
              <a:gd name="connsiteY6" fmla="*/ 4081108 h 5693682"/>
              <a:gd name="connsiteX7" fmla="*/ 4795766 w 8978900"/>
              <a:gd name="connsiteY7" fmla="*/ 4164515 h 5693682"/>
              <a:gd name="connsiteX8" fmla="*/ 0 w 8978900"/>
              <a:gd name="connsiteY8" fmla="*/ 5693682 h 5693682"/>
              <a:gd name="connsiteX9" fmla="*/ 8978900 w 8978900"/>
              <a:gd name="connsiteY9" fmla="*/ 5693682 h 5693682"/>
              <a:gd name="connsiteX10" fmla="*/ 8978900 w 8978900"/>
              <a:gd name="connsiteY10" fmla="*/ 0 h 5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8900" h="5693682">
                <a:moveTo>
                  <a:pt x="8978900" y="0"/>
                </a:moveTo>
                <a:cubicBezTo>
                  <a:pt x="8457350" y="951711"/>
                  <a:pt x="7850864" y="1760118"/>
                  <a:pt x="7155117" y="2446959"/>
                </a:cubicBezTo>
                <a:lnTo>
                  <a:pt x="7009827" y="2585607"/>
                </a:lnTo>
                <a:lnTo>
                  <a:pt x="7008619" y="2593519"/>
                </a:lnTo>
                <a:cubicBezTo>
                  <a:pt x="6833288" y="3450339"/>
                  <a:pt x="6075175" y="4094871"/>
                  <a:pt x="5166523" y="4094871"/>
                </a:cubicBezTo>
                <a:cubicBezTo>
                  <a:pt x="5101619" y="4094871"/>
                  <a:pt x="5037484" y="4091583"/>
                  <a:pt x="4974274" y="4085163"/>
                </a:cubicBezTo>
                <a:lnTo>
                  <a:pt x="4947700" y="4081108"/>
                </a:lnTo>
                <a:lnTo>
                  <a:pt x="4795766" y="4164515"/>
                </a:lnTo>
                <a:cubicBezTo>
                  <a:pt x="3429062" y="4888535"/>
                  <a:pt x="1835901" y="5370986"/>
                  <a:pt x="0" y="5693682"/>
                </a:cubicBezTo>
                <a:cubicBezTo>
                  <a:pt x="0" y="5693682"/>
                  <a:pt x="0" y="5693682"/>
                  <a:pt x="8978900" y="5693682"/>
                </a:cubicBezTo>
                <a:cubicBezTo>
                  <a:pt x="8978900" y="5693682"/>
                  <a:pt x="8978900" y="5693682"/>
                  <a:pt x="8978900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cs typeface="思源宋体 CN Heavy" panose="02020900000000000000" charset="-122"/>
            </a:endParaRPr>
          </a:p>
        </p:txBody>
      </p:sp>
      <p:sp>
        <p:nvSpPr>
          <p:cNvPr id="21" name="Freeform 36"/>
          <p:cNvSpPr/>
          <p:nvPr userDrawn="1">
            <p:custDataLst>
              <p:tags r:id="rId5"/>
            </p:custDataLst>
          </p:nvPr>
        </p:nvSpPr>
        <p:spPr bwMode="auto">
          <a:xfrm flipH="1">
            <a:off x="0" y="2658745"/>
            <a:ext cx="4615815" cy="419925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6" name="图形 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94070" y="6171261"/>
            <a:ext cx="786364" cy="285951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2216190" y="1851564"/>
            <a:ext cx="164438" cy="167632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380343" y="2510971"/>
            <a:ext cx="2641600" cy="1797958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形 19"/>
          <p:cNvSpPr/>
          <p:nvPr>
            <p:custDataLst>
              <p:tags r:id="rId16"/>
            </p:custDataLst>
          </p:nvPr>
        </p:nvSpPr>
        <p:spPr>
          <a:xfrm flipH="1">
            <a:off x="10615295" y="-2540"/>
            <a:ext cx="1576705" cy="894080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7"/>
            </p:custDataLst>
          </p:nvPr>
        </p:nvSpPr>
        <p:spPr>
          <a:xfrm rot="16200000">
            <a:off x="4481407" y="4302795"/>
            <a:ext cx="909744" cy="909744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Freeform 41"/>
          <p:cNvSpPr>
            <a:spLocks noEditPoints="1"/>
          </p:cNvSpPr>
          <p:nvPr userDrawn="1">
            <p:custDataLst>
              <p:tags r:id="rId18"/>
            </p:custDataLst>
          </p:nvPr>
        </p:nvSpPr>
        <p:spPr bwMode="auto">
          <a:xfrm flipH="1">
            <a:off x="1742649" y="1851558"/>
            <a:ext cx="3592970" cy="3595703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9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 rot="16200000">
            <a:off x="1860550" y="2155012"/>
            <a:ext cx="612775" cy="612775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6066971" y="2778306"/>
            <a:ext cx="5426529" cy="1032329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1"/>
            </p:custDataLst>
          </p:nvPr>
        </p:nvSpPr>
        <p:spPr>
          <a:xfrm>
            <a:off x="6076950" y="3831771"/>
            <a:ext cx="5346700" cy="928915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3" name="图形 25"/>
          <p:cNvSpPr/>
          <p:nvPr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close/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close/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close/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close/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close/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close/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close/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close/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close/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close/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close/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close/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close/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close/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close/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close/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close/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7" name="图形 27"/>
          <p:cNvSpPr/>
          <p:nvPr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8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38200" y="2120900"/>
            <a:ext cx="6870700" cy="1143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25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38200" y="3376386"/>
            <a:ext cx="7607300" cy="15113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9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257300" y="1570800"/>
            <a:ext cx="2461498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61" name="椭圆 60"/>
          <p:cNvSpPr/>
          <p:nvPr userDrawn="1">
            <p:custDataLst>
              <p:tags r:id="rId15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65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" name="图形 51"/>
          <p:cNvSpPr/>
          <p:nvPr>
            <p:custDataLst>
              <p:tags r:id="rId17"/>
            </p:custDataLst>
          </p:nvPr>
        </p:nvSpPr>
        <p:spPr>
          <a:xfrm>
            <a:off x="0" y="-1905"/>
            <a:ext cx="1562100" cy="89344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3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0" y="6099279"/>
            <a:ext cx="818512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28" y="6422568"/>
            <a:ext cx="459447" cy="28257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5" y="-166932"/>
            <a:ext cx="1044563" cy="1378427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7" name="任意多边形: 形状 26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43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7" name="图形 43"/>
          <p:cNvSpPr/>
          <p:nvPr userDrawn="1"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9" name="图形 47"/>
          <p:cNvSpPr/>
          <p:nvPr userDrawn="1"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50" name="椭圆 49"/>
          <p:cNvSpPr/>
          <p:nvPr userDrawn="1">
            <p:custDataLst>
              <p:tags r:id="rId8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120900"/>
            <a:ext cx="6057900" cy="19177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838200" y="4212772"/>
            <a:ext cx="5819775" cy="7874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2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190624" y="1570800"/>
            <a:ext cx="2528173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8" name="图形 34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76682" cy="893149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7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6" name="Freeform 36"/>
          <p:cNvSpPr/>
          <p:nvPr userDrawn="1">
            <p:custDataLst>
              <p:tags r:id="rId3"/>
            </p:custDataLst>
          </p:nvPr>
        </p:nvSpPr>
        <p:spPr bwMode="auto">
          <a:xfrm>
            <a:off x="9639300" y="4547235"/>
            <a:ext cx="2552700" cy="231076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295" y="6314215"/>
            <a:ext cx="884015" cy="321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20763" y="565200"/>
            <a:ext cx="2880000" cy="1081088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图形 14"/>
          <p:cNvSpPr/>
          <p:nvPr>
            <p:custDataLst>
              <p:tags r:id="rId11"/>
            </p:custDataLst>
          </p:nvPr>
        </p:nvSpPr>
        <p:spPr>
          <a:xfrm>
            <a:off x="0" y="635"/>
            <a:ext cx="1442085" cy="89090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 flipH="1">
            <a:off x="0" y="-2540"/>
            <a:ext cx="12191365" cy="6860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8" name="Oval 40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919383" y="1509934"/>
            <a:ext cx="3760593" cy="3760593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4"/>
            </p:custDataLst>
          </p:nvPr>
        </p:nvSpPr>
        <p:spPr bwMode="auto">
          <a:xfrm flipH="1">
            <a:off x="635" y="1175385"/>
            <a:ext cx="8965565" cy="5693410"/>
          </a:xfrm>
          <a:custGeom>
            <a:avLst/>
            <a:gdLst>
              <a:gd name="connsiteX0" fmla="*/ 8978900 w 8978900"/>
              <a:gd name="connsiteY0" fmla="*/ 0 h 5693682"/>
              <a:gd name="connsiteX1" fmla="*/ 7155117 w 8978900"/>
              <a:gd name="connsiteY1" fmla="*/ 2446959 h 5693682"/>
              <a:gd name="connsiteX2" fmla="*/ 7009827 w 8978900"/>
              <a:gd name="connsiteY2" fmla="*/ 2585607 h 5693682"/>
              <a:gd name="connsiteX3" fmla="*/ 7008619 w 8978900"/>
              <a:gd name="connsiteY3" fmla="*/ 2593519 h 5693682"/>
              <a:gd name="connsiteX4" fmla="*/ 5166523 w 8978900"/>
              <a:gd name="connsiteY4" fmla="*/ 4094871 h 5693682"/>
              <a:gd name="connsiteX5" fmla="*/ 4974274 w 8978900"/>
              <a:gd name="connsiteY5" fmla="*/ 4085163 h 5693682"/>
              <a:gd name="connsiteX6" fmla="*/ 4947700 w 8978900"/>
              <a:gd name="connsiteY6" fmla="*/ 4081108 h 5693682"/>
              <a:gd name="connsiteX7" fmla="*/ 4795766 w 8978900"/>
              <a:gd name="connsiteY7" fmla="*/ 4164515 h 5693682"/>
              <a:gd name="connsiteX8" fmla="*/ 0 w 8978900"/>
              <a:gd name="connsiteY8" fmla="*/ 5693682 h 5693682"/>
              <a:gd name="connsiteX9" fmla="*/ 8978900 w 8978900"/>
              <a:gd name="connsiteY9" fmla="*/ 5693682 h 5693682"/>
              <a:gd name="connsiteX10" fmla="*/ 8978900 w 8978900"/>
              <a:gd name="connsiteY10" fmla="*/ 0 h 5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78900" h="5693682">
                <a:moveTo>
                  <a:pt x="8978900" y="0"/>
                </a:moveTo>
                <a:cubicBezTo>
                  <a:pt x="8457350" y="951711"/>
                  <a:pt x="7850864" y="1760118"/>
                  <a:pt x="7155117" y="2446959"/>
                </a:cubicBezTo>
                <a:lnTo>
                  <a:pt x="7009827" y="2585607"/>
                </a:lnTo>
                <a:lnTo>
                  <a:pt x="7008619" y="2593519"/>
                </a:lnTo>
                <a:cubicBezTo>
                  <a:pt x="6833288" y="3450339"/>
                  <a:pt x="6075175" y="4094871"/>
                  <a:pt x="5166523" y="4094871"/>
                </a:cubicBezTo>
                <a:cubicBezTo>
                  <a:pt x="5101619" y="4094871"/>
                  <a:pt x="5037484" y="4091583"/>
                  <a:pt x="4974274" y="4085163"/>
                </a:cubicBezTo>
                <a:lnTo>
                  <a:pt x="4947700" y="4081108"/>
                </a:lnTo>
                <a:lnTo>
                  <a:pt x="4795766" y="4164515"/>
                </a:lnTo>
                <a:cubicBezTo>
                  <a:pt x="3429062" y="4888535"/>
                  <a:pt x="1835901" y="5370986"/>
                  <a:pt x="0" y="5693682"/>
                </a:cubicBezTo>
                <a:cubicBezTo>
                  <a:pt x="0" y="5693682"/>
                  <a:pt x="0" y="5693682"/>
                  <a:pt x="8978900" y="5693682"/>
                </a:cubicBezTo>
                <a:cubicBezTo>
                  <a:pt x="8978900" y="5693682"/>
                  <a:pt x="8978900" y="5693682"/>
                  <a:pt x="8978900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4542" cap="flat">
            <a:noFill/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cs typeface="思源宋体 CN Heavy" panose="02020900000000000000" charset="-122"/>
            </a:endParaRPr>
          </a:p>
        </p:txBody>
      </p:sp>
      <p:sp>
        <p:nvSpPr>
          <p:cNvPr id="21" name="Freeform 36"/>
          <p:cNvSpPr/>
          <p:nvPr userDrawn="1">
            <p:custDataLst>
              <p:tags r:id="rId5"/>
            </p:custDataLst>
          </p:nvPr>
        </p:nvSpPr>
        <p:spPr bwMode="auto">
          <a:xfrm flipH="1">
            <a:off x="0" y="2658745"/>
            <a:ext cx="4615815" cy="419925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6" name="图形 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94070" y="6171261"/>
            <a:ext cx="786364" cy="285951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2216190" y="1851564"/>
            <a:ext cx="164438" cy="167632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380343" y="2510971"/>
            <a:ext cx="2641600" cy="1797958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形 19"/>
          <p:cNvSpPr/>
          <p:nvPr>
            <p:custDataLst>
              <p:tags r:id="rId16"/>
            </p:custDataLst>
          </p:nvPr>
        </p:nvSpPr>
        <p:spPr>
          <a:xfrm flipH="1">
            <a:off x="10615295" y="-2540"/>
            <a:ext cx="1576705" cy="894080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4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4"/>
                  <a:pt x="48566" y="892044"/>
                </a:cubicBezTo>
                <a:cubicBezTo>
                  <a:pt x="32617" y="892044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7"/>
            </p:custDataLst>
          </p:nvPr>
        </p:nvSpPr>
        <p:spPr>
          <a:xfrm rot="16200000">
            <a:off x="4481407" y="4302795"/>
            <a:ext cx="909744" cy="909744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Freeform 41"/>
          <p:cNvSpPr>
            <a:spLocks noEditPoints="1"/>
          </p:cNvSpPr>
          <p:nvPr userDrawn="1">
            <p:custDataLst>
              <p:tags r:id="rId18"/>
            </p:custDataLst>
          </p:nvPr>
        </p:nvSpPr>
        <p:spPr bwMode="auto">
          <a:xfrm flipH="1">
            <a:off x="1742649" y="1851558"/>
            <a:ext cx="3592970" cy="3595703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9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 rot="16200000">
            <a:off x="1860550" y="2155012"/>
            <a:ext cx="612775" cy="612775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0"/>
            </p:custDataLst>
          </p:nvPr>
        </p:nvSpPr>
        <p:spPr>
          <a:xfrm>
            <a:off x="6066971" y="2778306"/>
            <a:ext cx="5426529" cy="1032329"/>
          </a:xfrm>
        </p:spPr>
        <p:txBody>
          <a:bodyPr wrap="square"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1"/>
            </p:custDataLst>
          </p:nvPr>
        </p:nvSpPr>
        <p:spPr>
          <a:xfrm>
            <a:off x="6076950" y="3831771"/>
            <a:ext cx="5346700" cy="928915"/>
          </a:xfrm>
        </p:spPr>
        <p:txBody>
          <a:bodyPr wrap="square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4" name="任意多边形: 形状 33"/>
          <p:cNvSpPr/>
          <p:nvPr userDrawn="1">
            <p:custDataLst>
              <p:tags r:id="rId3"/>
            </p:custDataLst>
          </p:nvPr>
        </p:nvSpPr>
        <p:spPr bwMode="auto">
          <a:xfrm>
            <a:off x="2876550" y="0"/>
            <a:ext cx="9315450" cy="6858635"/>
          </a:xfrm>
          <a:custGeom>
            <a:avLst/>
            <a:gdLst>
              <a:gd name="connsiteX0" fmla="*/ 8697322 w 9315450"/>
              <a:gd name="connsiteY0" fmla="*/ 0 h 6869339"/>
              <a:gd name="connsiteX1" fmla="*/ 9315450 w 9315450"/>
              <a:gd name="connsiteY1" fmla="*/ 0 h 6869339"/>
              <a:gd name="connsiteX2" fmla="*/ 9315450 w 9315450"/>
              <a:gd name="connsiteY2" fmla="*/ 1677085 h 6869339"/>
              <a:gd name="connsiteX3" fmla="*/ 9315450 w 9315450"/>
              <a:gd name="connsiteY3" fmla="*/ 1757589 h 6869339"/>
              <a:gd name="connsiteX4" fmla="*/ 9315450 w 9315450"/>
              <a:gd name="connsiteY4" fmla="*/ 1941435 h 6869339"/>
              <a:gd name="connsiteX5" fmla="*/ 9315450 w 9315450"/>
              <a:gd name="connsiteY5" fmla="*/ 2003654 h 6869339"/>
              <a:gd name="connsiteX6" fmla="*/ 9136341 w 9315450"/>
              <a:gd name="connsiteY6" fmla="*/ 2392181 h 6869339"/>
              <a:gd name="connsiteX7" fmla="*/ 4462541 w 9315450"/>
              <a:gd name="connsiteY7" fmla="*/ 6683019 h 6869339"/>
              <a:gd name="connsiteX8" fmla="*/ 3967166 w 9315450"/>
              <a:gd name="connsiteY8" fmla="*/ 6869339 h 6869339"/>
              <a:gd name="connsiteX9" fmla="*/ 3719869 w 9315450"/>
              <a:gd name="connsiteY9" fmla="*/ 6869339 h 6869339"/>
              <a:gd name="connsiteX10" fmla="*/ 3670482 w 9315450"/>
              <a:gd name="connsiteY10" fmla="*/ 6869339 h 6869339"/>
              <a:gd name="connsiteX11" fmla="*/ 3403211 w 9315450"/>
              <a:gd name="connsiteY11" fmla="*/ 6869339 h 6869339"/>
              <a:gd name="connsiteX12" fmla="*/ 3254254 w 9315450"/>
              <a:gd name="connsiteY12" fmla="*/ 6869339 h 6869339"/>
              <a:gd name="connsiteX13" fmla="*/ 3074827 w 9315450"/>
              <a:gd name="connsiteY13" fmla="*/ 6869339 h 6869339"/>
              <a:gd name="connsiteX14" fmla="*/ 2874197 w 9315450"/>
              <a:gd name="connsiteY14" fmla="*/ 6869339 h 6869339"/>
              <a:gd name="connsiteX15" fmla="*/ 2734502 w 9315450"/>
              <a:gd name="connsiteY15" fmla="*/ 6869339 h 6869339"/>
              <a:gd name="connsiteX16" fmla="*/ 2528665 w 9315450"/>
              <a:gd name="connsiteY16" fmla="*/ 6869339 h 6869339"/>
              <a:gd name="connsiteX17" fmla="*/ 2382024 w 9315450"/>
              <a:gd name="connsiteY17" fmla="*/ 6869339 h 6869339"/>
              <a:gd name="connsiteX18" fmla="*/ 2216014 w 9315450"/>
              <a:gd name="connsiteY18" fmla="*/ 6869339 h 6869339"/>
              <a:gd name="connsiteX19" fmla="*/ 2017180 w 9315450"/>
              <a:gd name="connsiteY19" fmla="*/ 6869339 h 6869339"/>
              <a:gd name="connsiteX20" fmla="*/ 1934602 w 9315450"/>
              <a:gd name="connsiteY20" fmla="*/ 6869339 h 6869339"/>
              <a:gd name="connsiteX21" fmla="*/ 1682783 w 9315450"/>
              <a:gd name="connsiteY21" fmla="*/ 6869339 h 6869339"/>
              <a:gd name="connsiteX22" fmla="*/ 1639756 w 9315450"/>
              <a:gd name="connsiteY22" fmla="*/ 6869339 h 6869339"/>
              <a:gd name="connsiteX23" fmla="*/ 1458913 w 9315450"/>
              <a:gd name="connsiteY23" fmla="*/ 6869339 h 6869339"/>
              <a:gd name="connsiteX24" fmla="*/ 1261348 w 9315450"/>
              <a:gd name="connsiteY24" fmla="*/ 6869339 h 6869339"/>
              <a:gd name="connsiteX25" fmla="*/ 1249539 w 9315450"/>
              <a:gd name="connsiteY25" fmla="*/ 6869339 h 6869339"/>
              <a:gd name="connsiteX26" fmla="*/ 1088445 w 9315450"/>
              <a:gd name="connsiteY26" fmla="*/ 6869339 h 6869339"/>
              <a:gd name="connsiteX27" fmla="*/ 938560 w 9315450"/>
              <a:gd name="connsiteY27" fmla="*/ 6869339 h 6869339"/>
              <a:gd name="connsiteX28" fmla="*/ 846317 w 9315450"/>
              <a:gd name="connsiteY28" fmla="*/ 6869339 h 6869339"/>
              <a:gd name="connsiteX29" fmla="*/ 810047 w 9315450"/>
              <a:gd name="connsiteY29" fmla="*/ 6869339 h 6869339"/>
              <a:gd name="connsiteX30" fmla="*/ 701263 w 9315450"/>
              <a:gd name="connsiteY30" fmla="*/ 6869339 h 6869339"/>
              <a:gd name="connsiteX31" fmla="*/ 610565 w 9315450"/>
              <a:gd name="connsiteY31" fmla="*/ 6869339 h 6869339"/>
              <a:gd name="connsiteX32" fmla="*/ 536307 w 9315450"/>
              <a:gd name="connsiteY32" fmla="*/ 6869339 h 6869339"/>
              <a:gd name="connsiteX33" fmla="*/ 476846 w 9315450"/>
              <a:gd name="connsiteY33" fmla="*/ 6869339 h 6869339"/>
              <a:gd name="connsiteX34" fmla="*/ 430537 w 9315450"/>
              <a:gd name="connsiteY34" fmla="*/ 6869339 h 6869339"/>
              <a:gd name="connsiteX35" fmla="*/ 429875 w 9315450"/>
              <a:gd name="connsiteY35" fmla="*/ 6869339 h 6869339"/>
              <a:gd name="connsiteX36" fmla="*/ 395737 w 9315450"/>
              <a:gd name="connsiteY36" fmla="*/ 6869339 h 6869339"/>
              <a:gd name="connsiteX37" fmla="*/ 354087 w 9315450"/>
              <a:gd name="connsiteY37" fmla="*/ 6869339 h 6869339"/>
              <a:gd name="connsiteX38" fmla="*/ 338742 w 9315450"/>
              <a:gd name="connsiteY38" fmla="*/ 6869339 h 6869339"/>
              <a:gd name="connsiteX39" fmla="*/ 336550 w 9315450"/>
              <a:gd name="connsiteY39" fmla="*/ 6869339 h 6869339"/>
              <a:gd name="connsiteX40" fmla="*/ 0 w 9315450"/>
              <a:gd name="connsiteY40" fmla="*/ 6869339 h 6869339"/>
              <a:gd name="connsiteX41" fmla="*/ 8697322 w 9315450"/>
              <a:gd name="connsiteY41" fmla="*/ 0 h 686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5450" h="6869339">
                <a:moveTo>
                  <a:pt x="8697322" y="0"/>
                </a:moveTo>
                <a:cubicBezTo>
                  <a:pt x="8697322" y="0"/>
                  <a:pt x="8697322" y="0"/>
                  <a:pt x="9315450" y="0"/>
                </a:cubicBezTo>
                <a:cubicBezTo>
                  <a:pt x="9315450" y="0"/>
                  <a:pt x="9315450" y="0"/>
                  <a:pt x="9315450" y="1677085"/>
                </a:cubicBezTo>
                <a:lnTo>
                  <a:pt x="9315450" y="1757589"/>
                </a:lnTo>
                <a:lnTo>
                  <a:pt x="9315450" y="1941435"/>
                </a:lnTo>
                <a:lnTo>
                  <a:pt x="9315450" y="2003654"/>
                </a:lnTo>
                <a:lnTo>
                  <a:pt x="9136341" y="2392181"/>
                </a:lnTo>
                <a:cubicBezTo>
                  <a:pt x="8254206" y="4190171"/>
                  <a:pt x="6722194" y="5765755"/>
                  <a:pt x="4462541" y="6683019"/>
                </a:cubicBezTo>
                <a:lnTo>
                  <a:pt x="3967166" y="6869339"/>
                </a:lnTo>
                <a:lnTo>
                  <a:pt x="3719869" y="6869339"/>
                </a:lnTo>
                <a:lnTo>
                  <a:pt x="3670482" y="6869339"/>
                </a:lnTo>
                <a:lnTo>
                  <a:pt x="3403211" y="6869339"/>
                </a:lnTo>
                <a:lnTo>
                  <a:pt x="3254254" y="6869339"/>
                </a:lnTo>
                <a:lnTo>
                  <a:pt x="3074827" y="6869339"/>
                </a:lnTo>
                <a:lnTo>
                  <a:pt x="2874197" y="6869339"/>
                </a:lnTo>
                <a:lnTo>
                  <a:pt x="2734502" y="6869339"/>
                </a:lnTo>
                <a:lnTo>
                  <a:pt x="2528665" y="6869339"/>
                </a:lnTo>
                <a:lnTo>
                  <a:pt x="2382024" y="6869339"/>
                </a:lnTo>
                <a:lnTo>
                  <a:pt x="2216014" y="6869339"/>
                </a:lnTo>
                <a:lnTo>
                  <a:pt x="2017180" y="6869339"/>
                </a:lnTo>
                <a:lnTo>
                  <a:pt x="1934602" y="6869339"/>
                </a:lnTo>
                <a:lnTo>
                  <a:pt x="1682783" y="6869339"/>
                </a:lnTo>
                <a:lnTo>
                  <a:pt x="1639756" y="6869339"/>
                </a:lnTo>
                <a:lnTo>
                  <a:pt x="1458913" y="6869339"/>
                </a:lnTo>
                <a:lnTo>
                  <a:pt x="1261348" y="6869339"/>
                </a:lnTo>
                <a:lnTo>
                  <a:pt x="1249539" y="6869339"/>
                </a:lnTo>
                <a:lnTo>
                  <a:pt x="1088445" y="6869339"/>
                </a:lnTo>
                <a:lnTo>
                  <a:pt x="938560" y="6869339"/>
                </a:lnTo>
                <a:lnTo>
                  <a:pt x="846317" y="6869339"/>
                </a:lnTo>
                <a:lnTo>
                  <a:pt x="810047" y="6869339"/>
                </a:lnTo>
                <a:lnTo>
                  <a:pt x="701263" y="6869339"/>
                </a:lnTo>
                <a:lnTo>
                  <a:pt x="610565" y="6869339"/>
                </a:lnTo>
                <a:lnTo>
                  <a:pt x="536307" y="6869339"/>
                </a:lnTo>
                <a:lnTo>
                  <a:pt x="476846" y="6869339"/>
                </a:lnTo>
                <a:lnTo>
                  <a:pt x="430537" y="6869339"/>
                </a:lnTo>
                <a:lnTo>
                  <a:pt x="429875" y="6869339"/>
                </a:lnTo>
                <a:lnTo>
                  <a:pt x="395737" y="6869339"/>
                </a:lnTo>
                <a:lnTo>
                  <a:pt x="354087" y="6869339"/>
                </a:lnTo>
                <a:lnTo>
                  <a:pt x="338742" y="6869339"/>
                </a:lnTo>
                <a:lnTo>
                  <a:pt x="336550" y="6869339"/>
                </a:lnTo>
                <a:lnTo>
                  <a:pt x="0" y="6869339"/>
                </a:lnTo>
                <a:cubicBezTo>
                  <a:pt x="4657725" y="5952457"/>
                  <a:pt x="7388516" y="3702457"/>
                  <a:pt x="869732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434932" y="687814"/>
            <a:ext cx="5290196" cy="5290196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/>
          </a:p>
        </p:txBody>
      </p:sp>
      <p:sp>
        <p:nvSpPr>
          <p:cNvPr id="3" name="图形 25"/>
          <p:cNvSpPr/>
          <p:nvPr>
            <p:custDataLst>
              <p:tags r:id="rId5"/>
            </p:custDataLst>
          </p:nvPr>
        </p:nvSpPr>
        <p:spPr>
          <a:xfrm>
            <a:off x="6918309" y="1536292"/>
            <a:ext cx="1058273" cy="390654"/>
          </a:xfrm>
          <a:custGeom>
            <a:avLst/>
            <a:gdLst>
              <a:gd name="connsiteX0" fmla="*/ 77405 w 1058273"/>
              <a:gd name="connsiteY0" fmla="*/ 38703 h 390654"/>
              <a:gd name="connsiteX1" fmla="*/ 38703 w 1058273"/>
              <a:gd name="connsiteY1" fmla="*/ 77405 h 390654"/>
              <a:gd name="connsiteX2" fmla="*/ 0 w 1058273"/>
              <a:gd name="connsiteY2" fmla="*/ 38703 h 390654"/>
              <a:gd name="connsiteX3" fmla="*/ 38703 w 1058273"/>
              <a:gd name="connsiteY3" fmla="*/ 0 h 390654"/>
              <a:gd name="connsiteX4" fmla="*/ 77405 w 1058273"/>
              <a:gd name="connsiteY4" fmla="*/ 38703 h 390654"/>
              <a:gd name="connsiteX5" fmla="*/ 234634 w 1058273"/>
              <a:gd name="connsiteY5" fmla="*/ 0 h 390654"/>
              <a:gd name="connsiteX6" fmla="*/ 195932 w 1058273"/>
              <a:gd name="connsiteY6" fmla="*/ 38703 h 390654"/>
              <a:gd name="connsiteX7" fmla="*/ 234634 w 1058273"/>
              <a:gd name="connsiteY7" fmla="*/ 77405 h 390654"/>
              <a:gd name="connsiteX8" fmla="*/ 273337 w 1058273"/>
              <a:gd name="connsiteY8" fmla="*/ 38703 h 390654"/>
              <a:gd name="connsiteX9" fmla="*/ 234634 w 1058273"/>
              <a:gd name="connsiteY9" fmla="*/ 0 h 390654"/>
              <a:gd name="connsiteX10" fmla="*/ 431776 w 1058273"/>
              <a:gd name="connsiteY10" fmla="*/ 0 h 390654"/>
              <a:gd name="connsiteX11" fmla="*/ 393073 w 1058273"/>
              <a:gd name="connsiteY11" fmla="*/ 38703 h 390654"/>
              <a:gd name="connsiteX12" fmla="*/ 431776 w 1058273"/>
              <a:gd name="connsiteY12" fmla="*/ 77405 h 390654"/>
              <a:gd name="connsiteX13" fmla="*/ 470478 w 1058273"/>
              <a:gd name="connsiteY13" fmla="*/ 38703 h 390654"/>
              <a:gd name="connsiteX14" fmla="*/ 431776 w 1058273"/>
              <a:gd name="connsiteY14" fmla="*/ 0 h 390654"/>
              <a:gd name="connsiteX15" fmla="*/ 627708 w 1058273"/>
              <a:gd name="connsiteY15" fmla="*/ 0 h 390654"/>
              <a:gd name="connsiteX16" fmla="*/ 589005 w 1058273"/>
              <a:gd name="connsiteY16" fmla="*/ 38703 h 390654"/>
              <a:gd name="connsiteX17" fmla="*/ 627708 w 1058273"/>
              <a:gd name="connsiteY17" fmla="*/ 77405 h 390654"/>
              <a:gd name="connsiteX18" fmla="*/ 666410 w 1058273"/>
              <a:gd name="connsiteY18" fmla="*/ 38703 h 390654"/>
              <a:gd name="connsiteX19" fmla="*/ 627708 w 1058273"/>
              <a:gd name="connsiteY19" fmla="*/ 0 h 390654"/>
              <a:gd name="connsiteX20" fmla="*/ 823639 w 1058273"/>
              <a:gd name="connsiteY20" fmla="*/ 0 h 390654"/>
              <a:gd name="connsiteX21" fmla="*/ 784937 w 1058273"/>
              <a:gd name="connsiteY21" fmla="*/ 38703 h 390654"/>
              <a:gd name="connsiteX22" fmla="*/ 823639 w 1058273"/>
              <a:gd name="connsiteY22" fmla="*/ 77405 h 390654"/>
              <a:gd name="connsiteX23" fmla="*/ 862342 w 1058273"/>
              <a:gd name="connsiteY23" fmla="*/ 38703 h 390654"/>
              <a:gd name="connsiteX24" fmla="*/ 823639 w 1058273"/>
              <a:gd name="connsiteY24" fmla="*/ 0 h 390654"/>
              <a:gd name="connsiteX25" fmla="*/ 1019571 w 1058273"/>
              <a:gd name="connsiteY25" fmla="*/ 0 h 390654"/>
              <a:gd name="connsiteX26" fmla="*/ 980869 w 1058273"/>
              <a:gd name="connsiteY26" fmla="*/ 38703 h 390654"/>
              <a:gd name="connsiteX27" fmla="*/ 1019571 w 1058273"/>
              <a:gd name="connsiteY27" fmla="*/ 77405 h 390654"/>
              <a:gd name="connsiteX28" fmla="*/ 1058274 w 1058273"/>
              <a:gd name="connsiteY28" fmla="*/ 38703 h 390654"/>
              <a:gd name="connsiteX29" fmla="*/ 1019571 w 1058273"/>
              <a:gd name="connsiteY29" fmla="*/ 0 h 390654"/>
              <a:gd name="connsiteX30" fmla="*/ 38703 w 1058273"/>
              <a:gd name="connsiteY30" fmla="*/ 157229 h 390654"/>
              <a:gd name="connsiteX31" fmla="*/ 0 w 1058273"/>
              <a:gd name="connsiteY31" fmla="*/ 195932 h 390654"/>
              <a:gd name="connsiteX32" fmla="*/ 38703 w 1058273"/>
              <a:gd name="connsiteY32" fmla="*/ 234635 h 390654"/>
              <a:gd name="connsiteX33" fmla="*/ 77405 w 1058273"/>
              <a:gd name="connsiteY33" fmla="*/ 195932 h 390654"/>
              <a:gd name="connsiteX34" fmla="*/ 38703 w 1058273"/>
              <a:gd name="connsiteY34" fmla="*/ 157229 h 390654"/>
              <a:gd name="connsiteX35" fmla="*/ 234634 w 1058273"/>
              <a:gd name="connsiteY35" fmla="*/ 157229 h 390654"/>
              <a:gd name="connsiteX36" fmla="*/ 195932 w 1058273"/>
              <a:gd name="connsiteY36" fmla="*/ 195932 h 390654"/>
              <a:gd name="connsiteX37" fmla="*/ 234634 w 1058273"/>
              <a:gd name="connsiteY37" fmla="*/ 234635 h 390654"/>
              <a:gd name="connsiteX38" fmla="*/ 273337 w 1058273"/>
              <a:gd name="connsiteY38" fmla="*/ 195932 h 390654"/>
              <a:gd name="connsiteX39" fmla="*/ 234634 w 1058273"/>
              <a:gd name="connsiteY39" fmla="*/ 157229 h 390654"/>
              <a:gd name="connsiteX40" fmla="*/ 431776 w 1058273"/>
              <a:gd name="connsiteY40" fmla="*/ 157229 h 390654"/>
              <a:gd name="connsiteX41" fmla="*/ 393073 w 1058273"/>
              <a:gd name="connsiteY41" fmla="*/ 195932 h 390654"/>
              <a:gd name="connsiteX42" fmla="*/ 431776 w 1058273"/>
              <a:gd name="connsiteY42" fmla="*/ 234635 h 390654"/>
              <a:gd name="connsiteX43" fmla="*/ 470478 w 1058273"/>
              <a:gd name="connsiteY43" fmla="*/ 195932 h 390654"/>
              <a:gd name="connsiteX44" fmla="*/ 431776 w 1058273"/>
              <a:gd name="connsiteY44" fmla="*/ 157229 h 390654"/>
              <a:gd name="connsiteX45" fmla="*/ 627708 w 1058273"/>
              <a:gd name="connsiteY45" fmla="*/ 157229 h 390654"/>
              <a:gd name="connsiteX46" fmla="*/ 589005 w 1058273"/>
              <a:gd name="connsiteY46" fmla="*/ 195932 h 390654"/>
              <a:gd name="connsiteX47" fmla="*/ 627708 w 1058273"/>
              <a:gd name="connsiteY47" fmla="*/ 234635 h 390654"/>
              <a:gd name="connsiteX48" fmla="*/ 666410 w 1058273"/>
              <a:gd name="connsiteY48" fmla="*/ 195932 h 390654"/>
              <a:gd name="connsiteX49" fmla="*/ 627708 w 1058273"/>
              <a:gd name="connsiteY49" fmla="*/ 157229 h 390654"/>
              <a:gd name="connsiteX50" fmla="*/ 823639 w 1058273"/>
              <a:gd name="connsiteY50" fmla="*/ 157229 h 390654"/>
              <a:gd name="connsiteX51" fmla="*/ 784937 w 1058273"/>
              <a:gd name="connsiteY51" fmla="*/ 195932 h 390654"/>
              <a:gd name="connsiteX52" fmla="*/ 823639 w 1058273"/>
              <a:gd name="connsiteY52" fmla="*/ 234635 h 390654"/>
              <a:gd name="connsiteX53" fmla="*/ 862342 w 1058273"/>
              <a:gd name="connsiteY53" fmla="*/ 195932 h 390654"/>
              <a:gd name="connsiteX54" fmla="*/ 823639 w 1058273"/>
              <a:gd name="connsiteY54" fmla="*/ 157229 h 390654"/>
              <a:gd name="connsiteX55" fmla="*/ 1019571 w 1058273"/>
              <a:gd name="connsiteY55" fmla="*/ 157229 h 390654"/>
              <a:gd name="connsiteX56" fmla="*/ 980869 w 1058273"/>
              <a:gd name="connsiteY56" fmla="*/ 195932 h 390654"/>
              <a:gd name="connsiteX57" fmla="*/ 1019571 w 1058273"/>
              <a:gd name="connsiteY57" fmla="*/ 234635 h 390654"/>
              <a:gd name="connsiteX58" fmla="*/ 1058274 w 1058273"/>
              <a:gd name="connsiteY58" fmla="*/ 195932 h 390654"/>
              <a:gd name="connsiteX59" fmla="*/ 1019571 w 1058273"/>
              <a:gd name="connsiteY59" fmla="*/ 157229 h 390654"/>
              <a:gd name="connsiteX60" fmla="*/ 38703 w 1058273"/>
              <a:gd name="connsiteY60" fmla="*/ 313249 h 390654"/>
              <a:gd name="connsiteX61" fmla="*/ 0 w 1058273"/>
              <a:gd name="connsiteY61" fmla="*/ 351952 h 390654"/>
              <a:gd name="connsiteX62" fmla="*/ 38703 w 1058273"/>
              <a:gd name="connsiteY62" fmla="*/ 390654 h 390654"/>
              <a:gd name="connsiteX63" fmla="*/ 77405 w 1058273"/>
              <a:gd name="connsiteY63" fmla="*/ 351952 h 390654"/>
              <a:gd name="connsiteX64" fmla="*/ 38703 w 1058273"/>
              <a:gd name="connsiteY64" fmla="*/ 313249 h 390654"/>
              <a:gd name="connsiteX65" fmla="*/ 234634 w 1058273"/>
              <a:gd name="connsiteY65" fmla="*/ 313249 h 390654"/>
              <a:gd name="connsiteX66" fmla="*/ 195932 w 1058273"/>
              <a:gd name="connsiteY66" fmla="*/ 351952 h 390654"/>
              <a:gd name="connsiteX67" fmla="*/ 234634 w 1058273"/>
              <a:gd name="connsiteY67" fmla="*/ 390654 h 390654"/>
              <a:gd name="connsiteX68" fmla="*/ 273337 w 1058273"/>
              <a:gd name="connsiteY68" fmla="*/ 351952 h 390654"/>
              <a:gd name="connsiteX69" fmla="*/ 234634 w 1058273"/>
              <a:gd name="connsiteY69" fmla="*/ 313249 h 390654"/>
              <a:gd name="connsiteX70" fmla="*/ 431776 w 1058273"/>
              <a:gd name="connsiteY70" fmla="*/ 313249 h 390654"/>
              <a:gd name="connsiteX71" fmla="*/ 393073 w 1058273"/>
              <a:gd name="connsiteY71" fmla="*/ 351952 h 390654"/>
              <a:gd name="connsiteX72" fmla="*/ 431776 w 1058273"/>
              <a:gd name="connsiteY72" fmla="*/ 390654 h 390654"/>
              <a:gd name="connsiteX73" fmla="*/ 470478 w 1058273"/>
              <a:gd name="connsiteY73" fmla="*/ 351952 h 390654"/>
              <a:gd name="connsiteX74" fmla="*/ 431776 w 1058273"/>
              <a:gd name="connsiteY74" fmla="*/ 313249 h 390654"/>
              <a:gd name="connsiteX75" fmla="*/ 627708 w 1058273"/>
              <a:gd name="connsiteY75" fmla="*/ 313249 h 390654"/>
              <a:gd name="connsiteX76" fmla="*/ 589005 w 1058273"/>
              <a:gd name="connsiteY76" fmla="*/ 351952 h 390654"/>
              <a:gd name="connsiteX77" fmla="*/ 627708 w 1058273"/>
              <a:gd name="connsiteY77" fmla="*/ 390654 h 390654"/>
              <a:gd name="connsiteX78" fmla="*/ 666410 w 1058273"/>
              <a:gd name="connsiteY78" fmla="*/ 351952 h 390654"/>
              <a:gd name="connsiteX79" fmla="*/ 627708 w 1058273"/>
              <a:gd name="connsiteY79" fmla="*/ 313249 h 390654"/>
              <a:gd name="connsiteX80" fmla="*/ 823639 w 1058273"/>
              <a:gd name="connsiteY80" fmla="*/ 313249 h 390654"/>
              <a:gd name="connsiteX81" fmla="*/ 784937 w 1058273"/>
              <a:gd name="connsiteY81" fmla="*/ 351952 h 390654"/>
              <a:gd name="connsiteX82" fmla="*/ 823639 w 1058273"/>
              <a:gd name="connsiteY82" fmla="*/ 390654 h 390654"/>
              <a:gd name="connsiteX83" fmla="*/ 862342 w 1058273"/>
              <a:gd name="connsiteY83" fmla="*/ 351952 h 390654"/>
              <a:gd name="connsiteX84" fmla="*/ 823639 w 1058273"/>
              <a:gd name="connsiteY84" fmla="*/ 313249 h 390654"/>
              <a:gd name="connsiteX85" fmla="*/ 1019571 w 1058273"/>
              <a:gd name="connsiteY85" fmla="*/ 313249 h 390654"/>
              <a:gd name="connsiteX86" fmla="*/ 980869 w 1058273"/>
              <a:gd name="connsiteY86" fmla="*/ 351952 h 390654"/>
              <a:gd name="connsiteX87" fmla="*/ 1019571 w 1058273"/>
              <a:gd name="connsiteY87" fmla="*/ 390654 h 390654"/>
              <a:gd name="connsiteX88" fmla="*/ 1058274 w 1058273"/>
              <a:gd name="connsiteY88" fmla="*/ 351952 h 390654"/>
              <a:gd name="connsiteX89" fmla="*/ 1019571 w 1058273"/>
              <a:gd name="connsiteY89" fmla="*/ 313249 h 3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58273" h="390654">
                <a:moveTo>
                  <a:pt x="77405" y="38703"/>
                </a:moveTo>
                <a:cubicBezTo>
                  <a:pt x="77405" y="60473"/>
                  <a:pt x="60473" y="77405"/>
                  <a:pt x="38703" y="77405"/>
                </a:cubicBezTo>
                <a:cubicBezTo>
                  <a:pt x="16932" y="77405"/>
                  <a:pt x="0" y="60473"/>
                  <a:pt x="0" y="38703"/>
                </a:cubicBezTo>
                <a:cubicBezTo>
                  <a:pt x="0" y="16932"/>
                  <a:pt x="16932" y="0"/>
                  <a:pt x="38703" y="0"/>
                </a:cubicBezTo>
                <a:cubicBezTo>
                  <a:pt x="60473" y="0"/>
                  <a:pt x="77405" y="16932"/>
                  <a:pt x="77405" y="38703"/>
                </a:cubicBezTo>
                <a:close/>
                <a:moveTo>
                  <a:pt x="234634" y="0"/>
                </a:moveTo>
                <a:cubicBezTo>
                  <a:pt x="212864" y="0"/>
                  <a:pt x="195932" y="16932"/>
                  <a:pt x="195932" y="38703"/>
                </a:cubicBezTo>
                <a:cubicBezTo>
                  <a:pt x="195932" y="60473"/>
                  <a:pt x="212864" y="77405"/>
                  <a:pt x="234634" y="77405"/>
                </a:cubicBezTo>
                <a:cubicBezTo>
                  <a:pt x="256405" y="77405"/>
                  <a:pt x="273337" y="60473"/>
                  <a:pt x="273337" y="38703"/>
                </a:cubicBezTo>
                <a:cubicBezTo>
                  <a:pt x="273337" y="16932"/>
                  <a:pt x="256405" y="0"/>
                  <a:pt x="234634" y="0"/>
                </a:cubicBezTo>
                <a:close/>
                <a:moveTo>
                  <a:pt x="431776" y="0"/>
                </a:moveTo>
                <a:cubicBezTo>
                  <a:pt x="410006" y="0"/>
                  <a:pt x="393073" y="16932"/>
                  <a:pt x="393073" y="38703"/>
                </a:cubicBezTo>
                <a:cubicBezTo>
                  <a:pt x="393073" y="60473"/>
                  <a:pt x="410006" y="77405"/>
                  <a:pt x="431776" y="77405"/>
                </a:cubicBezTo>
                <a:cubicBezTo>
                  <a:pt x="453546" y="77405"/>
                  <a:pt x="470478" y="60473"/>
                  <a:pt x="470478" y="38703"/>
                </a:cubicBezTo>
                <a:cubicBezTo>
                  <a:pt x="470478" y="16932"/>
                  <a:pt x="452336" y="0"/>
                  <a:pt x="431776" y="0"/>
                </a:cubicBezTo>
                <a:close/>
                <a:moveTo>
                  <a:pt x="627708" y="0"/>
                </a:moveTo>
                <a:cubicBezTo>
                  <a:pt x="605937" y="0"/>
                  <a:pt x="589005" y="16932"/>
                  <a:pt x="589005" y="38703"/>
                </a:cubicBezTo>
                <a:cubicBezTo>
                  <a:pt x="589005" y="60473"/>
                  <a:pt x="605937" y="77405"/>
                  <a:pt x="627708" y="77405"/>
                </a:cubicBezTo>
                <a:cubicBezTo>
                  <a:pt x="649478" y="77405"/>
                  <a:pt x="666410" y="60473"/>
                  <a:pt x="666410" y="38703"/>
                </a:cubicBezTo>
                <a:cubicBezTo>
                  <a:pt x="666410" y="16932"/>
                  <a:pt x="649478" y="0"/>
                  <a:pt x="627708" y="0"/>
                </a:cubicBezTo>
                <a:close/>
                <a:moveTo>
                  <a:pt x="823639" y="0"/>
                </a:moveTo>
                <a:cubicBezTo>
                  <a:pt x="801869" y="0"/>
                  <a:pt x="784937" y="16932"/>
                  <a:pt x="784937" y="38703"/>
                </a:cubicBezTo>
                <a:cubicBezTo>
                  <a:pt x="784937" y="60473"/>
                  <a:pt x="801869" y="77405"/>
                  <a:pt x="823639" y="77405"/>
                </a:cubicBezTo>
                <a:cubicBezTo>
                  <a:pt x="845410" y="77405"/>
                  <a:pt x="862342" y="60473"/>
                  <a:pt x="862342" y="38703"/>
                </a:cubicBezTo>
                <a:cubicBezTo>
                  <a:pt x="862342" y="16932"/>
                  <a:pt x="845410" y="0"/>
                  <a:pt x="823639" y="0"/>
                </a:cubicBezTo>
                <a:close/>
                <a:moveTo>
                  <a:pt x="1019571" y="0"/>
                </a:moveTo>
                <a:cubicBezTo>
                  <a:pt x="997801" y="0"/>
                  <a:pt x="980869" y="16932"/>
                  <a:pt x="980869" y="38703"/>
                </a:cubicBezTo>
                <a:cubicBezTo>
                  <a:pt x="980869" y="60473"/>
                  <a:pt x="997801" y="77405"/>
                  <a:pt x="1019571" y="77405"/>
                </a:cubicBezTo>
                <a:cubicBezTo>
                  <a:pt x="1041341" y="77405"/>
                  <a:pt x="1058274" y="60473"/>
                  <a:pt x="1058274" y="38703"/>
                </a:cubicBezTo>
                <a:cubicBezTo>
                  <a:pt x="1058274" y="16932"/>
                  <a:pt x="1041341" y="0"/>
                  <a:pt x="1019571" y="0"/>
                </a:cubicBezTo>
                <a:close/>
                <a:moveTo>
                  <a:pt x="38703" y="157229"/>
                </a:moveTo>
                <a:cubicBezTo>
                  <a:pt x="16932" y="157229"/>
                  <a:pt x="0" y="174162"/>
                  <a:pt x="0" y="195932"/>
                </a:cubicBezTo>
                <a:cubicBezTo>
                  <a:pt x="0" y="217702"/>
                  <a:pt x="16932" y="234635"/>
                  <a:pt x="38703" y="234635"/>
                </a:cubicBezTo>
                <a:cubicBezTo>
                  <a:pt x="60473" y="234635"/>
                  <a:pt x="77405" y="217702"/>
                  <a:pt x="77405" y="195932"/>
                </a:cubicBezTo>
                <a:cubicBezTo>
                  <a:pt x="77405" y="174162"/>
                  <a:pt x="60473" y="157229"/>
                  <a:pt x="38703" y="157229"/>
                </a:cubicBezTo>
                <a:close/>
                <a:moveTo>
                  <a:pt x="234634" y="157229"/>
                </a:moveTo>
                <a:cubicBezTo>
                  <a:pt x="212864" y="157229"/>
                  <a:pt x="195932" y="174162"/>
                  <a:pt x="195932" y="195932"/>
                </a:cubicBezTo>
                <a:cubicBezTo>
                  <a:pt x="195932" y="217702"/>
                  <a:pt x="212864" y="234635"/>
                  <a:pt x="234634" y="234635"/>
                </a:cubicBezTo>
                <a:cubicBezTo>
                  <a:pt x="256405" y="234635"/>
                  <a:pt x="273337" y="217702"/>
                  <a:pt x="273337" y="195932"/>
                </a:cubicBezTo>
                <a:cubicBezTo>
                  <a:pt x="273337" y="174162"/>
                  <a:pt x="256405" y="157229"/>
                  <a:pt x="234634" y="157229"/>
                </a:cubicBezTo>
                <a:close/>
                <a:moveTo>
                  <a:pt x="431776" y="157229"/>
                </a:moveTo>
                <a:cubicBezTo>
                  <a:pt x="410006" y="157229"/>
                  <a:pt x="393073" y="174162"/>
                  <a:pt x="393073" y="195932"/>
                </a:cubicBezTo>
                <a:cubicBezTo>
                  <a:pt x="393073" y="217702"/>
                  <a:pt x="410006" y="234635"/>
                  <a:pt x="431776" y="234635"/>
                </a:cubicBezTo>
                <a:cubicBezTo>
                  <a:pt x="453546" y="234635"/>
                  <a:pt x="470478" y="217702"/>
                  <a:pt x="470478" y="195932"/>
                </a:cubicBezTo>
                <a:cubicBezTo>
                  <a:pt x="470478" y="174162"/>
                  <a:pt x="452336" y="157229"/>
                  <a:pt x="431776" y="157229"/>
                </a:cubicBezTo>
                <a:close/>
                <a:moveTo>
                  <a:pt x="627708" y="157229"/>
                </a:moveTo>
                <a:cubicBezTo>
                  <a:pt x="605937" y="157229"/>
                  <a:pt x="589005" y="174162"/>
                  <a:pt x="589005" y="195932"/>
                </a:cubicBezTo>
                <a:cubicBezTo>
                  <a:pt x="589005" y="217702"/>
                  <a:pt x="605937" y="234635"/>
                  <a:pt x="627708" y="234635"/>
                </a:cubicBezTo>
                <a:cubicBezTo>
                  <a:pt x="649478" y="234635"/>
                  <a:pt x="666410" y="217702"/>
                  <a:pt x="666410" y="195932"/>
                </a:cubicBezTo>
                <a:cubicBezTo>
                  <a:pt x="666410" y="174162"/>
                  <a:pt x="649478" y="157229"/>
                  <a:pt x="627708" y="157229"/>
                </a:cubicBezTo>
                <a:close/>
                <a:moveTo>
                  <a:pt x="823639" y="157229"/>
                </a:moveTo>
                <a:cubicBezTo>
                  <a:pt x="801869" y="157229"/>
                  <a:pt x="784937" y="174162"/>
                  <a:pt x="784937" y="195932"/>
                </a:cubicBezTo>
                <a:cubicBezTo>
                  <a:pt x="784937" y="217702"/>
                  <a:pt x="801869" y="234635"/>
                  <a:pt x="823639" y="234635"/>
                </a:cubicBezTo>
                <a:cubicBezTo>
                  <a:pt x="845410" y="234635"/>
                  <a:pt x="862342" y="217702"/>
                  <a:pt x="862342" y="195932"/>
                </a:cubicBezTo>
                <a:cubicBezTo>
                  <a:pt x="862342" y="174162"/>
                  <a:pt x="845410" y="157229"/>
                  <a:pt x="823639" y="157229"/>
                </a:cubicBezTo>
                <a:close/>
                <a:moveTo>
                  <a:pt x="1019571" y="157229"/>
                </a:moveTo>
                <a:cubicBezTo>
                  <a:pt x="997801" y="157229"/>
                  <a:pt x="980869" y="174162"/>
                  <a:pt x="980869" y="195932"/>
                </a:cubicBezTo>
                <a:cubicBezTo>
                  <a:pt x="980869" y="217702"/>
                  <a:pt x="997801" y="234635"/>
                  <a:pt x="1019571" y="234635"/>
                </a:cubicBezTo>
                <a:cubicBezTo>
                  <a:pt x="1041341" y="234635"/>
                  <a:pt x="1058274" y="217702"/>
                  <a:pt x="1058274" y="195932"/>
                </a:cubicBezTo>
                <a:cubicBezTo>
                  <a:pt x="1058274" y="174162"/>
                  <a:pt x="1041341" y="157229"/>
                  <a:pt x="1019571" y="157229"/>
                </a:cubicBezTo>
                <a:close/>
                <a:moveTo>
                  <a:pt x="38703" y="313249"/>
                </a:moveTo>
                <a:cubicBezTo>
                  <a:pt x="16932" y="313249"/>
                  <a:pt x="0" y="330182"/>
                  <a:pt x="0" y="351952"/>
                </a:cubicBezTo>
                <a:cubicBezTo>
                  <a:pt x="0" y="373722"/>
                  <a:pt x="16932" y="390654"/>
                  <a:pt x="38703" y="390654"/>
                </a:cubicBezTo>
                <a:cubicBezTo>
                  <a:pt x="60473" y="390654"/>
                  <a:pt x="77405" y="373722"/>
                  <a:pt x="77405" y="351952"/>
                </a:cubicBezTo>
                <a:cubicBezTo>
                  <a:pt x="77405" y="331391"/>
                  <a:pt x="60473" y="313249"/>
                  <a:pt x="38703" y="313249"/>
                </a:cubicBezTo>
                <a:close/>
                <a:moveTo>
                  <a:pt x="234634" y="313249"/>
                </a:moveTo>
                <a:cubicBezTo>
                  <a:pt x="212864" y="313249"/>
                  <a:pt x="195932" y="330182"/>
                  <a:pt x="195932" y="351952"/>
                </a:cubicBezTo>
                <a:cubicBezTo>
                  <a:pt x="195932" y="373722"/>
                  <a:pt x="212864" y="390654"/>
                  <a:pt x="234634" y="390654"/>
                </a:cubicBezTo>
                <a:cubicBezTo>
                  <a:pt x="256405" y="390654"/>
                  <a:pt x="273337" y="373722"/>
                  <a:pt x="273337" y="351952"/>
                </a:cubicBezTo>
                <a:cubicBezTo>
                  <a:pt x="274546" y="331391"/>
                  <a:pt x="256405" y="313249"/>
                  <a:pt x="234634" y="313249"/>
                </a:cubicBezTo>
                <a:close/>
                <a:moveTo>
                  <a:pt x="431776" y="313249"/>
                </a:moveTo>
                <a:cubicBezTo>
                  <a:pt x="410006" y="313249"/>
                  <a:pt x="393073" y="330182"/>
                  <a:pt x="393073" y="351952"/>
                </a:cubicBezTo>
                <a:cubicBezTo>
                  <a:pt x="393073" y="373722"/>
                  <a:pt x="410006" y="390654"/>
                  <a:pt x="431776" y="390654"/>
                </a:cubicBezTo>
                <a:cubicBezTo>
                  <a:pt x="453546" y="390654"/>
                  <a:pt x="470478" y="373722"/>
                  <a:pt x="470478" y="351952"/>
                </a:cubicBezTo>
                <a:cubicBezTo>
                  <a:pt x="470478" y="331391"/>
                  <a:pt x="452336" y="313249"/>
                  <a:pt x="431776" y="313249"/>
                </a:cubicBezTo>
                <a:close/>
                <a:moveTo>
                  <a:pt x="627708" y="313249"/>
                </a:moveTo>
                <a:cubicBezTo>
                  <a:pt x="605937" y="313249"/>
                  <a:pt x="589005" y="330182"/>
                  <a:pt x="589005" y="351952"/>
                </a:cubicBezTo>
                <a:cubicBezTo>
                  <a:pt x="589005" y="373722"/>
                  <a:pt x="605937" y="390654"/>
                  <a:pt x="627708" y="390654"/>
                </a:cubicBezTo>
                <a:cubicBezTo>
                  <a:pt x="649478" y="390654"/>
                  <a:pt x="666410" y="373722"/>
                  <a:pt x="666410" y="351952"/>
                </a:cubicBezTo>
                <a:cubicBezTo>
                  <a:pt x="666410" y="331391"/>
                  <a:pt x="649478" y="313249"/>
                  <a:pt x="627708" y="313249"/>
                </a:cubicBezTo>
                <a:close/>
                <a:moveTo>
                  <a:pt x="823639" y="313249"/>
                </a:moveTo>
                <a:cubicBezTo>
                  <a:pt x="801869" y="313249"/>
                  <a:pt x="784937" y="330182"/>
                  <a:pt x="784937" y="351952"/>
                </a:cubicBezTo>
                <a:cubicBezTo>
                  <a:pt x="784937" y="373722"/>
                  <a:pt x="801869" y="390654"/>
                  <a:pt x="823639" y="390654"/>
                </a:cubicBezTo>
                <a:cubicBezTo>
                  <a:pt x="845410" y="390654"/>
                  <a:pt x="862342" y="373722"/>
                  <a:pt x="862342" y="351952"/>
                </a:cubicBezTo>
                <a:cubicBezTo>
                  <a:pt x="862342" y="331391"/>
                  <a:pt x="845410" y="313249"/>
                  <a:pt x="823639" y="313249"/>
                </a:cubicBezTo>
                <a:close/>
                <a:moveTo>
                  <a:pt x="1019571" y="313249"/>
                </a:moveTo>
                <a:cubicBezTo>
                  <a:pt x="997801" y="313249"/>
                  <a:pt x="980869" y="330182"/>
                  <a:pt x="980869" y="351952"/>
                </a:cubicBezTo>
                <a:cubicBezTo>
                  <a:pt x="980869" y="373722"/>
                  <a:pt x="997801" y="390654"/>
                  <a:pt x="1019571" y="390654"/>
                </a:cubicBezTo>
                <a:cubicBezTo>
                  <a:pt x="1041341" y="390654"/>
                  <a:pt x="1058274" y="373722"/>
                  <a:pt x="1058274" y="351952"/>
                </a:cubicBezTo>
                <a:cubicBezTo>
                  <a:pt x="1058274" y="331391"/>
                  <a:pt x="1041341" y="313249"/>
                  <a:pt x="1019571" y="3132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7" name="Freeform 4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6862204" y="1006466"/>
            <a:ext cx="5054393" cy="5058238"/>
          </a:xfrm>
          <a:custGeom>
            <a:avLst/>
            <a:gdLst>
              <a:gd name="T0" fmla="*/ 873 w 1746"/>
              <a:gd name="T1" fmla="*/ 1746 h 1746"/>
              <a:gd name="T2" fmla="*/ 256 w 1746"/>
              <a:gd name="T3" fmla="*/ 1490 h 1746"/>
              <a:gd name="T4" fmla="*/ 0 w 1746"/>
              <a:gd name="T5" fmla="*/ 873 h 1746"/>
              <a:gd name="T6" fmla="*/ 256 w 1746"/>
              <a:gd name="T7" fmla="*/ 256 h 1746"/>
              <a:gd name="T8" fmla="*/ 873 w 1746"/>
              <a:gd name="T9" fmla="*/ 0 h 1746"/>
              <a:gd name="T10" fmla="*/ 1490 w 1746"/>
              <a:gd name="T11" fmla="*/ 256 h 1746"/>
              <a:gd name="T12" fmla="*/ 1746 w 1746"/>
              <a:gd name="T13" fmla="*/ 873 h 1746"/>
              <a:gd name="T14" fmla="*/ 1490 w 1746"/>
              <a:gd name="T15" fmla="*/ 1490 h 1746"/>
              <a:gd name="T16" fmla="*/ 873 w 1746"/>
              <a:gd name="T17" fmla="*/ 1746 h 1746"/>
              <a:gd name="T18" fmla="*/ 873 w 1746"/>
              <a:gd name="T19" fmla="*/ 4 h 1746"/>
              <a:gd name="T20" fmla="*/ 4 w 1746"/>
              <a:gd name="T21" fmla="*/ 873 h 1746"/>
              <a:gd name="T22" fmla="*/ 873 w 1746"/>
              <a:gd name="T23" fmla="*/ 1742 h 1746"/>
              <a:gd name="T24" fmla="*/ 1742 w 1746"/>
              <a:gd name="T25" fmla="*/ 873 h 1746"/>
              <a:gd name="T26" fmla="*/ 873 w 1746"/>
              <a:gd name="T27" fmla="*/ 4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6" h="1746">
                <a:moveTo>
                  <a:pt x="873" y="1746"/>
                </a:moveTo>
                <a:cubicBezTo>
                  <a:pt x="640" y="1746"/>
                  <a:pt x="421" y="1655"/>
                  <a:pt x="256" y="1490"/>
                </a:cubicBezTo>
                <a:cubicBezTo>
                  <a:pt x="91" y="1325"/>
                  <a:pt x="0" y="1106"/>
                  <a:pt x="0" y="873"/>
                </a:cubicBezTo>
                <a:cubicBezTo>
                  <a:pt x="0" y="640"/>
                  <a:pt x="91" y="421"/>
                  <a:pt x="256" y="256"/>
                </a:cubicBezTo>
                <a:cubicBezTo>
                  <a:pt x="421" y="91"/>
                  <a:pt x="640" y="0"/>
                  <a:pt x="873" y="0"/>
                </a:cubicBezTo>
                <a:cubicBezTo>
                  <a:pt x="1106" y="0"/>
                  <a:pt x="1325" y="91"/>
                  <a:pt x="1490" y="256"/>
                </a:cubicBezTo>
                <a:cubicBezTo>
                  <a:pt x="1655" y="421"/>
                  <a:pt x="1746" y="640"/>
                  <a:pt x="1746" y="873"/>
                </a:cubicBezTo>
                <a:cubicBezTo>
                  <a:pt x="1746" y="1106"/>
                  <a:pt x="1655" y="1325"/>
                  <a:pt x="1490" y="1490"/>
                </a:cubicBezTo>
                <a:cubicBezTo>
                  <a:pt x="1325" y="1655"/>
                  <a:pt x="1106" y="1746"/>
                  <a:pt x="873" y="1746"/>
                </a:cubicBezTo>
                <a:close/>
                <a:moveTo>
                  <a:pt x="873" y="4"/>
                </a:moveTo>
                <a:cubicBezTo>
                  <a:pt x="394" y="4"/>
                  <a:pt x="4" y="394"/>
                  <a:pt x="4" y="873"/>
                </a:cubicBezTo>
                <a:cubicBezTo>
                  <a:pt x="4" y="1352"/>
                  <a:pt x="394" y="1742"/>
                  <a:pt x="873" y="1742"/>
                </a:cubicBezTo>
                <a:cubicBezTo>
                  <a:pt x="1352" y="1742"/>
                  <a:pt x="1742" y="1352"/>
                  <a:pt x="1742" y="873"/>
                </a:cubicBezTo>
                <a:cubicBezTo>
                  <a:pt x="1742" y="394"/>
                  <a:pt x="1352" y="4"/>
                  <a:pt x="873" y="4"/>
                </a:cubicBezTo>
                <a:close/>
              </a:path>
            </a:pathLst>
          </a:custGeom>
          <a:solidFill>
            <a:schemeClr val="tx2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dirty="0"/>
          </a:p>
        </p:txBody>
      </p:sp>
      <p:sp>
        <p:nvSpPr>
          <p:cNvPr id="7" name="图形 27"/>
          <p:cNvSpPr/>
          <p:nvPr>
            <p:custDataLst>
              <p:tags r:id="rId7"/>
            </p:custDataLst>
          </p:nvPr>
        </p:nvSpPr>
        <p:spPr>
          <a:xfrm>
            <a:off x="10501573" y="5776880"/>
            <a:ext cx="1099927" cy="406031"/>
          </a:xfrm>
          <a:custGeom>
            <a:avLst/>
            <a:gdLst>
              <a:gd name="connsiteX0" fmla="*/ 80452 w 1099927"/>
              <a:gd name="connsiteY0" fmla="*/ 40226 h 406031"/>
              <a:gd name="connsiteX1" fmla="*/ 40226 w 1099927"/>
              <a:gd name="connsiteY1" fmla="*/ 80452 h 406031"/>
              <a:gd name="connsiteX2" fmla="*/ 0 w 1099927"/>
              <a:gd name="connsiteY2" fmla="*/ 40226 h 406031"/>
              <a:gd name="connsiteX3" fmla="*/ 40226 w 1099927"/>
              <a:gd name="connsiteY3" fmla="*/ 0 h 406031"/>
              <a:gd name="connsiteX4" fmla="*/ 80452 w 1099927"/>
              <a:gd name="connsiteY4" fmla="*/ 40226 h 406031"/>
              <a:gd name="connsiteX5" fmla="*/ 243870 w 1099927"/>
              <a:gd name="connsiteY5" fmla="*/ 0 h 406031"/>
              <a:gd name="connsiteX6" fmla="*/ 203644 w 1099927"/>
              <a:gd name="connsiteY6" fmla="*/ 40226 h 406031"/>
              <a:gd name="connsiteX7" fmla="*/ 243870 w 1099927"/>
              <a:gd name="connsiteY7" fmla="*/ 80452 h 406031"/>
              <a:gd name="connsiteX8" fmla="*/ 284096 w 1099927"/>
              <a:gd name="connsiteY8" fmla="*/ 40226 h 406031"/>
              <a:gd name="connsiteX9" fmla="*/ 243870 w 1099927"/>
              <a:gd name="connsiteY9" fmla="*/ 0 h 406031"/>
              <a:gd name="connsiteX10" fmla="*/ 448771 w 1099927"/>
              <a:gd name="connsiteY10" fmla="*/ 0 h 406031"/>
              <a:gd name="connsiteX11" fmla="*/ 408545 w 1099927"/>
              <a:gd name="connsiteY11" fmla="*/ 40226 h 406031"/>
              <a:gd name="connsiteX12" fmla="*/ 448771 w 1099927"/>
              <a:gd name="connsiteY12" fmla="*/ 80452 h 406031"/>
              <a:gd name="connsiteX13" fmla="*/ 488996 w 1099927"/>
              <a:gd name="connsiteY13" fmla="*/ 40226 h 406031"/>
              <a:gd name="connsiteX14" fmla="*/ 448771 w 1099927"/>
              <a:gd name="connsiteY14" fmla="*/ 0 h 406031"/>
              <a:gd name="connsiteX15" fmla="*/ 652414 w 1099927"/>
              <a:gd name="connsiteY15" fmla="*/ 0 h 406031"/>
              <a:gd name="connsiteX16" fmla="*/ 612188 w 1099927"/>
              <a:gd name="connsiteY16" fmla="*/ 40226 h 406031"/>
              <a:gd name="connsiteX17" fmla="*/ 652414 w 1099927"/>
              <a:gd name="connsiteY17" fmla="*/ 80452 h 406031"/>
              <a:gd name="connsiteX18" fmla="*/ 692640 w 1099927"/>
              <a:gd name="connsiteY18" fmla="*/ 40226 h 406031"/>
              <a:gd name="connsiteX19" fmla="*/ 652414 w 1099927"/>
              <a:gd name="connsiteY19" fmla="*/ 0 h 406031"/>
              <a:gd name="connsiteX20" fmla="*/ 856058 w 1099927"/>
              <a:gd name="connsiteY20" fmla="*/ 0 h 406031"/>
              <a:gd name="connsiteX21" fmla="*/ 815832 w 1099927"/>
              <a:gd name="connsiteY21" fmla="*/ 40226 h 406031"/>
              <a:gd name="connsiteX22" fmla="*/ 856058 w 1099927"/>
              <a:gd name="connsiteY22" fmla="*/ 80452 h 406031"/>
              <a:gd name="connsiteX23" fmla="*/ 896284 w 1099927"/>
              <a:gd name="connsiteY23" fmla="*/ 40226 h 406031"/>
              <a:gd name="connsiteX24" fmla="*/ 856058 w 1099927"/>
              <a:gd name="connsiteY24" fmla="*/ 0 h 406031"/>
              <a:gd name="connsiteX25" fmla="*/ 1059702 w 1099927"/>
              <a:gd name="connsiteY25" fmla="*/ 0 h 406031"/>
              <a:gd name="connsiteX26" fmla="*/ 1019476 w 1099927"/>
              <a:gd name="connsiteY26" fmla="*/ 40226 h 406031"/>
              <a:gd name="connsiteX27" fmla="*/ 1059702 w 1099927"/>
              <a:gd name="connsiteY27" fmla="*/ 80452 h 406031"/>
              <a:gd name="connsiteX28" fmla="*/ 1099928 w 1099927"/>
              <a:gd name="connsiteY28" fmla="*/ 40226 h 406031"/>
              <a:gd name="connsiteX29" fmla="*/ 1059702 w 1099927"/>
              <a:gd name="connsiteY29" fmla="*/ 0 h 406031"/>
              <a:gd name="connsiteX30" fmla="*/ 40226 w 1099927"/>
              <a:gd name="connsiteY30" fmla="*/ 163418 h 406031"/>
              <a:gd name="connsiteX31" fmla="*/ 0 w 1099927"/>
              <a:gd name="connsiteY31" fmla="*/ 203644 h 406031"/>
              <a:gd name="connsiteX32" fmla="*/ 40226 w 1099927"/>
              <a:gd name="connsiteY32" fmla="*/ 243870 h 406031"/>
              <a:gd name="connsiteX33" fmla="*/ 80452 w 1099927"/>
              <a:gd name="connsiteY33" fmla="*/ 203644 h 406031"/>
              <a:gd name="connsiteX34" fmla="*/ 40226 w 1099927"/>
              <a:gd name="connsiteY34" fmla="*/ 163418 h 406031"/>
              <a:gd name="connsiteX35" fmla="*/ 243870 w 1099927"/>
              <a:gd name="connsiteY35" fmla="*/ 163418 h 406031"/>
              <a:gd name="connsiteX36" fmla="*/ 203644 w 1099927"/>
              <a:gd name="connsiteY36" fmla="*/ 203644 h 406031"/>
              <a:gd name="connsiteX37" fmla="*/ 243870 w 1099927"/>
              <a:gd name="connsiteY37" fmla="*/ 243870 h 406031"/>
              <a:gd name="connsiteX38" fmla="*/ 284096 w 1099927"/>
              <a:gd name="connsiteY38" fmla="*/ 203644 h 406031"/>
              <a:gd name="connsiteX39" fmla="*/ 243870 w 1099927"/>
              <a:gd name="connsiteY39" fmla="*/ 163418 h 406031"/>
              <a:gd name="connsiteX40" fmla="*/ 448771 w 1099927"/>
              <a:gd name="connsiteY40" fmla="*/ 163418 h 406031"/>
              <a:gd name="connsiteX41" fmla="*/ 408545 w 1099927"/>
              <a:gd name="connsiteY41" fmla="*/ 203644 h 406031"/>
              <a:gd name="connsiteX42" fmla="*/ 448771 w 1099927"/>
              <a:gd name="connsiteY42" fmla="*/ 243870 h 406031"/>
              <a:gd name="connsiteX43" fmla="*/ 488996 w 1099927"/>
              <a:gd name="connsiteY43" fmla="*/ 203644 h 406031"/>
              <a:gd name="connsiteX44" fmla="*/ 448771 w 1099927"/>
              <a:gd name="connsiteY44" fmla="*/ 163418 h 406031"/>
              <a:gd name="connsiteX45" fmla="*/ 652414 w 1099927"/>
              <a:gd name="connsiteY45" fmla="*/ 163418 h 406031"/>
              <a:gd name="connsiteX46" fmla="*/ 612188 w 1099927"/>
              <a:gd name="connsiteY46" fmla="*/ 203644 h 406031"/>
              <a:gd name="connsiteX47" fmla="*/ 652414 w 1099927"/>
              <a:gd name="connsiteY47" fmla="*/ 243870 h 406031"/>
              <a:gd name="connsiteX48" fmla="*/ 692640 w 1099927"/>
              <a:gd name="connsiteY48" fmla="*/ 203644 h 406031"/>
              <a:gd name="connsiteX49" fmla="*/ 652414 w 1099927"/>
              <a:gd name="connsiteY49" fmla="*/ 163418 h 406031"/>
              <a:gd name="connsiteX50" fmla="*/ 856058 w 1099927"/>
              <a:gd name="connsiteY50" fmla="*/ 163418 h 406031"/>
              <a:gd name="connsiteX51" fmla="*/ 815832 w 1099927"/>
              <a:gd name="connsiteY51" fmla="*/ 203644 h 406031"/>
              <a:gd name="connsiteX52" fmla="*/ 856058 w 1099927"/>
              <a:gd name="connsiteY52" fmla="*/ 243870 h 406031"/>
              <a:gd name="connsiteX53" fmla="*/ 896284 w 1099927"/>
              <a:gd name="connsiteY53" fmla="*/ 203644 h 406031"/>
              <a:gd name="connsiteX54" fmla="*/ 856058 w 1099927"/>
              <a:gd name="connsiteY54" fmla="*/ 163418 h 406031"/>
              <a:gd name="connsiteX55" fmla="*/ 1059702 w 1099927"/>
              <a:gd name="connsiteY55" fmla="*/ 163418 h 406031"/>
              <a:gd name="connsiteX56" fmla="*/ 1019476 w 1099927"/>
              <a:gd name="connsiteY56" fmla="*/ 203644 h 406031"/>
              <a:gd name="connsiteX57" fmla="*/ 1059702 w 1099927"/>
              <a:gd name="connsiteY57" fmla="*/ 243870 h 406031"/>
              <a:gd name="connsiteX58" fmla="*/ 1099928 w 1099927"/>
              <a:gd name="connsiteY58" fmla="*/ 203644 h 406031"/>
              <a:gd name="connsiteX59" fmla="*/ 1059702 w 1099927"/>
              <a:gd name="connsiteY59" fmla="*/ 163418 h 406031"/>
              <a:gd name="connsiteX60" fmla="*/ 40226 w 1099927"/>
              <a:gd name="connsiteY60" fmla="*/ 325579 h 406031"/>
              <a:gd name="connsiteX61" fmla="*/ 0 w 1099927"/>
              <a:gd name="connsiteY61" fmla="*/ 365805 h 406031"/>
              <a:gd name="connsiteX62" fmla="*/ 40226 w 1099927"/>
              <a:gd name="connsiteY62" fmla="*/ 406031 h 406031"/>
              <a:gd name="connsiteX63" fmla="*/ 80452 w 1099927"/>
              <a:gd name="connsiteY63" fmla="*/ 365805 h 406031"/>
              <a:gd name="connsiteX64" fmla="*/ 40226 w 1099927"/>
              <a:gd name="connsiteY64" fmla="*/ 325579 h 406031"/>
              <a:gd name="connsiteX65" fmla="*/ 243870 w 1099927"/>
              <a:gd name="connsiteY65" fmla="*/ 325579 h 406031"/>
              <a:gd name="connsiteX66" fmla="*/ 203644 w 1099927"/>
              <a:gd name="connsiteY66" fmla="*/ 365805 h 406031"/>
              <a:gd name="connsiteX67" fmla="*/ 243870 w 1099927"/>
              <a:gd name="connsiteY67" fmla="*/ 406031 h 406031"/>
              <a:gd name="connsiteX68" fmla="*/ 284096 w 1099927"/>
              <a:gd name="connsiteY68" fmla="*/ 365805 h 406031"/>
              <a:gd name="connsiteX69" fmla="*/ 243870 w 1099927"/>
              <a:gd name="connsiteY69" fmla="*/ 325579 h 406031"/>
              <a:gd name="connsiteX70" fmla="*/ 448771 w 1099927"/>
              <a:gd name="connsiteY70" fmla="*/ 325579 h 406031"/>
              <a:gd name="connsiteX71" fmla="*/ 408545 w 1099927"/>
              <a:gd name="connsiteY71" fmla="*/ 365805 h 406031"/>
              <a:gd name="connsiteX72" fmla="*/ 448771 w 1099927"/>
              <a:gd name="connsiteY72" fmla="*/ 406031 h 406031"/>
              <a:gd name="connsiteX73" fmla="*/ 488996 w 1099927"/>
              <a:gd name="connsiteY73" fmla="*/ 365805 h 406031"/>
              <a:gd name="connsiteX74" fmla="*/ 448771 w 1099927"/>
              <a:gd name="connsiteY74" fmla="*/ 325579 h 406031"/>
              <a:gd name="connsiteX75" fmla="*/ 652414 w 1099927"/>
              <a:gd name="connsiteY75" fmla="*/ 325579 h 406031"/>
              <a:gd name="connsiteX76" fmla="*/ 612188 w 1099927"/>
              <a:gd name="connsiteY76" fmla="*/ 365805 h 406031"/>
              <a:gd name="connsiteX77" fmla="*/ 652414 w 1099927"/>
              <a:gd name="connsiteY77" fmla="*/ 406031 h 406031"/>
              <a:gd name="connsiteX78" fmla="*/ 692640 w 1099927"/>
              <a:gd name="connsiteY78" fmla="*/ 365805 h 406031"/>
              <a:gd name="connsiteX79" fmla="*/ 652414 w 1099927"/>
              <a:gd name="connsiteY79" fmla="*/ 325579 h 406031"/>
              <a:gd name="connsiteX80" fmla="*/ 856058 w 1099927"/>
              <a:gd name="connsiteY80" fmla="*/ 325579 h 406031"/>
              <a:gd name="connsiteX81" fmla="*/ 815832 w 1099927"/>
              <a:gd name="connsiteY81" fmla="*/ 365805 h 406031"/>
              <a:gd name="connsiteX82" fmla="*/ 856058 w 1099927"/>
              <a:gd name="connsiteY82" fmla="*/ 406031 h 406031"/>
              <a:gd name="connsiteX83" fmla="*/ 896284 w 1099927"/>
              <a:gd name="connsiteY83" fmla="*/ 365805 h 406031"/>
              <a:gd name="connsiteX84" fmla="*/ 856058 w 1099927"/>
              <a:gd name="connsiteY84" fmla="*/ 325579 h 406031"/>
              <a:gd name="connsiteX85" fmla="*/ 1059702 w 1099927"/>
              <a:gd name="connsiteY85" fmla="*/ 325579 h 406031"/>
              <a:gd name="connsiteX86" fmla="*/ 1019476 w 1099927"/>
              <a:gd name="connsiteY86" fmla="*/ 365805 h 406031"/>
              <a:gd name="connsiteX87" fmla="*/ 1059702 w 1099927"/>
              <a:gd name="connsiteY87" fmla="*/ 406031 h 406031"/>
              <a:gd name="connsiteX88" fmla="*/ 1099928 w 1099927"/>
              <a:gd name="connsiteY88" fmla="*/ 365805 h 406031"/>
              <a:gd name="connsiteX89" fmla="*/ 1059702 w 1099927"/>
              <a:gd name="connsiteY89" fmla="*/ 325579 h 4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099927" h="406031">
                <a:moveTo>
                  <a:pt x="80452" y="40226"/>
                </a:moveTo>
                <a:cubicBezTo>
                  <a:pt x="80452" y="62853"/>
                  <a:pt x="62853" y="80452"/>
                  <a:pt x="40226" y="80452"/>
                </a:cubicBezTo>
                <a:cubicBezTo>
                  <a:pt x="17599" y="80452"/>
                  <a:pt x="0" y="62853"/>
                  <a:pt x="0" y="40226"/>
                </a:cubicBezTo>
                <a:cubicBezTo>
                  <a:pt x="0" y="17599"/>
                  <a:pt x="17599" y="0"/>
                  <a:pt x="40226" y="0"/>
                </a:cubicBezTo>
                <a:cubicBezTo>
                  <a:pt x="62853" y="0"/>
                  <a:pt x="80452" y="17599"/>
                  <a:pt x="80452" y="40226"/>
                </a:cubicBezTo>
                <a:close/>
                <a:moveTo>
                  <a:pt x="243870" y="0"/>
                </a:moveTo>
                <a:cubicBezTo>
                  <a:pt x="221243" y="0"/>
                  <a:pt x="203644" y="17599"/>
                  <a:pt x="203644" y="40226"/>
                </a:cubicBezTo>
                <a:cubicBezTo>
                  <a:pt x="203644" y="62853"/>
                  <a:pt x="221243" y="80452"/>
                  <a:pt x="243870" y="80452"/>
                </a:cubicBezTo>
                <a:cubicBezTo>
                  <a:pt x="266497" y="80452"/>
                  <a:pt x="284096" y="62853"/>
                  <a:pt x="284096" y="40226"/>
                </a:cubicBezTo>
                <a:cubicBezTo>
                  <a:pt x="285353" y="17599"/>
                  <a:pt x="266497" y="0"/>
                  <a:pt x="243870" y="0"/>
                </a:cubicBezTo>
                <a:close/>
                <a:moveTo>
                  <a:pt x="448771" y="0"/>
                </a:moveTo>
                <a:cubicBezTo>
                  <a:pt x="426143" y="0"/>
                  <a:pt x="408545" y="17599"/>
                  <a:pt x="408545" y="40226"/>
                </a:cubicBezTo>
                <a:cubicBezTo>
                  <a:pt x="408545" y="62853"/>
                  <a:pt x="426143" y="80452"/>
                  <a:pt x="448771" y="80452"/>
                </a:cubicBezTo>
                <a:cubicBezTo>
                  <a:pt x="471398" y="80452"/>
                  <a:pt x="488996" y="62853"/>
                  <a:pt x="488996" y="40226"/>
                </a:cubicBezTo>
                <a:cubicBezTo>
                  <a:pt x="488996" y="17599"/>
                  <a:pt x="470141" y="0"/>
                  <a:pt x="448771" y="0"/>
                </a:cubicBezTo>
                <a:close/>
                <a:moveTo>
                  <a:pt x="652414" y="0"/>
                </a:moveTo>
                <a:cubicBezTo>
                  <a:pt x="629787" y="0"/>
                  <a:pt x="612188" y="17599"/>
                  <a:pt x="612188" y="40226"/>
                </a:cubicBezTo>
                <a:cubicBezTo>
                  <a:pt x="612188" y="62853"/>
                  <a:pt x="629787" y="80452"/>
                  <a:pt x="652414" y="80452"/>
                </a:cubicBezTo>
                <a:cubicBezTo>
                  <a:pt x="675041" y="80452"/>
                  <a:pt x="692640" y="62853"/>
                  <a:pt x="692640" y="40226"/>
                </a:cubicBezTo>
                <a:cubicBezTo>
                  <a:pt x="692640" y="17599"/>
                  <a:pt x="675041" y="0"/>
                  <a:pt x="652414" y="0"/>
                </a:cubicBezTo>
                <a:close/>
                <a:moveTo>
                  <a:pt x="856058" y="0"/>
                </a:moveTo>
                <a:cubicBezTo>
                  <a:pt x="833431" y="0"/>
                  <a:pt x="815832" y="17599"/>
                  <a:pt x="815832" y="40226"/>
                </a:cubicBezTo>
                <a:cubicBezTo>
                  <a:pt x="815832" y="62853"/>
                  <a:pt x="833431" y="80452"/>
                  <a:pt x="856058" y="80452"/>
                </a:cubicBezTo>
                <a:cubicBezTo>
                  <a:pt x="878685" y="80452"/>
                  <a:pt x="896284" y="62853"/>
                  <a:pt x="896284" y="40226"/>
                </a:cubicBezTo>
                <a:cubicBezTo>
                  <a:pt x="896284" y="17599"/>
                  <a:pt x="878685" y="0"/>
                  <a:pt x="856058" y="0"/>
                </a:cubicBezTo>
                <a:close/>
                <a:moveTo>
                  <a:pt x="1059702" y="0"/>
                </a:moveTo>
                <a:cubicBezTo>
                  <a:pt x="1037075" y="0"/>
                  <a:pt x="1019476" y="17599"/>
                  <a:pt x="1019476" y="40226"/>
                </a:cubicBezTo>
                <a:cubicBezTo>
                  <a:pt x="1019476" y="62853"/>
                  <a:pt x="1037075" y="80452"/>
                  <a:pt x="1059702" y="80452"/>
                </a:cubicBezTo>
                <a:cubicBezTo>
                  <a:pt x="1082329" y="80452"/>
                  <a:pt x="1099928" y="62853"/>
                  <a:pt x="1099928" y="40226"/>
                </a:cubicBezTo>
                <a:cubicBezTo>
                  <a:pt x="1099928" y="17599"/>
                  <a:pt x="1082329" y="0"/>
                  <a:pt x="1059702" y="0"/>
                </a:cubicBezTo>
                <a:close/>
                <a:moveTo>
                  <a:pt x="40226" y="163418"/>
                </a:moveTo>
                <a:cubicBezTo>
                  <a:pt x="17599" y="163418"/>
                  <a:pt x="0" y="181017"/>
                  <a:pt x="0" y="203644"/>
                </a:cubicBezTo>
                <a:cubicBezTo>
                  <a:pt x="0" y="226271"/>
                  <a:pt x="17599" y="243870"/>
                  <a:pt x="40226" y="243870"/>
                </a:cubicBezTo>
                <a:cubicBezTo>
                  <a:pt x="62853" y="243870"/>
                  <a:pt x="80452" y="226271"/>
                  <a:pt x="80452" y="203644"/>
                </a:cubicBezTo>
                <a:cubicBezTo>
                  <a:pt x="80452" y="181017"/>
                  <a:pt x="62853" y="163418"/>
                  <a:pt x="40226" y="163418"/>
                </a:cubicBezTo>
                <a:close/>
                <a:moveTo>
                  <a:pt x="243870" y="163418"/>
                </a:moveTo>
                <a:cubicBezTo>
                  <a:pt x="221243" y="163418"/>
                  <a:pt x="203644" y="181017"/>
                  <a:pt x="203644" y="203644"/>
                </a:cubicBezTo>
                <a:cubicBezTo>
                  <a:pt x="203644" y="226271"/>
                  <a:pt x="221243" y="243870"/>
                  <a:pt x="243870" y="243870"/>
                </a:cubicBezTo>
                <a:cubicBezTo>
                  <a:pt x="266497" y="243870"/>
                  <a:pt x="284096" y="226271"/>
                  <a:pt x="284096" y="203644"/>
                </a:cubicBezTo>
                <a:cubicBezTo>
                  <a:pt x="284096" y="181017"/>
                  <a:pt x="266497" y="163418"/>
                  <a:pt x="243870" y="163418"/>
                </a:cubicBezTo>
                <a:close/>
                <a:moveTo>
                  <a:pt x="448771" y="163418"/>
                </a:moveTo>
                <a:cubicBezTo>
                  <a:pt x="426143" y="163418"/>
                  <a:pt x="408545" y="181017"/>
                  <a:pt x="408545" y="203644"/>
                </a:cubicBezTo>
                <a:cubicBezTo>
                  <a:pt x="408545" y="226271"/>
                  <a:pt x="426143" y="243870"/>
                  <a:pt x="448771" y="243870"/>
                </a:cubicBezTo>
                <a:cubicBezTo>
                  <a:pt x="471398" y="243870"/>
                  <a:pt x="488996" y="226271"/>
                  <a:pt x="488996" y="203644"/>
                </a:cubicBezTo>
                <a:cubicBezTo>
                  <a:pt x="488996" y="181017"/>
                  <a:pt x="470141" y="163418"/>
                  <a:pt x="448771" y="163418"/>
                </a:cubicBezTo>
                <a:close/>
                <a:moveTo>
                  <a:pt x="652414" y="163418"/>
                </a:moveTo>
                <a:cubicBezTo>
                  <a:pt x="629787" y="163418"/>
                  <a:pt x="612188" y="181017"/>
                  <a:pt x="612188" y="203644"/>
                </a:cubicBezTo>
                <a:cubicBezTo>
                  <a:pt x="612188" y="226271"/>
                  <a:pt x="629787" y="243870"/>
                  <a:pt x="652414" y="243870"/>
                </a:cubicBezTo>
                <a:cubicBezTo>
                  <a:pt x="675041" y="243870"/>
                  <a:pt x="692640" y="226271"/>
                  <a:pt x="692640" y="203644"/>
                </a:cubicBezTo>
                <a:cubicBezTo>
                  <a:pt x="692640" y="181017"/>
                  <a:pt x="675041" y="163418"/>
                  <a:pt x="652414" y="163418"/>
                </a:cubicBezTo>
                <a:close/>
                <a:moveTo>
                  <a:pt x="856058" y="163418"/>
                </a:moveTo>
                <a:cubicBezTo>
                  <a:pt x="833431" y="163418"/>
                  <a:pt x="815832" y="181017"/>
                  <a:pt x="815832" y="203644"/>
                </a:cubicBezTo>
                <a:cubicBezTo>
                  <a:pt x="815832" y="226271"/>
                  <a:pt x="833431" y="243870"/>
                  <a:pt x="856058" y="243870"/>
                </a:cubicBezTo>
                <a:cubicBezTo>
                  <a:pt x="878685" y="243870"/>
                  <a:pt x="896284" y="226271"/>
                  <a:pt x="896284" y="203644"/>
                </a:cubicBezTo>
                <a:cubicBezTo>
                  <a:pt x="896284" y="181017"/>
                  <a:pt x="878685" y="163418"/>
                  <a:pt x="856058" y="163418"/>
                </a:cubicBezTo>
                <a:close/>
                <a:moveTo>
                  <a:pt x="1059702" y="163418"/>
                </a:moveTo>
                <a:cubicBezTo>
                  <a:pt x="1037075" y="163418"/>
                  <a:pt x="1019476" y="181017"/>
                  <a:pt x="1019476" y="203644"/>
                </a:cubicBezTo>
                <a:cubicBezTo>
                  <a:pt x="1019476" y="226271"/>
                  <a:pt x="1037075" y="243870"/>
                  <a:pt x="1059702" y="243870"/>
                </a:cubicBezTo>
                <a:cubicBezTo>
                  <a:pt x="1082329" y="243870"/>
                  <a:pt x="1099928" y="226271"/>
                  <a:pt x="1099928" y="203644"/>
                </a:cubicBezTo>
                <a:cubicBezTo>
                  <a:pt x="1099928" y="181017"/>
                  <a:pt x="1082329" y="163418"/>
                  <a:pt x="1059702" y="163418"/>
                </a:cubicBezTo>
                <a:close/>
                <a:moveTo>
                  <a:pt x="40226" y="325579"/>
                </a:moveTo>
                <a:cubicBezTo>
                  <a:pt x="17599" y="325579"/>
                  <a:pt x="0" y="343178"/>
                  <a:pt x="0" y="365805"/>
                </a:cubicBezTo>
                <a:cubicBezTo>
                  <a:pt x="0" y="388432"/>
                  <a:pt x="17599" y="406031"/>
                  <a:pt x="40226" y="406031"/>
                </a:cubicBezTo>
                <a:cubicBezTo>
                  <a:pt x="62853" y="406031"/>
                  <a:pt x="80452" y="388432"/>
                  <a:pt x="80452" y="365805"/>
                </a:cubicBezTo>
                <a:cubicBezTo>
                  <a:pt x="80452" y="343178"/>
                  <a:pt x="62853" y="325579"/>
                  <a:pt x="40226" y="325579"/>
                </a:cubicBezTo>
                <a:close/>
                <a:moveTo>
                  <a:pt x="243870" y="325579"/>
                </a:moveTo>
                <a:cubicBezTo>
                  <a:pt x="221243" y="325579"/>
                  <a:pt x="203644" y="343178"/>
                  <a:pt x="203644" y="365805"/>
                </a:cubicBezTo>
                <a:cubicBezTo>
                  <a:pt x="203644" y="388432"/>
                  <a:pt x="221243" y="406031"/>
                  <a:pt x="243870" y="406031"/>
                </a:cubicBezTo>
                <a:cubicBezTo>
                  <a:pt x="266497" y="406031"/>
                  <a:pt x="284096" y="388432"/>
                  <a:pt x="284096" y="365805"/>
                </a:cubicBezTo>
                <a:cubicBezTo>
                  <a:pt x="284096" y="343178"/>
                  <a:pt x="266497" y="325579"/>
                  <a:pt x="243870" y="325579"/>
                </a:cubicBezTo>
                <a:close/>
                <a:moveTo>
                  <a:pt x="448771" y="325579"/>
                </a:moveTo>
                <a:cubicBezTo>
                  <a:pt x="426143" y="325579"/>
                  <a:pt x="408545" y="343178"/>
                  <a:pt x="408545" y="365805"/>
                </a:cubicBezTo>
                <a:cubicBezTo>
                  <a:pt x="408545" y="388432"/>
                  <a:pt x="426143" y="406031"/>
                  <a:pt x="448771" y="406031"/>
                </a:cubicBezTo>
                <a:cubicBezTo>
                  <a:pt x="471398" y="406031"/>
                  <a:pt x="488996" y="388432"/>
                  <a:pt x="488996" y="365805"/>
                </a:cubicBezTo>
                <a:cubicBezTo>
                  <a:pt x="488996" y="343178"/>
                  <a:pt x="470141" y="325579"/>
                  <a:pt x="448771" y="325579"/>
                </a:cubicBezTo>
                <a:close/>
                <a:moveTo>
                  <a:pt x="652414" y="325579"/>
                </a:moveTo>
                <a:cubicBezTo>
                  <a:pt x="629787" y="325579"/>
                  <a:pt x="612188" y="343178"/>
                  <a:pt x="612188" y="365805"/>
                </a:cubicBezTo>
                <a:cubicBezTo>
                  <a:pt x="612188" y="388432"/>
                  <a:pt x="629787" y="406031"/>
                  <a:pt x="652414" y="406031"/>
                </a:cubicBezTo>
                <a:cubicBezTo>
                  <a:pt x="675041" y="406031"/>
                  <a:pt x="692640" y="388432"/>
                  <a:pt x="692640" y="365805"/>
                </a:cubicBezTo>
                <a:cubicBezTo>
                  <a:pt x="692640" y="343178"/>
                  <a:pt x="675041" y="325579"/>
                  <a:pt x="652414" y="325579"/>
                </a:cubicBezTo>
                <a:close/>
                <a:moveTo>
                  <a:pt x="856058" y="325579"/>
                </a:moveTo>
                <a:cubicBezTo>
                  <a:pt x="833431" y="325579"/>
                  <a:pt x="815832" y="343178"/>
                  <a:pt x="815832" y="365805"/>
                </a:cubicBezTo>
                <a:cubicBezTo>
                  <a:pt x="815832" y="388432"/>
                  <a:pt x="833431" y="406031"/>
                  <a:pt x="856058" y="406031"/>
                </a:cubicBezTo>
                <a:cubicBezTo>
                  <a:pt x="878685" y="406031"/>
                  <a:pt x="896284" y="388432"/>
                  <a:pt x="896284" y="365805"/>
                </a:cubicBezTo>
                <a:cubicBezTo>
                  <a:pt x="896284" y="343178"/>
                  <a:pt x="878685" y="325579"/>
                  <a:pt x="856058" y="325579"/>
                </a:cubicBezTo>
                <a:close/>
                <a:moveTo>
                  <a:pt x="1059702" y="325579"/>
                </a:moveTo>
                <a:cubicBezTo>
                  <a:pt x="1037075" y="325579"/>
                  <a:pt x="1019476" y="343178"/>
                  <a:pt x="1019476" y="365805"/>
                </a:cubicBezTo>
                <a:cubicBezTo>
                  <a:pt x="1019476" y="388432"/>
                  <a:pt x="1037075" y="406031"/>
                  <a:pt x="1059702" y="406031"/>
                </a:cubicBezTo>
                <a:cubicBezTo>
                  <a:pt x="1082329" y="406031"/>
                  <a:pt x="1099928" y="388432"/>
                  <a:pt x="1099928" y="365805"/>
                </a:cubicBezTo>
                <a:cubicBezTo>
                  <a:pt x="1099928" y="343178"/>
                  <a:pt x="1082329" y="325579"/>
                  <a:pt x="1059702" y="3255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0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8"/>
            </p:custDataLst>
          </p:nvPr>
        </p:nvSpPr>
        <p:spPr>
          <a:xfrm>
            <a:off x="6957906" y="4731420"/>
            <a:ext cx="1208781" cy="1208781"/>
          </a:xfrm>
          <a:custGeom>
            <a:avLst/>
            <a:gdLst>
              <a:gd name="connsiteX0" fmla="*/ 1208781 w 1208781"/>
              <a:gd name="connsiteY0" fmla="*/ 673018 h 1208781"/>
              <a:gd name="connsiteX1" fmla="*/ 1203208 w 1208781"/>
              <a:gd name="connsiteY1" fmla="*/ 728299 h 1208781"/>
              <a:gd name="connsiteX2" fmla="*/ 1167646 w 1208781"/>
              <a:gd name="connsiteY2" fmla="*/ 842860 h 1208781"/>
              <a:gd name="connsiteX3" fmla="*/ 1131166 w 1208781"/>
              <a:gd name="connsiteY3" fmla="*/ 910070 h 1208781"/>
              <a:gd name="connsiteX4" fmla="*/ 910070 w 1208781"/>
              <a:gd name="connsiteY4" fmla="*/ 1131166 h 1208781"/>
              <a:gd name="connsiteX5" fmla="*/ 842860 w 1208781"/>
              <a:gd name="connsiteY5" fmla="*/ 1167646 h 1208781"/>
              <a:gd name="connsiteX6" fmla="*/ 728299 w 1208781"/>
              <a:gd name="connsiteY6" fmla="*/ 1203208 h 1208781"/>
              <a:gd name="connsiteX7" fmla="*/ 673018 w 1208781"/>
              <a:gd name="connsiteY7" fmla="*/ 1208781 h 1208781"/>
              <a:gd name="connsiteX8" fmla="*/ 1179284 w 1208781"/>
              <a:gd name="connsiteY8" fmla="*/ 405233 h 1208781"/>
              <a:gd name="connsiteX9" fmla="*/ 1203208 w 1208781"/>
              <a:gd name="connsiteY9" fmla="*/ 482303 h 1208781"/>
              <a:gd name="connsiteX10" fmla="*/ 1208560 w 1208781"/>
              <a:gd name="connsiteY10" fmla="*/ 535393 h 1208781"/>
              <a:gd name="connsiteX11" fmla="*/ 535393 w 1208781"/>
              <a:gd name="connsiteY11" fmla="*/ 1208560 h 1208781"/>
              <a:gd name="connsiteX12" fmla="*/ 482303 w 1208781"/>
              <a:gd name="connsiteY12" fmla="*/ 1203208 h 1208781"/>
              <a:gd name="connsiteX13" fmla="*/ 405233 w 1208781"/>
              <a:gd name="connsiteY13" fmla="*/ 1179284 h 1208781"/>
              <a:gd name="connsiteX14" fmla="*/ 1071496 w 1208781"/>
              <a:gd name="connsiteY14" fmla="*/ 215738 h 1208781"/>
              <a:gd name="connsiteX15" fmla="*/ 1111377 w 1208781"/>
              <a:gd name="connsiteY15" fmla="*/ 264073 h 1208781"/>
              <a:gd name="connsiteX16" fmla="*/ 1136434 w 1208781"/>
              <a:gd name="connsiteY16" fmla="*/ 310237 h 1208781"/>
              <a:gd name="connsiteX17" fmla="*/ 310237 w 1208781"/>
              <a:gd name="connsiteY17" fmla="*/ 1136434 h 1208781"/>
              <a:gd name="connsiteX18" fmla="*/ 264073 w 1208781"/>
              <a:gd name="connsiteY18" fmla="*/ 1111377 h 1208781"/>
              <a:gd name="connsiteX19" fmla="*/ 215738 w 1208781"/>
              <a:gd name="connsiteY19" fmla="*/ 1071496 h 1208781"/>
              <a:gd name="connsiteX20" fmla="*/ 910359 w 1208781"/>
              <a:gd name="connsiteY20" fmla="*/ 79593 h 1208781"/>
              <a:gd name="connsiteX21" fmla="*/ 946529 w 1208781"/>
              <a:gd name="connsiteY21" fmla="*/ 99226 h 1208781"/>
              <a:gd name="connsiteX22" fmla="*/ 998955 w 1208781"/>
              <a:gd name="connsiteY22" fmla="*/ 142481 h 1208781"/>
              <a:gd name="connsiteX23" fmla="*/ 1002931 w 1208781"/>
              <a:gd name="connsiteY23" fmla="*/ 146457 h 1208781"/>
              <a:gd name="connsiteX24" fmla="*/ 146076 w 1208781"/>
              <a:gd name="connsiteY24" fmla="*/ 1003312 h 1208781"/>
              <a:gd name="connsiteX25" fmla="*/ 99226 w 1208781"/>
              <a:gd name="connsiteY25" fmla="*/ 946529 h 1208781"/>
              <a:gd name="connsiteX26" fmla="*/ 79593 w 1208781"/>
              <a:gd name="connsiteY26" fmla="*/ 910359 h 1208781"/>
              <a:gd name="connsiteX27" fmla="*/ 689969 w 1208781"/>
              <a:gd name="connsiteY27" fmla="*/ 3530 h 1208781"/>
              <a:gd name="connsiteX28" fmla="*/ 728299 w 1208781"/>
              <a:gd name="connsiteY28" fmla="*/ 7395 h 1208781"/>
              <a:gd name="connsiteX29" fmla="*/ 817768 w 1208781"/>
              <a:gd name="connsiteY29" fmla="*/ 35167 h 1208781"/>
              <a:gd name="connsiteX30" fmla="*/ 35167 w 1208781"/>
              <a:gd name="connsiteY30" fmla="*/ 817768 h 1208781"/>
              <a:gd name="connsiteX31" fmla="*/ 7395 w 1208781"/>
              <a:gd name="connsiteY31" fmla="*/ 728299 h 1208781"/>
              <a:gd name="connsiteX32" fmla="*/ 3530 w 1208781"/>
              <a:gd name="connsiteY32" fmla="*/ 689969 h 1208781"/>
              <a:gd name="connsiteX33" fmla="*/ 555653 w 1208781"/>
              <a:gd name="connsiteY33" fmla="*/ 0 h 1208781"/>
              <a:gd name="connsiteX34" fmla="*/ 0 w 1208781"/>
              <a:gd name="connsiteY34" fmla="*/ 555653 h 1208781"/>
              <a:gd name="connsiteX35" fmla="*/ 7395 w 1208781"/>
              <a:gd name="connsiteY35" fmla="*/ 482303 h 1208781"/>
              <a:gd name="connsiteX36" fmla="*/ 42956 w 1208781"/>
              <a:gd name="connsiteY36" fmla="*/ 367743 h 1208781"/>
              <a:gd name="connsiteX37" fmla="*/ 60149 w 1208781"/>
              <a:gd name="connsiteY37" fmla="*/ 336067 h 1208781"/>
              <a:gd name="connsiteX38" fmla="*/ 336067 w 1208781"/>
              <a:gd name="connsiteY38" fmla="*/ 60149 h 1208781"/>
              <a:gd name="connsiteX39" fmla="*/ 367742 w 1208781"/>
              <a:gd name="connsiteY39" fmla="*/ 42956 h 1208781"/>
              <a:gd name="connsiteX40" fmla="*/ 482303 w 1208781"/>
              <a:gd name="connsiteY40" fmla="*/ 7395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08781" h="1208781">
                <a:moveTo>
                  <a:pt x="1208781" y="673018"/>
                </a:moveTo>
                <a:lnTo>
                  <a:pt x="1203208" y="728299"/>
                </a:lnTo>
                <a:cubicBezTo>
                  <a:pt x="1195078" y="768029"/>
                  <a:pt x="1183088" y="806352"/>
                  <a:pt x="1167646" y="842860"/>
                </a:cubicBezTo>
                <a:lnTo>
                  <a:pt x="1131166" y="910070"/>
                </a:lnTo>
                <a:lnTo>
                  <a:pt x="910070" y="1131166"/>
                </a:lnTo>
                <a:lnTo>
                  <a:pt x="842860" y="1167646"/>
                </a:lnTo>
                <a:cubicBezTo>
                  <a:pt x="806352" y="1183088"/>
                  <a:pt x="768029" y="1195078"/>
                  <a:pt x="728299" y="1203208"/>
                </a:cubicBezTo>
                <a:lnTo>
                  <a:pt x="673018" y="1208781"/>
                </a:lnTo>
                <a:close/>
                <a:moveTo>
                  <a:pt x="1179284" y="405233"/>
                </a:moveTo>
                <a:lnTo>
                  <a:pt x="1203208" y="482303"/>
                </a:lnTo>
                <a:lnTo>
                  <a:pt x="1208560" y="535393"/>
                </a:lnTo>
                <a:lnTo>
                  <a:pt x="535393" y="1208560"/>
                </a:lnTo>
                <a:lnTo>
                  <a:pt x="482303" y="1203208"/>
                </a:lnTo>
                <a:lnTo>
                  <a:pt x="405233" y="1179284"/>
                </a:lnTo>
                <a:close/>
                <a:moveTo>
                  <a:pt x="1071496" y="215738"/>
                </a:moveTo>
                <a:lnTo>
                  <a:pt x="1111377" y="264073"/>
                </a:lnTo>
                <a:lnTo>
                  <a:pt x="1136434" y="310237"/>
                </a:lnTo>
                <a:lnTo>
                  <a:pt x="310237" y="1136434"/>
                </a:lnTo>
                <a:lnTo>
                  <a:pt x="264073" y="1111377"/>
                </a:lnTo>
                <a:lnTo>
                  <a:pt x="215738" y="1071496"/>
                </a:lnTo>
                <a:close/>
                <a:moveTo>
                  <a:pt x="910359" y="79593"/>
                </a:moveTo>
                <a:lnTo>
                  <a:pt x="946529" y="99226"/>
                </a:lnTo>
                <a:lnTo>
                  <a:pt x="998955" y="142481"/>
                </a:lnTo>
                <a:lnTo>
                  <a:pt x="1002931" y="146457"/>
                </a:lnTo>
                <a:lnTo>
                  <a:pt x="146076" y="1003312"/>
                </a:lnTo>
                <a:lnTo>
                  <a:pt x="99226" y="946529"/>
                </a:lnTo>
                <a:lnTo>
                  <a:pt x="79593" y="910359"/>
                </a:lnTo>
                <a:close/>
                <a:moveTo>
                  <a:pt x="689969" y="3530"/>
                </a:moveTo>
                <a:lnTo>
                  <a:pt x="728299" y="7395"/>
                </a:lnTo>
                <a:lnTo>
                  <a:pt x="817768" y="35167"/>
                </a:lnTo>
                <a:lnTo>
                  <a:pt x="35167" y="817768"/>
                </a:lnTo>
                <a:lnTo>
                  <a:pt x="7395" y="728299"/>
                </a:lnTo>
                <a:lnTo>
                  <a:pt x="3530" y="689969"/>
                </a:lnTo>
                <a:close/>
                <a:moveTo>
                  <a:pt x="555653" y="0"/>
                </a:moveTo>
                <a:lnTo>
                  <a:pt x="0" y="555653"/>
                </a:lnTo>
                <a:lnTo>
                  <a:pt x="7395" y="482303"/>
                </a:lnTo>
                <a:cubicBezTo>
                  <a:pt x="15524" y="442574"/>
                  <a:pt x="27515" y="404251"/>
                  <a:pt x="42956" y="367743"/>
                </a:cubicBezTo>
                <a:lnTo>
                  <a:pt x="60149" y="336067"/>
                </a:lnTo>
                <a:lnTo>
                  <a:pt x="336067" y="60149"/>
                </a:lnTo>
                <a:lnTo>
                  <a:pt x="367742" y="42956"/>
                </a:lnTo>
                <a:cubicBezTo>
                  <a:pt x="404251" y="27515"/>
                  <a:pt x="442574" y="15524"/>
                  <a:pt x="482303" y="739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38200" y="2120900"/>
            <a:ext cx="6870700" cy="1143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25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38200" y="3376386"/>
            <a:ext cx="7607300" cy="15113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9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1257300" y="1570800"/>
            <a:ext cx="2461498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61" name="椭圆 60"/>
          <p:cNvSpPr/>
          <p:nvPr userDrawn="1">
            <p:custDataLst>
              <p:tags r:id="rId15"/>
            </p:custDataLst>
          </p:nvPr>
        </p:nvSpPr>
        <p:spPr>
          <a:xfrm>
            <a:off x="843216" y="1660040"/>
            <a:ext cx="323385" cy="323385"/>
          </a:xfrm>
          <a:prstGeom prst="ellipse">
            <a:avLst/>
          </a:prstGeom>
          <a:solidFill>
            <a:schemeClr val="accent1"/>
          </a:solidFill>
          <a:ln w="454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sp>
        <p:nvSpPr>
          <p:cNvPr id="65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8400" y="5010600"/>
            <a:ext cx="2816500" cy="504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" name="图形 51"/>
          <p:cNvSpPr/>
          <p:nvPr>
            <p:custDataLst>
              <p:tags r:id="rId17"/>
            </p:custDataLst>
          </p:nvPr>
        </p:nvSpPr>
        <p:spPr>
          <a:xfrm>
            <a:off x="0" y="-1905"/>
            <a:ext cx="1562100" cy="893445"/>
          </a:xfrm>
          <a:custGeom>
            <a:avLst/>
            <a:gdLst>
              <a:gd name="connsiteX0" fmla="*/ 1577856 w 1576682"/>
              <a:gd name="connsiteY0" fmla="*/ 1630 h 893148"/>
              <a:gd name="connsiteX1" fmla="*/ 48566 w 1576682"/>
              <a:gd name="connsiteY1" fmla="*/ 892045 h 893148"/>
              <a:gd name="connsiteX2" fmla="*/ 1630 w 1576682"/>
              <a:gd name="connsiteY2" fmla="*/ 891589 h 893148"/>
              <a:gd name="connsiteX3" fmla="*/ 1630 w 1576682"/>
              <a:gd name="connsiteY3" fmla="*/ 1630 h 893148"/>
              <a:gd name="connsiteX4" fmla="*/ 1577856 w 1576682"/>
              <a:gd name="connsiteY4" fmla="*/ 1630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682" h="893148">
                <a:moveTo>
                  <a:pt x="1577856" y="1630"/>
                </a:moveTo>
                <a:cubicBezTo>
                  <a:pt x="1275735" y="533418"/>
                  <a:pt x="703846" y="892045"/>
                  <a:pt x="48566" y="892045"/>
                </a:cubicBezTo>
                <a:cubicBezTo>
                  <a:pt x="32617" y="892045"/>
                  <a:pt x="17123" y="891589"/>
                  <a:pt x="1630" y="891589"/>
                </a:cubicBezTo>
                <a:lnTo>
                  <a:pt x="1630" y="1630"/>
                </a:lnTo>
                <a:lnTo>
                  <a:pt x="1577856" y="1630"/>
                </a:lnTo>
                <a:close/>
              </a:path>
            </a:pathLst>
          </a:custGeom>
          <a:solidFill>
            <a:schemeClr val="accent1"/>
          </a:solidFill>
          <a:ln w="4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/>
        </p:nvSpPr>
        <p:spPr>
          <a:xfrm rot="5400000" flipH="1" flipV="1">
            <a:off x="11791063" y="6461729"/>
            <a:ext cx="818511" cy="16633"/>
          </a:xfrm>
          <a:custGeom>
            <a:avLst/>
            <a:gdLst>
              <a:gd name="connsiteX0" fmla="*/ 818511 w 818511"/>
              <a:gd name="connsiteY0" fmla="*/ 0 h 16633"/>
              <a:gd name="connsiteX1" fmla="*/ 818511 w 818511"/>
              <a:gd name="connsiteY1" fmla="*/ 16633 h 16633"/>
              <a:gd name="connsiteX2" fmla="*/ 0 w 818511"/>
              <a:gd name="connsiteY2" fmla="*/ 16633 h 16633"/>
              <a:gd name="connsiteX3" fmla="*/ 0 w 818511"/>
              <a:gd name="connsiteY3" fmla="*/ 0 h 16633"/>
              <a:gd name="connsiteX4" fmla="*/ 818511 w 818511"/>
              <a:gd name="connsiteY4" fmla="*/ 0 h 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16633">
                <a:moveTo>
                  <a:pt x="818511" y="0"/>
                </a:moveTo>
                <a:lnTo>
                  <a:pt x="818511" y="16633"/>
                </a:lnTo>
                <a:lnTo>
                  <a:pt x="0" y="16633"/>
                </a:lnTo>
                <a:lnTo>
                  <a:pt x="0" y="0"/>
                </a:lnTo>
                <a:lnTo>
                  <a:pt x="8185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5400000" flipH="1" flipV="1">
            <a:off x="11411980" y="6099279"/>
            <a:ext cx="818512" cy="741532"/>
          </a:xfrm>
          <a:custGeom>
            <a:avLst/>
            <a:gdLst>
              <a:gd name="connsiteX0" fmla="*/ 818511 w 818511"/>
              <a:gd name="connsiteY0" fmla="*/ 522329 h 741531"/>
              <a:gd name="connsiteX1" fmla="*/ 818511 w 818511"/>
              <a:gd name="connsiteY1" fmla="*/ 741531 h 741531"/>
              <a:gd name="connsiteX2" fmla="*/ 0 w 818511"/>
              <a:gd name="connsiteY2" fmla="*/ 741531 h 741531"/>
              <a:gd name="connsiteX3" fmla="*/ 0 w 818511"/>
              <a:gd name="connsiteY3" fmla="*/ 0 h 741531"/>
              <a:gd name="connsiteX4" fmla="*/ 818511 w 818511"/>
              <a:gd name="connsiteY4" fmla="*/ 522329 h 74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511" h="741531">
                <a:moveTo>
                  <a:pt x="818511" y="522329"/>
                </a:moveTo>
                <a:lnTo>
                  <a:pt x="818511" y="741531"/>
                </a:lnTo>
                <a:lnTo>
                  <a:pt x="0" y="741531"/>
                </a:lnTo>
                <a:lnTo>
                  <a:pt x="0" y="0"/>
                </a:lnTo>
                <a:lnTo>
                  <a:pt x="818511" y="5223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13028" y="6422568"/>
            <a:ext cx="459447" cy="28257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任意多边形 13"/>
          <p:cNvSpPr/>
          <p:nvPr userDrawn="1"/>
        </p:nvSpPr>
        <p:spPr>
          <a:xfrm rot="5400000">
            <a:off x="57745" y="-166932"/>
            <a:ext cx="1044563" cy="1378427"/>
          </a:xfrm>
          <a:custGeom>
            <a:avLst/>
            <a:gdLst>
              <a:gd name="connsiteX0" fmla="*/ 0 w 1044561"/>
              <a:gd name="connsiteY0" fmla="*/ 996287 h 1419369"/>
              <a:gd name="connsiteX1" fmla="*/ 0 w 1044561"/>
              <a:gd name="connsiteY1" fmla="*/ 0 h 1419369"/>
              <a:gd name="connsiteX2" fmla="*/ 1044561 w 1044561"/>
              <a:gd name="connsiteY2" fmla="*/ 686380 h 1419369"/>
              <a:gd name="connsiteX3" fmla="*/ 1044561 w 1044561"/>
              <a:gd name="connsiteY3" fmla="*/ 996287 h 1419369"/>
              <a:gd name="connsiteX4" fmla="*/ 0 w 1044561"/>
              <a:gd name="connsiteY4" fmla="*/ 1419369 h 1419369"/>
              <a:gd name="connsiteX5" fmla="*/ 0 w 1044561"/>
              <a:gd name="connsiteY5" fmla="*/ 996288 h 1419369"/>
              <a:gd name="connsiteX6" fmla="*/ 1044561 w 1044561"/>
              <a:gd name="connsiteY6" fmla="*/ 996288 h 1419369"/>
              <a:gd name="connsiteX7" fmla="*/ 1044561 w 1044561"/>
              <a:gd name="connsiteY7" fmla="*/ 1419369 h 141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561" h="1419369">
                <a:moveTo>
                  <a:pt x="0" y="996287"/>
                </a:moveTo>
                <a:lnTo>
                  <a:pt x="0" y="0"/>
                </a:lnTo>
                <a:lnTo>
                  <a:pt x="1044561" y="686380"/>
                </a:lnTo>
                <a:lnTo>
                  <a:pt x="1044561" y="996287"/>
                </a:lnTo>
                <a:close/>
                <a:moveTo>
                  <a:pt x="0" y="1419369"/>
                </a:moveTo>
                <a:lnTo>
                  <a:pt x="0" y="996288"/>
                </a:lnTo>
                <a:lnTo>
                  <a:pt x="1044561" y="996288"/>
                </a:lnTo>
                <a:lnTo>
                  <a:pt x="1044561" y="1419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image" Target="../media/image8.svg"/><Relationship Id="rId22" Type="http://schemas.openxmlformats.org/officeDocument/2006/relationships/image" Target="../media/image7.png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image" Target="../media/image9.pn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6" Type="http://schemas.openxmlformats.org/officeDocument/2006/relationships/theme" Target="../theme/theme4.xml"/><Relationship Id="rId25" Type="http://schemas.openxmlformats.org/officeDocument/2006/relationships/tags" Target="../tags/tag202.xml"/><Relationship Id="rId24" Type="http://schemas.openxmlformats.org/officeDocument/2006/relationships/tags" Target="../tags/tag201.xml"/><Relationship Id="rId23" Type="http://schemas.openxmlformats.org/officeDocument/2006/relationships/image" Target="../media/image8.svg"/><Relationship Id="rId22" Type="http://schemas.openxmlformats.org/officeDocument/2006/relationships/image" Target="../media/image7.png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slideLayout" Target="../slideLayouts/slideLayout39.xml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5" Type="http://schemas.openxmlformats.org/officeDocument/2006/relationships/theme" Target="../theme/theme5.xml"/><Relationship Id="rId24" Type="http://schemas.openxmlformats.org/officeDocument/2006/relationships/tags" Target="../tags/tag303.xml"/><Relationship Id="rId23" Type="http://schemas.openxmlformats.org/officeDocument/2006/relationships/tags" Target="../tags/tag302.xml"/><Relationship Id="rId22" Type="http://schemas.openxmlformats.org/officeDocument/2006/relationships/image" Target="../media/image8.svg"/><Relationship Id="rId21" Type="http://schemas.openxmlformats.org/officeDocument/2006/relationships/image" Target="../media/image7.png"/><Relationship Id="rId20" Type="http://schemas.openxmlformats.org/officeDocument/2006/relationships/tags" Target="../tags/tag301.xml"/><Relationship Id="rId2" Type="http://schemas.openxmlformats.org/officeDocument/2006/relationships/slideLayout" Target="../slideLayouts/slideLayout52.xml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6" Type="http://schemas.openxmlformats.org/officeDocument/2006/relationships/theme" Target="../theme/theme6.xml"/><Relationship Id="rId25" Type="http://schemas.openxmlformats.org/officeDocument/2006/relationships/tags" Target="../tags/tag404.xml"/><Relationship Id="rId24" Type="http://schemas.openxmlformats.org/officeDocument/2006/relationships/tags" Target="../tags/tag403.xml"/><Relationship Id="rId23" Type="http://schemas.openxmlformats.org/officeDocument/2006/relationships/image" Target="../media/image8.svg"/><Relationship Id="rId22" Type="http://schemas.openxmlformats.org/officeDocument/2006/relationships/image" Target="../media/image7.png"/><Relationship Id="rId21" Type="http://schemas.openxmlformats.org/officeDocument/2006/relationships/tags" Target="../tags/tag402.xml"/><Relationship Id="rId20" Type="http://schemas.openxmlformats.org/officeDocument/2006/relationships/tags" Target="../tags/tag401.xml"/><Relationship Id="rId2" Type="http://schemas.openxmlformats.org/officeDocument/2006/relationships/slideLayout" Target="../slideLayouts/slideLayout64.xml"/><Relationship Id="rId19" Type="http://schemas.openxmlformats.org/officeDocument/2006/relationships/tags" Target="../tags/tag400.xml"/><Relationship Id="rId18" Type="http://schemas.openxmlformats.org/officeDocument/2006/relationships/tags" Target="../tags/tag399.xml"/><Relationship Id="rId17" Type="http://schemas.openxmlformats.org/officeDocument/2006/relationships/tags" Target="../tags/tag398.xml"/><Relationship Id="rId16" Type="http://schemas.openxmlformats.org/officeDocument/2006/relationships/tags" Target="../tags/tag397.xml"/><Relationship Id="rId15" Type="http://schemas.openxmlformats.org/officeDocument/2006/relationships/tags" Target="../tags/tag396.xml"/><Relationship Id="rId14" Type="http://schemas.openxmlformats.org/officeDocument/2006/relationships/tags" Target="../tags/tag395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8.xml"/><Relationship Id="rId26" Type="http://schemas.openxmlformats.org/officeDocument/2006/relationships/theme" Target="../theme/theme7.xml"/><Relationship Id="rId25" Type="http://schemas.openxmlformats.org/officeDocument/2006/relationships/tags" Target="../tags/tag505.xml"/><Relationship Id="rId24" Type="http://schemas.openxmlformats.org/officeDocument/2006/relationships/tags" Target="../tags/tag504.xml"/><Relationship Id="rId23" Type="http://schemas.openxmlformats.org/officeDocument/2006/relationships/image" Target="../media/image8.svg"/><Relationship Id="rId22" Type="http://schemas.openxmlformats.org/officeDocument/2006/relationships/image" Target="../media/image7.png"/><Relationship Id="rId21" Type="http://schemas.openxmlformats.org/officeDocument/2006/relationships/tags" Target="../tags/tag503.xml"/><Relationship Id="rId20" Type="http://schemas.openxmlformats.org/officeDocument/2006/relationships/tags" Target="../tags/tag502.xml"/><Relationship Id="rId2" Type="http://schemas.openxmlformats.org/officeDocument/2006/relationships/slideLayout" Target="../slideLayouts/slideLayout77.xml"/><Relationship Id="rId19" Type="http://schemas.openxmlformats.org/officeDocument/2006/relationships/tags" Target="../tags/tag501.xml"/><Relationship Id="rId18" Type="http://schemas.openxmlformats.org/officeDocument/2006/relationships/tags" Target="../tags/tag500.xml"/><Relationship Id="rId17" Type="http://schemas.openxmlformats.org/officeDocument/2006/relationships/tags" Target="../tags/tag499.xml"/><Relationship Id="rId16" Type="http://schemas.openxmlformats.org/officeDocument/2006/relationships/tags" Target="../tags/tag498.xml"/><Relationship Id="rId15" Type="http://schemas.openxmlformats.org/officeDocument/2006/relationships/tags" Target="../tags/tag497.xml"/><Relationship Id="rId14" Type="http://schemas.openxmlformats.org/officeDocument/2006/relationships/tags" Target="../tags/tag496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Freeform 36"/>
          <p:cNvSpPr/>
          <p:nvPr>
            <p:custDataLst>
              <p:tags r:id="rId20"/>
            </p:custDataLst>
          </p:nvPr>
        </p:nvSpPr>
        <p:spPr bwMode="auto">
          <a:xfrm flipH="1">
            <a:off x="-635" y="6009005"/>
            <a:ext cx="933450" cy="86042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72400" y="6663668"/>
            <a:ext cx="327523" cy="119100"/>
          </a:xfrm>
          <a:prstGeom prst="rect">
            <a:avLst/>
          </a:prstGeom>
        </p:spPr>
      </p:pic>
      <p:sp>
        <p:nvSpPr>
          <p:cNvPr id="8" name="图形 11"/>
          <p:cNvSpPr/>
          <p:nvPr>
            <p:custDataLst>
              <p:tags r:id="rId24"/>
            </p:custDataLst>
          </p:nvPr>
        </p:nvSpPr>
        <p:spPr>
          <a:xfrm flipH="1">
            <a:off x="11153775" y="0"/>
            <a:ext cx="1037590" cy="584200"/>
          </a:xfrm>
          <a:custGeom>
            <a:avLst/>
            <a:gdLst>
              <a:gd name="connsiteX0" fmla="*/ 1038003 w 1037601"/>
              <a:gd name="connsiteY0" fmla="*/ 702 h 584775"/>
              <a:gd name="connsiteX1" fmla="*/ 31590 w 1037601"/>
              <a:gd name="connsiteY1" fmla="*/ 586677 h 584775"/>
              <a:gd name="connsiteX2" fmla="*/ 702 w 1037601"/>
              <a:gd name="connsiteY2" fmla="*/ 586377 h 584775"/>
              <a:gd name="connsiteX3" fmla="*/ 702 w 1037601"/>
              <a:gd name="connsiteY3" fmla="*/ 702 h 584775"/>
              <a:gd name="connsiteX4" fmla="*/ 1038003 w 1037601"/>
              <a:gd name="connsiteY4" fmla="*/ 702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601" h="584775">
                <a:moveTo>
                  <a:pt x="1038003" y="702"/>
                </a:moveTo>
                <a:cubicBezTo>
                  <a:pt x="839180" y="350667"/>
                  <a:pt x="462824" y="586677"/>
                  <a:pt x="31590" y="586677"/>
                </a:cubicBezTo>
                <a:cubicBezTo>
                  <a:pt x="21094" y="586677"/>
                  <a:pt x="10898" y="586377"/>
                  <a:pt x="702" y="586377"/>
                </a:cubicBezTo>
                <a:lnTo>
                  <a:pt x="702" y="702"/>
                </a:lnTo>
                <a:lnTo>
                  <a:pt x="1038003" y="702"/>
                </a:lnTo>
                <a:close/>
              </a:path>
            </a:pathLst>
          </a:custGeom>
          <a:solidFill>
            <a:schemeClr val="accent1"/>
          </a:solidFill>
          <a:ln w="29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1" cy="1325562"/>
          </a:xfrm>
          <a:prstGeom prst="rect">
            <a:avLst/>
          </a:prstGeom>
        </p:spPr>
        <p:txBody>
          <a:bodyPr vert="horz" lIns="91405" tIns="45701" rIns="91405" bIns="4570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1" cy="4351338"/>
          </a:xfrm>
          <a:prstGeom prst="rect">
            <a:avLst/>
          </a:prstGeom>
        </p:spPr>
        <p:txBody>
          <a:bodyPr vert="horz" lIns="91405" tIns="45701" rIns="91405" bIns="4570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05" tIns="45701" rIns="91405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05" tIns="45701" rIns="91405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05" tIns="45701" rIns="91405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3" tIns="45710" rIns="91423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3" tIns="45710" rIns="91423" bIns="4571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Freeform 36"/>
          <p:cNvSpPr/>
          <p:nvPr>
            <p:custDataLst>
              <p:tags r:id="rId20"/>
            </p:custDataLst>
          </p:nvPr>
        </p:nvSpPr>
        <p:spPr bwMode="auto">
          <a:xfrm flipH="1">
            <a:off x="-635" y="6009005"/>
            <a:ext cx="933450" cy="86042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72400" y="6663668"/>
            <a:ext cx="327523" cy="119100"/>
          </a:xfrm>
          <a:prstGeom prst="rect">
            <a:avLst/>
          </a:prstGeom>
        </p:spPr>
      </p:pic>
      <p:sp>
        <p:nvSpPr>
          <p:cNvPr id="8" name="图形 11"/>
          <p:cNvSpPr/>
          <p:nvPr>
            <p:custDataLst>
              <p:tags r:id="rId24"/>
            </p:custDataLst>
          </p:nvPr>
        </p:nvSpPr>
        <p:spPr>
          <a:xfrm flipH="1">
            <a:off x="11153775" y="0"/>
            <a:ext cx="1037590" cy="584200"/>
          </a:xfrm>
          <a:custGeom>
            <a:avLst/>
            <a:gdLst>
              <a:gd name="connsiteX0" fmla="*/ 1038003 w 1037601"/>
              <a:gd name="connsiteY0" fmla="*/ 702 h 584775"/>
              <a:gd name="connsiteX1" fmla="*/ 31590 w 1037601"/>
              <a:gd name="connsiteY1" fmla="*/ 586677 h 584775"/>
              <a:gd name="connsiteX2" fmla="*/ 702 w 1037601"/>
              <a:gd name="connsiteY2" fmla="*/ 586377 h 584775"/>
              <a:gd name="connsiteX3" fmla="*/ 702 w 1037601"/>
              <a:gd name="connsiteY3" fmla="*/ 702 h 584775"/>
              <a:gd name="connsiteX4" fmla="*/ 1038003 w 1037601"/>
              <a:gd name="connsiteY4" fmla="*/ 702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601" h="584775">
                <a:moveTo>
                  <a:pt x="1038003" y="702"/>
                </a:moveTo>
                <a:cubicBezTo>
                  <a:pt x="839180" y="350667"/>
                  <a:pt x="462824" y="586677"/>
                  <a:pt x="31590" y="586677"/>
                </a:cubicBezTo>
                <a:cubicBezTo>
                  <a:pt x="21094" y="586677"/>
                  <a:pt x="10898" y="586377"/>
                  <a:pt x="702" y="586377"/>
                </a:cubicBezTo>
                <a:lnTo>
                  <a:pt x="702" y="702"/>
                </a:lnTo>
                <a:lnTo>
                  <a:pt x="1038003" y="702"/>
                </a:lnTo>
                <a:close/>
              </a:path>
            </a:pathLst>
          </a:custGeom>
          <a:solidFill>
            <a:schemeClr val="accent1"/>
          </a:solidFill>
          <a:ln w="29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Freeform 36"/>
          <p:cNvSpPr/>
          <p:nvPr>
            <p:custDataLst>
              <p:tags r:id="rId19"/>
            </p:custDataLst>
          </p:nvPr>
        </p:nvSpPr>
        <p:spPr bwMode="auto">
          <a:xfrm flipH="1">
            <a:off x="-635" y="6009005"/>
            <a:ext cx="933450" cy="86042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72400" y="6663668"/>
            <a:ext cx="327523" cy="119100"/>
          </a:xfrm>
          <a:prstGeom prst="rect">
            <a:avLst/>
          </a:prstGeom>
        </p:spPr>
      </p:pic>
      <p:sp>
        <p:nvSpPr>
          <p:cNvPr id="8" name="图形 11"/>
          <p:cNvSpPr/>
          <p:nvPr>
            <p:custDataLst>
              <p:tags r:id="rId23"/>
            </p:custDataLst>
          </p:nvPr>
        </p:nvSpPr>
        <p:spPr>
          <a:xfrm flipH="1">
            <a:off x="11153775" y="0"/>
            <a:ext cx="1037590" cy="584200"/>
          </a:xfrm>
          <a:custGeom>
            <a:avLst/>
            <a:gdLst>
              <a:gd name="connsiteX0" fmla="*/ 1038003 w 1037601"/>
              <a:gd name="connsiteY0" fmla="*/ 702 h 584775"/>
              <a:gd name="connsiteX1" fmla="*/ 31590 w 1037601"/>
              <a:gd name="connsiteY1" fmla="*/ 586677 h 584775"/>
              <a:gd name="connsiteX2" fmla="*/ 702 w 1037601"/>
              <a:gd name="connsiteY2" fmla="*/ 586377 h 584775"/>
              <a:gd name="connsiteX3" fmla="*/ 702 w 1037601"/>
              <a:gd name="connsiteY3" fmla="*/ 702 h 584775"/>
              <a:gd name="connsiteX4" fmla="*/ 1038003 w 1037601"/>
              <a:gd name="connsiteY4" fmla="*/ 702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601" h="584775">
                <a:moveTo>
                  <a:pt x="1038003" y="702"/>
                </a:moveTo>
                <a:cubicBezTo>
                  <a:pt x="839180" y="350667"/>
                  <a:pt x="462824" y="586677"/>
                  <a:pt x="31590" y="586677"/>
                </a:cubicBezTo>
                <a:cubicBezTo>
                  <a:pt x="21094" y="586677"/>
                  <a:pt x="10898" y="586377"/>
                  <a:pt x="702" y="586377"/>
                </a:cubicBezTo>
                <a:lnTo>
                  <a:pt x="702" y="702"/>
                </a:lnTo>
                <a:lnTo>
                  <a:pt x="1038003" y="702"/>
                </a:lnTo>
                <a:close/>
              </a:path>
            </a:pathLst>
          </a:custGeom>
          <a:solidFill>
            <a:schemeClr val="accent1"/>
          </a:solidFill>
          <a:ln w="29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Freeform 36"/>
          <p:cNvSpPr/>
          <p:nvPr>
            <p:custDataLst>
              <p:tags r:id="rId20"/>
            </p:custDataLst>
          </p:nvPr>
        </p:nvSpPr>
        <p:spPr bwMode="auto">
          <a:xfrm flipH="1">
            <a:off x="-635" y="6009005"/>
            <a:ext cx="933450" cy="86042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72400" y="6663668"/>
            <a:ext cx="327523" cy="119100"/>
          </a:xfrm>
          <a:prstGeom prst="rect">
            <a:avLst/>
          </a:prstGeom>
        </p:spPr>
      </p:pic>
      <p:sp>
        <p:nvSpPr>
          <p:cNvPr id="8" name="图形 11"/>
          <p:cNvSpPr/>
          <p:nvPr>
            <p:custDataLst>
              <p:tags r:id="rId24"/>
            </p:custDataLst>
          </p:nvPr>
        </p:nvSpPr>
        <p:spPr>
          <a:xfrm flipH="1">
            <a:off x="11153775" y="0"/>
            <a:ext cx="1037590" cy="584200"/>
          </a:xfrm>
          <a:custGeom>
            <a:avLst/>
            <a:gdLst>
              <a:gd name="connsiteX0" fmla="*/ 1038003 w 1037601"/>
              <a:gd name="connsiteY0" fmla="*/ 702 h 584775"/>
              <a:gd name="connsiteX1" fmla="*/ 31590 w 1037601"/>
              <a:gd name="connsiteY1" fmla="*/ 586677 h 584775"/>
              <a:gd name="connsiteX2" fmla="*/ 702 w 1037601"/>
              <a:gd name="connsiteY2" fmla="*/ 586377 h 584775"/>
              <a:gd name="connsiteX3" fmla="*/ 702 w 1037601"/>
              <a:gd name="connsiteY3" fmla="*/ 702 h 584775"/>
              <a:gd name="connsiteX4" fmla="*/ 1038003 w 1037601"/>
              <a:gd name="connsiteY4" fmla="*/ 702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601" h="584775">
                <a:moveTo>
                  <a:pt x="1038003" y="702"/>
                </a:moveTo>
                <a:cubicBezTo>
                  <a:pt x="839180" y="350667"/>
                  <a:pt x="462824" y="586677"/>
                  <a:pt x="31590" y="586677"/>
                </a:cubicBezTo>
                <a:cubicBezTo>
                  <a:pt x="21094" y="586677"/>
                  <a:pt x="10898" y="586377"/>
                  <a:pt x="702" y="586377"/>
                </a:cubicBezTo>
                <a:lnTo>
                  <a:pt x="702" y="702"/>
                </a:lnTo>
                <a:lnTo>
                  <a:pt x="1038003" y="702"/>
                </a:lnTo>
                <a:close/>
              </a:path>
            </a:pathLst>
          </a:custGeom>
          <a:solidFill>
            <a:schemeClr val="accent1"/>
          </a:solidFill>
          <a:ln w="29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Freeform 36"/>
          <p:cNvSpPr/>
          <p:nvPr>
            <p:custDataLst>
              <p:tags r:id="rId20"/>
            </p:custDataLst>
          </p:nvPr>
        </p:nvSpPr>
        <p:spPr bwMode="auto">
          <a:xfrm flipH="1">
            <a:off x="-635" y="6009005"/>
            <a:ext cx="933450" cy="860425"/>
          </a:xfrm>
          <a:custGeom>
            <a:avLst/>
            <a:gdLst>
              <a:gd name="T0" fmla="*/ 1843 w 1843"/>
              <a:gd name="T1" fmla="*/ 0 h 1675"/>
              <a:gd name="T2" fmla="*/ 1843 w 1843"/>
              <a:gd name="T3" fmla="*/ 1675 h 1675"/>
              <a:gd name="T4" fmla="*/ 0 w 1843"/>
              <a:gd name="T5" fmla="*/ 1675 h 1675"/>
              <a:gd name="T6" fmla="*/ 1843 w 1843"/>
              <a:gd name="T7" fmla="*/ 0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3" h="1675">
                <a:moveTo>
                  <a:pt x="1843" y="0"/>
                </a:moveTo>
                <a:cubicBezTo>
                  <a:pt x="1843" y="1675"/>
                  <a:pt x="1843" y="1675"/>
                  <a:pt x="1843" y="1675"/>
                </a:cubicBezTo>
                <a:cubicBezTo>
                  <a:pt x="0" y="1675"/>
                  <a:pt x="0" y="1675"/>
                  <a:pt x="0" y="1675"/>
                </a:cubicBezTo>
                <a:cubicBezTo>
                  <a:pt x="931" y="1352"/>
                  <a:pt x="1532" y="719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j-ea"/>
              <a:ea typeface="+mj-ea"/>
              <a:cs typeface="思源宋体 CN Heavy" panose="02020900000000000000" charset="-122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72400" y="6663668"/>
            <a:ext cx="327523" cy="119100"/>
          </a:xfrm>
          <a:prstGeom prst="rect">
            <a:avLst/>
          </a:prstGeom>
        </p:spPr>
      </p:pic>
      <p:sp>
        <p:nvSpPr>
          <p:cNvPr id="8" name="图形 11"/>
          <p:cNvSpPr/>
          <p:nvPr>
            <p:custDataLst>
              <p:tags r:id="rId24"/>
            </p:custDataLst>
          </p:nvPr>
        </p:nvSpPr>
        <p:spPr>
          <a:xfrm flipH="1">
            <a:off x="11153775" y="0"/>
            <a:ext cx="1037590" cy="584200"/>
          </a:xfrm>
          <a:custGeom>
            <a:avLst/>
            <a:gdLst>
              <a:gd name="connsiteX0" fmla="*/ 1038003 w 1037601"/>
              <a:gd name="connsiteY0" fmla="*/ 702 h 584775"/>
              <a:gd name="connsiteX1" fmla="*/ 31590 w 1037601"/>
              <a:gd name="connsiteY1" fmla="*/ 586677 h 584775"/>
              <a:gd name="connsiteX2" fmla="*/ 702 w 1037601"/>
              <a:gd name="connsiteY2" fmla="*/ 586377 h 584775"/>
              <a:gd name="connsiteX3" fmla="*/ 702 w 1037601"/>
              <a:gd name="connsiteY3" fmla="*/ 702 h 584775"/>
              <a:gd name="connsiteX4" fmla="*/ 1038003 w 1037601"/>
              <a:gd name="connsiteY4" fmla="*/ 702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601" h="584775">
                <a:moveTo>
                  <a:pt x="1038003" y="702"/>
                </a:moveTo>
                <a:cubicBezTo>
                  <a:pt x="839180" y="350667"/>
                  <a:pt x="462824" y="586677"/>
                  <a:pt x="31590" y="586677"/>
                </a:cubicBezTo>
                <a:cubicBezTo>
                  <a:pt x="21094" y="586677"/>
                  <a:pt x="10898" y="586377"/>
                  <a:pt x="702" y="586377"/>
                </a:cubicBezTo>
                <a:lnTo>
                  <a:pt x="702" y="702"/>
                </a:lnTo>
                <a:lnTo>
                  <a:pt x="1038003" y="702"/>
                </a:lnTo>
                <a:close/>
              </a:path>
            </a:pathLst>
          </a:custGeom>
          <a:solidFill>
            <a:schemeClr val="accent1"/>
          </a:solidFill>
          <a:ln w="29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610.xml"/><Relationship Id="rId7" Type="http://schemas.openxmlformats.org/officeDocument/2006/relationships/tags" Target="../tags/tag609.xml"/><Relationship Id="rId6" Type="http://schemas.openxmlformats.org/officeDocument/2006/relationships/tags" Target="../tags/tag608.xml"/><Relationship Id="rId5" Type="http://schemas.openxmlformats.org/officeDocument/2006/relationships/image" Target="../media/image45.png"/><Relationship Id="rId4" Type="http://schemas.openxmlformats.org/officeDocument/2006/relationships/tags" Target="../tags/tag607.xml"/><Relationship Id="rId3" Type="http://schemas.openxmlformats.org/officeDocument/2006/relationships/image" Target="../media/image44.png"/><Relationship Id="rId2" Type="http://schemas.openxmlformats.org/officeDocument/2006/relationships/tags" Target="../tags/tag606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44.xml"/><Relationship Id="rId12" Type="http://schemas.openxmlformats.org/officeDocument/2006/relationships/tags" Target="../tags/tag612.xml"/><Relationship Id="rId11" Type="http://schemas.openxmlformats.org/officeDocument/2006/relationships/tags" Target="../tags/tag611.xml"/><Relationship Id="rId10" Type="http://schemas.openxmlformats.org/officeDocument/2006/relationships/image" Target="../media/image47.svg"/><Relationship Id="rId1" Type="http://schemas.openxmlformats.org/officeDocument/2006/relationships/tags" Target="../tags/tag60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19.xml"/><Relationship Id="rId8" Type="http://schemas.openxmlformats.org/officeDocument/2006/relationships/tags" Target="../tags/tag618.xml"/><Relationship Id="rId7" Type="http://schemas.openxmlformats.org/officeDocument/2006/relationships/tags" Target="../tags/tag617.xml"/><Relationship Id="rId6" Type="http://schemas.openxmlformats.org/officeDocument/2006/relationships/tags" Target="../tags/tag616.xml"/><Relationship Id="rId5" Type="http://schemas.openxmlformats.org/officeDocument/2006/relationships/image" Target="../media/image49.jpeg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1" Type="http://schemas.openxmlformats.org/officeDocument/2006/relationships/slideLayout" Target="../slideLayouts/slideLayout69.xml"/><Relationship Id="rId20" Type="http://schemas.openxmlformats.org/officeDocument/2006/relationships/tags" Target="../tags/tag629.xml"/><Relationship Id="rId2" Type="http://schemas.openxmlformats.org/officeDocument/2006/relationships/image" Target="../media/image48.png"/><Relationship Id="rId19" Type="http://schemas.openxmlformats.org/officeDocument/2006/relationships/tags" Target="../tags/tag628.xml"/><Relationship Id="rId18" Type="http://schemas.openxmlformats.org/officeDocument/2006/relationships/tags" Target="../tags/tag627.xml"/><Relationship Id="rId17" Type="http://schemas.openxmlformats.org/officeDocument/2006/relationships/tags" Target="../tags/tag626.xml"/><Relationship Id="rId16" Type="http://schemas.openxmlformats.org/officeDocument/2006/relationships/image" Target="../media/image50.png"/><Relationship Id="rId15" Type="http://schemas.openxmlformats.org/officeDocument/2006/relationships/tags" Target="../tags/tag625.xml"/><Relationship Id="rId14" Type="http://schemas.openxmlformats.org/officeDocument/2006/relationships/tags" Target="../tags/tag624.xml"/><Relationship Id="rId13" Type="http://schemas.openxmlformats.org/officeDocument/2006/relationships/tags" Target="../tags/tag623.xml"/><Relationship Id="rId12" Type="http://schemas.openxmlformats.org/officeDocument/2006/relationships/tags" Target="../tags/tag622.xml"/><Relationship Id="rId11" Type="http://schemas.openxmlformats.org/officeDocument/2006/relationships/tags" Target="../tags/tag621.xml"/><Relationship Id="rId10" Type="http://schemas.openxmlformats.org/officeDocument/2006/relationships/tags" Target="../tags/tag620.xml"/><Relationship Id="rId1" Type="http://schemas.openxmlformats.org/officeDocument/2006/relationships/tags" Target="../tags/tag6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53.png"/><Relationship Id="rId7" Type="http://schemas.openxmlformats.org/officeDocument/2006/relationships/tags" Target="../tags/tag634.xml"/><Relationship Id="rId6" Type="http://schemas.openxmlformats.org/officeDocument/2006/relationships/tags" Target="../tags/tag633.xml"/><Relationship Id="rId5" Type="http://schemas.openxmlformats.org/officeDocument/2006/relationships/tags" Target="../tags/tag632.xml"/><Relationship Id="rId4" Type="http://schemas.openxmlformats.org/officeDocument/2006/relationships/image" Target="../media/image52.jpeg"/><Relationship Id="rId3" Type="http://schemas.openxmlformats.org/officeDocument/2006/relationships/tags" Target="../tags/tag631.xml"/><Relationship Id="rId2" Type="http://schemas.openxmlformats.org/officeDocument/2006/relationships/image" Target="../media/image51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44.xml"/><Relationship Id="rId10" Type="http://schemas.openxmlformats.org/officeDocument/2006/relationships/tags" Target="../tags/tag635.xml"/><Relationship Id="rId1" Type="http://schemas.openxmlformats.org/officeDocument/2006/relationships/tags" Target="../tags/tag6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41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tags" Target="../tags/tag640.xml"/><Relationship Id="rId5" Type="http://schemas.openxmlformats.org/officeDocument/2006/relationships/tags" Target="../tags/tag639.xml"/><Relationship Id="rId4" Type="http://schemas.openxmlformats.org/officeDocument/2006/relationships/tags" Target="../tags/tag638.xml"/><Relationship Id="rId3" Type="http://schemas.openxmlformats.org/officeDocument/2006/relationships/tags" Target="../tags/tag637.xml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44.xml"/><Relationship Id="rId1" Type="http://schemas.openxmlformats.org/officeDocument/2006/relationships/tags" Target="../tags/tag63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4.xml"/><Relationship Id="rId5" Type="http://schemas.openxmlformats.org/officeDocument/2006/relationships/tags" Target="../tags/tag645.xml"/><Relationship Id="rId4" Type="http://schemas.openxmlformats.org/officeDocument/2006/relationships/tags" Target="../tags/tag644.xml"/><Relationship Id="rId3" Type="http://schemas.openxmlformats.org/officeDocument/2006/relationships/image" Target="../media/image58.png"/><Relationship Id="rId2" Type="http://schemas.openxmlformats.org/officeDocument/2006/relationships/tags" Target="../tags/tag643.xml"/><Relationship Id="rId1" Type="http://schemas.openxmlformats.org/officeDocument/2006/relationships/tags" Target="../tags/tag64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tags" Target="../tags/tag648.xml"/><Relationship Id="rId3" Type="http://schemas.openxmlformats.org/officeDocument/2006/relationships/tags" Target="../tags/tag647.xml"/><Relationship Id="rId2" Type="http://schemas.openxmlformats.org/officeDocument/2006/relationships/image" Target="../media/image59.png"/><Relationship Id="rId1" Type="http://schemas.openxmlformats.org/officeDocument/2006/relationships/tags" Target="../tags/tag6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image" Target="../media/image12.png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519.xml"/><Relationship Id="rId16" Type="http://schemas.openxmlformats.org/officeDocument/2006/relationships/tags" Target="../tags/tag518.xml"/><Relationship Id="rId15" Type="http://schemas.openxmlformats.org/officeDocument/2006/relationships/tags" Target="../tags/tag517.xml"/><Relationship Id="rId14" Type="http://schemas.openxmlformats.org/officeDocument/2006/relationships/tags" Target="../tags/tag516.xml"/><Relationship Id="rId13" Type="http://schemas.openxmlformats.org/officeDocument/2006/relationships/tags" Target="../tags/tag515.xml"/><Relationship Id="rId12" Type="http://schemas.openxmlformats.org/officeDocument/2006/relationships/image" Target="../media/image13.jpeg"/><Relationship Id="rId11" Type="http://schemas.openxmlformats.org/officeDocument/2006/relationships/tags" Target="../tags/tag514.xml"/><Relationship Id="rId10" Type="http://schemas.openxmlformats.org/officeDocument/2006/relationships/tags" Target="../tags/tag513.xm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89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9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54.xml"/><Relationship Id="rId8" Type="http://schemas.openxmlformats.org/officeDocument/2006/relationships/tags" Target="../tags/tag653.xml"/><Relationship Id="rId7" Type="http://schemas.openxmlformats.org/officeDocument/2006/relationships/tags" Target="../tags/tag652.xml"/><Relationship Id="rId6" Type="http://schemas.openxmlformats.org/officeDocument/2006/relationships/image" Target="../media/image69.png"/><Relationship Id="rId5" Type="http://schemas.openxmlformats.org/officeDocument/2006/relationships/tags" Target="../tags/tag651.xml"/><Relationship Id="rId4" Type="http://schemas.openxmlformats.org/officeDocument/2006/relationships/image" Target="../media/image68.png"/><Relationship Id="rId3" Type="http://schemas.openxmlformats.org/officeDocument/2006/relationships/tags" Target="../tags/tag650.xml"/><Relationship Id="rId2" Type="http://schemas.openxmlformats.org/officeDocument/2006/relationships/image" Target="../media/image67.png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44.xml"/><Relationship Id="rId14" Type="http://schemas.openxmlformats.org/officeDocument/2006/relationships/tags" Target="../tags/tag659.xml"/><Relationship Id="rId13" Type="http://schemas.openxmlformats.org/officeDocument/2006/relationships/tags" Target="../tags/tag658.xml"/><Relationship Id="rId12" Type="http://schemas.openxmlformats.org/officeDocument/2006/relationships/tags" Target="../tags/tag657.xml"/><Relationship Id="rId11" Type="http://schemas.openxmlformats.org/officeDocument/2006/relationships/tags" Target="../tags/tag656.xml"/><Relationship Id="rId10" Type="http://schemas.openxmlformats.org/officeDocument/2006/relationships/tags" Target="../tags/tag655.xml"/><Relationship Id="rId1" Type="http://schemas.openxmlformats.org/officeDocument/2006/relationships/tags" Target="../tags/tag6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67.xml"/><Relationship Id="rId8" Type="http://schemas.openxmlformats.org/officeDocument/2006/relationships/tags" Target="../tags/tag666.xml"/><Relationship Id="rId7" Type="http://schemas.openxmlformats.org/officeDocument/2006/relationships/tags" Target="../tags/tag665.xml"/><Relationship Id="rId6" Type="http://schemas.openxmlformats.org/officeDocument/2006/relationships/tags" Target="../tags/tag664.xml"/><Relationship Id="rId5" Type="http://schemas.openxmlformats.org/officeDocument/2006/relationships/tags" Target="../tags/tag663.xml"/><Relationship Id="rId4" Type="http://schemas.openxmlformats.org/officeDocument/2006/relationships/tags" Target="../tags/tag662.xml"/><Relationship Id="rId3" Type="http://schemas.openxmlformats.org/officeDocument/2006/relationships/tags" Target="../tags/tag661.xml"/><Relationship Id="rId20" Type="http://schemas.openxmlformats.org/officeDocument/2006/relationships/slideLayout" Target="../slideLayouts/slideLayout82.xml"/><Relationship Id="rId2" Type="http://schemas.openxmlformats.org/officeDocument/2006/relationships/image" Target="../media/image70.png"/><Relationship Id="rId19" Type="http://schemas.openxmlformats.org/officeDocument/2006/relationships/tags" Target="../tags/tag675.xml"/><Relationship Id="rId18" Type="http://schemas.openxmlformats.org/officeDocument/2006/relationships/image" Target="../media/image72.GIF"/><Relationship Id="rId17" Type="http://schemas.openxmlformats.org/officeDocument/2006/relationships/tags" Target="../tags/tag674.xml"/><Relationship Id="rId16" Type="http://schemas.openxmlformats.org/officeDocument/2006/relationships/tags" Target="../tags/tag673.xml"/><Relationship Id="rId15" Type="http://schemas.openxmlformats.org/officeDocument/2006/relationships/tags" Target="../tags/tag672.xml"/><Relationship Id="rId14" Type="http://schemas.openxmlformats.org/officeDocument/2006/relationships/image" Target="../media/image71.png"/><Relationship Id="rId13" Type="http://schemas.openxmlformats.org/officeDocument/2006/relationships/tags" Target="../tags/tag671.xml"/><Relationship Id="rId12" Type="http://schemas.openxmlformats.org/officeDocument/2006/relationships/tags" Target="../tags/tag670.xml"/><Relationship Id="rId11" Type="http://schemas.openxmlformats.org/officeDocument/2006/relationships/tags" Target="../tags/tag669.xml"/><Relationship Id="rId10" Type="http://schemas.openxmlformats.org/officeDocument/2006/relationships/tags" Target="../tags/tag668.xml"/><Relationship Id="rId1" Type="http://schemas.openxmlformats.org/officeDocument/2006/relationships/tags" Target="../tags/tag66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81.xml"/><Relationship Id="rId8" Type="http://schemas.openxmlformats.org/officeDocument/2006/relationships/image" Target="../media/image75.png"/><Relationship Id="rId7" Type="http://schemas.openxmlformats.org/officeDocument/2006/relationships/tags" Target="../tags/tag680.xml"/><Relationship Id="rId6" Type="http://schemas.openxmlformats.org/officeDocument/2006/relationships/image" Target="../media/image74.png"/><Relationship Id="rId5" Type="http://schemas.openxmlformats.org/officeDocument/2006/relationships/tags" Target="../tags/tag679.xml"/><Relationship Id="rId4" Type="http://schemas.openxmlformats.org/officeDocument/2006/relationships/tags" Target="../tags/tag678.xml"/><Relationship Id="rId3" Type="http://schemas.openxmlformats.org/officeDocument/2006/relationships/tags" Target="../tags/tag677.xml"/><Relationship Id="rId22" Type="http://schemas.openxmlformats.org/officeDocument/2006/relationships/notesSlide" Target="../notesSlides/notesSlide22.xml"/><Relationship Id="rId21" Type="http://schemas.openxmlformats.org/officeDocument/2006/relationships/slideLayout" Target="../slideLayouts/slideLayout82.xml"/><Relationship Id="rId20" Type="http://schemas.openxmlformats.org/officeDocument/2006/relationships/tags" Target="../tags/tag689.xml"/><Relationship Id="rId2" Type="http://schemas.openxmlformats.org/officeDocument/2006/relationships/image" Target="../media/image73.png"/><Relationship Id="rId19" Type="http://schemas.openxmlformats.org/officeDocument/2006/relationships/tags" Target="../tags/tag688.xml"/><Relationship Id="rId18" Type="http://schemas.openxmlformats.org/officeDocument/2006/relationships/tags" Target="../tags/tag687.xml"/><Relationship Id="rId17" Type="http://schemas.openxmlformats.org/officeDocument/2006/relationships/tags" Target="../tags/tag686.xml"/><Relationship Id="rId16" Type="http://schemas.openxmlformats.org/officeDocument/2006/relationships/image" Target="../media/image78.png"/><Relationship Id="rId15" Type="http://schemas.openxmlformats.org/officeDocument/2006/relationships/tags" Target="../tags/tag685.xml"/><Relationship Id="rId14" Type="http://schemas.openxmlformats.org/officeDocument/2006/relationships/tags" Target="../tags/tag684.xml"/><Relationship Id="rId13" Type="http://schemas.openxmlformats.org/officeDocument/2006/relationships/image" Target="../media/image77.png"/><Relationship Id="rId12" Type="http://schemas.openxmlformats.org/officeDocument/2006/relationships/tags" Target="../tags/tag683.xml"/><Relationship Id="rId11" Type="http://schemas.openxmlformats.org/officeDocument/2006/relationships/image" Target="../media/image76.png"/><Relationship Id="rId10" Type="http://schemas.openxmlformats.org/officeDocument/2006/relationships/tags" Target="../tags/tag682.xml"/><Relationship Id="rId1" Type="http://schemas.openxmlformats.org/officeDocument/2006/relationships/tags" Target="../tags/tag67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24.xml"/><Relationship Id="rId8" Type="http://schemas.openxmlformats.org/officeDocument/2006/relationships/image" Target="../media/image17.jpeg"/><Relationship Id="rId7" Type="http://schemas.openxmlformats.org/officeDocument/2006/relationships/tags" Target="../tags/tag523.xml"/><Relationship Id="rId6" Type="http://schemas.openxmlformats.org/officeDocument/2006/relationships/image" Target="../media/image16.jpeg"/><Relationship Id="rId5" Type="http://schemas.openxmlformats.org/officeDocument/2006/relationships/tags" Target="../tags/tag522.xml"/><Relationship Id="rId4" Type="http://schemas.openxmlformats.org/officeDocument/2006/relationships/image" Target="../media/image15.jpeg"/><Relationship Id="rId3" Type="http://schemas.openxmlformats.org/officeDocument/2006/relationships/tags" Target="../tags/tag521.xml"/><Relationship Id="rId2" Type="http://schemas.openxmlformats.org/officeDocument/2006/relationships/image" Target="../media/image14.jpe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530.xml"/><Relationship Id="rId15" Type="http://schemas.openxmlformats.org/officeDocument/2006/relationships/tags" Target="../tags/tag529.xml"/><Relationship Id="rId14" Type="http://schemas.openxmlformats.org/officeDocument/2006/relationships/tags" Target="../tags/tag528.xml"/><Relationship Id="rId13" Type="http://schemas.openxmlformats.org/officeDocument/2006/relationships/image" Target="../media/image18.jpeg"/><Relationship Id="rId12" Type="http://schemas.openxmlformats.org/officeDocument/2006/relationships/tags" Target="../tags/tag527.xml"/><Relationship Id="rId11" Type="http://schemas.openxmlformats.org/officeDocument/2006/relationships/tags" Target="../tags/tag526.xml"/><Relationship Id="rId10" Type="http://schemas.openxmlformats.org/officeDocument/2006/relationships/tags" Target="../tags/tag525.xml"/><Relationship Id="rId1" Type="http://schemas.openxmlformats.org/officeDocument/2006/relationships/tags" Target="../tags/tag520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svg"/><Relationship Id="rId8" Type="http://schemas.openxmlformats.org/officeDocument/2006/relationships/image" Target="../media/image81.png"/><Relationship Id="rId7" Type="http://schemas.openxmlformats.org/officeDocument/2006/relationships/tags" Target="../tags/tag694.xml"/><Relationship Id="rId6" Type="http://schemas.openxmlformats.org/officeDocument/2006/relationships/tags" Target="../tags/tag693.xml"/><Relationship Id="rId5" Type="http://schemas.openxmlformats.org/officeDocument/2006/relationships/image" Target="../media/image80.png"/><Relationship Id="rId4" Type="http://schemas.openxmlformats.org/officeDocument/2006/relationships/tags" Target="../tags/tag692.xml"/><Relationship Id="rId3" Type="http://schemas.openxmlformats.org/officeDocument/2006/relationships/image" Target="../media/image79.png"/><Relationship Id="rId2" Type="http://schemas.openxmlformats.org/officeDocument/2006/relationships/tags" Target="../tags/tag691.xml"/><Relationship Id="rId14" Type="http://schemas.openxmlformats.org/officeDocument/2006/relationships/notesSlide" Target="../notesSlides/notesSlide23.xml"/><Relationship Id="rId13" Type="http://schemas.openxmlformats.org/officeDocument/2006/relationships/slideLayout" Target="../slideLayouts/slideLayout57.xml"/><Relationship Id="rId12" Type="http://schemas.openxmlformats.org/officeDocument/2006/relationships/tags" Target="../tags/tag695.xml"/><Relationship Id="rId11" Type="http://schemas.openxmlformats.org/officeDocument/2006/relationships/image" Target="../media/image84.svg"/><Relationship Id="rId10" Type="http://schemas.openxmlformats.org/officeDocument/2006/relationships/image" Target="../media/image83.png"/><Relationship Id="rId1" Type="http://schemas.openxmlformats.org/officeDocument/2006/relationships/tags" Target="../tags/tag69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700.xml"/><Relationship Id="rId8" Type="http://schemas.openxmlformats.org/officeDocument/2006/relationships/image" Target="../media/image88.jpeg"/><Relationship Id="rId7" Type="http://schemas.openxmlformats.org/officeDocument/2006/relationships/tags" Target="../tags/tag699.xml"/><Relationship Id="rId6" Type="http://schemas.openxmlformats.org/officeDocument/2006/relationships/image" Target="../media/image87.jpeg"/><Relationship Id="rId5" Type="http://schemas.openxmlformats.org/officeDocument/2006/relationships/tags" Target="../tags/tag698.xml"/><Relationship Id="rId4" Type="http://schemas.openxmlformats.org/officeDocument/2006/relationships/image" Target="../media/image86.jpeg"/><Relationship Id="rId3" Type="http://schemas.openxmlformats.org/officeDocument/2006/relationships/tags" Target="../tags/tag697.xml"/><Relationship Id="rId2" Type="http://schemas.openxmlformats.org/officeDocument/2006/relationships/image" Target="../media/image85.jpeg"/><Relationship Id="rId19" Type="http://schemas.openxmlformats.org/officeDocument/2006/relationships/notesSlide" Target="../notesSlides/notesSlide24.xml"/><Relationship Id="rId18" Type="http://schemas.openxmlformats.org/officeDocument/2006/relationships/slideLayout" Target="../slideLayouts/slideLayout57.xml"/><Relationship Id="rId17" Type="http://schemas.openxmlformats.org/officeDocument/2006/relationships/tags" Target="../tags/tag707.xml"/><Relationship Id="rId16" Type="http://schemas.openxmlformats.org/officeDocument/2006/relationships/tags" Target="../tags/tag706.xml"/><Relationship Id="rId15" Type="http://schemas.openxmlformats.org/officeDocument/2006/relationships/tags" Target="../tags/tag705.xml"/><Relationship Id="rId14" Type="http://schemas.openxmlformats.org/officeDocument/2006/relationships/tags" Target="../tags/tag704.xml"/><Relationship Id="rId13" Type="http://schemas.openxmlformats.org/officeDocument/2006/relationships/tags" Target="../tags/tag703.xml"/><Relationship Id="rId12" Type="http://schemas.openxmlformats.org/officeDocument/2006/relationships/tags" Target="../tags/tag702.xml"/><Relationship Id="rId11" Type="http://schemas.openxmlformats.org/officeDocument/2006/relationships/tags" Target="../tags/tag701.xml"/><Relationship Id="rId10" Type="http://schemas.openxmlformats.org/officeDocument/2006/relationships/image" Target="../media/image89.jpeg"/><Relationship Id="rId1" Type="http://schemas.openxmlformats.org/officeDocument/2006/relationships/tags" Target="../tags/tag696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716.xml"/><Relationship Id="rId8" Type="http://schemas.openxmlformats.org/officeDocument/2006/relationships/tags" Target="../tags/tag715.xml"/><Relationship Id="rId7" Type="http://schemas.openxmlformats.org/officeDocument/2006/relationships/tags" Target="../tags/tag714.xml"/><Relationship Id="rId6" Type="http://schemas.openxmlformats.org/officeDocument/2006/relationships/tags" Target="../tags/tag713.xml"/><Relationship Id="rId5" Type="http://schemas.openxmlformats.org/officeDocument/2006/relationships/tags" Target="../tags/tag712.xml"/><Relationship Id="rId4" Type="http://schemas.openxmlformats.org/officeDocument/2006/relationships/tags" Target="../tags/tag711.xml"/><Relationship Id="rId30" Type="http://schemas.openxmlformats.org/officeDocument/2006/relationships/notesSlide" Target="../notesSlides/notesSlide25.xml"/><Relationship Id="rId3" Type="http://schemas.openxmlformats.org/officeDocument/2006/relationships/tags" Target="../tags/tag710.xml"/><Relationship Id="rId29" Type="http://schemas.openxmlformats.org/officeDocument/2006/relationships/slideLayout" Target="../slideLayouts/slideLayout44.xml"/><Relationship Id="rId28" Type="http://schemas.openxmlformats.org/officeDocument/2006/relationships/tags" Target="../tags/tag730.xml"/><Relationship Id="rId27" Type="http://schemas.openxmlformats.org/officeDocument/2006/relationships/tags" Target="../tags/tag729.xml"/><Relationship Id="rId26" Type="http://schemas.openxmlformats.org/officeDocument/2006/relationships/tags" Target="../tags/tag728.xml"/><Relationship Id="rId25" Type="http://schemas.openxmlformats.org/officeDocument/2006/relationships/tags" Target="../tags/tag727.xml"/><Relationship Id="rId24" Type="http://schemas.openxmlformats.org/officeDocument/2006/relationships/tags" Target="../tags/tag726.xml"/><Relationship Id="rId23" Type="http://schemas.openxmlformats.org/officeDocument/2006/relationships/tags" Target="../tags/tag725.xml"/><Relationship Id="rId22" Type="http://schemas.openxmlformats.org/officeDocument/2006/relationships/image" Target="../media/image42.png"/><Relationship Id="rId21" Type="http://schemas.openxmlformats.org/officeDocument/2006/relationships/tags" Target="../tags/tag724.xml"/><Relationship Id="rId20" Type="http://schemas.openxmlformats.org/officeDocument/2006/relationships/image" Target="../media/image40.png"/><Relationship Id="rId2" Type="http://schemas.openxmlformats.org/officeDocument/2006/relationships/tags" Target="../tags/tag709.xml"/><Relationship Id="rId19" Type="http://schemas.openxmlformats.org/officeDocument/2006/relationships/tags" Target="../tags/tag723.xml"/><Relationship Id="rId18" Type="http://schemas.openxmlformats.org/officeDocument/2006/relationships/image" Target="../media/image38.png"/><Relationship Id="rId17" Type="http://schemas.openxmlformats.org/officeDocument/2006/relationships/tags" Target="../tags/tag722.xml"/><Relationship Id="rId16" Type="http://schemas.openxmlformats.org/officeDocument/2006/relationships/image" Target="../media/image36.png"/><Relationship Id="rId15" Type="http://schemas.openxmlformats.org/officeDocument/2006/relationships/tags" Target="../tags/tag721.xml"/><Relationship Id="rId14" Type="http://schemas.openxmlformats.org/officeDocument/2006/relationships/image" Target="../media/image95.jpeg"/><Relationship Id="rId13" Type="http://schemas.openxmlformats.org/officeDocument/2006/relationships/tags" Target="../tags/tag720.xml"/><Relationship Id="rId12" Type="http://schemas.openxmlformats.org/officeDocument/2006/relationships/tags" Target="../tags/tag719.xml"/><Relationship Id="rId11" Type="http://schemas.openxmlformats.org/officeDocument/2006/relationships/tags" Target="../tags/tag718.xml"/><Relationship Id="rId10" Type="http://schemas.openxmlformats.org/officeDocument/2006/relationships/tags" Target="../tags/tag717.xml"/><Relationship Id="rId1" Type="http://schemas.openxmlformats.org/officeDocument/2006/relationships/tags" Target="../tags/tag70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53.png"/><Relationship Id="rId7" Type="http://schemas.openxmlformats.org/officeDocument/2006/relationships/tags" Target="../tags/tag735.xml"/><Relationship Id="rId6" Type="http://schemas.openxmlformats.org/officeDocument/2006/relationships/tags" Target="../tags/tag734.xml"/><Relationship Id="rId5" Type="http://schemas.openxmlformats.org/officeDocument/2006/relationships/image" Target="../media/image97.jpeg"/><Relationship Id="rId4" Type="http://schemas.openxmlformats.org/officeDocument/2006/relationships/tags" Target="../tags/tag733.xml"/><Relationship Id="rId3" Type="http://schemas.openxmlformats.org/officeDocument/2006/relationships/image" Target="../media/image96.jpeg"/><Relationship Id="rId2" Type="http://schemas.openxmlformats.org/officeDocument/2006/relationships/tags" Target="../tags/tag732.xml"/><Relationship Id="rId16" Type="http://schemas.openxmlformats.org/officeDocument/2006/relationships/notesSlide" Target="../notesSlides/notesSlide26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738.xml"/><Relationship Id="rId13" Type="http://schemas.openxmlformats.org/officeDocument/2006/relationships/image" Target="../media/image99.svg"/><Relationship Id="rId12" Type="http://schemas.openxmlformats.org/officeDocument/2006/relationships/image" Target="../media/image98.png"/><Relationship Id="rId11" Type="http://schemas.openxmlformats.org/officeDocument/2006/relationships/tags" Target="../tags/tag737.xml"/><Relationship Id="rId10" Type="http://schemas.openxmlformats.org/officeDocument/2006/relationships/tags" Target="../tags/tag736.xml"/><Relationship Id="rId1" Type="http://schemas.openxmlformats.org/officeDocument/2006/relationships/tags" Target="../tags/tag731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39.xml"/><Relationship Id="rId8" Type="http://schemas.openxmlformats.org/officeDocument/2006/relationships/tags" Target="../tags/tag538.xml"/><Relationship Id="rId7" Type="http://schemas.openxmlformats.org/officeDocument/2006/relationships/tags" Target="../tags/tag537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Relationship Id="rId3" Type="http://schemas.openxmlformats.org/officeDocument/2006/relationships/tags" Target="../tags/tag533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550.xml"/><Relationship Id="rId22" Type="http://schemas.openxmlformats.org/officeDocument/2006/relationships/tags" Target="../tags/tag549.xml"/><Relationship Id="rId21" Type="http://schemas.openxmlformats.org/officeDocument/2006/relationships/tags" Target="../tags/tag548.xml"/><Relationship Id="rId20" Type="http://schemas.openxmlformats.org/officeDocument/2006/relationships/image" Target="../media/image21.jpeg"/><Relationship Id="rId2" Type="http://schemas.openxmlformats.org/officeDocument/2006/relationships/tags" Target="../tags/tag532.xml"/><Relationship Id="rId19" Type="http://schemas.openxmlformats.org/officeDocument/2006/relationships/tags" Target="../tags/tag547.xml"/><Relationship Id="rId18" Type="http://schemas.openxmlformats.org/officeDocument/2006/relationships/image" Target="../media/image20.jpeg"/><Relationship Id="rId17" Type="http://schemas.openxmlformats.org/officeDocument/2006/relationships/tags" Target="../tags/tag546.xml"/><Relationship Id="rId16" Type="http://schemas.openxmlformats.org/officeDocument/2006/relationships/image" Target="../media/image19.jpeg"/><Relationship Id="rId15" Type="http://schemas.openxmlformats.org/officeDocument/2006/relationships/tags" Target="../tags/tag545.xml"/><Relationship Id="rId14" Type="http://schemas.openxmlformats.org/officeDocument/2006/relationships/tags" Target="../tags/tag544.xml"/><Relationship Id="rId13" Type="http://schemas.openxmlformats.org/officeDocument/2006/relationships/tags" Target="../tags/tag543.xml"/><Relationship Id="rId12" Type="http://schemas.openxmlformats.org/officeDocument/2006/relationships/tags" Target="../tags/tag542.xml"/><Relationship Id="rId11" Type="http://schemas.openxmlformats.org/officeDocument/2006/relationships/tags" Target="../tags/tag541.xml"/><Relationship Id="rId10" Type="http://schemas.openxmlformats.org/officeDocument/2006/relationships/tags" Target="../tags/tag540.xml"/><Relationship Id="rId1" Type="http://schemas.openxmlformats.org/officeDocument/2006/relationships/tags" Target="../tags/tag53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60.xml"/><Relationship Id="rId8" Type="http://schemas.openxmlformats.org/officeDocument/2006/relationships/tags" Target="../tags/tag559.xml"/><Relationship Id="rId7" Type="http://schemas.openxmlformats.org/officeDocument/2006/relationships/tags" Target="../tags/tag558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Relationship Id="rId3" Type="http://schemas.openxmlformats.org/officeDocument/2006/relationships/tags" Target="../tags/tag554.xml"/><Relationship Id="rId2" Type="http://schemas.openxmlformats.org/officeDocument/2006/relationships/image" Target="../media/image24.jpe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66.xml"/><Relationship Id="rId14" Type="http://schemas.openxmlformats.org/officeDocument/2006/relationships/tags" Target="../tags/tag565.xml"/><Relationship Id="rId13" Type="http://schemas.openxmlformats.org/officeDocument/2006/relationships/tags" Target="../tags/tag564.xml"/><Relationship Id="rId12" Type="http://schemas.openxmlformats.org/officeDocument/2006/relationships/tags" Target="../tags/tag563.xml"/><Relationship Id="rId11" Type="http://schemas.openxmlformats.org/officeDocument/2006/relationships/tags" Target="../tags/tag562.xml"/><Relationship Id="rId10" Type="http://schemas.openxmlformats.org/officeDocument/2006/relationships/tags" Target="../tags/tag561.xml"/><Relationship Id="rId1" Type="http://schemas.openxmlformats.org/officeDocument/2006/relationships/tags" Target="../tags/tag55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tags" Target="../tags/tag569.xml"/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76.xml"/><Relationship Id="rId8" Type="http://schemas.openxmlformats.org/officeDocument/2006/relationships/image" Target="../media/image28.jpeg"/><Relationship Id="rId7" Type="http://schemas.openxmlformats.org/officeDocument/2006/relationships/tags" Target="../tags/tag575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4" Type="http://schemas.openxmlformats.org/officeDocument/2006/relationships/image" Target="../media/image27.jpeg"/><Relationship Id="rId3" Type="http://schemas.openxmlformats.org/officeDocument/2006/relationships/tags" Target="../tags/tag572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582.xml"/><Relationship Id="rId20" Type="http://schemas.openxmlformats.org/officeDocument/2006/relationships/image" Target="../media/image34.svg"/><Relationship Id="rId2" Type="http://schemas.openxmlformats.org/officeDocument/2006/relationships/tags" Target="../tags/tag571.xml"/><Relationship Id="rId19" Type="http://schemas.openxmlformats.org/officeDocument/2006/relationships/image" Target="../media/image33.png"/><Relationship Id="rId18" Type="http://schemas.openxmlformats.org/officeDocument/2006/relationships/tags" Target="../tags/tag581.xml"/><Relationship Id="rId17" Type="http://schemas.openxmlformats.org/officeDocument/2006/relationships/image" Target="../media/image32.svg"/><Relationship Id="rId16" Type="http://schemas.openxmlformats.org/officeDocument/2006/relationships/image" Target="../media/image31.png"/><Relationship Id="rId15" Type="http://schemas.openxmlformats.org/officeDocument/2006/relationships/tags" Target="../tags/tag580.xml"/><Relationship Id="rId14" Type="http://schemas.openxmlformats.org/officeDocument/2006/relationships/tags" Target="../tags/tag579.xml"/><Relationship Id="rId13" Type="http://schemas.openxmlformats.org/officeDocument/2006/relationships/tags" Target="../tags/tag578.xml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tags" Target="../tags/tag577.xml"/><Relationship Id="rId1" Type="http://schemas.openxmlformats.org/officeDocument/2006/relationships/tags" Target="../tags/tag57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1.xml"/><Relationship Id="rId8" Type="http://schemas.openxmlformats.org/officeDocument/2006/relationships/tags" Target="../tags/tag590.xml"/><Relationship Id="rId7" Type="http://schemas.openxmlformats.org/officeDocument/2006/relationships/tags" Target="../tags/tag589.xml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tags" Target="../tags/tag586.xml"/><Relationship Id="rId33" Type="http://schemas.openxmlformats.org/officeDocument/2006/relationships/notesSlide" Target="../notesSlides/notesSlide6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604.xml"/><Relationship Id="rId30" Type="http://schemas.openxmlformats.org/officeDocument/2006/relationships/tags" Target="../tags/tag603.xml"/><Relationship Id="rId3" Type="http://schemas.openxmlformats.org/officeDocument/2006/relationships/tags" Target="../tags/tag585.xml"/><Relationship Id="rId29" Type="http://schemas.openxmlformats.org/officeDocument/2006/relationships/tags" Target="../tags/tag602.xml"/><Relationship Id="rId28" Type="http://schemas.openxmlformats.org/officeDocument/2006/relationships/tags" Target="../tags/tag601.xml"/><Relationship Id="rId27" Type="http://schemas.openxmlformats.org/officeDocument/2006/relationships/tags" Target="../tags/tag600.xml"/><Relationship Id="rId26" Type="http://schemas.openxmlformats.org/officeDocument/2006/relationships/image" Target="../media/image43.svg"/><Relationship Id="rId25" Type="http://schemas.openxmlformats.org/officeDocument/2006/relationships/image" Target="../media/image42.png"/><Relationship Id="rId24" Type="http://schemas.openxmlformats.org/officeDocument/2006/relationships/tags" Target="../tags/tag599.xml"/><Relationship Id="rId23" Type="http://schemas.openxmlformats.org/officeDocument/2006/relationships/image" Target="../media/image41.svg"/><Relationship Id="rId22" Type="http://schemas.openxmlformats.org/officeDocument/2006/relationships/image" Target="../media/image40.png"/><Relationship Id="rId21" Type="http://schemas.openxmlformats.org/officeDocument/2006/relationships/tags" Target="../tags/tag598.xml"/><Relationship Id="rId20" Type="http://schemas.openxmlformats.org/officeDocument/2006/relationships/image" Target="../media/image39.svg"/><Relationship Id="rId2" Type="http://schemas.openxmlformats.org/officeDocument/2006/relationships/tags" Target="../tags/tag584.xml"/><Relationship Id="rId19" Type="http://schemas.openxmlformats.org/officeDocument/2006/relationships/image" Target="../media/image38.png"/><Relationship Id="rId18" Type="http://schemas.openxmlformats.org/officeDocument/2006/relationships/tags" Target="../tags/tag597.xml"/><Relationship Id="rId17" Type="http://schemas.openxmlformats.org/officeDocument/2006/relationships/image" Target="../media/image37.svg"/><Relationship Id="rId16" Type="http://schemas.openxmlformats.org/officeDocument/2006/relationships/image" Target="../media/image36.png"/><Relationship Id="rId15" Type="http://schemas.openxmlformats.org/officeDocument/2006/relationships/tags" Target="../tags/tag596.xml"/><Relationship Id="rId14" Type="http://schemas.openxmlformats.org/officeDocument/2006/relationships/image" Target="../media/image35.png"/><Relationship Id="rId13" Type="http://schemas.openxmlformats.org/officeDocument/2006/relationships/tags" Target="../tags/tag595.xml"/><Relationship Id="rId12" Type="http://schemas.openxmlformats.org/officeDocument/2006/relationships/tags" Target="../tags/tag594.xml"/><Relationship Id="rId11" Type="http://schemas.openxmlformats.org/officeDocument/2006/relationships/tags" Target="../tags/tag593.xml"/><Relationship Id="rId10" Type="http://schemas.openxmlformats.org/officeDocument/2006/relationships/tags" Target="../tags/tag592.xml"/><Relationship Id="rId1" Type="http://schemas.openxmlformats.org/officeDocument/2006/relationships/tags" Target="../tags/tag5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pic3.zhimg.com/a5b0fb1d396d2832a29a16ddbf6daa831a874f66.jpg"/>
          <p:cNvPicPr>
            <a:picLocks noChangeAspect="1"/>
          </p:cNvPicPr>
          <p:nvPr/>
        </p:nvPicPr>
        <p:blipFill>
          <a:blip r:embed="rId1">
            <a:alphaModFix amt="30000"/>
          </a:blip>
          <a:srcRect l="1250" t="5893" r="-1250" b="13262"/>
          <a:stretch>
            <a:fillRect/>
          </a:stretch>
        </p:blipFill>
        <p:spPr>
          <a:xfrm>
            <a:off x="0" y="0"/>
            <a:ext cx="1239266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7" name="Shape 4"/>
          <p:cNvSpPr/>
          <p:nvPr/>
        </p:nvSpPr>
        <p:spPr>
          <a:xfrm>
            <a:off x="381000" y="4124325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14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50000">
                <a:srgbClr val="2C3E50">
                  <a:alpha val="85000"/>
                </a:srgbClr>
              </a:gs>
              <a:gs pos="100000">
                <a:srgbClr val="8B0000">
                  <a:alpha val="70000"/>
                </a:srgbClr>
              </a:gs>
            </a:gsLst>
            <a:lin ang="2700000" scaled="1"/>
          </a:gradFill>
        </p:spPr>
      </p:sp>
      <p:sp>
        <p:nvSpPr>
          <p:cNvPr id="8" name="Text 5"/>
          <p:cNvSpPr/>
          <p:nvPr/>
        </p:nvSpPr>
        <p:spPr>
          <a:xfrm>
            <a:off x="381000" y="4486275"/>
            <a:ext cx="115443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掌握识别技能 · 筑牢禁毒防线 · 守护社会平安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09575" y="54197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16354" y="0"/>
                  <a:pt x="118408" y="446"/>
                  <a:pt x="120283" y="1295"/>
                </a:cubicBezTo>
                <a:lnTo>
                  <a:pt x="204401" y="36969"/>
                </a:lnTo>
                <a:cubicBezTo>
                  <a:pt x="214223" y="41121"/>
                  <a:pt x="221546" y="50810"/>
                  <a:pt x="221501" y="62508"/>
                </a:cubicBezTo>
                <a:cubicBezTo>
                  <a:pt x="221278" y="106799"/>
                  <a:pt x="203061" y="187836"/>
                  <a:pt x="126132" y="224671"/>
                </a:cubicBezTo>
                <a:cubicBezTo>
                  <a:pt x="118676" y="228243"/>
                  <a:pt x="110014" y="228243"/>
                  <a:pt x="102557" y="224671"/>
                </a:cubicBezTo>
                <a:cubicBezTo>
                  <a:pt x="25584" y="187836"/>
                  <a:pt x="7412" y="106799"/>
                  <a:pt x="7188" y="62508"/>
                </a:cubicBezTo>
                <a:cubicBezTo>
                  <a:pt x="7144" y="50810"/>
                  <a:pt x="14466" y="41121"/>
                  <a:pt x="24289" y="36969"/>
                </a:cubicBezTo>
                <a:lnTo>
                  <a:pt x="108362" y="1295"/>
                </a:lnTo>
                <a:cubicBezTo>
                  <a:pt x="110237" y="446"/>
                  <a:pt x="112246" y="0"/>
                  <a:pt x="114300" y="0"/>
                </a:cubicBezTo>
                <a:close/>
                <a:moveTo>
                  <a:pt x="114300" y="29825"/>
                </a:moveTo>
                <a:lnTo>
                  <a:pt x="114300" y="198641"/>
                </a:lnTo>
                <a:cubicBezTo>
                  <a:pt x="175915" y="168816"/>
                  <a:pt x="192479" y="102736"/>
                  <a:pt x="192881" y="63178"/>
                </a:cubicBezTo>
                <a:lnTo>
                  <a:pt x="114300" y="29870"/>
                </a:lnTo>
                <a:lnTo>
                  <a:pt x="114300" y="2987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11" name="Shape 8"/>
          <p:cNvSpPr/>
          <p:nvPr/>
        </p:nvSpPr>
        <p:spPr>
          <a:xfrm>
            <a:off x="2481263" y="5419725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57150" y="0"/>
                </a:moveTo>
                <a:cubicBezTo>
                  <a:pt x="65053" y="0"/>
                  <a:pt x="71438" y="6385"/>
                  <a:pt x="71438" y="14288"/>
                </a:cubicBezTo>
                <a:lnTo>
                  <a:pt x="71438" y="28575"/>
                </a:lnTo>
                <a:lnTo>
                  <a:pt x="128588" y="28575"/>
                </a:lnTo>
                <a:lnTo>
                  <a:pt x="128588" y="14288"/>
                </a:lnTo>
                <a:cubicBezTo>
                  <a:pt x="128588" y="6385"/>
                  <a:pt x="134972" y="0"/>
                  <a:pt x="142875" y="0"/>
                </a:cubicBezTo>
                <a:cubicBezTo>
                  <a:pt x="150778" y="0"/>
                  <a:pt x="157163" y="6385"/>
                  <a:pt x="157163" y="14288"/>
                </a:cubicBezTo>
                <a:lnTo>
                  <a:pt x="157163" y="28575"/>
                </a:lnTo>
                <a:lnTo>
                  <a:pt x="171450" y="28575"/>
                </a:lnTo>
                <a:cubicBezTo>
                  <a:pt x="187211" y="28575"/>
                  <a:pt x="200025" y="41389"/>
                  <a:pt x="200025" y="57150"/>
                </a:cubicBezTo>
                <a:lnTo>
                  <a:pt x="200025" y="185738"/>
                </a:lnTo>
                <a:cubicBezTo>
                  <a:pt x="200025" y="201498"/>
                  <a:pt x="187211" y="214313"/>
                  <a:pt x="171450" y="214313"/>
                </a:cubicBezTo>
                <a:lnTo>
                  <a:pt x="28575" y="214313"/>
                </a:lnTo>
                <a:cubicBezTo>
                  <a:pt x="12814" y="214313"/>
                  <a:pt x="0" y="201498"/>
                  <a:pt x="0" y="185738"/>
                </a:cubicBezTo>
                <a:lnTo>
                  <a:pt x="0" y="57150"/>
                </a:lnTo>
                <a:cubicBezTo>
                  <a:pt x="0" y="41389"/>
                  <a:pt x="12814" y="28575"/>
                  <a:pt x="28575" y="28575"/>
                </a:cubicBezTo>
                <a:lnTo>
                  <a:pt x="42863" y="28575"/>
                </a:lnTo>
                <a:lnTo>
                  <a:pt x="42863" y="14288"/>
                </a:lnTo>
                <a:cubicBezTo>
                  <a:pt x="42863" y="6385"/>
                  <a:pt x="49247" y="0"/>
                  <a:pt x="57150" y="0"/>
                </a:cubicBezTo>
                <a:close/>
                <a:moveTo>
                  <a:pt x="28575" y="107156"/>
                </a:moveTo>
                <a:lnTo>
                  <a:pt x="28575" y="121444"/>
                </a:lnTo>
                <a:cubicBezTo>
                  <a:pt x="28575" y="125373"/>
                  <a:pt x="31790" y="128588"/>
                  <a:pt x="35719" y="128588"/>
                </a:cubicBezTo>
                <a:lnTo>
                  <a:pt x="50006" y="128588"/>
                </a:lnTo>
                <a:cubicBezTo>
                  <a:pt x="53935" y="128588"/>
                  <a:pt x="57150" y="125373"/>
                  <a:pt x="57150" y="121444"/>
                </a:cubicBezTo>
                <a:lnTo>
                  <a:pt x="57150" y="107156"/>
                </a:lnTo>
                <a:cubicBezTo>
                  <a:pt x="57150" y="103227"/>
                  <a:pt x="53935" y="100013"/>
                  <a:pt x="50006" y="100013"/>
                </a:cubicBezTo>
                <a:lnTo>
                  <a:pt x="35719" y="100013"/>
                </a:lnTo>
                <a:cubicBezTo>
                  <a:pt x="31790" y="100013"/>
                  <a:pt x="28575" y="103227"/>
                  <a:pt x="28575" y="107156"/>
                </a:cubicBezTo>
                <a:close/>
                <a:moveTo>
                  <a:pt x="85725" y="107156"/>
                </a:moveTo>
                <a:lnTo>
                  <a:pt x="85725" y="121444"/>
                </a:lnTo>
                <a:cubicBezTo>
                  <a:pt x="85725" y="125373"/>
                  <a:pt x="88940" y="128588"/>
                  <a:pt x="92869" y="128588"/>
                </a:cubicBezTo>
                <a:lnTo>
                  <a:pt x="107156" y="128588"/>
                </a:lnTo>
                <a:cubicBezTo>
                  <a:pt x="111085" y="128588"/>
                  <a:pt x="114300" y="125373"/>
                  <a:pt x="114300" y="121444"/>
                </a:cubicBezTo>
                <a:lnTo>
                  <a:pt x="114300" y="107156"/>
                </a:lnTo>
                <a:cubicBezTo>
                  <a:pt x="114300" y="103227"/>
                  <a:pt x="111085" y="100013"/>
                  <a:pt x="107156" y="100013"/>
                </a:cubicBezTo>
                <a:lnTo>
                  <a:pt x="92869" y="100013"/>
                </a:lnTo>
                <a:cubicBezTo>
                  <a:pt x="88940" y="100013"/>
                  <a:pt x="85725" y="103227"/>
                  <a:pt x="85725" y="107156"/>
                </a:cubicBezTo>
                <a:close/>
                <a:moveTo>
                  <a:pt x="150019" y="100013"/>
                </a:moveTo>
                <a:cubicBezTo>
                  <a:pt x="146090" y="100013"/>
                  <a:pt x="142875" y="103227"/>
                  <a:pt x="142875" y="107156"/>
                </a:cubicBezTo>
                <a:lnTo>
                  <a:pt x="142875" y="121444"/>
                </a:lnTo>
                <a:cubicBezTo>
                  <a:pt x="142875" y="125373"/>
                  <a:pt x="146090" y="128588"/>
                  <a:pt x="150019" y="128588"/>
                </a:cubicBezTo>
                <a:lnTo>
                  <a:pt x="164306" y="128588"/>
                </a:lnTo>
                <a:cubicBezTo>
                  <a:pt x="168235" y="128588"/>
                  <a:pt x="171450" y="125373"/>
                  <a:pt x="171450" y="121444"/>
                </a:cubicBezTo>
                <a:lnTo>
                  <a:pt x="171450" y="107156"/>
                </a:lnTo>
                <a:cubicBezTo>
                  <a:pt x="171450" y="103227"/>
                  <a:pt x="168235" y="100013"/>
                  <a:pt x="164306" y="100013"/>
                </a:cubicBezTo>
                <a:lnTo>
                  <a:pt x="150019" y="100013"/>
                </a:lnTo>
                <a:close/>
                <a:moveTo>
                  <a:pt x="28575" y="164306"/>
                </a:moveTo>
                <a:lnTo>
                  <a:pt x="28575" y="178594"/>
                </a:lnTo>
                <a:cubicBezTo>
                  <a:pt x="28575" y="182523"/>
                  <a:pt x="31790" y="185738"/>
                  <a:pt x="35719" y="185738"/>
                </a:cubicBezTo>
                <a:lnTo>
                  <a:pt x="50006" y="185738"/>
                </a:lnTo>
                <a:cubicBezTo>
                  <a:pt x="53935" y="185738"/>
                  <a:pt x="57150" y="182523"/>
                  <a:pt x="57150" y="178594"/>
                </a:cubicBezTo>
                <a:lnTo>
                  <a:pt x="57150" y="164306"/>
                </a:lnTo>
                <a:cubicBezTo>
                  <a:pt x="57150" y="160377"/>
                  <a:pt x="53935" y="157163"/>
                  <a:pt x="50006" y="157163"/>
                </a:cubicBezTo>
                <a:lnTo>
                  <a:pt x="35719" y="157163"/>
                </a:lnTo>
                <a:cubicBezTo>
                  <a:pt x="31790" y="157163"/>
                  <a:pt x="28575" y="160377"/>
                  <a:pt x="28575" y="164306"/>
                </a:cubicBezTo>
                <a:close/>
                <a:moveTo>
                  <a:pt x="92869" y="157163"/>
                </a:moveTo>
                <a:cubicBezTo>
                  <a:pt x="88940" y="157163"/>
                  <a:pt x="85725" y="160377"/>
                  <a:pt x="85725" y="164306"/>
                </a:cubicBezTo>
                <a:lnTo>
                  <a:pt x="85725" y="178594"/>
                </a:lnTo>
                <a:cubicBezTo>
                  <a:pt x="85725" y="182523"/>
                  <a:pt x="88940" y="185738"/>
                  <a:pt x="92869" y="185738"/>
                </a:cubicBezTo>
                <a:lnTo>
                  <a:pt x="107156" y="185738"/>
                </a:lnTo>
                <a:cubicBezTo>
                  <a:pt x="111085" y="185738"/>
                  <a:pt x="114300" y="182523"/>
                  <a:pt x="114300" y="178594"/>
                </a:cubicBezTo>
                <a:lnTo>
                  <a:pt x="114300" y="164306"/>
                </a:lnTo>
                <a:cubicBezTo>
                  <a:pt x="114300" y="160377"/>
                  <a:pt x="111085" y="157163"/>
                  <a:pt x="107156" y="157163"/>
                </a:cubicBezTo>
                <a:lnTo>
                  <a:pt x="92869" y="157163"/>
                </a:lnTo>
                <a:close/>
                <a:moveTo>
                  <a:pt x="142875" y="164306"/>
                </a:moveTo>
                <a:lnTo>
                  <a:pt x="142875" y="178594"/>
                </a:lnTo>
                <a:cubicBezTo>
                  <a:pt x="142875" y="182523"/>
                  <a:pt x="146090" y="185738"/>
                  <a:pt x="150019" y="185738"/>
                </a:cubicBezTo>
                <a:lnTo>
                  <a:pt x="164306" y="185738"/>
                </a:lnTo>
                <a:cubicBezTo>
                  <a:pt x="168235" y="185738"/>
                  <a:pt x="171450" y="182523"/>
                  <a:pt x="171450" y="178594"/>
                </a:cubicBezTo>
                <a:lnTo>
                  <a:pt x="171450" y="164306"/>
                </a:lnTo>
                <a:cubicBezTo>
                  <a:pt x="171450" y="160377"/>
                  <a:pt x="168235" y="157163"/>
                  <a:pt x="164306" y="157163"/>
                </a:cubicBezTo>
                <a:lnTo>
                  <a:pt x="150019" y="157163"/>
                </a:lnTo>
                <a:cubicBezTo>
                  <a:pt x="146090" y="157163"/>
                  <a:pt x="142875" y="160377"/>
                  <a:pt x="142875" y="164306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5" name="出自【趣你的PPT】(微信:qunideppt)：最优质的PPT资源库"/>
          <p:cNvSpPr/>
          <p:nvPr/>
        </p:nvSpPr>
        <p:spPr bwMode="auto">
          <a:xfrm>
            <a:off x="5885180" y="3021330"/>
            <a:ext cx="6094095" cy="348361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等线" panose="02010600030101010101" charset="-122"/>
            </a:endParaRPr>
          </a:p>
        </p:txBody>
      </p:sp>
      <p:sp>
        <p:nvSpPr>
          <p:cNvPr id="4103" name="文本框 24"/>
          <p:cNvSpPr txBox="1">
            <a:spLocks noChangeArrowheads="1"/>
          </p:cNvSpPr>
          <p:nvPr/>
        </p:nvSpPr>
        <p:spPr bwMode="auto">
          <a:xfrm>
            <a:off x="5630545" y="4030345"/>
            <a:ext cx="608012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1" rIns="91405" bIns="4570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32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禁毒知识</a:t>
            </a:r>
            <a:r>
              <a:rPr lang="zh-CN" altLang="zh-CN" sz="32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交流</a:t>
            </a:r>
            <a:endParaRPr lang="zh-CN" altLang="zh-CN" sz="3200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0545" y="5095790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贵州省安顺强制隔离戒毒所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肖恒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0041" y="461127"/>
            <a:ext cx="4865056" cy="704850"/>
          </a:xfrm>
        </p:spPr>
        <p:txBody>
          <a:bodyPr lIns="0" tIns="0" rIns="0" bIns="0">
            <a:normAutofit/>
          </a:bodyPr>
          <a:lstStyle/>
          <a:p>
            <a:pPr algn="l"/>
            <a:r>
              <a:rPr lang="zh-CN" altLang="en-US" dirty="0"/>
              <a:t>第一代：原植物</a:t>
            </a:r>
            <a:endParaRPr lang="zh-CN" altLang="en-US" dirty="0"/>
          </a:p>
        </p:txBody>
      </p:sp>
      <p:pic>
        <p:nvPicPr>
          <p:cNvPr id="28" name="图片 27" descr="C:/Users/教育科外网/Desktop/1738808736638.png173880873663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9444" r="9444"/>
          <a:stretch>
            <a:fillRect/>
          </a:stretch>
        </p:blipFill>
        <p:spPr>
          <a:xfrm>
            <a:off x="5442013" y="-1270"/>
            <a:ext cx="6749988" cy="6858000"/>
          </a:xfrm>
          <a:custGeom>
            <a:avLst/>
            <a:gdLst>
              <a:gd name="connsiteX0" fmla="*/ 3873804 w 6631619"/>
              <a:gd name="connsiteY0" fmla="*/ 0 h 6868305"/>
              <a:gd name="connsiteX1" fmla="*/ 6631619 w 6631619"/>
              <a:gd name="connsiteY1" fmla="*/ 0 h 6868305"/>
              <a:gd name="connsiteX2" fmla="*/ 6631619 w 6631619"/>
              <a:gd name="connsiteY2" fmla="*/ 6868304 h 6868305"/>
              <a:gd name="connsiteX3" fmla="*/ 6267459 w 6631619"/>
              <a:gd name="connsiteY3" fmla="*/ 6868304 h 6868305"/>
              <a:gd name="connsiteX4" fmla="*/ 6267460 w 6631619"/>
              <a:gd name="connsiteY4" fmla="*/ 6868305 h 6868305"/>
              <a:gd name="connsiteX5" fmla="*/ 0 w 6631619"/>
              <a:gd name="connsiteY5" fmla="*/ 6868305 h 68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619" h="6868305">
                <a:moveTo>
                  <a:pt x="3873804" y="0"/>
                </a:moveTo>
                <a:lnTo>
                  <a:pt x="6631619" y="0"/>
                </a:lnTo>
                <a:lnTo>
                  <a:pt x="6631619" y="6868304"/>
                </a:lnTo>
                <a:lnTo>
                  <a:pt x="6267459" y="6868304"/>
                </a:lnTo>
                <a:lnTo>
                  <a:pt x="6267460" y="6868305"/>
                </a:lnTo>
                <a:lnTo>
                  <a:pt x="0" y="686830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pic>
        <p:nvPicPr>
          <p:cNvPr id="30" name="图片 29" descr="C:/Users/教育科外网/Desktop/1738808888651.png173880888865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t="5671" b="5671"/>
          <a:stretch>
            <a:fillRect/>
          </a:stretch>
        </p:blipFill>
        <p:spPr>
          <a:xfrm>
            <a:off x="5185410" y="-1270"/>
            <a:ext cx="4062730" cy="3550920"/>
          </a:xfrm>
          <a:custGeom>
            <a:avLst/>
            <a:gdLst>
              <a:gd name="connsiteX0" fmla="*/ 0 w 3993724"/>
              <a:gd name="connsiteY0" fmla="*/ 0 h 3490217"/>
              <a:gd name="connsiteX1" fmla="*/ 3993724 w 3993724"/>
              <a:gd name="connsiteY1" fmla="*/ 0 h 3490217"/>
              <a:gd name="connsiteX2" fmla="*/ 1996862 w 3993724"/>
              <a:gd name="connsiteY2" fmla="*/ 3490217 h 349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3724" h="3490217">
                <a:moveTo>
                  <a:pt x="0" y="0"/>
                </a:moveTo>
                <a:lnTo>
                  <a:pt x="3993724" y="0"/>
                </a:lnTo>
                <a:lnTo>
                  <a:pt x="1996862" y="349021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436245" y="2171065"/>
            <a:ext cx="5382895" cy="8407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第一代毒品通常被称为传统毒品,主要是从毒品原植物中提取、加工而成的滥用较早的毒品,其主要作用是麻醉。常见的第一代毒品包括鸦片、海洛因、吗啡、可卡因和大麻。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具体介绍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鸦片:从罂粟果实中提取的棕褐色或黑色膏状物,主要成分是吗啡。吸食鸦片初期会极度兴奋,长期吸食会导致肌体消瘦、免疫功能丧失,甚至死亡。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837372" y="1655071"/>
            <a:ext cx="3837498" cy="3704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传统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毒品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5" name="图片 3" descr="343435383038363b343532323337393bc9cfcad0cdcbb3f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565" y="1589998"/>
            <a:ext cx="501168" cy="501168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436245" y="3947795"/>
            <a:ext cx="5382895" cy="840740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海洛因:是一种以吗啡为合成起点的半合成毒品,俗称“白粉”。其成瘾速度快,毒性强烈,使用后有短暂快感,但随后会出现头晕、呼吸困难等症状,可导致呼吸衰竭。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lvl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吗啡:从鸦片中提炼而成,具有比鸦片更强的成瘾性。长期吸食会导致身体和心理的严重依赖。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lvl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可卡因:从古柯叶中提取,最初被用于治疗疾病,但后来被滥用成为毒品。大麻:一种桑科植物,其有效成分是四氢大麻酚,可损害大脑,过量吸食会导致幻觉和精神失常</a:t>
            </a:r>
            <a:endParaRPr lang="zh-CN" altLang="en-US" sz="12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/Users/教育科外网/Desktop/图片2.png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7728" b="27728"/>
          <a:stretch>
            <a:fillRect/>
          </a:stretch>
        </p:blipFill>
        <p:spPr>
          <a:xfrm>
            <a:off x="3561715" y="0"/>
            <a:ext cx="8630285" cy="68580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66065" y="0"/>
            <a:ext cx="11271250" cy="68580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1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067040" y="5341620"/>
            <a:ext cx="4098290" cy="1566545"/>
            <a:chOff x="10114" y="5035"/>
            <a:chExt cx="7418" cy="5026"/>
          </a:xfrm>
        </p:grpSpPr>
        <p:sp>
          <p:nvSpPr>
            <p:cNvPr id="424" name="矩形 423"/>
            <p:cNvSpPr/>
            <p:nvPr>
              <p:custDataLst>
                <p:tags r:id="rId4"/>
              </p:custDataLst>
            </p:nvPr>
          </p:nvSpPr>
          <p:spPr>
            <a:xfrm>
              <a:off x="10114" y="5035"/>
              <a:ext cx="7419" cy="5027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  <a:effectLst>
              <a:outerShdw blurRad="177800" dist="88900" dir="12000000" algn="t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262" y="5230"/>
              <a:ext cx="7053" cy="4669"/>
            </a:xfrm>
            <a:prstGeom prst="rect">
              <a:avLst/>
            </a:prstGeom>
          </p:spPr>
        </p:pic>
      </p:grpSp>
      <p:sp>
        <p:nvSpPr>
          <p:cNvPr id="29" name="任意多边形: 形状 28"/>
          <p:cNvSpPr/>
          <p:nvPr>
            <p:custDataLst>
              <p:tags r:id="rId6"/>
            </p:custDataLst>
          </p:nvPr>
        </p:nvSpPr>
        <p:spPr>
          <a:xfrm>
            <a:off x="-8907" y="-9224"/>
            <a:ext cx="8157682" cy="6867224"/>
          </a:xfrm>
          <a:custGeom>
            <a:avLst/>
            <a:gdLst>
              <a:gd name="connsiteX0" fmla="*/ 0 w 8157682"/>
              <a:gd name="connsiteY0" fmla="*/ 0 h 6867224"/>
              <a:gd name="connsiteX1" fmla="*/ 6208539 w 8157682"/>
              <a:gd name="connsiteY1" fmla="*/ 0 h 6867224"/>
              <a:gd name="connsiteX2" fmla="*/ 6279986 w 8157682"/>
              <a:gd name="connsiteY2" fmla="*/ 125184 h 6867224"/>
              <a:gd name="connsiteX3" fmla="*/ 8063311 w 8157682"/>
              <a:gd name="connsiteY3" fmla="*/ 3249803 h 6867224"/>
              <a:gd name="connsiteX4" fmla="*/ 8063361 w 8157682"/>
              <a:gd name="connsiteY4" fmla="*/ 3945043 h 6867224"/>
              <a:gd name="connsiteX5" fmla="*/ 6476168 w 8157682"/>
              <a:gd name="connsiteY5" fmla="*/ 6726015 h 6867224"/>
              <a:gd name="connsiteX6" fmla="*/ 6395575 w 8157682"/>
              <a:gd name="connsiteY6" fmla="*/ 6867224 h 6867224"/>
              <a:gd name="connsiteX7" fmla="*/ 0 w 8157682"/>
              <a:gd name="connsiteY7" fmla="*/ 6867224 h 686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7682" h="6867224">
                <a:moveTo>
                  <a:pt x="0" y="0"/>
                </a:moveTo>
                <a:lnTo>
                  <a:pt x="6208539" y="0"/>
                </a:lnTo>
                <a:lnTo>
                  <a:pt x="6279986" y="125184"/>
                </a:lnTo>
                <a:cubicBezTo>
                  <a:pt x="6965880" y="1326962"/>
                  <a:pt x="8063311" y="3249804"/>
                  <a:pt x="8063311" y="3249803"/>
                </a:cubicBezTo>
                <a:cubicBezTo>
                  <a:pt x="8189107" y="3470214"/>
                  <a:pt x="8189155" y="3724636"/>
                  <a:pt x="8063361" y="3945043"/>
                </a:cubicBezTo>
                <a:cubicBezTo>
                  <a:pt x="8063361" y="3945044"/>
                  <a:pt x="7156394" y="5534171"/>
                  <a:pt x="6476168" y="6726015"/>
                </a:cubicBezTo>
                <a:lnTo>
                  <a:pt x="6395575" y="6867224"/>
                </a:lnTo>
                <a:lnTo>
                  <a:pt x="0" y="686722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-8890" y="-635"/>
            <a:ext cx="6871970" cy="6858635"/>
            <a:chOff x="-14" y="-1"/>
            <a:chExt cx="10822" cy="10801"/>
          </a:xfrm>
        </p:grpSpPr>
        <p:cxnSp>
          <p:nvCxnSpPr>
            <p:cNvPr id="43" name="直接连接符 42"/>
            <p:cNvCxnSpPr/>
            <p:nvPr>
              <p:custDataLst>
                <p:tags r:id="rId7"/>
              </p:custDataLst>
            </p:nvPr>
          </p:nvCxnSpPr>
          <p:spPr>
            <a:xfrm flipH="1">
              <a:off x="7615" y="0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8"/>
              </p:custDataLst>
            </p:nvPr>
          </p:nvCxnSpPr>
          <p:spPr>
            <a:xfrm flipH="1">
              <a:off x="-14" y="-1"/>
              <a:ext cx="3735" cy="6445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2110" y="0"/>
              <a:ext cx="807" cy="1363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-7" y="4366"/>
              <a:ext cx="3728" cy="6434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11"/>
              </p:custDataLst>
            </p:nvPr>
          </p:nvCxnSpPr>
          <p:spPr>
            <a:xfrm flipV="1">
              <a:off x="-14" y="1347"/>
              <a:ext cx="10551" cy="16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12"/>
              </p:custDataLst>
            </p:nvPr>
          </p:nvCxnSpPr>
          <p:spPr>
            <a:xfrm>
              <a:off x="-14" y="9453"/>
              <a:ext cx="10822" cy="0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13"/>
              </p:custDataLst>
            </p:nvPr>
          </p:nvCxnSpPr>
          <p:spPr>
            <a:xfrm flipH="1">
              <a:off x="2174" y="9453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7604" y="9453"/>
              <a:ext cx="783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 descr="C:/Users/教育科外网/Desktop/1738916864056.png173891686405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7142" r="7142"/>
            <a:stretch>
              <a:fillRect/>
            </a:stretch>
          </p:blipFill>
          <p:spPr>
            <a:xfrm>
              <a:off x="909" y="1563"/>
              <a:ext cx="8691" cy="767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91" h="7673">
                  <a:moveTo>
                    <a:pt x="2454" y="0"/>
                  </a:moveTo>
                  <a:cubicBezTo>
                    <a:pt x="2454" y="0"/>
                    <a:pt x="6237" y="0"/>
                    <a:pt x="6237" y="0"/>
                  </a:cubicBezTo>
                  <a:cubicBezTo>
                    <a:pt x="6442" y="0"/>
                    <a:pt x="6620" y="102"/>
                    <a:pt x="6722" y="280"/>
                  </a:cubicBezTo>
                  <a:cubicBezTo>
                    <a:pt x="6722" y="280"/>
                    <a:pt x="8614" y="3557"/>
                    <a:pt x="8614" y="3557"/>
                  </a:cubicBezTo>
                  <a:cubicBezTo>
                    <a:pt x="8716" y="3734"/>
                    <a:pt x="8716" y="3939"/>
                    <a:pt x="8614" y="4117"/>
                  </a:cubicBezTo>
                  <a:cubicBezTo>
                    <a:pt x="8614" y="4117"/>
                    <a:pt x="6722" y="7393"/>
                    <a:pt x="6722" y="7393"/>
                  </a:cubicBezTo>
                  <a:cubicBezTo>
                    <a:pt x="6620" y="7571"/>
                    <a:pt x="6442" y="7673"/>
                    <a:pt x="6237" y="7673"/>
                  </a:cubicBezTo>
                  <a:cubicBezTo>
                    <a:pt x="6237" y="7673"/>
                    <a:pt x="2454" y="7673"/>
                    <a:pt x="2454" y="7673"/>
                  </a:cubicBezTo>
                  <a:cubicBezTo>
                    <a:pt x="2249" y="7673"/>
                    <a:pt x="2071" y="7571"/>
                    <a:pt x="1969" y="7393"/>
                  </a:cubicBezTo>
                  <a:cubicBezTo>
                    <a:pt x="1969" y="7393"/>
                    <a:pt x="77" y="4117"/>
                    <a:pt x="77" y="4117"/>
                  </a:cubicBezTo>
                  <a:cubicBezTo>
                    <a:pt x="-26" y="3939"/>
                    <a:pt x="-26" y="3734"/>
                    <a:pt x="77" y="3557"/>
                  </a:cubicBezTo>
                  <a:cubicBezTo>
                    <a:pt x="77" y="3557"/>
                    <a:pt x="1969" y="280"/>
                    <a:pt x="1969" y="280"/>
                  </a:cubicBezTo>
                  <a:cubicBezTo>
                    <a:pt x="2071" y="102"/>
                    <a:pt x="2249" y="0"/>
                    <a:pt x="2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alpha val="20000"/>
                </a:schemeClr>
              </a:solidFill>
            </a:ln>
          </p:spPr>
        </p:pic>
      </p:grpSp>
      <p:cxnSp>
        <p:nvCxnSpPr>
          <p:cNvPr id="60" name="直接连接符 59"/>
          <p:cNvCxnSpPr/>
          <p:nvPr>
            <p:custDataLst>
              <p:tags r:id="rId17"/>
            </p:custDataLst>
          </p:nvPr>
        </p:nvCxnSpPr>
        <p:spPr>
          <a:xfrm flipH="1" flipV="1">
            <a:off x="4334786" y="-388"/>
            <a:ext cx="3014459" cy="5185626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18"/>
            </p:custDataLst>
          </p:nvPr>
        </p:nvCxnSpPr>
        <p:spPr>
          <a:xfrm flipH="1">
            <a:off x="4334785" y="1824892"/>
            <a:ext cx="2905545" cy="5033108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6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598170" y="410845"/>
            <a:ext cx="1448435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>
                <a:solidFill>
                  <a:srgbClr val="FFFFFF"/>
                </a:solidFill>
                <a:sym typeface="+mn-ea"/>
              </a:rPr>
              <a:t>案例</a:t>
            </a:r>
            <a:endParaRPr lang="zh-CN" altLang="en-US" dirty="0">
              <a:solidFill>
                <a:srgbClr val="FFFFFF"/>
              </a:solidFill>
              <a:sym typeface="+mn-ea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C:/Users/教育科外网/Desktop/1738818367014.png17388183670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5991" r="15991"/>
          <a:stretch>
            <a:fillRect/>
          </a:stretch>
        </p:blipFill>
        <p:spPr>
          <a:xfrm>
            <a:off x="5803265" y="-1270"/>
            <a:ext cx="6388735" cy="6858000"/>
          </a:xfrm>
          <a:custGeom>
            <a:avLst/>
            <a:gdLst>
              <a:gd name="connsiteX0" fmla="*/ 3873804 w 6631619"/>
              <a:gd name="connsiteY0" fmla="*/ 0 h 6868305"/>
              <a:gd name="connsiteX1" fmla="*/ 6631619 w 6631619"/>
              <a:gd name="connsiteY1" fmla="*/ 0 h 6868305"/>
              <a:gd name="connsiteX2" fmla="*/ 6631619 w 6631619"/>
              <a:gd name="connsiteY2" fmla="*/ 6868304 h 6868305"/>
              <a:gd name="connsiteX3" fmla="*/ 6267459 w 6631619"/>
              <a:gd name="connsiteY3" fmla="*/ 6868304 h 6868305"/>
              <a:gd name="connsiteX4" fmla="*/ 6267460 w 6631619"/>
              <a:gd name="connsiteY4" fmla="*/ 6868305 h 6868305"/>
              <a:gd name="connsiteX5" fmla="*/ 0 w 6631619"/>
              <a:gd name="connsiteY5" fmla="*/ 6868305 h 68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619" h="6868305">
                <a:moveTo>
                  <a:pt x="3873804" y="0"/>
                </a:moveTo>
                <a:lnTo>
                  <a:pt x="6631619" y="0"/>
                </a:lnTo>
                <a:lnTo>
                  <a:pt x="6631619" y="6868304"/>
                </a:lnTo>
                <a:lnTo>
                  <a:pt x="6267459" y="6868304"/>
                </a:lnTo>
                <a:lnTo>
                  <a:pt x="6267460" y="6868305"/>
                </a:lnTo>
                <a:lnTo>
                  <a:pt x="0" y="686830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pic>
        <p:nvPicPr>
          <p:cNvPr id="30" name="图片 29" descr="C:/Users/教育科外网/Desktop/1.jpeg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3219" r="13219"/>
          <a:stretch>
            <a:fillRect/>
          </a:stretch>
        </p:blipFill>
        <p:spPr>
          <a:xfrm>
            <a:off x="5502910" y="-1270"/>
            <a:ext cx="3851275" cy="3489960"/>
          </a:xfrm>
          <a:custGeom>
            <a:avLst/>
            <a:gdLst>
              <a:gd name="connsiteX0" fmla="*/ 0 w 3993724"/>
              <a:gd name="connsiteY0" fmla="*/ 0 h 3490217"/>
              <a:gd name="connsiteX1" fmla="*/ 3993724 w 3993724"/>
              <a:gd name="connsiteY1" fmla="*/ 0 h 3490217"/>
              <a:gd name="connsiteX2" fmla="*/ 1996862 w 3993724"/>
              <a:gd name="connsiteY2" fmla="*/ 3490217 h 349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3724" h="3490217">
                <a:moveTo>
                  <a:pt x="0" y="0"/>
                </a:moveTo>
                <a:lnTo>
                  <a:pt x="3993724" y="0"/>
                </a:lnTo>
                <a:lnTo>
                  <a:pt x="1996862" y="349021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63830" y="2000885"/>
            <a:ext cx="6022340" cy="4083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/>
              <a:t>第二代毒品主要是通过人工化学合成的合成毒品，其直接作用于人的中枢神经系统，具有兴奋、致幻等作用。以下是关于第二代毒品的定义、种类、特点和危害的相关信息：</a:t>
            </a:r>
            <a:endParaRPr lang="zh-CN" altLang="en-US" sz="1400"/>
          </a:p>
          <a:p>
            <a:r>
              <a:rPr lang="zh-CN" altLang="en-US" sz="1400"/>
              <a:t>第二代毒品是指通过人工化学合成的毒品，与第一代传统毒品（如鸦片、海洛因、大麻等）相比，其主要成分是化学合成的兴奋剂或致幻剂。</a:t>
            </a:r>
            <a:endParaRPr lang="zh-CN" altLang="en-US" sz="1400"/>
          </a:p>
          <a:p>
            <a:r>
              <a:rPr lang="zh-CN" altLang="en-US" sz="1400"/>
              <a:t>常见的第二代毒品包括：</a:t>
            </a:r>
            <a:endParaRPr lang="zh-CN" altLang="en-US" sz="1400"/>
          </a:p>
          <a:p>
            <a:r>
              <a:rPr lang="zh-CN" altLang="en-US" sz="1400"/>
              <a:t>冰毒（甲基苯丙胺）：外观为透明结晶体，具有强烈的兴奋作用。</a:t>
            </a:r>
            <a:endParaRPr lang="zh-CN" altLang="en-US" sz="1400"/>
          </a:p>
          <a:p>
            <a:r>
              <a:rPr lang="zh-CN" altLang="en-US" sz="1400"/>
              <a:t>摇头丸（亚甲基二氧基苯丙胺）：含有苯丙胺类兴奋剂成分的片剂或丸剂，服用后会出现摇头晃脑、幻觉等症状。</a:t>
            </a:r>
            <a:endParaRPr lang="zh-CN" altLang="en-US" sz="1400"/>
          </a:p>
          <a:p>
            <a:r>
              <a:rPr lang="zh-CN" altLang="en-US" sz="1400"/>
              <a:t>麻古：加工后的冰毒片剂，主要成分是甲基苯丙胺。</a:t>
            </a:r>
            <a:endParaRPr lang="zh-CN" altLang="en-US" sz="1400"/>
          </a:p>
          <a:p>
            <a:r>
              <a:rPr lang="zh-CN" altLang="en-US" sz="1400"/>
              <a:t>氯胺酮（俗称</a:t>
            </a:r>
            <a:r>
              <a:rPr lang="en-US" altLang="zh-CN" sz="1400"/>
              <a:t>K</a:t>
            </a:r>
            <a:r>
              <a:rPr lang="zh-CN" altLang="en-US" sz="1400"/>
              <a:t>粉）：一种静脉全麻药，具有致幻和成瘾性。</a:t>
            </a:r>
            <a:endParaRPr lang="zh-CN" altLang="en-US" sz="1400"/>
          </a:p>
          <a:p>
            <a:r>
              <a:rPr lang="zh-CN" altLang="en-US" sz="1400"/>
              <a:t>化学合成：通过化学方法合成，不依赖于毒品原植物。</a:t>
            </a:r>
            <a:endParaRPr lang="zh-CN" altLang="en-US" sz="1400"/>
          </a:p>
          <a:p>
            <a:r>
              <a:rPr lang="zh-CN" altLang="en-US" sz="1400"/>
              <a:t>作用强烈：直接作用于中枢神经系统，具有更强的兴奋、致幻或麻醉效果。</a:t>
            </a:r>
            <a:endParaRPr lang="zh-CN" altLang="en-US" sz="1400"/>
          </a:p>
          <a:p>
            <a:r>
              <a:rPr lang="zh-CN" altLang="en-US" sz="1400"/>
              <a:t>伪装性强：常伪装成食品、饮料等形式，如</a:t>
            </a:r>
            <a:r>
              <a:rPr lang="en-US" altLang="zh-CN" sz="1400"/>
              <a:t>“</a:t>
            </a:r>
            <a:r>
              <a:rPr lang="zh-CN" altLang="en-US" sz="1400"/>
              <a:t>奶茶</a:t>
            </a:r>
            <a:r>
              <a:rPr lang="en-US" altLang="zh-CN" sz="1400"/>
              <a:t>”“</a:t>
            </a:r>
            <a:r>
              <a:rPr lang="zh-CN" altLang="en-US" sz="1400"/>
              <a:t>跳跳糖</a:t>
            </a:r>
            <a:r>
              <a:rPr lang="en-US" altLang="zh-CN" sz="1400"/>
              <a:t>”</a:t>
            </a:r>
            <a:r>
              <a:rPr lang="zh-CN" altLang="en-US" sz="1400"/>
              <a:t>等，隐蔽性高。</a:t>
            </a:r>
            <a:endParaRPr lang="zh-CN" altLang="en-US" sz="1400"/>
          </a:p>
          <a:p>
            <a:r>
              <a:rPr lang="zh-CN" altLang="en-US" sz="1400"/>
              <a:t>滥用形式多样：常见的滥用方式包括烫吸、注射和吞服。</a:t>
            </a:r>
            <a:endParaRPr lang="zh-CN" altLang="en-US" sz="1400"/>
          </a:p>
          <a:p>
            <a:r>
              <a:rPr lang="zh-CN" altLang="en-US" sz="1400"/>
              <a:t>身体危害：对身体机能损害大，吸食后可在短时间内使人精神兴奋、产生幻觉，长期滥用可能导致神经系统损害、免疫力下降、器官功能衰竭等。</a:t>
            </a:r>
            <a:endParaRPr lang="zh-CN" altLang="en-US" sz="1400"/>
          </a:p>
          <a:p>
            <a:r>
              <a:rPr lang="zh-CN" altLang="en-US" sz="1400"/>
              <a:t>精神危害：长期吸食可能导致精神错乱、焦虑、抑郁、幻觉等精神障碍。</a:t>
            </a:r>
            <a:endParaRPr lang="zh-CN" altLang="en-US" sz="1400"/>
          </a:p>
          <a:p>
            <a:r>
              <a:rPr lang="zh-CN" altLang="en-US" sz="1400"/>
              <a:t>社会危害：滥用第二代毒品的人群以年轻人居多，常在私人住宅、出租屋等隐蔽场所吸食，容易引发违法犯罪行为。</a:t>
            </a:r>
            <a:endParaRPr lang="zh-CN" altLang="en-US" sz="1400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20041" y="461127"/>
            <a:ext cx="4865056" cy="704850"/>
          </a:xfrm>
        </p:spPr>
        <p:txBody>
          <a:bodyPr lIns="0" tIns="0" rIns="0" bIns="0">
            <a:normAutofit/>
          </a:bodyPr>
          <a:p>
            <a:pPr algn="l"/>
            <a:r>
              <a:rPr lang="zh-CN" altLang="en-US" dirty="0"/>
              <a:t>第二代：化学</a:t>
            </a:r>
            <a:r>
              <a:rPr lang="zh-CN" altLang="en-US" dirty="0"/>
              <a:t>合成</a:t>
            </a:r>
            <a:endParaRPr lang="zh-CN" altLang="en-US" dirty="0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905952" y="1398531"/>
            <a:ext cx="3837498" cy="3704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新型毒品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3" name="图片 3" descr="343435383038363b343532323337393bc9cfcad0cdcbb3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830" y="1355683"/>
            <a:ext cx="501168" cy="501168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0578" y="370578"/>
            <a:ext cx="11515696" cy="18528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0" b="1" kern="0" spc="102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0578" y="629982"/>
            <a:ext cx="11617605" cy="3705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2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常见制毒原料识别表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0578" y="1111733"/>
            <a:ext cx="889386" cy="37058"/>
          </a:xfrm>
          <a:custGeom>
            <a:avLst/>
            <a:gdLst/>
            <a:ahLst/>
            <a:cxnLst/>
            <a:rect l="l" t="t" r="r" b="b"/>
            <a:pathLst>
              <a:path w="889386" h="37058">
                <a:moveTo>
                  <a:pt x="0" y="0"/>
                </a:moveTo>
                <a:lnTo>
                  <a:pt x="889386" y="0"/>
                </a:lnTo>
                <a:lnTo>
                  <a:pt x="889386" y="37058"/>
                </a:lnTo>
                <a:lnTo>
                  <a:pt x="0" y="37058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70578" y="1297021"/>
            <a:ext cx="11450845" cy="2742274"/>
          </a:xfrm>
          <a:custGeom>
            <a:avLst/>
            <a:gdLst/>
            <a:ahLst/>
            <a:cxnLst/>
            <a:rect l="l" t="t" r="r" b="b"/>
            <a:pathLst>
              <a:path w="11450845" h="2742274">
                <a:moveTo>
                  <a:pt x="74124" y="0"/>
                </a:moveTo>
                <a:lnTo>
                  <a:pt x="11376721" y="0"/>
                </a:lnTo>
                <a:cubicBezTo>
                  <a:pt x="11417659" y="0"/>
                  <a:pt x="11450845" y="33186"/>
                  <a:pt x="11450845" y="74124"/>
                </a:cubicBezTo>
                <a:lnTo>
                  <a:pt x="11450845" y="2668150"/>
                </a:lnTo>
                <a:cubicBezTo>
                  <a:pt x="11450845" y="2709087"/>
                  <a:pt x="11417659" y="2742274"/>
                  <a:pt x="11376721" y="2742274"/>
                </a:cubicBezTo>
                <a:lnTo>
                  <a:pt x="74124" y="2742274"/>
                </a:lnTo>
                <a:cubicBezTo>
                  <a:pt x="33186" y="2742274"/>
                  <a:pt x="0" y="2709087"/>
                  <a:pt x="0" y="2668150"/>
                </a:cubicBezTo>
                <a:lnTo>
                  <a:pt x="0" y="74124"/>
                </a:lnTo>
                <a:cubicBezTo>
                  <a:pt x="0" y="33214"/>
                  <a:pt x="33214" y="0"/>
                  <a:pt x="7412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587" dist="37058" dir="5400000" algn="bl" rotWithShape="0">
              <a:srgbClr val="000000">
                <a:alpha val="10196"/>
              </a:srgbClr>
            </a:outerShdw>
          </a:effectLst>
        </p:spPr>
      </p:sp>
      <p:graphicFrame>
        <p:nvGraphicFramePr>
          <p:cNvPr id="12" name="Table 0"/>
          <p:cNvGraphicFramePr>
            <a:graphicFrameLocks noGrp="1"/>
          </p:cNvGraphicFramePr>
          <p:nvPr/>
        </p:nvGraphicFramePr>
        <p:xfrm>
          <a:off x="370578" y="1297021"/>
          <a:ext cx="11450845" cy="2742276"/>
        </p:xfrm>
        <a:graphic>
          <a:graphicData uri="http://schemas.openxmlformats.org/drawingml/2006/table">
            <a:tbl>
              <a:tblPr/>
              <a:tblGrid>
                <a:gridCol w="2909033"/>
                <a:gridCol w="4660012"/>
                <a:gridCol w="3881799"/>
              </a:tblGrid>
              <a:tr h="457046"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原料名称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外观特征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易制毒品种类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</a:tr>
              <a:tr h="45704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1-苯基-2-丙酮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无色或淡黄色油状液体，有特殊气味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制造冰毒（苯丙胺类）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5704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胡椒醛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白色或黄白色闪光结晶，有香草味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制造摇头丸（MDMA）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</a:tr>
              <a:tr h="45704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羟亚胺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乳白色或黄色粉末，有刺鼻氨味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制造K粉（氯胺酮）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5704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醋酸酐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无色透明液体，有强烈醋酸味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制造海洛因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</a:tr>
              <a:tr h="45704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麻黄素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白色针状结晶或粉末，无臭、味苦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制造冰毒、摇头丸</a:t>
                      </a:r>
                      <a:endParaRPr lang="en-US"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1173" marR="111173" marT="111173" marB="111173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</a:tr>
            </a:tbl>
          </a:graphicData>
        </a:graphic>
      </p:graphicFrame>
      <p:sp>
        <p:nvSpPr>
          <p:cNvPr id="7" name="Shape 4"/>
          <p:cNvSpPr/>
          <p:nvPr/>
        </p:nvSpPr>
        <p:spPr>
          <a:xfrm>
            <a:off x="370578" y="4150468"/>
            <a:ext cx="5651307" cy="1482310"/>
          </a:xfrm>
          <a:custGeom>
            <a:avLst/>
            <a:gdLst/>
            <a:ahLst/>
            <a:cxnLst/>
            <a:rect l="l" t="t" r="r" b="b"/>
            <a:pathLst>
              <a:path w="5651307" h="1482310">
                <a:moveTo>
                  <a:pt x="74116" y="0"/>
                </a:moveTo>
                <a:lnTo>
                  <a:pt x="5577191" y="0"/>
                </a:lnTo>
                <a:cubicBezTo>
                  <a:pt x="5618124" y="0"/>
                  <a:pt x="5651307" y="33183"/>
                  <a:pt x="5651307" y="74116"/>
                </a:cubicBezTo>
                <a:lnTo>
                  <a:pt x="5651307" y="1408195"/>
                </a:lnTo>
                <a:cubicBezTo>
                  <a:pt x="5651307" y="1449127"/>
                  <a:pt x="5618124" y="1482310"/>
                  <a:pt x="5577191" y="1482310"/>
                </a:cubicBezTo>
                <a:lnTo>
                  <a:pt x="74116" y="1482310"/>
                </a:lnTo>
                <a:cubicBezTo>
                  <a:pt x="33183" y="1482310"/>
                  <a:pt x="0" y="1449127"/>
                  <a:pt x="0" y="1408195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587" dist="3705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531547" y="4345021"/>
            <a:ext cx="187605" cy="166760"/>
          </a:xfrm>
          <a:custGeom>
            <a:avLst/>
            <a:gdLst/>
            <a:ahLst/>
            <a:cxnLst/>
            <a:rect l="l" t="t" r="r" b="b"/>
            <a:pathLst>
              <a:path w="187605" h="166760">
                <a:moveTo>
                  <a:pt x="93802" y="10422"/>
                </a:moveTo>
                <a:cubicBezTo>
                  <a:pt x="67486" y="10422"/>
                  <a:pt x="46413" y="22408"/>
                  <a:pt x="31072" y="36674"/>
                </a:cubicBezTo>
                <a:cubicBezTo>
                  <a:pt x="15829" y="50842"/>
                  <a:pt x="5635" y="67746"/>
                  <a:pt x="782" y="79374"/>
                </a:cubicBezTo>
                <a:cubicBezTo>
                  <a:pt x="-293" y="81947"/>
                  <a:pt x="-293" y="84813"/>
                  <a:pt x="782" y="87386"/>
                </a:cubicBezTo>
                <a:cubicBezTo>
                  <a:pt x="5635" y="99014"/>
                  <a:pt x="15829" y="115950"/>
                  <a:pt x="31072" y="130086"/>
                </a:cubicBezTo>
                <a:cubicBezTo>
                  <a:pt x="46413" y="144319"/>
                  <a:pt x="67486" y="156337"/>
                  <a:pt x="93802" y="156337"/>
                </a:cubicBezTo>
                <a:cubicBezTo>
                  <a:pt x="120119" y="156337"/>
                  <a:pt x="141192" y="144352"/>
                  <a:pt x="156533" y="130086"/>
                </a:cubicBezTo>
                <a:cubicBezTo>
                  <a:pt x="171776" y="115918"/>
                  <a:pt x="181970" y="99014"/>
                  <a:pt x="186823" y="87386"/>
                </a:cubicBezTo>
                <a:cubicBezTo>
                  <a:pt x="187898" y="84813"/>
                  <a:pt x="187898" y="81947"/>
                  <a:pt x="186823" y="79374"/>
                </a:cubicBezTo>
                <a:cubicBezTo>
                  <a:pt x="181970" y="67746"/>
                  <a:pt x="171776" y="50810"/>
                  <a:pt x="156533" y="36674"/>
                </a:cubicBezTo>
                <a:cubicBezTo>
                  <a:pt x="141192" y="22441"/>
                  <a:pt x="120119" y="10422"/>
                  <a:pt x="93802" y="10422"/>
                </a:cubicBezTo>
                <a:close/>
                <a:moveTo>
                  <a:pt x="46901" y="83380"/>
                </a:moveTo>
                <a:cubicBezTo>
                  <a:pt x="46901" y="57494"/>
                  <a:pt x="67917" y="36479"/>
                  <a:pt x="93802" y="36479"/>
                </a:cubicBezTo>
                <a:cubicBezTo>
                  <a:pt x="119688" y="36479"/>
                  <a:pt x="140704" y="57494"/>
                  <a:pt x="140704" y="83380"/>
                </a:cubicBezTo>
                <a:cubicBezTo>
                  <a:pt x="140704" y="109265"/>
                  <a:pt x="119688" y="130281"/>
                  <a:pt x="93802" y="130281"/>
                </a:cubicBezTo>
                <a:cubicBezTo>
                  <a:pt x="67917" y="130281"/>
                  <a:pt x="46901" y="109265"/>
                  <a:pt x="46901" y="83380"/>
                </a:cubicBezTo>
                <a:close/>
                <a:moveTo>
                  <a:pt x="93802" y="62535"/>
                </a:moveTo>
                <a:cubicBezTo>
                  <a:pt x="93802" y="74032"/>
                  <a:pt x="84455" y="83380"/>
                  <a:pt x="72957" y="83380"/>
                </a:cubicBezTo>
                <a:cubicBezTo>
                  <a:pt x="69212" y="83380"/>
                  <a:pt x="65694" y="82403"/>
                  <a:pt x="62633" y="80644"/>
                </a:cubicBezTo>
                <a:cubicBezTo>
                  <a:pt x="62307" y="84194"/>
                  <a:pt x="62600" y="87842"/>
                  <a:pt x="63577" y="91457"/>
                </a:cubicBezTo>
                <a:cubicBezTo>
                  <a:pt x="68039" y="108133"/>
                  <a:pt x="85204" y="118035"/>
                  <a:pt x="101880" y="113573"/>
                </a:cubicBezTo>
                <a:cubicBezTo>
                  <a:pt x="118556" y="109110"/>
                  <a:pt x="128457" y="91946"/>
                  <a:pt x="123995" y="75270"/>
                </a:cubicBezTo>
                <a:cubicBezTo>
                  <a:pt x="120022" y="60385"/>
                  <a:pt x="105919" y="50907"/>
                  <a:pt x="91067" y="52210"/>
                </a:cubicBezTo>
                <a:cubicBezTo>
                  <a:pt x="92793" y="55239"/>
                  <a:pt x="93802" y="58757"/>
                  <a:pt x="93802" y="62535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9" name="Text 6"/>
          <p:cNvSpPr/>
          <p:nvPr/>
        </p:nvSpPr>
        <p:spPr>
          <a:xfrm>
            <a:off x="731891" y="4298699"/>
            <a:ext cx="5225143" cy="2594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视觉识别要点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37337" y="4706334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1" name="Text 8"/>
          <p:cNvSpPr/>
          <p:nvPr/>
        </p:nvSpPr>
        <p:spPr>
          <a:xfrm>
            <a:off x="778213" y="4669277"/>
            <a:ext cx="2297581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注意液体的颜色、透明度、粘稠度</a:t>
            </a:r>
            <a:endParaRPr lang="en-US" sz="1600" dirty="0"/>
          </a:p>
        </p:txBody>
      </p:sp>
      <p:sp>
        <p:nvSpPr>
          <p:cNvPr id="6" name="Shape 9"/>
          <p:cNvSpPr/>
          <p:nvPr/>
        </p:nvSpPr>
        <p:spPr>
          <a:xfrm>
            <a:off x="537337" y="5002796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3" name="Text 10"/>
          <p:cNvSpPr/>
          <p:nvPr/>
        </p:nvSpPr>
        <p:spPr>
          <a:xfrm>
            <a:off x="778213" y="4965739"/>
            <a:ext cx="2149350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观察固体粉末的颜色、结晶形态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37337" y="5299258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5" name="Text 12"/>
          <p:cNvSpPr/>
          <p:nvPr/>
        </p:nvSpPr>
        <p:spPr>
          <a:xfrm>
            <a:off x="778213" y="5262201"/>
            <a:ext cx="2297581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识别容器的类型、标签、储存方式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67944" y="4150468"/>
            <a:ext cx="5651307" cy="1482310"/>
          </a:xfrm>
          <a:custGeom>
            <a:avLst/>
            <a:gdLst/>
            <a:ahLst/>
            <a:cxnLst/>
            <a:rect l="l" t="t" r="r" b="b"/>
            <a:pathLst>
              <a:path w="5651307" h="1482310">
                <a:moveTo>
                  <a:pt x="74116" y="0"/>
                </a:moveTo>
                <a:lnTo>
                  <a:pt x="5577191" y="0"/>
                </a:lnTo>
                <a:cubicBezTo>
                  <a:pt x="5618124" y="0"/>
                  <a:pt x="5651307" y="33183"/>
                  <a:pt x="5651307" y="74116"/>
                </a:cubicBezTo>
                <a:lnTo>
                  <a:pt x="5651307" y="1408195"/>
                </a:lnTo>
                <a:cubicBezTo>
                  <a:pt x="5651307" y="1449127"/>
                  <a:pt x="5618124" y="1482310"/>
                  <a:pt x="5577191" y="1482310"/>
                </a:cubicBezTo>
                <a:lnTo>
                  <a:pt x="74116" y="1482310"/>
                </a:lnTo>
                <a:cubicBezTo>
                  <a:pt x="33183" y="1482310"/>
                  <a:pt x="0" y="1449127"/>
                  <a:pt x="0" y="1408195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587" dist="3705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339336" y="4345021"/>
            <a:ext cx="166760" cy="166760"/>
          </a:xfrm>
          <a:custGeom>
            <a:avLst/>
            <a:gdLst/>
            <a:ahLst/>
            <a:cxnLst/>
            <a:rect l="l" t="t" r="r" b="b"/>
            <a:pathLst>
              <a:path w="166760" h="166760">
                <a:moveTo>
                  <a:pt x="93802" y="10422"/>
                </a:moveTo>
                <a:cubicBezTo>
                  <a:pt x="93802" y="16187"/>
                  <a:pt x="98460" y="20845"/>
                  <a:pt x="104225" y="20845"/>
                </a:cubicBezTo>
                <a:lnTo>
                  <a:pt x="117253" y="20845"/>
                </a:lnTo>
                <a:cubicBezTo>
                  <a:pt x="121585" y="20845"/>
                  <a:pt x="125070" y="24330"/>
                  <a:pt x="125070" y="28662"/>
                </a:cubicBezTo>
                <a:cubicBezTo>
                  <a:pt x="125070" y="32994"/>
                  <a:pt x="121585" y="36479"/>
                  <a:pt x="117253" y="36479"/>
                </a:cubicBezTo>
                <a:lnTo>
                  <a:pt x="10422" y="36479"/>
                </a:lnTo>
                <a:cubicBezTo>
                  <a:pt x="4658" y="36479"/>
                  <a:pt x="0" y="41136"/>
                  <a:pt x="0" y="46901"/>
                </a:cubicBezTo>
                <a:cubicBezTo>
                  <a:pt x="0" y="52666"/>
                  <a:pt x="4658" y="57324"/>
                  <a:pt x="10422" y="57324"/>
                </a:cubicBezTo>
                <a:lnTo>
                  <a:pt x="117253" y="57324"/>
                </a:lnTo>
                <a:cubicBezTo>
                  <a:pt x="133082" y="57324"/>
                  <a:pt x="145915" y="44491"/>
                  <a:pt x="145915" y="28662"/>
                </a:cubicBezTo>
                <a:cubicBezTo>
                  <a:pt x="145915" y="12833"/>
                  <a:pt x="133082" y="0"/>
                  <a:pt x="117253" y="0"/>
                </a:cubicBezTo>
                <a:lnTo>
                  <a:pt x="104225" y="0"/>
                </a:lnTo>
                <a:cubicBezTo>
                  <a:pt x="98460" y="0"/>
                  <a:pt x="93802" y="4658"/>
                  <a:pt x="93802" y="10422"/>
                </a:cubicBezTo>
                <a:close/>
                <a:moveTo>
                  <a:pt x="114647" y="125070"/>
                </a:moveTo>
                <a:cubicBezTo>
                  <a:pt x="114647" y="130835"/>
                  <a:pt x="119305" y="135492"/>
                  <a:pt x="125070" y="135492"/>
                </a:cubicBezTo>
                <a:lnTo>
                  <a:pt x="135492" y="135492"/>
                </a:lnTo>
                <a:cubicBezTo>
                  <a:pt x="152755" y="135492"/>
                  <a:pt x="166760" y="121487"/>
                  <a:pt x="166760" y="104225"/>
                </a:cubicBezTo>
                <a:cubicBezTo>
                  <a:pt x="166760" y="86963"/>
                  <a:pt x="152755" y="72957"/>
                  <a:pt x="135492" y="72957"/>
                </a:cubicBezTo>
                <a:lnTo>
                  <a:pt x="10422" y="72957"/>
                </a:lnTo>
                <a:cubicBezTo>
                  <a:pt x="4658" y="72957"/>
                  <a:pt x="0" y="77615"/>
                  <a:pt x="0" y="83380"/>
                </a:cubicBezTo>
                <a:cubicBezTo>
                  <a:pt x="0" y="89145"/>
                  <a:pt x="4658" y="93802"/>
                  <a:pt x="10422" y="93802"/>
                </a:cubicBezTo>
                <a:lnTo>
                  <a:pt x="135492" y="93802"/>
                </a:lnTo>
                <a:cubicBezTo>
                  <a:pt x="141257" y="93802"/>
                  <a:pt x="145915" y="98460"/>
                  <a:pt x="145915" y="104225"/>
                </a:cubicBezTo>
                <a:cubicBezTo>
                  <a:pt x="145915" y="109990"/>
                  <a:pt x="141257" y="114647"/>
                  <a:pt x="135492" y="114647"/>
                </a:cubicBezTo>
                <a:lnTo>
                  <a:pt x="125070" y="114647"/>
                </a:lnTo>
                <a:cubicBezTo>
                  <a:pt x="119305" y="114647"/>
                  <a:pt x="114647" y="119305"/>
                  <a:pt x="114647" y="125070"/>
                </a:cubicBezTo>
                <a:close/>
                <a:moveTo>
                  <a:pt x="41690" y="166760"/>
                </a:moveTo>
                <a:lnTo>
                  <a:pt x="54718" y="166760"/>
                </a:lnTo>
                <a:cubicBezTo>
                  <a:pt x="70547" y="166760"/>
                  <a:pt x="83380" y="153927"/>
                  <a:pt x="83380" y="138098"/>
                </a:cubicBezTo>
                <a:cubicBezTo>
                  <a:pt x="83380" y="122269"/>
                  <a:pt x="70547" y="109436"/>
                  <a:pt x="54718" y="109436"/>
                </a:cubicBezTo>
                <a:lnTo>
                  <a:pt x="10422" y="109436"/>
                </a:lnTo>
                <a:cubicBezTo>
                  <a:pt x="4658" y="109436"/>
                  <a:pt x="0" y="114094"/>
                  <a:pt x="0" y="119859"/>
                </a:cubicBezTo>
                <a:cubicBezTo>
                  <a:pt x="0" y="125624"/>
                  <a:pt x="4658" y="130281"/>
                  <a:pt x="10422" y="130281"/>
                </a:cubicBezTo>
                <a:lnTo>
                  <a:pt x="54718" y="130281"/>
                </a:lnTo>
                <a:cubicBezTo>
                  <a:pt x="59050" y="130281"/>
                  <a:pt x="62535" y="133766"/>
                  <a:pt x="62535" y="138098"/>
                </a:cubicBezTo>
                <a:cubicBezTo>
                  <a:pt x="62535" y="142430"/>
                  <a:pt x="59050" y="145915"/>
                  <a:pt x="54718" y="145915"/>
                </a:cubicBezTo>
                <a:lnTo>
                  <a:pt x="41690" y="145915"/>
                </a:lnTo>
                <a:cubicBezTo>
                  <a:pt x="35925" y="145915"/>
                  <a:pt x="31267" y="150572"/>
                  <a:pt x="31267" y="156337"/>
                </a:cubicBezTo>
                <a:cubicBezTo>
                  <a:pt x="31267" y="162102"/>
                  <a:pt x="35925" y="166760"/>
                  <a:pt x="41690" y="16676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8" name="Text 15"/>
          <p:cNvSpPr/>
          <p:nvPr/>
        </p:nvSpPr>
        <p:spPr>
          <a:xfrm>
            <a:off x="6529257" y="4298699"/>
            <a:ext cx="5225143" cy="2594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气味识别要点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334704" y="4706334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0" name="Text 17"/>
          <p:cNvSpPr/>
          <p:nvPr/>
        </p:nvSpPr>
        <p:spPr>
          <a:xfrm>
            <a:off x="6575579" y="4669277"/>
            <a:ext cx="2149350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特殊气味：刺激性、化学性气味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6334704" y="5002796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2" name="Text 19"/>
          <p:cNvSpPr/>
          <p:nvPr/>
        </p:nvSpPr>
        <p:spPr>
          <a:xfrm>
            <a:off x="6575579" y="4965739"/>
            <a:ext cx="2297581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常见气味：醋酸味、氨味、香草味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6334704" y="5299258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4" name="Text 21"/>
          <p:cNvSpPr/>
          <p:nvPr/>
        </p:nvSpPr>
        <p:spPr>
          <a:xfrm>
            <a:off x="6575579" y="5262201"/>
            <a:ext cx="2594043" cy="2223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注意：切勿近距离嗅闻，保持安全距离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370578" y="5743951"/>
            <a:ext cx="11450845" cy="741155"/>
          </a:xfrm>
          <a:custGeom>
            <a:avLst/>
            <a:gdLst/>
            <a:ahLst/>
            <a:cxnLst/>
            <a:rect l="l" t="t" r="r" b="b"/>
            <a:pathLst>
              <a:path w="11450845" h="741155">
                <a:moveTo>
                  <a:pt x="74116" y="0"/>
                </a:moveTo>
                <a:lnTo>
                  <a:pt x="11376729" y="0"/>
                </a:lnTo>
                <a:cubicBezTo>
                  <a:pt x="11417662" y="0"/>
                  <a:pt x="11450845" y="33183"/>
                  <a:pt x="11450845" y="74116"/>
                </a:cubicBezTo>
                <a:lnTo>
                  <a:pt x="11450845" y="667040"/>
                </a:lnTo>
                <a:cubicBezTo>
                  <a:pt x="11450845" y="707972"/>
                  <a:pt x="11417662" y="741155"/>
                  <a:pt x="11376729" y="741155"/>
                </a:cubicBezTo>
                <a:lnTo>
                  <a:pt x="74116" y="741155"/>
                </a:lnTo>
                <a:cubicBezTo>
                  <a:pt x="33183" y="741155"/>
                  <a:pt x="0" y="707972"/>
                  <a:pt x="0" y="667040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6" name="Shape 23"/>
          <p:cNvSpPr/>
          <p:nvPr/>
        </p:nvSpPr>
        <p:spPr>
          <a:xfrm>
            <a:off x="518809" y="5975562"/>
            <a:ext cx="277933" cy="277933"/>
          </a:xfrm>
          <a:custGeom>
            <a:avLst/>
            <a:gdLst/>
            <a:ahLst/>
            <a:cxnLst/>
            <a:rect l="l" t="t" r="r" b="b"/>
            <a:pathLst>
              <a:path w="277933" h="277933">
                <a:moveTo>
                  <a:pt x="95540" y="0"/>
                </a:moveTo>
                <a:cubicBezTo>
                  <a:pt x="81154" y="0"/>
                  <a:pt x="69483" y="11671"/>
                  <a:pt x="69483" y="26056"/>
                </a:cubicBezTo>
                <a:lnTo>
                  <a:pt x="69483" y="138967"/>
                </a:lnTo>
                <a:cubicBezTo>
                  <a:pt x="69483" y="153352"/>
                  <a:pt x="81154" y="165023"/>
                  <a:pt x="95540" y="165023"/>
                </a:cubicBezTo>
                <a:lnTo>
                  <a:pt x="130281" y="165023"/>
                </a:lnTo>
                <a:cubicBezTo>
                  <a:pt x="144666" y="165023"/>
                  <a:pt x="156337" y="153352"/>
                  <a:pt x="156337" y="138967"/>
                </a:cubicBezTo>
                <a:lnTo>
                  <a:pt x="156337" y="104225"/>
                </a:lnTo>
                <a:lnTo>
                  <a:pt x="173708" y="104225"/>
                </a:lnTo>
                <a:cubicBezTo>
                  <a:pt x="212087" y="104225"/>
                  <a:pt x="243191" y="135330"/>
                  <a:pt x="243191" y="173708"/>
                </a:cubicBezTo>
                <a:cubicBezTo>
                  <a:pt x="243191" y="212087"/>
                  <a:pt x="212087" y="243191"/>
                  <a:pt x="173708" y="243191"/>
                </a:cubicBezTo>
                <a:lnTo>
                  <a:pt x="17371" y="243191"/>
                </a:lnTo>
                <a:cubicBezTo>
                  <a:pt x="7763" y="243191"/>
                  <a:pt x="0" y="250954"/>
                  <a:pt x="0" y="260562"/>
                </a:cubicBezTo>
                <a:cubicBezTo>
                  <a:pt x="0" y="270171"/>
                  <a:pt x="7763" y="277933"/>
                  <a:pt x="17371" y="277933"/>
                </a:cubicBezTo>
                <a:lnTo>
                  <a:pt x="260562" y="277933"/>
                </a:lnTo>
                <a:cubicBezTo>
                  <a:pt x="270171" y="277933"/>
                  <a:pt x="277933" y="270171"/>
                  <a:pt x="277933" y="260562"/>
                </a:cubicBezTo>
                <a:cubicBezTo>
                  <a:pt x="277933" y="250954"/>
                  <a:pt x="270171" y="243191"/>
                  <a:pt x="260562" y="243191"/>
                </a:cubicBezTo>
                <a:lnTo>
                  <a:pt x="251388" y="243191"/>
                </a:lnTo>
                <a:cubicBezTo>
                  <a:pt x="267891" y="224735"/>
                  <a:pt x="277933" y="200416"/>
                  <a:pt x="277933" y="173708"/>
                </a:cubicBezTo>
                <a:cubicBezTo>
                  <a:pt x="277933" y="116167"/>
                  <a:pt x="231249" y="69483"/>
                  <a:pt x="173708" y="69483"/>
                </a:cubicBezTo>
                <a:lnTo>
                  <a:pt x="156337" y="69483"/>
                </a:lnTo>
                <a:lnTo>
                  <a:pt x="156337" y="26056"/>
                </a:lnTo>
                <a:cubicBezTo>
                  <a:pt x="156337" y="11671"/>
                  <a:pt x="144666" y="0"/>
                  <a:pt x="130281" y="0"/>
                </a:cubicBezTo>
                <a:lnTo>
                  <a:pt x="95540" y="0"/>
                </a:lnTo>
                <a:close/>
                <a:moveTo>
                  <a:pt x="65141" y="191079"/>
                </a:moveTo>
                <a:cubicBezTo>
                  <a:pt x="57921" y="191079"/>
                  <a:pt x="52112" y="196887"/>
                  <a:pt x="52112" y="204107"/>
                </a:cubicBezTo>
                <a:cubicBezTo>
                  <a:pt x="52112" y="211327"/>
                  <a:pt x="57921" y="217135"/>
                  <a:pt x="65141" y="217135"/>
                </a:cubicBezTo>
                <a:lnTo>
                  <a:pt x="160680" y="217135"/>
                </a:lnTo>
                <a:cubicBezTo>
                  <a:pt x="167900" y="217135"/>
                  <a:pt x="173708" y="211327"/>
                  <a:pt x="173708" y="204107"/>
                </a:cubicBezTo>
                <a:cubicBezTo>
                  <a:pt x="173708" y="196887"/>
                  <a:pt x="167900" y="191079"/>
                  <a:pt x="160680" y="191079"/>
                </a:cubicBezTo>
                <a:lnTo>
                  <a:pt x="65141" y="191079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27" name="Text 24"/>
          <p:cNvSpPr/>
          <p:nvPr/>
        </p:nvSpPr>
        <p:spPr>
          <a:xfrm>
            <a:off x="940340" y="5855125"/>
            <a:ext cx="7643161" cy="2594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5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快速识别仪器</a:t>
            </a:r>
            <a:endParaRPr lang="en-US" sz="1600" dirty="0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4530" y="3032125"/>
            <a:ext cx="2187575" cy="2600960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842" y="349842"/>
            <a:ext cx="11553538" cy="17492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5" b="1" kern="0" spc="96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 · 原料组合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9842" y="594732"/>
            <a:ext cx="11649745" cy="34984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8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不同毒品的制毒原料组合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9842" y="1049527"/>
            <a:ext cx="839621" cy="34984"/>
          </a:xfrm>
          <a:custGeom>
            <a:avLst/>
            <a:gdLst/>
            <a:ahLst/>
            <a:cxnLst/>
            <a:rect l="l" t="t" r="r" b="b"/>
            <a:pathLst>
              <a:path w="839621" h="34984">
                <a:moveTo>
                  <a:pt x="0" y="0"/>
                </a:moveTo>
                <a:lnTo>
                  <a:pt x="839621" y="0"/>
                </a:lnTo>
                <a:lnTo>
                  <a:pt x="839621" y="34984"/>
                </a:lnTo>
                <a:lnTo>
                  <a:pt x="0" y="34984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49842" y="1241940"/>
            <a:ext cx="5676189" cy="2361435"/>
          </a:xfrm>
          <a:custGeom>
            <a:avLst/>
            <a:gdLst/>
            <a:ahLst/>
            <a:cxnLst/>
            <a:rect l="l" t="t" r="r" b="b"/>
            <a:pathLst>
              <a:path w="5676189" h="2361435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2291465"/>
                </a:lnTo>
                <a:cubicBezTo>
                  <a:pt x="5676189" y="2330108"/>
                  <a:pt x="5644863" y="2361435"/>
                  <a:pt x="5606220" y="2361435"/>
                </a:cubicBezTo>
                <a:lnTo>
                  <a:pt x="69969" y="2361435"/>
                </a:lnTo>
                <a:cubicBezTo>
                  <a:pt x="31326" y="2361435"/>
                  <a:pt x="0" y="2330108"/>
                  <a:pt x="0" y="2291465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2476" dist="349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49842" y="1241940"/>
            <a:ext cx="5676189" cy="34984"/>
          </a:xfrm>
          <a:custGeom>
            <a:avLst/>
            <a:gdLst/>
            <a:ahLst/>
            <a:cxnLst/>
            <a:rect l="l" t="t" r="r" b="b"/>
            <a:pathLst>
              <a:path w="5676189" h="34984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34984"/>
                </a:lnTo>
                <a:lnTo>
                  <a:pt x="0" y="34984"/>
                </a:ln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7" name="Shape 5"/>
          <p:cNvSpPr/>
          <p:nvPr/>
        </p:nvSpPr>
        <p:spPr>
          <a:xfrm>
            <a:off x="489779" y="1399369"/>
            <a:ext cx="419811" cy="419811"/>
          </a:xfrm>
          <a:custGeom>
            <a:avLst/>
            <a:gdLst/>
            <a:ahLst/>
            <a:cxnLst/>
            <a:rect l="l" t="t" r="r" b="b"/>
            <a:pathLst>
              <a:path w="419811" h="419811">
                <a:moveTo>
                  <a:pt x="209905" y="0"/>
                </a:moveTo>
                <a:lnTo>
                  <a:pt x="209905" y="0"/>
                </a:lnTo>
                <a:cubicBezTo>
                  <a:pt x="325755" y="0"/>
                  <a:pt x="419811" y="94055"/>
                  <a:pt x="419811" y="209905"/>
                </a:cubicBezTo>
                <a:lnTo>
                  <a:pt x="419811" y="209905"/>
                </a:lnTo>
                <a:cubicBezTo>
                  <a:pt x="419811" y="325755"/>
                  <a:pt x="325755" y="419811"/>
                  <a:pt x="209905" y="419811"/>
                </a:cubicBezTo>
                <a:lnTo>
                  <a:pt x="209905" y="419811"/>
                </a:lnTo>
                <a:cubicBezTo>
                  <a:pt x="94055" y="419811"/>
                  <a:pt x="0" y="325755"/>
                  <a:pt x="0" y="209905"/>
                </a:cubicBezTo>
                <a:lnTo>
                  <a:pt x="0" y="209905"/>
                </a:lnTo>
                <a:cubicBezTo>
                  <a:pt x="0" y="94055"/>
                  <a:pt x="94055" y="0"/>
                  <a:pt x="209905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Text 6"/>
          <p:cNvSpPr/>
          <p:nvPr/>
        </p:nvSpPr>
        <p:spPr>
          <a:xfrm>
            <a:off x="446049" y="1399369"/>
            <a:ext cx="507271" cy="4198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5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14542" y="1469337"/>
            <a:ext cx="1154479" cy="2798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5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制造麻黄碱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89779" y="1924132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主要原料：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9779" y="2204006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12" name="Text 10"/>
          <p:cNvSpPr/>
          <p:nvPr/>
        </p:nvSpPr>
        <p:spPr>
          <a:xfrm>
            <a:off x="489779" y="2204006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麻黄草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189463" y="2204006"/>
            <a:ext cx="1329400" cy="279874"/>
          </a:xfrm>
          <a:custGeom>
            <a:avLst/>
            <a:gdLst/>
            <a:ahLst/>
            <a:cxnLst/>
            <a:rect l="l" t="t" r="r" b="b"/>
            <a:pathLst>
              <a:path w="1329400" h="279874">
                <a:moveTo>
                  <a:pt x="139937" y="0"/>
                </a:moveTo>
                <a:lnTo>
                  <a:pt x="1189463" y="0"/>
                </a:lnTo>
                <a:cubicBezTo>
                  <a:pt x="1266748" y="0"/>
                  <a:pt x="1329400" y="62652"/>
                  <a:pt x="1329400" y="139937"/>
                </a:cubicBezTo>
                <a:lnTo>
                  <a:pt x="1329400" y="139937"/>
                </a:lnTo>
                <a:cubicBezTo>
                  <a:pt x="1329400" y="217222"/>
                  <a:pt x="1266748" y="279874"/>
                  <a:pt x="1189463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14" name="Text 12"/>
          <p:cNvSpPr/>
          <p:nvPr/>
        </p:nvSpPr>
        <p:spPr>
          <a:xfrm>
            <a:off x="1189463" y="2204006"/>
            <a:ext cx="1399369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含麻黄碱复方制剂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2588832" y="2204006"/>
            <a:ext cx="909590" cy="279874"/>
          </a:xfrm>
          <a:custGeom>
            <a:avLst/>
            <a:gdLst/>
            <a:ahLst/>
            <a:cxnLst/>
            <a:rect l="l" t="t" r="r" b="b"/>
            <a:pathLst>
              <a:path w="909590" h="279874">
                <a:moveTo>
                  <a:pt x="139937" y="0"/>
                </a:moveTo>
                <a:lnTo>
                  <a:pt x="769653" y="0"/>
                </a:lnTo>
                <a:cubicBezTo>
                  <a:pt x="846938" y="0"/>
                  <a:pt x="909590" y="62652"/>
                  <a:pt x="909590" y="139937"/>
                </a:cubicBezTo>
                <a:lnTo>
                  <a:pt x="909590" y="139937"/>
                </a:lnTo>
                <a:cubicBezTo>
                  <a:pt x="909590" y="217222"/>
                  <a:pt x="846938" y="279874"/>
                  <a:pt x="769653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16" name="Text 14"/>
          <p:cNvSpPr/>
          <p:nvPr/>
        </p:nvSpPr>
        <p:spPr>
          <a:xfrm>
            <a:off x="2588832" y="2204006"/>
            <a:ext cx="979558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溴代苯丙酮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89779" y="2553848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化学品：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89779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9" name="Text 17"/>
          <p:cNvSpPr/>
          <p:nvPr/>
        </p:nvSpPr>
        <p:spPr>
          <a:xfrm>
            <a:off x="489779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甲苯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049527" y="2833722"/>
            <a:ext cx="769653" cy="279874"/>
          </a:xfrm>
          <a:custGeom>
            <a:avLst/>
            <a:gdLst/>
            <a:ahLst/>
            <a:cxnLst/>
            <a:rect l="l" t="t" r="r" b="b"/>
            <a:pathLst>
              <a:path w="769653" h="279874">
                <a:moveTo>
                  <a:pt x="139937" y="0"/>
                </a:moveTo>
                <a:lnTo>
                  <a:pt x="629716" y="0"/>
                </a:lnTo>
                <a:cubicBezTo>
                  <a:pt x="707001" y="0"/>
                  <a:pt x="769653" y="62652"/>
                  <a:pt x="769653" y="139937"/>
                </a:cubicBezTo>
                <a:lnTo>
                  <a:pt x="769653" y="139937"/>
                </a:lnTo>
                <a:cubicBezTo>
                  <a:pt x="769653" y="217222"/>
                  <a:pt x="707001" y="279874"/>
                  <a:pt x="629716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1" name="Text 19"/>
          <p:cNvSpPr/>
          <p:nvPr/>
        </p:nvSpPr>
        <p:spPr>
          <a:xfrm>
            <a:off x="1049527" y="2833722"/>
            <a:ext cx="83962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氢氧化钠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889148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3" name="Text 21"/>
          <p:cNvSpPr/>
          <p:nvPr/>
        </p:nvSpPr>
        <p:spPr>
          <a:xfrm>
            <a:off x="1889148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甲醇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2448895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5" name="Text 23"/>
          <p:cNvSpPr/>
          <p:nvPr/>
        </p:nvSpPr>
        <p:spPr>
          <a:xfrm>
            <a:off x="2448895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甲胺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008643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7" name="Text 25"/>
          <p:cNvSpPr/>
          <p:nvPr/>
        </p:nvSpPr>
        <p:spPr>
          <a:xfrm>
            <a:off x="3008643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盐酸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3568390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9" name="Text 27"/>
          <p:cNvSpPr/>
          <p:nvPr/>
        </p:nvSpPr>
        <p:spPr>
          <a:xfrm>
            <a:off x="3568390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草酸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128138" y="2833722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1" name="Text 29"/>
          <p:cNvSpPr/>
          <p:nvPr/>
        </p:nvSpPr>
        <p:spPr>
          <a:xfrm>
            <a:off x="4128138" y="2833722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酒石酸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164875" y="1241940"/>
            <a:ext cx="5676189" cy="2361435"/>
          </a:xfrm>
          <a:custGeom>
            <a:avLst/>
            <a:gdLst/>
            <a:ahLst/>
            <a:cxnLst/>
            <a:rect l="l" t="t" r="r" b="b"/>
            <a:pathLst>
              <a:path w="5676189" h="2361435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2291465"/>
                </a:lnTo>
                <a:cubicBezTo>
                  <a:pt x="5676189" y="2330108"/>
                  <a:pt x="5644863" y="2361435"/>
                  <a:pt x="5606220" y="2361435"/>
                </a:cubicBezTo>
                <a:lnTo>
                  <a:pt x="69969" y="2361435"/>
                </a:lnTo>
                <a:cubicBezTo>
                  <a:pt x="31326" y="2361435"/>
                  <a:pt x="0" y="2330108"/>
                  <a:pt x="0" y="2291465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2476" dist="349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6164875" y="1241940"/>
            <a:ext cx="5676189" cy="34984"/>
          </a:xfrm>
          <a:custGeom>
            <a:avLst/>
            <a:gdLst/>
            <a:ahLst/>
            <a:cxnLst/>
            <a:rect l="l" t="t" r="r" b="b"/>
            <a:pathLst>
              <a:path w="5676189" h="34984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34984"/>
                </a:lnTo>
                <a:lnTo>
                  <a:pt x="0" y="34984"/>
                </a:ln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34" name="Shape 32"/>
          <p:cNvSpPr/>
          <p:nvPr/>
        </p:nvSpPr>
        <p:spPr>
          <a:xfrm>
            <a:off x="6304812" y="1399369"/>
            <a:ext cx="419811" cy="419811"/>
          </a:xfrm>
          <a:custGeom>
            <a:avLst/>
            <a:gdLst/>
            <a:ahLst/>
            <a:cxnLst/>
            <a:rect l="l" t="t" r="r" b="b"/>
            <a:pathLst>
              <a:path w="419811" h="419811">
                <a:moveTo>
                  <a:pt x="209905" y="0"/>
                </a:moveTo>
                <a:lnTo>
                  <a:pt x="209905" y="0"/>
                </a:lnTo>
                <a:cubicBezTo>
                  <a:pt x="325755" y="0"/>
                  <a:pt x="419811" y="94055"/>
                  <a:pt x="419811" y="209905"/>
                </a:cubicBezTo>
                <a:lnTo>
                  <a:pt x="419811" y="209905"/>
                </a:lnTo>
                <a:cubicBezTo>
                  <a:pt x="419811" y="325755"/>
                  <a:pt x="325755" y="419811"/>
                  <a:pt x="209905" y="419811"/>
                </a:cubicBezTo>
                <a:lnTo>
                  <a:pt x="209905" y="419811"/>
                </a:lnTo>
                <a:cubicBezTo>
                  <a:pt x="94055" y="419811"/>
                  <a:pt x="0" y="325755"/>
                  <a:pt x="0" y="209905"/>
                </a:cubicBezTo>
                <a:lnTo>
                  <a:pt x="0" y="209905"/>
                </a:lnTo>
                <a:cubicBezTo>
                  <a:pt x="0" y="94055"/>
                  <a:pt x="94055" y="0"/>
                  <a:pt x="209905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35" name="Text 33"/>
          <p:cNvSpPr/>
          <p:nvPr/>
        </p:nvSpPr>
        <p:spPr>
          <a:xfrm>
            <a:off x="6261082" y="1399369"/>
            <a:ext cx="507271" cy="4198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5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02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829575" y="1469337"/>
            <a:ext cx="1889148" cy="2798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5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制造冰毒/甲卡西酮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04812" y="1924132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主要原料：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04812" y="2204006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39" name="Text 37"/>
          <p:cNvSpPr/>
          <p:nvPr/>
        </p:nvSpPr>
        <p:spPr>
          <a:xfrm>
            <a:off x="6304812" y="2204006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麻黄碱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7004496" y="2204006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41" name="Text 39"/>
          <p:cNvSpPr/>
          <p:nvPr/>
        </p:nvSpPr>
        <p:spPr>
          <a:xfrm>
            <a:off x="7004496" y="2204006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苯乙晴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7704181" y="2204006"/>
            <a:ext cx="909590" cy="279874"/>
          </a:xfrm>
          <a:custGeom>
            <a:avLst/>
            <a:gdLst/>
            <a:ahLst/>
            <a:cxnLst/>
            <a:rect l="l" t="t" r="r" b="b"/>
            <a:pathLst>
              <a:path w="909590" h="279874">
                <a:moveTo>
                  <a:pt x="139937" y="0"/>
                </a:moveTo>
                <a:lnTo>
                  <a:pt x="769653" y="0"/>
                </a:lnTo>
                <a:cubicBezTo>
                  <a:pt x="846938" y="0"/>
                  <a:pt x="909590" y="62652"/>
                  <a:pt x="909590" y="139937"/>
                </a:cubicBezTo>
                <a:lnTo>
                  <a:pt x="909590" y="139937"/>
                </a:lnTo>
                <a:cubicBezTo>
                  <a:pt x="909590" y="217222"/>
                  <a:pt x="846938" y="279874"/>
                  <a:pt x="769653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43" name="Text 41"/>
          <p:cNvSpPr/>
          <p:nvPr/>
        </p:nvSpPr>
        <p:spPr>
          <a:xfrm>
            <a:off x="7704181" y="2204006"/>
            <a:ext cx="979558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溴代苯丙酮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304812" y="2553848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化学品：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304812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6" name="Text 44"/>
          <p:cNvSpPr/>
          <p:nvPr/>
        </p:nvSpPr>
        <p:spPr>
          <a:xfrm>
            <a:off x="6304812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甲胺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864560" y="2833722"/>
            <a:ext cx="769653" cy="279874"/>
          </a:xfrm>
          <a:custGeom>
            <a:avLst/>
            <a:gdLst/>
            <a:ahLst/>
            <a:cxnLst/>
            <a:rect l="l" t="t" r="r" b="b"/>
            <a:pathLst>
              <a:path w="769653" h="279874">
                <a:moveTo>
                  <a:pt x="139937" y="0"/>
                </a:moveTo>
                <a:lnTo>
                  <a:pt x="629716" y="0"/>
                </a:lnTo>
                <a:cubicBezTo>
                  <a:pt x="707001" y="0"/>
                  <a:pt x="769653" y="62652"/>
                  <a:pt x="769653" y="139937"/>
                </a:cubicBezTo>
                <a:lnTo>
                  <a:pt x="769653" y="139937"/>
                </a:lnTo>
                <a:cubicBezTo>
                  <a:pt x="769653" y="217222"/>
                  <a:pt x="707001" y="279874"/>
                  <a:pt x="629716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8" name="Text 46"/>
          <p:cNvSpPr/>
          <p:nvPr/>
        </p:nvSpPr>
        <p:spPr>
          <a:xfrm>
            <a:off x="6864560" y="2833722"/>
            <a:ext cx="83962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氢氧化钠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7704181" y="2833722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50" name="Text 48"/>
          <p:cNvSpPr/>
          <p:nvPr/>
        </p:nvSpPr>
        <p:spPr>
          <a:xfrm>
            <a:off x="7704181" y="2833722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酒石酸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403865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52" name="Text 50"/>
          <p:cNvSpPr/>
          <p:nvPr/>
        </p:nvSpPr>
        <p:spPr>
          <a:xfrm>
            <a:off x="8403865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甲苯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963613" y="2833722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54" name="Text 52"/>
          <p:cNvSpPr/>
          <p:nvPr/>
        </p:nvSpPr>
        <p:spPr>
          <a:xfrm>
            <a:off x="8963613" y="2833722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醋酸酐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9663297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56" name="Text 54"/>
          <p:cNvSpPr/>
          <p:nvPr/>
        </p:nvSpPr>
        <p:spPr>
          <a:xfrm>
            <a:off x="9663297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红磷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10223044" y="2833722"/>
            <a:ext cx="349842" cy="279874"/>
          </a:xfrm>
          <a:custGeom>
            <a:avLst/>
            <a:gdLst/>
            <a:ahLst/>
            <a:cxnLst/>
            <a:rect l="l" t="t" r="r" b="b"/>
            <a:pathLst>
              <a:path w="349842" h="279874">
                <a:moveTo>
                  <a:pt x="139937" y="0"/>
                </a:moveTo>
                <a:lnTo>
                  <a:pt x="209905" y="0"/>
                </a:lnTo>
                <a:cubicBezTo>
                  <a:pt x="287190" y="0"/>
                  <a:pt x="349842" y="62652"/>
                  <a:pt x="349842" y="139937"/>
                </a:cubicBezTo>
                <a:lnTo>
                  <a:pt x="349842" y="139937"/>
                </a:lnTo>
                <a:cubicBezTo>
                  <a:pt x="349842" y="217222"/>
                  <a:pt x="287190" y="279874"/>
                  <a:pt x="209905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58" name="Text 56"/>
          <p:cNvSpPr/>
          <p:nvPr/>
        </p:nvSpPr>
        <p:spPr>
          <a:xfrm>
            <a:off x="10223044" y="2833722"/>
            <a:ext cx="41981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碘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10642855" y="2833722"/>
            <a:ext cx="349842" cy="279874"/>
          </a:xfrm>
          <a:custGeom>
            <a:avLst/>
            <a:gdLst/>
            <a:ahLst/>
            <a:cxnLst/>
            <a:rect l="l" t="t" r="r" b="b"/>
            <a:pathLst>
              <a:path w="349842" h="279874">
                <a:moveTo>
                  <a:pt x="139937" y="0"/>
                </a:moveTo>
                <a:lnTo>
                  <a:pt x="209905" y="0"/>
                </a:lnTo>
                <a:cubicBezTo>
                  <a:pt x="287190" y="0"/>
                  <a:pt x="349842" y="62652"/>
                  <a:pt x="349842" y="139937"/>
                </a:cubicBezTo>
                <a:lnTo>
                  <a:pt x="349842" y="139937"/>
                </a:lnTo>
                <a:cubicBezTo>
                  <a:pt x="349842" y="217222"/>
                  <a:pt x="287190" y="279874"/>
                  <a:pt x="209905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60" name="Text 58"/>
          <p:cNvSpPr/>
          <p:nvPr/>
        </p:nvSpPr>
        <p:spPr>
          <a:xfrm>
            <a:off x="10642855" y="2833722"/>
            <a:ext cx="41981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铝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11062666" y="2833722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62" name="Text 60"/>
          <p:cNvSpPr/>
          <p:nvPr/>
        </p:nvSpPr>
        <p:spPr>
          <a:xfrm>
            <a:off x="11062666" y="2833722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乙醇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6304812" y="3183564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64" name="Text 62"/>
          <p:cNvSpPr/>
          <p:nvPr/>
        </p:nvSpPr>
        <p:spPr>
          <a:xfrm>
            <a:off x="6304812" y="3183564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氯化汞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349842" y="3760803"/>
            <a:ext cx="5676189" cy="1871656"/>
          </a:xfrm>
          <a:custGeom>
            <a:avLst/>
            <a:gdLst/>
            <a:ahLst/>
            <a:cxnLst/>
            <a:rect l="l" t="t" r="r" b="b"/>
            <a:pathLst>
              <a:path w="5676189" h="1871656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1801693"/>
                </a:lnTo>
                <a:cubicBezTo>
                  <a:pt x="5676189" y="1840332"/>
                  <a:pt x="5644866" y="1871656"/>
                  <a:pt x="5606227" y="1871656"/>
                </a:cubicBezTo>
                <a:lnTo>
                  <a:pt x="69962" y="1871656"/>
                </a:lnTo>
                <a:cubicBezTo>
                  <a:pt x="31323" y="1871656"/>
                  <a:pt x="0" y="1840332"/>
                  <a:pt x="0" y="1801693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2476" dist="349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6" name="Shape 64"/>
          <p:cNvSpPr/>
          <p:nvPr/>
        </p:nvSpPr>
        <p:spPr>
          <a:xfrm>
            <a:off x="349842" y="3760803"/>
            <a:ext cx="5676189" cy="34984"/>
          </a:xfrm>
          <a:custGeom>
            <a:avLst/>
            <a:gdLst/>
            <a:ahLst/>
            <a:cxnLst/>
            <a:rect l="l" t="t" r="r" b="b"/>
            <a:pathLst>
              <a:path w="5676189" h="34984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34984"/>
                </a:lnTo>
                <a:lnTo>
                  <a:pt x="0" y="34984"/>
                </a:ln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67" name="Shape 65"/>
          <p:cNvSpPr/>
          <p:nvPr/>
        </p:nvSpPr>
        <p:spPr>
          <a:xfrm>
            <a:off x="489779" y="3918232"/>
            <a:ext cx="419811" cy="419811"/>
          </a:xfrm>
          <a:custGeom>
            <a:avLst/>
            <a:gdLst/>
            <a:ahLst/>
            <a:cxnLst/>
            <a:rect l="l" t="t" r="r" b="b"/>
            <a:pathLst>
              <a:path w="419811" h="419811">
                <a:moveTo>
                  <a:pt x="209905" y="0"/>
                </a:moveTo>
                <a:lnTo>
                  <a:pt x="209905" y="0"/>
                </a:lnTo>
                <a:cubicBezTo>
                  <a:pt x="325755" y="0"/>
                  <a:pt x="419811" y="94055"/>
                  <a:pt x="419811" y="209905"/>
                </a:cubicBezTo>
                <a:lnTo>
                  <a:pt x="419811" y="209905"/>
                </a:lnTo>
                <a:cubicBezTo>
                  <a:pt x="419811" y="325755"/>
                  <a:pt x="325755" y="419811"/>
                  <a:pt x="209905" y="419811"/>
                </a:cubicBezTo>
                <a:lnTo>
                  <a:pt x="209905" y="419811"/>
                </a:lnTo>
                <a:cubicBezTo>
                  <a:pt x="94055" y="419811"/>
                  <a:pt x="0" y="325755"/>
                  <a:pt x="0" y="209905"/>
                </a:cubicBezTo>
                <a:lnTo>
                  <a:pt x="0" y="209905"/>
                </a:lnTo>
                <a:cubicBezTo>
                  <a:pt x="0" y="94055"/>
                  <a:pt x="94055" y="0"/>
                  <a:pt x="209905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68" name="Text 66"/>
          <p:cNvSpPr/>
          <p:nvPr/>
        </p:nvSpPr>
        <p:spPr>
          <a:xfrm>
            <a:off x="446049" y="3918232"/>
            <a:ext cx="507271" cy="4198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5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03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1014542" y="3988201"/>
            <a:ext cx="1154479" cy="2798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5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制造摇头丸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489779" y="4442996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主要化学品：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489779" y="4722869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72" name="Text 70"/>
          <p:cNvSpPr/>
          <p:nvPr/>
        </p:nvSpPr>
        <p:spPr>
          <a:xfrm>
            <a:off x="489779" y="4722869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苯乙酸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1189463" y="4722869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74" name="Text 72"/>
          <p:cNvSpPr/>
          <p:nvPr/>
        </p:nvSpPr>
        <p:spPr>
          <a:xfrm>
            <a:off x="1189463" y="4722869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黄樟脑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1889148" y="4722869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76" name="Text 74"/>
          <p:cNvSpPr/>
          <p:nvPr/>
        </p:nvSpPr>
        <p:spPr>
          <a:xfrm>
            <a:off x="1889148" y="4722869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胡椒醛</a:t>
            </a:r>
            <a:endParaRPr lang="en-US" sz="1600" dirty="0"/>
          </a:p>
        </p:txBody>
      </p:sp>
      <p:sp>
        <p:nvSpPr>
          <p:cNvPr id="77" name="Shape 75"/>
          <p:cNvSpPr/>
          <p:nvPr/>
        </p:nvSpPr>
        <p:spPr>
          <a:xfrm>
            <a:off x="2588832" y="4722869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78" name="Text 76"/>
          <p:cNvSpPr/>
          <p:nvPr/>
        </p:nvSpPr>
        <p:spPr>
          <a:xfrm>
            <a:off x="2588832" y="4722869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丙酮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3148580" y="4722869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80" name="Text 78"/>
          <p:cNvSpPr/>
          <p:nvPr/>
        </p:nvSpPr>
        <p:spPr>
          <a:xfrm>
            <a:off x="3148580" y="4722869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乙醚</a:t>
            </a:r>
            <a:endParaRPr lang="en-US" sz="1600" dirty="0"/>
          </a:p>
        </p:txBody>
      </p:sp>
      <p:sp>
        <p:nvSpPr>
          <p:cNvPr id="81" name="Shape 79"/>
          <p:cNvSpPr/>
          <p:nvPr/>
        </p:nvSpPr>
        <p:spPr>
          <a:xfrm>
            <a:off x="489779" y="5072712"/>
            <a:ext cx="5396316" cy="419811"/>
          </a:xfrm>
          <a:custGeom>
            <a:avLst/>
            <a:gdLst/>
            <a:ahLst/>
            <a:cxnLst/>
            <a:rect l="l" t="t" r="r" b="b"/>
            <a:pathLst>
              <a:path w="5396316" h="419811">
                <a:moveTo>
                  <a:pt x="69970" y="0"/>
                </a:moveTo>
                <a:lnTo>
                  <a:pt x="5326346" y="0"/>
                </a:lnTo>
                <a:cubicBezTo>
                  <a:pt x="5364989" y="0"/>
                  <a:pt x="5396316" y="31327"/>
                  <a:pt x="5396316" y="69970"/>
                </a:cubicBezTo>
                <a:lnTo>
                  <a:pt x="5396316" y="349841"/>
                </a:lnTo>
                <a:cubicBezTo>
                  <a:pt x="5396316" y="388484"/>
                  <a:pt x="5364989" y="419811"/>
                  <a:pt x="5326346" y="419811"/>
                </a:cubicBezTo>
                <a:lnTo>
                  <a:pt x="69970" y="419811"/>
                </a:lnTo>
                <a:cubicBezTo>
                  <a:pt x="31327" y="419811"/>
                  <a:pt x="0" y="388484"/>
                  <a:pt x="0" y="349841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82" name="Shape 80"/>
          <p:cNvSpPr/>
          <p:nvPr/>
        </p:nvSpPr>
        <p:spPr>
          <a:xfrm>
            <a:off x="612224" y="5203902"/>
            <a:ext cx="139937" cy="139937"/>
          </a:xfrm>
          <a:custGeom>
            <a:avLst/>
            <a:gdLst/>
            <a:ahLst/>
            <a:cxnLst/>
            <a:rect l="l" t="t" r="r" b="b"/>
            <a:pathLst>
              <a:path w="139937" h="139937">
                <a:moveTo>
                  <a:pt x="69968" y="139937"/>
                </a:moveTo>
                <a:cubicBezTo>
                  <a:pt x="108585" y="139937"/>
                  <a:pt x="139937" y="108585"/>
                  <a:pt x="139937" y="69968"/>
                </a:cubicBezTo>
                <a:cubicBezTo>
                  <a:pt x="139937" y="31352"/>
                  <a:pt x="108585" y="0"/>
                  <a:pt x="69968" y="0"/>
                </a:cubicBezTo>
                <a:cubicBezTo>
                  <a:pt x="31352" y="0"/>
                  <a:pt x="0" y="31352"/>
                  <a:pt x="0" y="69968"/>
                </a:cubicBezTo>
                <a:cubicBezTo>
                  <a:pt x="0" y="108585"/>
                  <a:pt x="31352" y="139937"/>
                  <a:pt x="69968" y="139937"/>
                </a:cubicBezTo>
                <a:close/>
                <a:moveTo>
                  <a:pt x="61222" y="43730"/>
                </a:moveTo>
                <a:cubicBezTo>
                  <a:pt x="61222" y="38903"/>
                  <a:pt x="65141" y="34984"/>
                  <a:pt x="69968" y="34984"/>
                </a:cubicBezTo>
                <a:cubicBezTo>
                  <a:pt x="74796" y="34984"/>
                  <a:pt x="78714" y="38903"/>
                  <a:pt x="78714" y="43730"/>
                </a:cubicBezTo>
                <a:cubicBezTo>
                  <a:pt x="78714" y="48557"/>
                  <a:pt x="74796" y="52476"/>
                  <a:pt x="69968" y="52476"/>
                </a:cubicBezTo>
                <a:cubicBezTo>
                  <a:pt x="65141" y="52476"/>
                  <a:pt x="61222" y="48557"/>
                  <a:pt x="61222" y="43730"/>
                </a:cubicBezTo>
                <a:close/>
                <a:moveTo>
                  <a:pt x="59036" y="61222"/>
                </a:moveTo>
                <a:lnTo>
                  <a:pt x="72155" y="61222"/>
                </a:lnTo>
                <a:cubicBezTo>
                  <a:pt x="75790" y="61222"/>
                  <a:pt x="78714" y="64147"/>
                  <a:pt x="78714" y="67782"/>
                </a:cubicBezTo>
                <a:lnTo>
                  <a:pt x="78714" y="91834"/>
                </a:lnTo>
                <a:lnTo>
                  <a:pt x="80901" y="91834"/>
                </a:lnTo>
                <a:cubicBezTo>
                  <a:pt x="84536" y="91834"/>
                  <a:pt x="87461" y="94758"/>
                  <a:pt x="87461" y="98393"/>
                </a:cubicBezTo>
                <a:cubicBezTo>
                  <a:pt x="87461" y="102028"/>
                  <a:pt x="84536" y="104953"/>
                  <a:pt x="80901" y="104953"/>
                </a:cubicBezTo>
                <a:lnTo>
                  <a:pt x="59036" y="104953"/>
                </a:lnTo>
                <a:cubicBezTo>
                  <a:pt x="55401" y="104953"/>
                  <a:pt x="52476" y="102028"/>
                  <a:pt x="52476" y="98393"/>
                </a:cubicBezTo>
                <a:cubicBezTo>
                  <a:pt x="52476" y="94758"/>
                  <a:pt x="55401" y="91834"/>
                  <a:pt x="59036" y="91834"/>
                </a:cubicBezTo>
                <a:lnTo>
                  <a:pt x="65595" y="91834"/>
                </a:lnTo>
                <a:lnTo>
                  <a:pt x="65595" y="74341"/>
                </a:lnTo>
                <a:lnTo>
                  <a:pt x="59036" y="74341"/>
                </a:lnTo>
                <a:cubicBezTo>
                  <a:pt x="55401" y="74341"/>
                  <a:pt x="52476" y="71417"/>
                  <a:pt x="52476" y="67782"/>
                </a:cubicBezTo>
                <a:cubicBezTo>
                  <a:pt x="52476" y="64147"/>
                  <a:pt x="55401" y="61222"/>
                  <a:pt x="59036" y="61222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83" name="Text 81"/>
          <p:cNvSpPr/>
          <p:nvPr/>
        </p:nvSpPr>
        <p:spPr>
          <a:xfrm>
            <a:off x="817838" y="5177664"/>
            <a:ext cx="5033273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摇头丸制造通常需要多种化学品组合反应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6164875" y="3760803"/>
            <a:ext cx="5676189" cy="1871656"/>
          </a:xfrm>
          <a:custGeom>
            <a:avLst/>
            <a:gdLst/>
            <a:ahLst/>
            <a:cxnLst/>
            <a:rect l="l" t="t" r="r" b="b"/>
            <a:pathLst>
              <a:path w="5676189" h="1871656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1801693"/>
                </a:lnTo>
                <a:cubicBezTo>
                  <a:pt x="5676189" y="1840332"/>
                  <a:pt x="5644866" y="1871656"/>
                  <a:pt x="5606227" y="1871656"/>
                </a:cubicBezTo>
                <a:lnTo>
                  <a:pt x="69962" y="1871656"/>
                </a:lnTo>
                <a:cubicBezTo>
                  <a:pt x="31323" y="1871656"/>
                  <a:pt x="0" y="1840332"/>
                  <a:pt x="0" y="1801693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2476" dist="349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5" name="Shape 83"/>
          <p:cNvSpPr/>
          <p:nvPr/>
        </p:nvSpPr>
        <p:spPr>
          <a:xfrm>
            <a:off x="6164875" y="3760803"/>
            <a:ext cx="5676189" cy="34984"/>
          </a:xfrm>
          <a:custGeom>
            <a:avLst/>
            <a:gdLst/>
            <a:ahLst/>
            <a:cxnLst/>
            <a:rect l="l" t="t" r="r" b="b"/>
            <a:pathLst>
              <a:path w="5676189" h="34984">
                <a:moveTo>
                  <a:pt x="34984" y="0"/>
                </a:moveTo>
                <a:lnTo>
                  <a:pt x="5641205" y="0"/>
                </a:lnTo>
                <a:cubicBezTo>
                  <a:pt x="5660526" y="0"/>
                  <a:pt x="5676189" y="15663"/>
                  <a:pt x="5676189" y="34984"/>
                </a:cubicBezTo>
                <a:lnTo>
                  <a:pt x="5676189" y="34984"/>
                </a:lnTo>
                <a:lnTo>
                  <a:pt x="0" y="34984"/>
                </a:ln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86" name="Shape 84"/>
          <p:cNvSpPr/>
          <p:nvPr/>
        </p:nvSpPr>
        <p:spPr>
          <a:xfrm>
            <a:off x="6304812" y="3918232"/>
            <a:ext cx="419811" cy="419811"/>
          </a:xfrm>
          <a:custGeom>
            <a:avLst/>
            <a:gdLst/>
            <a:ahLst/>
            <a:cxnLst/>
            <a:rect l="l" t="t" r="r" b="b"/>
            <a:pathLst>
              <a:path w="419811" h="419811">
                <a:moveTo>
                  <a:pt x="209905" y="0"/>
                </a:moveTo>
                <a:lnTo>
                  <a:pt x="209905" y="0"/>
                </a:lnTo>
                <a:cubicBezTo>
                  <a:pt x="325755" y="0"/>
                  <a:pt x="419811" y="94055"/>
                  <a:pt x="419811" y="209905"/>
                </a:cubicBezTo>
                <a:lnTo>
                  <a:pt x="419811" y="209905"/>
                </a:lnTo>
                <a:cubicBezTo>
                  <a:pt x="419811" y="325755"/>
                  <a:pt x="325755" y="419811"/>
                  <a:pt x="209905" y="419811"/>
                </a:cubicBezTo>
                <a:lnTo>
                  <a:pt x="209905" y="419811"/>
                </a:lnTo>
                <a:cubicBezTo>
                  <a:pt x="94055" y="419811"/>
                  <a:pt x="0" y="325755"/>
                  <a:pt x="0" y="209905"/>
                </a:cubicBezTo>
                <a:lnTo>
                  <a:pt x="0" y="209905"/>
                </a:lnTo>
                <a:cubicBezTo>
                  <a:pt x="0" y="94055"/>
                  <a:pt x="94055" y="0"/>
                  <a:pt x="209905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87" name="Text 85"/>
          <p:cNvSpPr/>
          <p:nvPr/>
        </p:nvSpPr>
        <p:spPr>
          <a:xfrm>
            <a:off x="6261082" y="3918232"/>
            <a:ext cx="507271" cy="4198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5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04</a:t>
            </a:r>
            <a:endParaRPr lang="en-US" sz="1600" dirty="0"/>
          </a:p>
        </p:txBody>
      </p:sp>
      <p:sp>
        <p:nvSpPr>
          <p:cNvPr id="88" name="Text 86"/>
          <p:cNvSpPr/>
          <p:nvPr/>
        </p:nvSpPr>
        <p:spPr>
          <a:xfrm>
            <a:off x="6829575" y="3988201"/>
            <a:ext cx="1924132" cy="2798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5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制造氯胺酮（K粉）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6304812" y="4442996"/>
            <a:ext cx="5466284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主要化学品：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6304812" y="4722869"/>
            <a:ext cx="909590" cy="279874"/>
          </a:xfrm>
          <a:custGeom>
            <a:avLst/>
            <a:gdLst/>
            <a:ahLst/>
            <a:cxnLst/>
            <a:rect l="l" t="t" r="r" b="b"/>
            <a:pathLst>
              <a:path w="909590" h="279874">
                <a:moveTo>
                  <a:pt x="139937" y="0"/>
                </a:moveTo>
                <a:lnTo>
                  <a:pt x="769653" y="0"/>
                </a:lnTo>
                <a:cubicBezTo>
                  <a:pt x="846938" y="0"/>
                  <a:pt x="909590" y="62652"/>
                  <a:pt x="909590" y="139937"/>
                </a:cubicBezTo>
                <a:lnTo>
                  <a:pt x="909590" y="139937"/>
                </a:lnTo>
                <a:cubicBezTo>
                  <a:pt x="909590" y="217222"/>
                  <a:pt x="846938" y="279874"/>
                  <a:pt x="769653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91" name="Text 89"/>
          <p:cNvSpPr/>
          <p:nvPr/>
        </p:nvSpPr>
        <p:spPr>
          <a:xfrm>
            <a:off x="6304812" y="4722869"/>
            <a:ext cx="979558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盐酸羟亚胺</a:t>
            </a:r>
            <a:endParaRPr lang="en-US" sz="1600" dirty="0"/>
          </a:p>
        </p:txBody>
      </p:sp>
      <p:sp>
        <p:nvSpPr>
          <p:cNvPr id="92" name="Shape 90"/>
          <p:cNvSpPr/>
          <p:nvPr/>
        </p:nvSpPr>
        <p:spPr>
          <a:xfrm>
            <a:off x="7284370" y="4722869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93" name="Text 91"/>
          <p:cNvSpPr/>
          <p:nvPr/>
        </p:nvSpPr>
        <p:spPr>
          <a:xfrm>
            <a:off x="7284370" y="4722869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氨水</a:t>
            </a:r>
            <a:endParaRPr lang="en-US" sz="1600" dirty="0"/>
          </a:p>
        </p:txBody>
      </p:sp>
      <p:sp>
        <p:nvSpPr>
          <p:cNvPr id="94" name="Shape 92"/>
          <p:cNvSpPr/>
          <p:nvPr/>
        </p:nvSpPr>
        <p:spPr>
          <a:xfrm>
            <a:off x="7844118" y="4722869"/>
            <a:ext cx="629716" cy="279874"/>
          </a:xfrm>
          <a:custGeom>
            <a:avLst/>
            <a:gdLst/>
            <a:ahLst/>
            <a:cxnLst/>
            <a:rect l="l" t="t" r="r" b="b"/>
            <a:pathLst>
              <a:path w="629716" h="279874">
                <a:moveTo>
                  <a:pt x="139937" y="0"/>
                </a:moveTo>
                <a:lnTo>
                  <a:pt x="489779" y="0"/>
                </a:lnTo>
                <a:cubicBezTo>
                  <a:pt x="567064" y="0"/>
                  <a:pt x="629716" y="62652"/>
                  <a:pt x="629716" y="139937"/>
                </a:cubicBezTo>
                <a:lnTo>
                  <a:pt x="629716" y="139937"/>
                </a:lnTo>
                <a:cubicBezTo>
                  <a:pt x="629716" y="217222"/>
                  <a:pt x="567064" y="279874"/>
                  <a:pt x="489779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95" name="Text 93"/>
          <p:cNvSpPr/>
          <p:nvPr/>
        </p:nvSpPr>
        <p:spPr>
          <a:xfrm>
            <a:off x="7844118" y="4722869"/>
            <a:ext cx="699684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活性炭</a:t>
            </a:r>
            <a:endParaRPr lang="en-US" sz="1600" dirty="0"/>
          </a:p>
        </p:txBody>
      </p:sp>
      <p:sp>
        <p:nvSpPr>
          <p:cNvPr id="96" name="Shape 94"/>
          <p:cNvSpPr/>
          <p:nvPr/>
        </p:nvSpPr>
        <p:spPr>
          <a:xfrm>
            <a:off x="8543802" y="4722869"/>
            <a:ext cx="909590" cy="279874"/>
          </a:xfrm>
          <a:custGeom>
            <a:avLst/>
            <a:gdLst/>
            <a:ahLst/>
            <a:cxnLst/>
            <a:rect l="l" t="t" r="r" b="b"/>
            <a:pathLst>
              <a:path w="909590" h="279874">
                <a:moveTo>
                  <a:pt x="139937" y="0"/>
                </a:moveTo>
                <a:lnTo>
                  <a:pt x="769653" y="0"/>
                </a:lnTo>
                <a:cubicBezTo>
                  <a:pt x="846938" y="0"/>
                  <a:pt x="909590" y="62652"/>
                  <a:pt x="909590" y="139937"/>
                </a:cubicBezTo>
                <a:lnTo>
                  <a:pt x="909590" y="139937"/>
                </a:lnTo>
                <a:cubicBezTo>
                  <a:pt x="909590" y="217222"/>
                  <a:pt x="846938" y="279874"/>
                  <a:pt x="769653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97" name="Text 95"/>
          <p:cNvSpPr/>
          <p:nvPr/>
        </p:nvSpPr>
        <p:spPr>
          <a:xfrm>
            <a:off x="8543802" y="4722869"/>
            <a:ext cx="979558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苯甲酸乙酯</a:t>
            </a:r>
            <a:endParaRPr lang="en-US" sz="1600" dirty="0"/>
          </a:p>
        </p:txBody>
      </p:sp>
      <p:sp>
        <p:nvSpPr>
          <p:cNvPr id="98" name="Shape 96"/>
          <p:cNvSpPr/>
          <p:nvPr/>
        </p:nvSpPr>
        <p:spPr>
          <a:xfrm>
            <a:off x="9523360" y="4722869"/>
            <a:ext cx="489779" cy="279874"/>
          </a:xfrm>
          <a:custGeom>
            <a:avLst/>
            <a:gdLst/>
            <a:ahLst/>
            <a:cxnLst/>
            <a:rect l="l" t="t" r="r" b="b"/>
            <a:pathLst>
              <a:path w="489779" h="279874">
                <a:moveTo>
                  <a:pt x="139937" y="0"/>
                </a:moveTo>
                <a:lnTo>
                  <a:pt x="349842" y="0"/>
                </a:lnTo>
                <a:cubicBezTo>
                  <a:pt x="427127" y="0"/>
                  <a:pt x="489779" y="62652"/>
                  <a:pt x="489779" y="139937"/>
                </a:cubicBezTo>
                <a:lnTo>
                  <a:pt x="489779" y="139937"/>
                </a:lnTo>
                <a:cubicBezTo>
                  <a:pt x="489779" y="217222"/>
                  <a:pt x="427127" y="279874"/>
                  <a:pt x="349842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99" name="Text 97"/>
          <p:cNvSpPr/>
          <p:nvPr/>
        </p:nvSpPr>
        <p:spPr>
          <a:xfrm>
            <a:off x="9523360" y="4722869"/>
            <a:ext cx="559747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盐酸</a:t>
            </a:r>
            <a:endParaRPr lang="en-US" sz="1600" dirty="0"/>
          </a:p>
        </p:txBody>
      </p:sp>
      <p:sp>
        <p:nvSpPr>
          <p:cNvPr id="100" name="Shape 98"/>
          <p:cNvSpPr/>
          <p:nvPr/>
        </p:nvSpPr>
        <p:spPr>
          <a:xfrm>
            <a:off x="10083108" y="4722869"/>
            <a:ext cx="769653" cy="279874"/>
          </a:xfrm>
          <a:custGeom>
            <a:avLst/>
            <a:gdLst/>
            <a:ahLst/>
            <a:cxnLst/>
            <a:rect l="l" t="t" r="r" b="b"/>
            <a:pathLst>
              <a:path w="769653" h="279874">
                <a:moveTo>
                  <a:pt x="139937" y="0"/>
                </a:moveTo>
                <a:lnTo>
                  <a:pt x="629716" y="0"/>
                </a:lnTo>
                <a:cubicBezTo>
                  <a:pt x="707001" y="0"/>
                  <a:pt x="769653" y="62652"/>
                  <a:pt x="769653" y="139937"/>
                </a:cubicBezTo>
                <a:lnTo>
                  <a:pt x="769653" y="139937"/>
                </a:lnTo>
                <a:cubicBezTo>
                  <a:pt x="769653" y="217222"/>
                  <a:pt x="707001" y="279874"/>
                  <a:pt x="629716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101" name="Text 99"/>
          <p:cNvSpPr/>
          <p:nvPr/>
        </p:nvSpPr>
        <p:spPr>
          <a:xfrm>
            <a:off x="10083108" y="4722869"/>
            <a:ext cx="83962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氢氧化钠</a:t>
            </a:r>
            <a:endParaRPr lang="en-US" sz="1600" dirty="0"/>
          </a:p>
        </p:txBody>
      </p:sp>
      <p:sp>
        <p:nvSpPr>
          <p:cNvPr id="102" name="Shape 100"/>
          <p:cNvSpPr/>
          <p:nvPr/>
        </p:nvSpPr>
        <p:spPr>
          <a:xfrm>
            <a:off x="10922729" y="4722869"/>
            <a:ext cx="769653" cy="279874"/>
          </a:xfrm>
          <a:custGeom>
            <a:avLst/>
            <a:gdLst/>
            <a:ahLst/>
            <a:cxnLst/>
            <a:rect l="l" t="t" r="r" b="b"/>
            <a:pathLst>
              <a:path w="769653" h="279874">
                <a:moveTo>
                  <a:pt x="139937" y="0"/>
                </a:moveTo>
                <a:lnTo>
                  <a:pt x="629716" y="0"/>
                </a:lnTo>
                <a:cubicBezTo>
                  <a:pt x="707001" y="0"/>
                  <a:pt x="769653" y="62652"/>
                  <a:pt x="769653" y="139937"/>
                </a:cubicBezTo>
                <a:lnTo>
                  <a:pt x="769653" y="139937"/>
                </a:lnTo>
                <a:cubicBezTo>
                  <a:pt x="769653" y="217222"/>
                  <a:pt x="707001" y="279874"/>
                  <a:pt x="629716" y="279874"/>
                </a:cubicBezTo>
                <a:lnTo>
                  <a:pt x="139937" y="279874"/>
                </a:lnTo>
                <a:cubicBezTo>
                  <a:pt x="62704" y="279874"/>
                  <a:pt x="0" y="217170"/>
                  <a:pt x="0" y="139937"/>
                </a:cubicBezTo>
                <a:lnTo>
                  <a:pt x="0" y="139937"/>
                </a:lnTo>
                <a:cubicBezTo>
                  <a:pt x="0" y="62704"/>
                  <a:pt x="62704" y="0"/>
                  <a:pt x="139937" y="0"/>
                </a:cubicBezTo>
                <a:close/>
              </a:path>
            </a:pathLst>
          </a:custGeom>
          <a:solidFill>
            <a:srgbClr val="2C3E50">
              <a:alpha val="10196"/>
            </a:srgbClr>
          </a:solidFill>
        </p:spPr>
      </p:sp>
      <p:sp>
        <p:nvSpPr>
          <p:cNvPr id="103" name="Text 101"/>
          <p:cNvSpPr/>
          <p:nvPr/>
        </p:nvSpPr>
        <p:spPr>
          <a:xfrm>
            <a:off x="10922729" y="4722869"/>
            <a:ext cx="839621" cy="279874"/>
          </a:xfrm>
          <a:prstGeom prst="rect">
            <a:avLst/>
          </a:prstGeom>
          <a:noFill/>
        </p:spPr>
        <p:txBody>
          <a:bodyPr wrap="square" lIns="104953" tIns="34984" rIns="104953" bIns="34984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无水乙醇</a:t>
            </a:r>
            <a:endParaRPr lang="en-US" sz="1600" dirty="0"/>
          </a:p>
        </p:txBody>
      </p:sp>
      <p:sp>
        <p:nvSpPr>
          <p:cNvPr id="104" name="Shape 102"/>
          <p:cNvSpPr/>
          <p:nvPr/>
        </p:nvSpPr>
        <p:spPr>
          <a:xfrm>
            <a:off x="6304812" y="5072712"/>
            <a:ext cx="5396316" cy="419811"/>
          </a:xfrm>
          <a:custGeom>
            <a:avLst/>
            <a:gdLst/>
            <a:ahLst/>
            <a:cxnLst/>
            <a:rect l="l" t="t" r="r" b="b"/>
            <a:pathLst>
              <a:path w="5396316" h="419811">
                <a:moveTo>
                  <a:pt x="69970" y="0"/>
                </a:moveTo>
                <a:lnTo>
                  <a:pt x="5326346" y="0"/>
                </a:lnTo>
                <a:cubicBezTo>
                  <a:pt x="5364989" y="0"/>
                  <a:pt x="5396316" y="31327"/>
                  <a:pt x="5396316" y="69970"/>
                </a:cubicBezTo>
                <a:lnTo>
                  <a:pt x="5396316" y="349841"/>
                </a:lnTo>
                <a:cubicBezTo>
                  <a:pt x="5396316" y="388484"/>
                  <a:pt x="5364989" y="419811"/>
                  <a:pt x="5326346" y="419811"/>
                </a:cubicBezTo>
                <a:lnTo>
                  <a:pt x="69970" y="419811"/>
                </a:lnTo>
                <a:cubicBezTo>
                  <a:pt x="31327" y="419811"/>
                  <a:pt x="0" y="388484"/>
                  <a:pt x="0" y="349841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2C3E50">
              <a:alpha val="5098"/>
            </a:srgbClr>
          </a:solidFill>
        </p:spPr>
      </p:sp>
      <p:sp>
        <p:nvSpPr>
          <p:cNvPr id="105" name="Shape 103"/>
          <p:cNvSpPr/>
          <p:nvPr/>
        </p:nvSpPr>
        <p:spPr>
          <a:xfrm>
            <a:off x="6427257" y="5203902"/>
            <a:ext cx="139937" cy="139937"/>
          </a:xfrm>
          <a:custGeom>
            <a:avLst/>
            <a:gdLst/>
            <a:ahLst/>
            <a:cxnLst/>
            <a:rect l="l" t="t" r="r" b="b"/>
            <a:pathLst>
              <a:path w="139937" h="139937">
                <a:moveTo>
                  <a:pt x="69968" y="139937"/>
                </a:moveTo>
                <a:cubicBezTo>
                  <a:pt x="108585" y="139937"/>
                  <a:pt x="139937" y="108585"/>
                  <a:pt x="139937" y="69968"/>
                </a:cubicBezTo>
                <a:cubicBezTo>
                  <a:pt x="139937" y="31352"/>
                  <a:pt x="108585" y="0"/>
                  <a:pt x="69968" y="0"/>
                </a:cubicBezTo>
                <a:cubicBezTo>
                  <a:pt x="31352" y="0"/>
                  <a:pt x="0" y="31352"/>
                  <a:pt x="0" y="69968"/>
                </a:cubicBezTo>
                <a:cubicBezTo>
                  <a:pt x="0" y="108585"/>
                  <a:pt x="31352" y="139937"/>
                  <a:pt x="69968" y="139937"/>
                </a:cubicBezTo>
                <a:close/>
                <a:moveTo>
                  <a:pt x="61222" y="43730"/>
                </a:moveTo>
                <a:cubicBezTo>
                  <a:pt x="61222" y="38903"/>
                  <a:pt x="65141" y="34984"/>
                  <a:pt x="69968" y="34984"/>
                </a:cubicBezTo>
                <a:cubicBezTo>
                  <a:pt x="74796" y="34984"/>
                  <a:pt x="78714" y="38903"/>
                  <a:pt x="78714" y="43730"/>
                </a:cubicBezTo>
                <a:cubicBezTo>
                  <a:pt x="78714" y="48557"/>
                  <a:pt x="74796" y="52476"/>
                  <a:pt x="69968" y="52476"/>
                </a:cubicBezTo>
                <a:cubicBezTo>
                  <a:pt x="65141" y="52476"/>
                  <a:pt x="61222" y="48557"/>
                  <a:pt x="61222" y="43730"/>
                </a:cubicBezTo>
                <a:close/>
                <a:moveTo>
                  <a:pt x="59036" y="61222"/>
                </a:moveTo>
                <a:lnTo>
                  <a:pt x="72155" y="61222"/>
                </a:lnTo>
                <a:cubicBezTo>
                  <a:pt x="75790" y="61222"/>
                  <a:pt x="78714" y="64147"/>
                  <a:pt x="78714" y="67782"/>
                </a:cubicBezTo>
                <a:lnTo>
                  <a:pt x="78714" y="91834"/>
                </a:lnTo>
                <a:lnTo>
                  <a:pt x="80901" y="91834"/>
                </a:lnTo>
                <a:cubicBezTo>
                  <a:pt x="84536" y="91834"/>
                  <a:pt x="87461" y="94758"/>
                  <a:pt x="87461" y="98393"/>
                </a:cubicBezTo>
                <a:cubicBezTo>
                  <a:pt x="87461" y="102028"/>
                  <a:pt x="84536" y="104953"/>
                  <a:pt x="80901" y="104953"/>
                </a:cubicBezTo>
                <a:lnTo>
                  <a:pt x="59036" y="104953"/>
                </a:lnTo>
                <a:cubicBezTo>
                  <a:pt x="55401" y="104953"/>
                  <a:pt x="52476" y="102028"/>
                  <a:pt x="52476" y="98393"/>
                </a:cubicBezTo>
                <a:cubicBezTo>
                  <a:pt x="52476" y="94758"/>
                  <a:pt x="55401" y="91834"/>
                  <a:pt x="59036" y="91834"/>
                </a:cubicBezTo>
                <a:lnTo>
                  <a:pt x="65595" y="91834"/>
                </a:lnTo>
                <a:lnTo>
                  <a:pt x="65595" y="74341"/>
                </a:lnTo>
                <a:lnTo>
                  <a:pt x="59036" y="74341"/>
                </a:lnTo>
                <a:cubicBezTo>
                  <a:pt x="55401" y="74341"/>
                  <a:pt x="52476" y="71417"/>
                  <a:pt x="52476" y="67782"/>
                </a:cubicBezTo>
                <a:cubicBezTo>
                  <a:pt x="52476" y="64147"/>
                  <a:pt x="55401" y="61222"/>
                  <a:pt x="59036" y="61222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106" name="Text 104"/>
          <p:cNvSpPr/>
          <p:nvPr/>
        </p:nvSpPr>
        <p:spPr>
          <a:xfrm>
            <a:off x="6632871" y="5177664"/>
            <a:ext cx="5033273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提取固态氯胺酮需要盐酸氯胺酮注射液作为原料</a:t>
            </a:r>
            <a:endParaRPr lang="en-US" sz="1600" dirty="0"/>
          </a:p>
        </p:txBody>
      </p:sp>
      <p:sp>
        <p:nvSpPr>
          <p:cNvPr id="107" name="Shape 105"/>
          <p:cNvSpPr/>
          <p:nvPr/>
        </p:nvSpPr>
        <p:spPr>
          <a:xfrm>
            <a:off x="367334" y="5737412"/>
            <a:ext cx="11474824" cy="419811"/>
          </a:xfrm>
          <a:custGeom>
            <a:avLst/>
            <a:gdLst/>
            <a:ahLst/>
            <a:cxnLst/>
            <a:rect l="l" t="t" r="r" b="b"/>
            <a:pathLst>
              <a:path w="11474824" h="419811">
                <a:moveTo>
                  <a:pt x="34984" y="0"/>
                </a:moveTo>
                <a:lnTo>
                  <a:pt x="11404854" y="0"/>
                </a:lnTo>
                <a:cubicBezTo>
                  <a:pt x="11443497" y="0"/>
                  <a:pt x="11474824" y="31327"/>
                  <a:pt x="11474824" y="69970"/>
                </a:cubicBezTo>
                <a:lnTo>
                  <a:pt x="11474824" y="349841"/>
                </a:lnTo>
                <a:cubicBezTo>
                  <a:pt x="11474824" y="388484"/>
                  <a:pt x="11443497" y="419811"/>
                  <a:pt x="11404854" y="419811"/>
                </a:cubicBezTo>
                <a:lnTo>
                  <a:pt x="34984" y="419811"/>
                </a:lnTo>
                <a:cubicBezTo>
                  <a:pt x="15676" y="419811"/>
                  <a:pt x="0" y="404135"/>
                  <a:pt x="0" y="384826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108" name="Shape 106"/>
          <p:cNvSpPr/>
          <p:nvPr/>
        </p:nvSpPr>
        <p:spPr>
          <a:xfrm>
            <a:off x="367334" y="5737412"/>
            <a:ext cx="34984" cy="419811"/>
          </a:xfrm>
          <a:custGeom>
            <a:avLst/>
            <a:gdLst/>
            <a:ahLst/>
            <a:cxnLst/>
            <a:rect l="l" t="t" r="r" b="b"/>
            <a:pathLst>
              <a:path w="34984" h="419811">
                <a:moveTo>
                  <a:pt x="34984" y="0"/>
                </a:moveTo>
                <a:lnTo>
                  <a:pt x="34984" y="0"/>
                </a:lnTo>
                <a:lnTo>
                  <a:pt x="34984" y="419811"/>
                </a:lnTo>
                <a:lnTo>
                  <a:pt x="34984" y="419811"/>
                </a:lnTo>
                <a:cubicBezTo>
                  <a:pt x="15663" y="419811"/>
                  <a:pt x="0" y="404148"/>
                  <a:pt x="0" y="384826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09" name="Shape 107"/>
          <p:cNvSpPr/>
          <p:nvPr/>
        </p:nvSpPr>
        <p:spPr>
          <a:xfrm>
            <a:off x="524763" y="5868603"/>
            <a:ext cx="104953" cy="139937"/>
          </a:xfrm>
          <a:custGeom>
            <a:avLst/>
            <a:gdLst/>
            <a:ahLst/>
            <a:cxnLst/>
            <a:rect l="l" t="t" r="r" b="b"/>
            <a:pathLst>
              <a:path w="104953" h="139937">
                <a:moveTo>
                  <a:pt x="80054" y="104953"/>
                </a:moveTo>
                <a:cubicBezTo>
                  <a:pt x="82049" y="98858"/>
                  <a:pt x="86039" y="93337"/>
                  <a:pt x="90549" y="88581"/>
                </a:cubicBezTo>
                <a:cubicBezTo>
                  <a:pt x="99486" y="79179"/>
                  <a:pt x="104953" y="66470"/>
                  <a:pt x="104953" y="52476"/>
                </a:cubicBezTo>
                <a:cubicBezTo>
                  <a:pt x="104953" y="23505"/>
                  <a:pt x="81448" y="0"/>
                  <a:pt x="52476" y="0"/>
                </a:cubicBezTo>
                <a:cubicBezTo>
                  <a:pt x="23505" y="0"/>
                  <a:pt x="0" y="23505"/>
                  <a:pt x="0" y="52476"/>
                </a:cubicBezTo>
                <a:cubicBezTo>
                  <a:pt x="0" y="66470"/>
                  <a:pt x="5466" y="79179"/>
                  <a:pt x="14404" y="88581"/>
                </a:cubicBezTo>
                <a:cubicBezTo>
                  <a:pt x="18913" y="93337"/>
                  <a:pt x="22931" y="98858"/>
                  <a:pt x="24899" y="104953"/>
                </a:cubicBezTo>
                <a:lnTo>
                  <a:pt x="80026" y="104953"/>
                </a:lnTo>
                <a:close/>
                <a:moveTo>
                  <a:pt x="78714" y="118072"/>
                </a:moveTo>
                <a:lnTo>
                  <a:pt x="26238" y="118072"/>
                </a:lnTo>
                <a:lnTo>
                  <a:pt x="26238" y="122445"/>
                </a:lnTo>
                <a:cubicBezTo>
                  <a:pt x="26238" y="134525"/>
                  <a:pt x="36023" y="144310"/>
                  <a:pt x="48103" y="144310"/>
                </a:cubicBezTo>
                <a:lnTo>
                  <a:pt x="56849" y="144310"/>
                </a:lnTo>
                <a:cubicBezTo>
                  <a:pt x="68930" y="144310"/>
                  <a:pt x="78714" y="134525"/>
                  <a:pt x="78714" y="122445"/>
                </a:cubicBezTo>
                <a:lnTo>
                  <a:pt x="78714" y="118072"/>
                </a:lnTo>
                <a:close/>
                <a:moveTo>
                  <a:pt x="50290" y="30611"/>
                </a:moveTo>
                <a:cubicBezTo>
                  <a:pt x="39412" y="30611"/>
                  <a:pt x="30611" y="39412"/>
                  <a:pt x="30611" y="50290"/>
                </a:cubicBezTo>
                <a:cubicBezTo>
                  <a:pt x="30611" y="53925"/>
                  <a:pt x="27687" y="56849"/>
                  <a:pt x="24052" y="56849"/>
                </a:cubicBezTo>
                <a:cubicBezTo>
                  <a:pt x="20417" y="56849"/>
                  <a:pt x="17492" y="53925"/>
                  <a:pt x="17492" y="50290"/>
                </a:cubicBezTo>
                <a:cubicBezTo>
                  <a:pt x="17492" y="32169"/>
                  <a:pt x="32169" y="17492"/>
                  <a:pt x="50290" y="17492"/>
                </a:cubicBezTo>
                <a:cubicBezTo>
                  <a:pt x="53925" y="17492"/>
                  <a:pt x="56849" y="20417"/>
                  <a:pt x="56849" y="24052"/>
                </a:cubicBezTo>
                <a:cubicBezTo>
                  <a:pt x="56849" y="27687"/>
                  <a:pt x="53925" y="30611"/>
                  <a:pt x="50290" y="30611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10" name="Text 108"/>
          <p:cNvSpPr/>
          <p:nvPr/>
        </p:nvSpPr>
        <p:spPr>
          <a:xfrm>
            <a:off x="712885" y="5842364"/>
            <a:ext cx="11094289" cy="2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识别技巧：</a:t>
            </a:r>
            <a:r>
              <a:rPr lang="en-US" sz="11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通过原料组合可以判断制毒类型。如果发现多种易制毒化学品共存，特别是涉及甲苯、盐酸、红磷、碘等关键化学品，应高度警惕。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/Users/教育科外网/Desktop/1738983843473.png173898384347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777" r="14777"/>
          <a:stretch>
            <a:fillRect/>
          </a:stretch>
        </p:blipFill>
        <p:spPr>
          <a:xfrm>
            <a:off x="8453755" y="635"/>
            <a:ext cx="3738245" cy="6866890"/>
          </a:xfrm>
          <a:custGeom>
            <a:avLst/>
            <a:gdLst>
              <a:gd name="connsiteX0" fmla="*/ 1017936 w 3738237"/>
              <a:gd name="connsiteY0" fmla="*/ 0 h 6864727"/>
              <a:gd name="connsiteX1" fmla="*/ 3738237 w 3738237"/>
              <a:gd name="connsiteY1" fmla="*/ 0 h 6864727"/>
              <a:gd name="connsiteX2" fmla="*/ 3738237 w 3738237"/>
              <a:gd name="connsiteY2" fmla="*/ 6858000 h 6864727"/>
              <a:gd name="connsiteX3" fmla="*/ 1232860 w 3738237"/>
              <a:gd name="connsiteY3" fmla="*/ 6864727 h 6864727"/>
              <a:gd name="connsiteX4" fmla="*/ 1152499 w 3738237"/>
              <a:gd name="connsiteY4" fmla="*/ 5473029 h 6864727"/>
              <a:gd name="connsiteX5" fmla="*/ 0 w 3738237"/>
              <a:gd name="connsiteY5" fmla="*/ 1107301 h 6864727"/>
              <a:gd name="connsiteX6" fmla="*/ 1017936 w 3738237"/>
              <a:gd name="connsiteY6" fmla="*/ 0 h 686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8237" h="6864727">
                <a:moveTo>
                  <a:pt x="1017936" y="0"/>
                </a:moveTo>
                <a:lnTo>
                  <a:pt x="3738237" y="0"/>
                </a:lnTo>
                <a:lnTo>
                  <a:pt x="3738237" y="6858000"/>
                </a:lnTo>
                <a:lnTo>
                  <a:pt x="1232860" y="6864727"/>
                </a:lnTo>
                <a:lnTo>
                  <a:pt x="1152499" y="5473029"/>
                </a:lnTo>
                <a:lnTo>
                  <a:pt x="0" y="1107301"/>
                </a:lnTo>
                <a:lnTo>
                  <a:pt x="1017936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7943215" y="-4445"/>
            <a:ext cx="1673225" cy="2465070"/>
          </a:xfrm>
          <a:custGeom>
            <a:avLst/>
            <a:gdLst>
              <a:gd name="connsiteX0" fmla="*/ 1087 w 2635"/>
              <a:gd name="connsiteY0" fmla="*/ 0 h 3882"/>
              <a:gd name="connsiteX1" fmla="*/ 0 w 2635"/>
              <a:gd name="connsiteY1" fmla="*/ 3882 h 3882"/>
              <a:gd name="connsiteX2" fmla="*/ 2635 w 2635"/>
              <a:gd name="connsiteY2" fmla="*/ 0 h 3882"/>
              <a:gd name="connsiteX3" fmla="*/ 1087 w 2635"/>
              <a:gd name="connsiteY3" fmla="*/ 0 h 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" h="3882">
                <a:moveTo>
                  <a:pt x="1087" y="0"/>
                </a:moveTo>
                <a:lnTo>
                  <a:pt x="0" y="3882"/>
                </a:lnTo>
                <a:lnTo>
                  <a:pt x="2635" y="0"/>
                </a:lnTo>
                <a:lnTo>
                  <a:pt x="1087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4"/>
            </p:custDataLst>
          </p:nvPr>
        </p:nvSpPr>
        <p:spPr>
          <a:xfrm>
            <a:off x="7561580" y="1369060"/>
            <a:ext cx="2146935" cy="4925060"/>
          </a:xfrm>
          <a:custGeom>
            <a:avLst/>
            <a:gdLst>
              <a:gd name="connsiteX0" fmla="*/ 1861471 w 2132742"/>
              <a:gd name="connsiteY0" fmla="*/ 2903982 h 2903982"/>
              <a:gd name="connsiteX1" fmla="*/ 2132743 w 2132742"/>
              <a:gd name="connsiteY1" fmla="*/ 2610136 h 2903982"/>
              <a:gd name="connsiteX2" fmla="*/ 1088993 w 2132742"/>
              <a:gd name="connsiteY2" fmla="*/ 0 h 2903982"/>
              <a:gd name="connsiteX3" fmla="*/ 0 w 2132742"/>
              <a:gd name="connsiteY3" fmla="*/ 816483 h 290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2742" h="2903982">
                <a:moveTo>
                  <a:pt x="1861471" y="2903982"/>
                </a:moveTo>
                <a:lnTo>
                  <a:pt x="2132743" y="2610136"/>
                </a:lnTo>
                <a:lnTo>
                  <a:pt x="1088993" y="0"/>
                </a:lnTo>
                <a:lnTo>
                  <a:pt x="0" y="81648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5"/>
            </p:custDataLst>
          </p:nvPr>
        </p:nvSpPr>
        <p:spPr>
          <a:xfrm>
            <a:off x="9003665" y="5390515"/>
            <a:ext cx="704850" cy="1478280"/>
          </a:xfrm>
          <a:custGeom>
            <a:avLst/>
            <a:gdLst>
              <a:gd name="connsiteX0" fmla="*/ 0 w 851535"/>
              <a:gd name="connsiteY0" fmla="*/ 896207 h 896207"/>
              <a:gd name="connsiteX1" fmla="*/ 851535 w 851535"/>
              <a:gd name="connsiteY1" fmla="*/ 0 h 896207"/>
              <a:gd name="connsiteX2" fmla="*/ 851535 w 851535"/>
              <a:gd name="connsiteY2" fmla="*/ 896207 h 89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1535" h="896207">
                <a:moveTo>
                  <a:pt x="0" y="896207"/>
                </a:moveTo>
                <a:lnTo>
                  <a:pt x="851535" y="0"/>
                </a:lnTo>
                <a:lnTo>
                  <a:pt x="851535" y="89620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99835" y="2310130"/>
            <a:ext cx="431165" cy="258445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第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一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类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易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制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毒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化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学</a:t>
            </a:r>
            <a:endParaRPr lang="zh-CN" altLang="en-US" b="1">
              <a:latin typeface="+mj-ea"/>
              <a:ea typeface="+mj-ea"/>
            </a:endParaRPr>
          </a:p>
          <a:p>
            <a:pPr indent="0" fontAlgn="auto">
              <a:spcAft>
                <a:spcPts val="0"/>
              </a:spcAft>
            </a:pPr>
            <a:r>
              <a:rPr lang="zh-CN" altLang="en-US" b="1">
                <a:latin typeface="+mj-ea"/>
                <a:ea typeface="+mj-ea"/>
              </a:rPr>
              <a:t>品</a:t>
            </a:r>
            <a:endParaRPr lang="zh-CN" altLang="en-US"/>
          </a:p>
        </p:txBody>
      </p:sp>
      <p:graphicFrame>
        <p:nvGraphicFramePr>
          <p:cNvPr id="15" name="表格 14"/>
          <p:cNvGraphicFramePr/>
          <p:nvPr>
            <p:custDataLst>
              <p:tags r:id="rId6"/>
            </p:custDataLst>
          </p:nvPr>
        </p:nvGraphicFramePr>
        <p:xfrm>
          <a:off x="1512570" y="2066290"/>
          <a:ext cx="4533900" cy="4521200"/>
        </p:xfrm>
        <a:graphic>
          <a:graphicData uri="http://schemas.openxmlformats.org/drawingml/2006/table">
            <a:tbl>
              <a:tblPr/>
              <a:tblGrid>
                <a:gridCol w="363855"/>
                <a:gridCol w="4170045"/>
              </a:tblGrid>
              <a:tr h="254000"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序号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化学品名称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1—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—2—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丙酮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2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3,4—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亚甲基二氧苯基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—2—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丙酮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3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胡椒醛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4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黄樟素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5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黄樟油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6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异黄樟素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7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N—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乙酰邻氨基苯酸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8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邻氨基苯甲酸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9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麦角酸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10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麦角胺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11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麦角新碱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2672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12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麻黄素、伪麻黄素、消旋麻黄素、去甲麻黄素、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甲基麻黄素、麻黄浸膏、麻黄浸膏粉等麻黄素类物质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13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羟亚胺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14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邻氯苯基环戊酮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15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1-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-2-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溴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-1-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丙酮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16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3-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氧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-2-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苯基丁腈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17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N-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苯乙基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-4-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哌啶酮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18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4-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苯胺基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-N-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苯乙基哌啶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13360"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sym typeface="汉仪中黑简" panose="02010600000101010101" charset="-122"/>
                        </a:rPr>
                        <a:t>19</a:t>
                      </a:r>
                      <a:endParaRPr lang="en-US" altLang="zh-CN" sz="1400" b="1">
                        <a:latin typeface="汉仪中黑简" panose="02010600000101010101" charset="-122"/>
                        <a:ea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N-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甲基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-1-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苯基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-1-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氯</a:t>
                      </a:r>
                      <a:r>
                        <a:rPr lang="en-US" altLang="zh-CN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-2-</a:t>
                      </a:r>
                      <a:r>
                        <a:rPr lang="zh-CN" altLang="en-US" sz="1400" b="1">
                          <a:latin typeface="汉仪中黑简" panose="02010600000101010101" charset="-122"/>
                          <a:ea typeface="汉仪中黑简" panose="02010600000101010101" charset="-122"/>
                          <a:cs typeface="汉仪中黑简" panose="02010600000101010101" charset="-122"/>
                          <a:sym typeface="汉仪中黑简" panose="02010600000101010101" charset="-122"/>
                        </a:rPr>
                        <a:t>丙胺</a:t>
                      </a:r>
                      <a:endParaRPr lang="zh-CN" altLang="en-US" sz="1400" b="1">
                        <a:latin typeface="汉仪中黑简" panose="02010600000101010101" charset="-122"/>
                        <a:ea typeface="汉仪中黑简" panose="02010600000101010101" charset="-122"/>
                        <a:cs typeface="汉仪中黑简" panose="02010600000101010101" charset="-122"/>
                        <a:sym typeface="汉仪中黑简" panose="0201060000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859155" y="5481955"/>
            <a:ext cx="3338195" cy="567055"/>
          </a:xfrm>
        </p:spPr>
        <p:txBody>
          <a:bodyPr>
            <a:normAutofit fontScale="90000"/>
          </a:bodyPr>
          <a:p>
            <a:r>
              <a:rPr lang="zh-CN" altLang="en-US" sz="3600"/>
              <a:t>制</a:t>
            </a:r>
            <a:br>
              <a:rPr lang="zh-CN" altLang="en-US" sz="3600"/>
            </a:br>
            <a:r>
              <a:rPr lang="zh-CN" altLang="en-US" sz="3600"/>
              <a:t>毒</a:t>
            </a:r>
            <a:br>
              <a:rPr lang="zh-CN" altLang="en-US" sz="3600"/>
            </a:br>
            <a:r>
              <a:rPr lang="zh-CN" altLang="en-US" sz="3600"/>
              <a:t>原</a:t>
            </a:r>
            <a:br>
              <a:rPr lang="zh-CN" altLang="en-US" sz="3600"/>
            </a:br>
            <a:r>
              <a:rPr lang="zh-CN" altLang="en-US" sz="3600"/>
              <a:t>材</a:t>
            </a:r>
            <a:br>
              <a:rPr lang="zh-CN" altLang="en-US" sz="3600"/>
            </a:br>
            <a:r>
              <a:rPr lang="zh-CN" altLang="en-US" sz="3600"/>
              <a:t>料</a:t>
            </a:r>
            <a:br>
              <a:rPr lang="zh-CN" altLang="en-US" sz="3600"/>
            </a:br>
            <a:r>
              <a:rPr lang="zh-CN" altLang="en-US" sz="3600"/>
              <a:t>的</a:t>
            </a:r>
            <a:br>
              <a:rPr lang="zh-CN" altLang="en-US" sz="3600"/>
            </a:br>
            <a:r>
              <a:rPr lang="zh-CN" altLang="en-US" sz="3600"/>
              <a:t>管</a:t>
            </a:r>
            <a:br>
              <a:rPr lang="zh-CN" altLang="en-US" sz="3600"/>
            </a:br>
            <a:r>
              <a:rPr lang="zh-CN" altLang="en-US" sz="3600"/>
              <a:t>控</a:t>
            </a:r>
            <a:endParaRPr lang="zh-CN" altLang="en-US" sz="36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965" y="61595"/>
            <a:ext cx="2743835" cy="1118870"/>
          </a:xfrm>
          <a:prstGeom prst="round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rcRect r="4892"/>
          <a:stretch>
            <a:fillRect/>
          </a:stretch>
        </p:blipFill>
        <p:spPr>
          <a:xfrm>
            <a:off x="949325" y="1250315"/>
            <a:ext cx="5660390" cy="685165"/>
          </a:xfrm>
          <a:prstGeom prst="round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6863080" cy="72009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第二类易制毒化学品</a:t>
            </a:r>
            <a:br>
              <a:rPr lang="zh-CN" altLang="en-US"/>
            </a:br>
            <a:r>
              <a:rPr lang="zh-CN" altLang="en-US" sz="2200"/>
              <a:t>第二类是可以用于制毒的化学配剂，具体包括以下化学品：</a:t>
            </a:r>
            <a:endParaRPr lang="zh-CN" altLang="en-US" sz="2200"/>
          </a:p>
        </p:txBody>
      </p:sp>
      <p:pic>
        <p:nvPicPr>
          <p:cNvPr id="18" name="图片 17" descr="C:/Users/教育科外网/Desktop/1738984348682.png173898434868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367" r="5367"/>
          <a:stretch>
            <a:fillRect/>
          </a:stretch>
        </p:blipFill>
        <p:spPr>
          <a:xfrm>
            <a:off x="6254746" y="2"/>
            <a:ext cx="5937254" cy="6040858"/>
          </a:xfrm>
          <a:custGeom>
            <a:avLst/>
            <a:gdLst>
              <a:gd name="connsiteX0" fmla="*/ 2276483 w 6036950"/>
              <a:gd name="connsiteY0" fmla="*/ 0 h 6040857"/>
              <a:gd name="connsiteX1" fmla="*/ 6036950 w 6036950"/>
              <a:gd name="connsiteY1" fmla="*/ 0 h 6040857"/>
              <a:gd name="connsiteX2" fmla="*/ 6036950 w 6036950"/>
              <a:gd name="connsiteY2" fmla="*/ 2936006 h 6040857"/>
              <a:gd name="connsiteX3" fmla="*/ 4238679 w 6036950"/>
              <a:gd name="connsiteY3" fmla="*/ 5156686 h 6040857"/>
              <a:gd name="connsiteX4" fmla="*/ 884172 w 6036950"/>
              <a:gd name="connsiteY4" fmla="*/ 5509259 h 6040857"/>
              <a:gd name="connsiteX5" fmla="*/ 531600 w 6036950"/>
              <a:gd name="connsiteY5" fmla="*/ 2154752 h 604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0" h="9513">
                <a:moveTo>
                  <a:pt x="3585" y="0"/>
                </a:moveTo>
                <a:lnTo>
                  <a:pt x="9350" y="0"/>
                </a:lnTo>
                <a:lnTo>
                  <a:pt x="9350" y="4818"/>
                </a:lnTo>
                <a:lnTo>
                  <a:pt x="6675" y="8121"/>
                </a:lnTo>
                <a:cubicBezTo>
                  <a:pt x="5370" y="9733"/>
                  <a:pt x="3004" y="9981"/>
                  <a:pt x="1392" y="8676"/>
                </a:cubicBezTo>
                <a:cubicBezTo>
                  <a:pt x="-220" y="7371"/>
                  <a:pt x="-468" y="5005"/>
                  <a:pt x="837" y="3393"/>
                </a:cubicBezTo>
                <a:lnTo>
                  <a:pt x="3585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254000" dir="4200000" algn="ctr" rotWithShape="0">
              <a:schemeClr val="accent1">
                <a:alpha val="15000"/>
              </a:schemeClr>
            </a:outerShdw>
          </a:effectLst>
        </p:spPr>
      </p:pic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695960" y="1249680"/>
          <a:ext cx="5281295" cy="5527675"/>
        </p:xfrm>
        <a:graphic>
          <a:graphicData uri="http://schemas.openxmlformats.org/drawingml/2006/table">
            <a:tbl>
              <a:tblPr/>
              <a:tblGrid>
                <a:gridCol w="629285"/>
                <a:gridCol w="4652010"/>
              </a:tblGrid>
              <a:tr h="243840"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化学品名称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苯乙酸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醋酸酐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三氯甲烷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乙醚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哌啶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6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溴素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7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-1-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丙酮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8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氧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苯基丁酸甲酯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9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氧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苯基丁酰胺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355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甲基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-3-[3,4-(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亚甲二氧基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]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缩水甘油酸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64185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11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甲基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-3-[3,4-(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亚甲二氧基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]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缩水甘油酸甲酯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12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4-(N-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苯基氨基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哌啶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13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叔丁氧羰基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-4-(N-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苯基氨基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哌啶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14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N-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-N-(4-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哌啶基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丙酰胺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15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大麻二酚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5466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16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甲基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-3-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苯基缩水甘油酸及其酯类物质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384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17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氧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苯基丁酸及其酯类物质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87680"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18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2-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甲基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-3-[3,4-(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亚甲二氧基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)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苯基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]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缩水甘油酸酯类物质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教育科外网/Desktop/1738984480669.png17389844806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5302" b="25302"/>
          <a:stretch>
            <a:fillRect/>
          </a:stretch>
        </p:blipFill>
        <p:spPr>
          <a:xfrm>
            <a:off x="3175" y="3196590"/>
            <a:ext cx="12188190" cy="36690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4" h="6461">
                <a:moveTo>
                  <a:pt x="0" y="0"/>
                </a:moveTo>
                <a:lnTo>
                  <a:pt x="19194" y="0"/>
                </a:lnTo>
                <a:lnTo>
                  <a:pt x="19194" y="6461"/>
                </a:lnTo>
                <a:lnTo>
                  <a:pt x="0" y="64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  <a:alpha val="35000"/>
              </a:schemeClr>
            </a:solidFill>
          </a:ln>
        </p:spPr>
      </p:pic>
      <p:sp>
        <p:nvSpPr>
          <p:cNvPr id="3" name="圆角矩形 7"/>
          <p:cNvSpPr/>
          <p:nvPr>
            <p:custDataLst>
              <p:tags r:id="rId3"/>
            </p:custDataLst>
          </p:nvPr>
        </p:nvSpPr>
        <p:spPr>
          <a:xfrm>
            <a:off x="1143000" y="672465"/>
            <a:ext cx="5794375" cy="5461635"/>
          </a:xfrm>
          <a:prstGeom prst="roundRect">
            <a:avLst>
              <a:gd name="adj" fmla="val 6438"/>
            </a:avLst>
          </a:prstGeom>
          <a:solidFill>
            <a:schemeClr val="bg2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21105" y="672465"/>
            <a:ext cx="5716270" cy="966470"/>
          </a:xfrm>
          <a:prstGeom prst="rect">
            <a:avLst/>
          </a:prstGeom>
        </p:spPr>
        <p:txBody>
          <a:bodyPr wrap="square">
            <a:noAutofit/>
          </a:bodyPr>
          <a:p>
            <a:endParaRPr lang="en-US" altLang="zh-CN" sz="2600"/>
          </a:p>
          <a:p>
            <a:pPr>
              <a:spcAft>
                <a:spcPct val="60000"/>
              </a:spcAft>
            </a:pPr>
            <a:r>
              <a:rPr lang="zh-CN" altLang="en-US" sz="2200" b="1"/>
              <a:t>第三类易制毒化学品</a:t>
            </a:r>
            <a:endParaRPr lang="zh-CN" altLang="en-US" sz="2200" b="1"/>
          </a:p>
          <a:p>
            <a:r>
              <a:rPr lang="zh-CN" altLang="en-US" sz="1600"/>
              <a:t>第三类也是可以用于制毒的化学配剂，具体包括以下化学品：</a:t>
            </a:r>
            <a:endParaRPr lang="zh-CN" altLang="en-US" sz="1600"/>
          </a:p>
        </p:txBody>
      </p:sp>
      <p:graphicFrame>
        <p:nvGraphicFramePr>
          <p:cNvPr id="10" name="表格 9"/>
          <p:cNvGraphicFramePr/>
          <p:nvPr/>
        </p:nvGraphicFramePr>
        <p:xfrm>
          <a:off x="1832610" y="2438400"/>
          <a:ext cx="3458845" cy="2743200"/>
        </p:xfrm>
        <a:graphic>
          <a:graphicData uri="http://schemas.openxmlformats.org/drawingml/2006/table">
            <a:tbl>
              <a:tblPr/>
              <a:tblGrid>
                <a:gridCol w="609600"/>
                <a:gridCol w="2849245"/>
              </a:tblGrid>
              <a:tr h="295275"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序号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化学品名称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1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甲苯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95275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2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丙酮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3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甲基乙基酮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4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高锰酸钾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5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硫酸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6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盐酸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7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1"/>
                        <a:t>苯乙腈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8</a:t>
                      </a:r>
                      <a:endParaRPr lang="en-US" altLang="zh-CN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1"/>
                        <a:t>γ-</a:t>
                      </a:r>
                      <a:r>
                        <a:rPr lang="zh-CN" altLang="en-US" sz="2000" b="1"/>
                        <a:t>丁内酯</a:t>
                      </a:r>
                      <a:endParaRPr lang="zh-CN" altLang="en-US" sz="2000" b="1"/>
                    </a:p>
                  </a:txBody>
                  <a:tcPr marL="0" marR="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pic4.sucaisucai.com/47dd8a8a465c0a28e3e29c3ca2c7d71bef65eb78.jpg"/>
          <p:cNvPicPr>
            <a:picLocks noChangeAspect="1"/>
          </p:cNvPicPr>
          <p:nvPr/>
        </p:nvPicPr>
        <p:blipFill>
          <a:blip r:embed="rId1">
            <a:alphaModFix amt="25000"/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100000">
                <a:srgbClr val="2C3E50">
                  <a:alpha val="70000"/>
                </a:srgbClr>
              </a:gs>
            </a:gsLst>
            <a:lin ang="0" scaled="1"/>
          </a:gradFill>
        </p:spPr>
      </p:sp>
      <p:sp>
        <p:nvSpPr>
          <p:cNvPr id="4" name="Shape 1"/>
          <p:cNvSpPr/>
          <p:nvPr/>
        </p:nvSpPr>
        <p:spPr>
          <a:xfrm>
            <a:off x="381000" y="1524000"/>
            <a:ext cx="1343025" cy="381000"/>
          </a:xfrm>
          <a:custGeom>
            <a:avLst/>
            <a:gdLst/>
            <a:ahLst/>
            <a:cxnLst/>
            <a:rect l="l" t="t" r="r" b="b"/>
            <a:pathLst>
              <a:path w="1343025" h="381000">
                <a:moveTo>
                  <a:pt x="0" y="0"/>
                </a:moveTo>
                <a:lnTo>
                  <a:pt x="1343025" y="0"/>
                </a:lnTo>
                <a:lnTo>
                  <a:pt x="1343025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Text 2"/>
          <p:cNvSpPr/>
          <p:nvPr/>
        </p:nvSpPr>
        <p:spPr>
          <a:xfrm>
            <a:off x="381000" y="1524000"/>
            <a:ext cx="1419225" cy="381000"/>
          </a:xfrm>
          <a:prstGeom prst="rect">
            <a:avLst/>
          </a:prstGeom>
          <a:noFill/>
        </p:spPr>
        <p:txBody>
          <a:bodyPr wrap="square" lIns="190500" tIns="76200" rIns="190500" bIns="7620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F9FAF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01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209800"/>
            <a:ext cx="3771900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制毒工厂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窝点的特征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229100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Text 5"/>
          <p:cNvSpPr/>
          <p:nvPr/>
        </p:nvSpPr>
        <p:spPr>
          <a:xfrm>
            <a:off x="381000" y="4591050"/>
            <a:ext cx="3543300" cy="742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掌握制毒窝点的五大核心特征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建立初步识别能力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2844" y="372844"/>
            <a:ext cx="11511560" cy="1864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0" b="1" kern="0" spc="103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844" y="633835"/>
            <a:ext cx="11614092" cy="3728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4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制毒工厂窝点的五大特征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2844" y="1118532"/>
            <a:ext cx="894826" cy="37284"/>
          </a:xfrm>
          <a:custGeom>
            <a:avLst/>
            <a:gdLst/>
            <a:ahLst/>
            <a:cxnLst/>
            <a:rect l="l" t="t" r="r" b="b"/>
            <a:pathLst>
              <a:path w="894826" h="37284">
                <a:moveTo>
                  <a:pt x="0" y="0"/>
                </a:moveTo>
                <a:lnTo>
                  <a:pt x="894826" y="0"/>
                </a:lnTo>
                <a:lnTo>
                  <a:pt x="894826" y="37284"/>
                </a:lnTo>
                <a:lnTo>
                  <a:pt x="0" y="37284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72844" y="1398165"/>
            <a:ext cx="5648587" cy="2069284"/>
          </a:xfrm>
          <a:custGeom>
            <a:avLst/>
            <a:gdLst/>
            <a:ahLst/>
            <a:cxnLst/>
            <a:rect l="l" t="t" r="r" b="b"/>
            <a:pathLst>
              <a:path w="5648587" h="2069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1994707"/>
                </a:lnTo>
                <a:cubicBezTo>
                  <a:pt x="5648587" y="2035895"/>
                  <a:pt x="5615198" y="2069284"/>
                  <a:pt x="5574010" y="2069284"/>
                </a:cubicBezTo>
                <a:lnTo>
                  <a:pt x="74577" y="2069284"/>
                </a:lnTo>
                <a:cubicBezTo>
                  <a:pt x="33389" y="2069284"/>
                  <a:pt x="0" y="2035895"/>
                  <a:pt x="0" y="1994707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927" dist="372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72844" y="1398165"/>
            <a:ext cx="5648587" cy="37284"/>
          </a:xfrm>
          <a:custGeom>
            <a:avLst/>
            <a:gdLst/>
            <a:ahLst/>
            <a:cxnLst/>
            <a:rect l="l" t="t" r="r" b="b"/>
            <a:pathLst>
              <a:path w="5648587" h="37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37284"/>
                </a:lnTo>
                <a:lnTo>
                  <a:pt x="0" y="37284"/>
                </a:ln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7" name="Shape 5"/>
          <p:cNvSpPr/>
          <p:nvPr/>
        </p:nvSpPr>
        <p:spPr>
          <a:xfrm>
            <a:off x="559266" y="1603229"/>
            <a:ext cx="447413" cy="447413"/>
          </a:xfrm>
          <a:custGeom>
            <a:avLst/>
            <a:gdLst/>
            <a:ahLst/>
            <a:cxnLst/>
            <a:rect l="l" t="t" r="r" b="b"/>
            <a:pathLst>
              <a:path w="447413" h="447413">
                <a:moveTo>
                  <a:pt x="223706" y="0"/>
                </a:moveTo>
                <a:lnTo>
                  <a:pt x="223706" y="0"/>
                </a:lnTo>
                <a:cubicBezTo>
                  <a:pt x="347173" y="0"/>
                  <a:pt x="447413" y="100239"/>
                  <a:pt x="447413" y="223706"/>
                </a:cubicBezTo>
                <a:lnTo>
                  <a:pt x="447413" y="223706"/>
                </a:lnTo>
                <a:cubicBezTo>
                  <a:pt x="447413" y="347173"/>
                  <a:pt x="347173" y="447413"/>
                  <a:pt x="223706" y="447413"/>
                </a:cubicBezTo>
                <a:lnTo>
                  <a:pt x="223706" y="447413"/>
                </a:lnTo>
                <a:cubicBezTo>
                  <a:pt x="100239" y="447413"/>
                  <a:pt x="0" y="347173"/>
                  <a:pt x="0" y="223706"/>
                </a:cubicBezTo>
                <a:lnTo>
                  <a:pt x="0" y="223706"/>
                </a:lnTo>
                <a:cubicBezTo>
                  <a:pt x="0" y="100239"/>
                  <a:pt x="100239" y="0"/>
                  <a:pt x="223706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Shape 6"/>
          <p:cNvSpPr/>
          <p:nvPr/>
        </p:nvSpPr>
        <p:spPr>
          <a:xfrm>
            <a:off x="713064" y="1733725"/>
            <a:ext cx="139817" cy="186422"/>
          </a:xfrm>
          <a:custGeom>
            <a:avLst/>
            <a:gdLst/>
            <a:ahLst/>
            <a:cxnLst/>
            <a:rect l="l" t="t" r="r" b="b"/>
            <a:pathLst>
              <a:path w="139817" h="186422">
                <a:moveTo>
                  <a:pt x="0" y="68670"/>
                </a:moveTo>
                <a:cubicBezTo>
                  <a:pt x="0" y="30731"/>
                  <a:pt x="31313" y="0"/>
                  <a:pt x="69908" y="0"/>
                </a:cubicBezTo>
                <a:cubicBezTo>
                  <a:pt x="108503" y="0"/>
                  <a:pt x="139817" y="30731"/>
                  <a:pt x="139817" y="68670"/>
                </a:cubicBezTo>
                <a:cubicBezTo>
                  <a:pt x="139817" y="112108"/>
                  <a:pt x="96051" y="164175"/>
                  <a:pt x="77773" y="184019"/>
                </a:cubicBezTo>
                <a:cubicBezTo>
                  <a:pt x="73476" y="188679"/>
                  <a:pt x="66304" y="188679"/>
                  <a:pt x="62007" y="184019"/>
                </a:cubicBezTo>
                <a:cubicBezTo>
                  <a:pt x="43729" y="164175"/>
                  <a:pt x="-36" y="112108"/>
                  <a:pt x="-36" y="68670"/>
                </a:cubicBezTo>
                <a:close/>
                <a:moveTo>
                  <a:pt x="69908" y="93211"/>
                </a:moveTo>
                <a:cubicBezTo>
                  <a:pt x="82769" y="93211"/>
                  <a:pt x="93211" y="82769"/>
                  <a:pt x="93211" y="69908"/>
                </a:cubicBezTo>
                <a:cubicBezTo>
                  <a:pt x="93211" y="57047"/>
                  <a:pt x="82769" y="46606"/>
                  <a:pt x="69908" y="46606"/>
                </a:cubicBezTo>
                <a:cubicBezTo>
                  <a:pt x="57047" y="46606"/>
                  <a:pt x="46606" y="57047"/>
                  <a:pt x="46606" y="69908"/>
                </a:cubicBezTo>
                <a:cubicBezTo>
                  <a:pt x="46606" y="82769"/>
                  <a:pt x="57047" y="93211"/>
                  <a:pt x="69908" y="93211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9" name="Text 7"/>
          <p:cNvSpPr/>
          <p:nvPr/>
        </p:nvSpPr>
        <p:spPr>
          <a:xfrm>
            <a:off x="1118532" y="1696440"/>
            <a:ext cx="2143853" cy="26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地点偏僻隐蔽并戒备森严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59266" y="2199780"/>
            <a:ext cx="5350312" cy="4846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选址特点：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制毒加工厂一般选择在偏僻地区，从外围很难发现。犯罪分子往往打着加工生产合法化工产品的幌子以掩人耳目。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59266" y="2796330"/>
            <a:ext cx="5350312" cy="4846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戒备特征：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在加工厂内及周边戒备森严，不让外人靠近，不与周边居民交往，安装监控或铁丝网。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172608" y="1398165"/>
            <a:ext cx="5648587" cy="2069284"/>
          </a:xfrm>
          <a:custGeom>
            <a:avLst/>
            <a:gdLst/>
            <a:ahLst/>
            <a:cxnLst/>
            <a:rect l="l" t="t" r="r" b="b"/>
            <a:pathLst>
              <a:path w="5648587" h="2069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1994707"/>
                </a:lnTo>
                <a:cubicBezTo>
                  <a:pt x="5648587" y="2035895"/>
                  <a:pt x="5615198" y="2069284"/>
                  <a:pt x="5574010" y="2069284"/>
                </a:cubicBezTo>
                <a:lnTo>
                  <a:pt x="74577" y="2069284"/>
                </a:lnTo>
                <a:cubicBezTo>
                  <a:pt x="33389" y="2069284"/>
                  <a:pt x="0" y="2035895"/>
                  <a:pt x="0" y="1994707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927" dist="372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6172608" y="1398165"/>
            <a:ext cx="5648587" cy="37284"/>
          </a:xfrm>
          <a:custGeom>
            <a:avLst/>
            <a:gdLst/>
            <a:ahLst/>
            <a:cxnLst/>
            <a:rect l="l" t="t" r="r" b="b"/>
            <a:pathLst>
              <a:path w="5648587" h="37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37284"/>
                </a:lnTo>
                <a:lnTo>
                  <a:pt x="0" y="37284"/>
                </a:ln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14" name="Shape 12"/>
          <p:cNvSpPr/>
          <p:nvPr/>
        </p:nvSpPr>
        <p:spPr>
          <a:xfrm>
            <a:off x="6359030" y="1603229"/>
            <a:ext cx="447413" cy="447413"/>
          </a:xfrm>
          <a:custGeom>
            <a:avLst/>
            <a:gdLst/>
            <a:ahLst/>
            <a:cxnLst/>
            <a:rect l="l" t="t" r="r" b="b"/>
            <a:pathLst>
              <a:path w="447413" h="447413">
                <a:moveTo>
                  <a:pt x="223706" y="0"/>
                </a:moveTo>
                <a:lnTo>
                  <a:pt x="223706" y="0"/>
                </a:lnTo>
                <a:cubicBezTo>
                  <a:pt x="347173" y="0"/>
                  <a:pt x="447413" y="100239"/>
                  <a:pt x="447413" y="223706"/>
                </a:cubicBezTo>
                <a:lnTo>
                  <a:pt x="447413" y="223706"/>
                </a:lnTo>
                <a:cubicBezTo>
                  <a:pt x="447413" y="347173"/>
                  <a:pt x="347173" y="447413"/>
                  <a:pt x="223706" y="447413"/>
                </a:cubicBezTo>
                <a:lnTo>
                  <a:pt x="223706" y="447413"/>
                </a:lnTo>
                <a:cubicBezTo>
                  <a:pt x="100239" y="447413"/>
                  <a:pt x="0" y="347173"/>
                  <a:pt x="0" y="223706"/>
                </a:cubicBezTo>
                <a:lnTo>
                  <a:pt x="0" y="223706"/>
                </a:lnTo>
                <a:cubicBezTo>
                  <a:pt x="0" y="100239"/>
                  <a:pt x="100239" y="0"/>
                  <a:pt x="223706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15" name="Shape 13"/>
          <p:cNvSpPr/>
          <p:nvPr/>
        </p:nvSpPr>
        <p:spPr>
          <a:xfrm>
            <a:off x="6501177" y="1733725"/>
            <a:ext cx="163119" cy="186422"/>
          </a:xfrm>
          <a:custGeom>
            <a:avLst/>
            <a:gdLst/>
            <a:ahLst/>
            <a:cxnLst/>
            <a:rect l="l" t="t" r="r" b="b"/>
            <a:pathLst>
              <a:path w="163119" h="186422">
                <a:moveTo>
                  <a:pt x="123359" y="-3605"/>
                </a:moveTo>
                <a:cubicBezTo>
                  <a:pt x="127692" y="-473"/>
                  <a:pt x="129294" y="5207"/>
                  <a:pt x="127328" y="10159"/>
                </a:cubicBezTo>
                <a:lnTo>
                  <a:pt x="98782" y="81560"/>
                </a:lnTo>
                <a:lnTo>
                  <a:pt x="151468" y="81560"/>
                </a:lnTo>
                <a:cubicBezTo>
                  <a:pt x="156383" y="81560"/>
                  <a:pt x="160753" y="84618"/>
                  <a:pt x="162427" y="89242"/>
                </a:cubicBezTo>
                <a:cubicBezTo>
                  <a:pt x="164102" y="93866"/>
                  <a:pt x="162682" y="99037"/>
                  <a:pt x="158932" y="102168"/>
                </a:cubicBezTo>
                <a:lnTo>
                  <a:pt x="54070" y="189553"/>
                </a:lnTo>
                <a:cubicBezTo>
                  <a:pt x="49955" y="192976"/>
                  <a:pt x="44093" y="193158"/>
                  <a:pt x="39760" y="190027"/>
                </a:cubicBezTo>
                <a:cubicBezTo>
                  <a:pt x="35427" y="186895"/>
                  <a:pt x="33825" y="181215"/>
                  <a:pt x="35792" y="176263"/>
                </a:cubicBezTo>
                <a:lnTo>
                  <a:pt x="64337" y="104862"/>
                </a:lnTo>
                <a:lnTo>
                  <a:pt x="11651" y="104862"/>
                </a:lnTo>
                <a:cubicBezTo>
                  <a:pt x="6736" y="104862"/>
                  <a:pt x="2367" y="101804"/>
                  <a:pt x="692" y="97180"/>
                </a:cubicBezTo>
                <a:cubicBezTo>
                  <a:pt x="-983" y="92556"/>
                  <a:pt x="437" y="87385"/>
                  <a:pt x="4187" y="84254"/>
                </a:cubicBezTo>
                <a:lnTo>
                  <a:pt x="109050" y="-3131"/>
                </a:lnTo>
                <a:cubicBezTo>
                  <a:pt x="113164" y="-6554"/>
                  <a:pt x="119026" y="-6736"/>
                  <a:pt x="123359" y="-360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Text 14"/>
          <p:cNvSpPr/>
          <p:nvPr/>
        </p:nvSpPr>
        <p:spPr>
          <a:xfrm>
            <a:off x="6918296" y="1696440"/>
            <a:ext cx="1957431" cy="26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用电量大（尤其夜间）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359030" y="2199780"/>
            <a:ext cx="5350312" cy="4846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用电特征：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制毒加工厂内部反应釜、电动机等机器工作时，都需要</a:t>
            </a:r>
            <a:r>
              <a:rPr lang="en-US" sz="117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380伏三相电 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带动，用电量非常大。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359030" y="2796330"/>
            <a:ext cx="5350312" cy="24234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识别要点：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夜间用电异常激增，与正常生产规律不符，是重要识别信号。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72844" y="3635229"/>
            <a:ext cx="5648587" cy="1826936"/>
          </a:xfrm>
          <a:custGeom>
            <a:avLst/>
            <a:gdLst/>
            <a:ahLst/>
            <a:cxnLst/>
            <a:rect l="l" t="t" r="r" b="b"/>
            <a:pathLst>
              <a:path w="5648587" h="1826936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1752360"/>
                </a:lnTo>
                <a:cubicBezTo>
                  <a:pt x="5648587" y="1793547"/>
                  <a:pt x="5615199" y="1826936"/>
                  <a:pt x="5574012" y="1826936"/>
                </a:cubicBezTo>
                <a:lnTo>
                  <a:pt x="74576" y="1826936"/>
                </a:lnTo>
                <a:cubicBezTo>
                  <a:pt x="33389" y="1826936"/>
                  <a:pt x="0" y="1793547"/>
                  <a:pt x="0" y="1752360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927" dist="372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372844" y="3635229"/>
            <a:ext cx="5648587" cy="37284"/>
          </a:xfrm>
          <a:custGeom>
            <a:avLst/>
            <a:gdLst/>
            <a:ahLst/>
            <a:cxnLst/>
            <a:rect l="l" t="t" r="r" b="b"/>
            <a:pathLst>
              <a:path w="5648587" h="37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37284"/>
                </a:lnTo>
                <a:lnTo>
                  <a:pt x="0" y="37284"/>
                </a:ln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1" name="Shape 19"/>
          <p:cNvSpPr/>
          <p:nvPr/>
        </p:nvSpPr>
        <p:spPr>
          <a:xfrm>
            <a:off x="559266" y="3840294"/>
            <a:ext cx="447413" cy="447413"/>
          </a:xfrm>
          <a:custGeom>
            <a:avLst/>
            <a:gdLst/>
            <a:ahLst/>
            <a:cxnLst/>
            <a:rect l="l" t="t" r="r" b="b"/>
            <a:pathLst>
              <a:path w="447413" h="447413">
                <a:moveTo>
                  <a:pt x="223706" y="0"/>
                </a:moveTo>
                <a:lnTo>
                  <a:pt x="223706" y="0"/>
                </a:lnTo>
                <a:cubicBezTo>
                  <a:pt x="347173" y="0"/>
                  <a:pt x="447413" y="100239"/>
                  <a:pt x="447413" y="223706"/>
                </a:cubicBezTo>
                <a:lnTo>
                  <a:pt x="447413" y="223706"/>
                </a:lnTo>
                <a:cubicBezTo>
                  <a:pt x="447413" y="347173"/>
                  <a:pt x="347173" y="447413"/>
                  <a:pt x="223706" y="447413"/>
                </a:cubicBezTo>
                <a:lnTo>
                  <a:pt x="223706" y="447413"/>
                </a:lnTo>
                <a:cubicBezTo>
                  <a:pt x="100239" y="447413"/>
                  <a:pt x="0" y="347173"/>
                  <a:pt x="0" y="223706"/>
                </a:cubicBezTo>
                <a:lnTo>
                  <a:pt x="0" y="223706"/>
                </a:lnTo>
                <a:cubicBezTo>
                  <a:pt x="0" y="100239"/>
                  <a:pt x="100239" y="0"/>
                  <a:pt x="223706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2" name="Shape 20"/>
          <p:cNvSpPr/>
          <p:nvPr/>
        </p:nvSpPr>
        <p:spPr>
          <a:xfrm>
            <a:off x="713064" y="3970789"/>
            <a:ext cx="139817" cy="186422"/>
          </a:xfrm>
          <a:custGeom>
            <a:avLst/>
            <a:gdLst/>
            <a:ahLst/>
            <a:cxnLst/>
            <a:rect l="l" t="t" r="r" b="b"/>
            <a:pathLst>
              <a:path w="139817" h="186422">
                <a:moveTo>
                  <a:pt x="69908" y="186422"/>
                </a:moveTo>
                <a:cubicBezTo>
                  <a:pt x="31313" y="186422"/>
                  <a:pt x="0" y="155109"/>
                  <a:pt x="0" y="116514"/>
                </a:cubicBezTo>
                <a:cubicBezTo>
                  <a:pt x="0" y="83307"/>
                  <a:pt x="47407" y="16712"/>
                  <a:pt x="60660" y="-1274"/>
                </a:cubicBezTo>
                <a:cubicBezTo>
                  <a:pt x="62808" y="-4187"/>
                  <a:pt x="66194" y="-5826"/>
                  <a:pt x="69835" y="-5826"/>
                </a:cubicBezTo>
                <a:lnTo>
                  <a:pt x="69981" y="-5826"/>
                </a:lnTo>
                <a:cubicBezTo>
                  <a:pt x="73622" y="-5826"/>
                  <a:pt x="77008" y="-4187"/>
                  <a:pt x="79157" y="-1274"/>
                </a:cubicBezTo>
                <a:cubicBezTo>
                  <a:pt x="92410" y="16712"/>
                  <a:pt x="139817" y="83307"/>
                  <a:pt x="139817" y="116514"/>
                </a:cubicBezTo>
                <a:cubicBezTo>
                  <a:pt x="139817" y="155109"/>
                  <a:pt x="108503" y="186422"/>
                  <a:pt x="69908" y="186422"/>
                </a:cubicBezTo>
                <a:close/>
                <a:moveTo>
                  <a:pt x="40780" y="113601"/>
                </a:moveTo>
                <a:cubicBezTo>
                  <a:pt x="40780" y="108758"/>
                  <a:pt x="36884" y="104862"/>
                  <a:pt x="32041" y="104862"/>
                </a:cubicBezTo>
                <a:cubicBezTo>
                  <a:pt x="27199" y="104862"/>
                  <a:pt x="23303" y="108758"/>
                  <a:pt x="23303" y="113601"/>
                </a:cubicBezTo>
                <a:cubicBezTo>
                  <a:pt x="23303" y="140945"/>
                  <a:pt x="45477" y="163119"/>
                  <a:pt x="72821" y="163119"/>
                </a:cubicBezTo>
                <a:cubicBezTo>
                  <a:pt x="77664" y="163119"/>
                  <a:pt x="81560" y="159223"/>
                  <a:pt x="81560" y="154381"/>
                </a:cubicBezTo>
                <a:cubicBezTo>
                  <a:pt x="81560" y="149538"/>
                  <a:pt x="77664" y="145642"/>
                  <a:pt x="72821" y="145642"/>
                </a:cubicBezTo>
                <a:cubicBezTo>
                  <a:pt x="55126" y="145642"/>
                  <a:pt x="40780" y="131296"/>
                  <a:pt x="40780" y="113601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3" name="Text 21"/>
          <p:cNvSpPr/>
          <p:nvPr/>
        </p:nvSpPr>
        <p:spPr>
          <a:xfrm>
            <a:off x="1118532" y="3933505"/>
            <a:ext cx="1398165" cy="26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可能有污水排放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559266" y="4436844"/>
            <a:ext cx="5350312" cy="4846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污染特征：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制毒过程中各易制毒化学品发生反应会产生污水，污水毒性很大，流入稻田或池塘会引起秧苗、鱼类死亡的现象。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59266" y="5033394"/>
            <a:ext cx="5350312" cy="24234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注意趋势：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犯罪分子越来越注重环保处理，但仍有蛛丝马迹可寻。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172608" y="3635229"/>
            <a:ext cx="5648587" cy="1826936"/>
          </a:xfrm>
          <a:custGeom>
            <a:avLst/>
            <a:gdLst/>
            <a:ahLst/>
            <a:cxnLst/>
            <a:rect l="l" t="t" r="r" b="b"/>
            <a:pathLst>
              <a:path w="5648587" h="1826936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1752360"/>
                </a:lnTo>
                <a:cubicBezTo>
                  <a:pt x="5648587" y="1793547"/>
                  <a:pt x="5615199" y="1826936"/>
                  <a:pt x="5574012" y="1826936"/>
                </a:cubicBezTo>
                <a:lnTo>
                  <a:pt x="74576" y="1826936"/>
                </a:lnTo>
                <a:cubicBezTo>
                  <a:pt x="33389" y="1826936"/>
                  <a:pt x="0" y="1793547"/>
                  <a:pt x="0" y="1752360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5927" dist="3728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6172608" y="3635229"/>
            <a:ext cx="5648587" cy="37284"/>
          </a:xfrm>
          <a:custGeom>
            <a:avLst/>
            <a:gdLst/>
            <a:ahLst/>
            <a:cxnLst/>
            <a:rect l="l" t="t" r="r" b="b"/>
            <a:pathLst>
              <a:path w="5648587" h="37284">
                <a:moveTo>
                  <a:pt x="37284" y="0"/>
                </a:moveTo>
                <a:lnTo>
                  <a:pt x="5611303" y="0"/>
                </a:lnTo>
                <a:cubicBezTo>
                  <a:pt x="5631894" y="0"/>
                  <a:pt x="5648587" y="16693"/>
                  <a:pt x="5648587" y="37284"/>
                </a:cubicBezTo>
                <a:lnTo>
                  <a:pt x="5648587" y="37284"/>
                </a:lnTo>
                <a:lnTo>
                  <a:pt x="0" y="37284"/>
                </a:ln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28" name="Shape 26"/>
          <p:cNvSpPr/>
          <p:nvPr/>
        </p:nvSpPr>
        <p:spPr>
          <a:xfrm>
            <a:off x="6359030" y="3840294"/>
            <a:ext cx="447413" cy="447413"/>
          </a:xfrm>
          <a:custGeom>
            <a:avLst/>
            <a:gdLst/>
            <a:ahLst/>
            <a:cxnLst/>
            <a:rect l="l" t="t" r="r" b="b"/>
            <a:pathLst>
              <a:path w="447413" h="447413">
                <a:moveTo>
                  <a:pt x="223706" y="0"/>
                </a:moveTo>
                <a:lnTo>
                  <a:pt x="223706" y="0"/>
                </a:lnTo>
                <a:cubicBezTo>
                  <a:pt x="347173" y="0"/>
                  <a:pt x="447413" y="100239"/>
                  <a:pt x="447413" y="223706"/>
                </a:cubicBezTo>
                <a:lnTo>
                  <a:pt x="447413" y="223706"/>
                </a:lnTo>
                <a:cubicBezTo>
                  <a:pt x="447413" y="347173"/>
                  <a:pt x="347173" y="447413"/>
                  <a:pt x="223706" y="447413"/>
                </a:cubicBezTo>
                <a:lnTo>
                  <a:pt x="223706" y="447413"/>
                </a:lnTo>
                <a:cubicBezTo>
                  <a:pt x="100239" y="447413"/>
                  <a:pt x="0" y="347173"/>
                  <a:pt x="0" y="223706"/>
                </a:cubicBezTo>
                <a:lnTo>
                  <a:pt x="0" y="223706"/>
                </a:lnTo>
                <a:cubicBezTo>
                  <a:pt x="0" y="100239"/>
                  <a:pt x="100239" y="0"/>
                  <a:pt x="223706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29" name="Shape 27"/>
          <p:cNvSpPr/>
          <p:nvPr/>
        </p:nvSpPr>
        <p:spPr>
          <a:xfrm>
            <a:off x="6489525" y="3970789"/>
            <a:ext cx="186422" cy="186422"/>
          </a:xfrm>
          <a:custGeom>
            <a:avLst/>
            <a:gdLst/>
            <a:ahLst/>
            <a:cxnLst/>
            <a:rect l="l" t="t" r="r" b="b"/>
            <a:pathLst>
              <a:path w="186422" h="186422">
                <a:moveTo>
                  <a:pt x="104862" y="11651"/>
                </a:moveTo>
                <a:cubicBezTo>
                  <a:pt x="104862" y="18096"/>
                  <a:pt x="110069" y="23303"/>
                  <a:pt x="116514" y="23303"/>
                </a:cubicBezTo>
                <a:lnTo>
                  <a:pt x="131078" y="23303"/>
                </a:lnTo>
                <a:cubicBezTo>
                  <a:pt x="135921" y="23303"/>
                  <a:pt x="139817" y="27199"/>
                  <a:pt x="139817" y="32041"/>
                </a:cubicBezTo>
                <a:cubicBezTo>
                  <a:pt x="139817" y="36884"/>
                  <a:pt x="135921" y="40780"/>
                  <a:pt x="131078" y="40780"/>
                </a:cubicBezTo>
                <a:lnTo>
                  <a:pt x="11651" y="40780"/>
                </a:lnTo>
                <a:cubicBezTo>
                  <a:pt x="5207" y="40780"/>
                  <a:pt x="0" y="45987"/>
                  <a:pt x="0" y="52431"/>
                </a:cubicBezTo>
                <a:cubicBezTo>
                  <a:pt x="0" y="58876"/>
                  <a:pt x="5207" y="64083"/>
                  <a:pt x="11651" y="64083"/>
                </a:cubicBezTo>
                <a:lnTo>
                  <a:pt x="131078" y="64083"/>
                </a:lnTo>
                <a:cubicBezTo>
                  <a:pt x="148774" y="64083"/>
                  <a:pt x="163119" y="49737"/>
                  <a:pt x="163119" y="32041"/>
                </a:cubicBezTo>
                <a:cubicBezTo>
                  <a:pt x="163119" y="14346"/>
                  <a:pt x="148774" y="0"/>
                  <a:pt x="131078" y="0"/>
                </a:cubicBezTo>
                <a:lnTo>
                  <a:pt x="116514" y="0"/>
                </a:lnTo>
                <a:cubicBezTo>
                  <a:pt x="110069" y="0"/>
                  <a:pt x="104862" y="5207"/>
                  <a:pt x="104862" y="11651"/>
                </a:cubicBezTo>
                <a:close/>
                <a:moveTo>
                  <a:pt x="128165" y="139817"/>
                </a:moveTo>
                <a:cubicBezTo>
                  <a:pt x="128165" y="146261"/>
                  <a:pt x="133372" y="151468"/>
                  <a:pt x="139817" y="151468"/>
                </a:cubicBezTo>
                <a:lnTo>
                  <a:pt x="151468" y="151468"/>
                </a:lnTo>
                <a:cubicBezTo>
                  <a:pt x="170765" y="151468"/>
                  <a:pt x="186422" y="135811"/>
                  <a:pt x="186422" y="116514"/>
                </a:cubicBezTo>
                <a:cubicBezTo>
                  <a:pt x="186422" y="97216"/>
                  <a:pt x="170765" y="81560"/>
                  <a:pt x="151468" y="81560"/>
                </a:cubicBezTo>
                <a:lnTo>
                  <a:pt x="11651" y="81560"/>
                </a:lnTo>
                <a:cubicBezTo>
                  <a:pt x="5207" y="81560"/>
                  <a:pt x="0" y="86766"/>
                  <a:pt x="0" y="93211"/>
                </a:cubicBezTo>
                <a:cubicBezTo>
                  <a:pt x="0" y="99656"/>
                  <a:pt x="5207" y="104862"/>
                  <a:pt x="11651" y="104862"/>
                </a:cubicBezTo>
                <a:lnTo>
                  <a:pt x="151468" y="104862"/>
                </a:lnTo>
                <a:cubicBezTo>
                  <a:pt x="157913" y="104862"/>
                  <a:pt x="163119" y="110069"/>
                  <a:pt x="163119" y="116514"/>
                </a:cubicBezTo>
                <a:cubicBezTo>
                  <a:pt x="163119" y="122958"/>
                  <a:pt x="157913" y="128165"/>
                  <a:pt x="151468" y="128165"/>
                </a:cubicBezTo>
                <a:lnTo>
                  <a:pt x="139817" y="128165"/>
                </a:lnTo>
                <a:cubicBezTo>
                  <a:pt x="133372" y="128165"/>
                  <a:pt x="128165" y="133372"/>
                  <a:pt x="128165" y="139817"/>
                </a:cubicBezTo>
                <a:close/>
                <a:moveTo>
                  <a:pt x="46606" y="186422"/>
                </a:moveTo>
                <a:lnTo>
                  <a:pt x="61170" y="186422"/>
                </a:lnTo>
                <a:cubicBezTo>
                  <a:pt x="78865" y="186422"/>
                  <a:pt x="93211" y="172076"/>
                  <a:pt x="93211" y="154381"/>
                </a:cubicBezTo>
                <a:cubicBezTo>
                  <a:pt x="93211" y="136685"/>
                  <a:pt x="78865" y="122339"/>
                  <a:pt x="61170" y="122339"/>
                </a:cubicBezTo>
                <a:lnTo>
                  <a:pt x="11651" y="122339"/>
                </a:lnTo>
                <a:cubicBezTo>
                  <a:pt x="5207" y="122339"/>
                  <a:pt x="0" y="127546"/>
                  <a:pt x="0" y="133991"/>
                </a:cubicBezTo>
                <a:cubicBezTo>
                  <a:pt x="0" y="140435"/>
                  <a:pt x="5207" y="145642"/>
                  <a:pt x="11651" y="145642"/>
                </a:cubicBezTo>
                <a:lnTo>
                  <a:pt x="61170" y="145642"/>
                </a:lnTo>
                <a:cubicBezTo>
                  <a:pt x="66012" y="145642"/>
                  <a:pt x="69908" y="149538"/>
                  <a:pt x="69908" y="154381"/>
                </a:cubicBezTo>
                <a:cubicBezTo>
                  <a:pt x="69908" y="159223"/>
                  <a:pt x="66012" y="163119"/>
                  <a:pt x="61170" y="163119"/>
                </a:cubicBezTo>
                <a:lnTo>
                  <a:pt x="46606" y="163119"/>
                </a:lnTo>
                <a:cubicBezTo>
                  <a:pt x="40161" y="163119"/>
                  <a:pt x="34954" y="168326"/>
                  <a:pt x="34954" y="174771"/>
                </a:cubicBezTo>
                <a:cubicBezTo>
                  <a:pt x="34954" y="181215"/>
                  <a:pt x="40161" y="186422"/>
                  <a:pt x="46606" y="186422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30" name="Text 28"/>
          <p:cNvSpPr/>
          <p:nvPr/>
        </p:nvSpPr>
        <p:spPr>
          <a:xfrm>
            <a:off x="6918296" y="3933505"/>
            <a:ext cx="1211743" cy="26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有刺激性气味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359030" y="4436844"/>
            <a:ext cx="5350312" cy="4846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气味来源：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制毒所用的化学品，如溴代苯丙酮等，都具有非常强烈的刺激性气味。易挥发的易制毒化学品挥发后产生大量刺激性气味气体。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359030" y="5033394"/>
            <a:ext cx="5350312" cy="24234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识别要点：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在制毒工厂附近可闻到刺鼻异味（制造氯胺酮的窝点除外）。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91486" y="5611303"/>
            <a:ext cx="11427670" cy="876183"/>
          </a:xfrm>
          <a:custGeom>
            <a:avLst/>
            <a:gdLst/>
            <a:ahLst/>
            <a:cxnLst/>
            <a:rect l="l" t="t" r="r" b="b"/>
            <a:pathLst>
              <a:path w="11427670" h="876183">
                <a:moveTo>
                  <a:pt x="37284" y="0"/>
                </a:moveTo>
                <a:lnTo>
                  <a:pt x="11353098" y="0"/>
                </a:lnTo>
                <a:cubicBezTo>
                  <a:pt x="11394283" y="0"/>
                  <a:pt x="11427670" y="33387"/>
                  <a:pt x="11427670" y="74572"/>
                </a:cubicBezTo>
                <a:lnTo>
                  <a:pt x="11427670" y="801612"/>
                </a:lnTo>
                <a:cubicBezTo>
                  <a:pt x="11427670" y="842796"/>
                  <a:pt x="11394283" y="876183"/>
                  <a:pt x="11353098" y="876183"/>
                </a:cubicBezTo>
                <a:lnTo>
                  <a:pt x="37284" y="876183"/>
                </a:lnTo>
                <a:cubicBezTo>
                  <a:pt x="16693" y="876183"/>
                  <a:pt x="0" y="859491"/>
                  <a:pt x="0" y="838899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34" name="Shape 32"/>
          <p:cNvSpPr/>
          <p:nvPr/>
        </p:nvSpPr>
        <p:spPr>
          <a:xfrm>
            <a:off x="391486" y="5611303"/>
            <a:ext cx="37284" cy="876183"/>
          </a:xfrm>
          <a:custGeom>
            <a:avLst/>
            <a:gdLst/>
            <a:ahLst/>
            <a:cxnLst/>
            <a:rect l="l" t="t" r="r" b="b"/>
            <a:pathLst>
              <a:path w="37284" h="876183">
                <a:moveTo>
                  <a:pt x="37284" y="0"/>
                </a:moveTo>
                <a:lnTo>
                  <a:pt x="37284" y="0"/>
                </a:lnTo>
                <a:lnTo>
                  <a:pt x="37284" y="876183"/>
                </a:lnTo>
                <a:lnTo>
                  <a:pt x="37284" y="876183"/>
                </a:lnTo>
                <a:cubicBezTo>
                  <a:pt x="16693" y="876183"/>
                  <a:pt x="0" y="859491"/>
                  <a:pt x="0" y="838899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35" name="Shape 33"/>
          <p:cNvSpPr/>
          <p:nvPr/>
        </p:nvSpPr>
        <p:spPr>
          <a:xfrm>
            <a:off x="587229" y="5797725"/>
            <a:ext cx="223706" cy="223706"/>
          </a:xfrm>
          <a:custGeom>
            <a:avLst/>
            <a:gdLst/>
            <a:ahLst/>
            <a:cxnLst/>
            <a:rect l="l" t="t" r="r" b="b"/>
            <a:pathLst>
              <a:path w="223706" h="223706">
                <a:moveTo>
                  <a:pt x="111853" y="0"/>
                </a:moveTo>
                <a:cubicBezTo>
                  <a:pt x="118276" y="0"/>
                  <a:pt x="124175" y="3539"/>
                  <a:pt x="127233" y="9175"/>
                </a:cubicBezTo>
                <a:lnTo>
                  <a:pt x="221609" y="183946"/>
                </a:lnTo>
                <a:cubicBezTo>
                  <a:pt x="224537" y="189364"/>
                  <a:pt x="224406" y="195918"/>
                  <a:pt x="221260" y="201205"/>
                </a:cubicBezTo>
                <a:cubicBezTo>
                  <a:pt x="218114" y="206492"/>
                  <a:pt x="212390" y="209725"/>
                  <a:pt x="206229" y="209725"/>
                </a:cubicBezTo>
                <a:lnTo>
                  <a:pt x="17477" y="209725"/>
                </a:lnTo>
                <a:cubicBezTo>
                  <a:pt x="11316" y="209725"/>
                  <a:pt x="5636" y="206492"/>
                  <a:pt x="2447" y="201205"/>
                </a:cubicBezTo>
                <a:cubicBezTo>
                  <a:pt x="-743" y="195918"/>
                  <a:pt x="-830" y="189364"/>
                  <a:pt x="2097" y="183946"/>
                </a:cubicBezTo>
                <a:lnTo>
                  <a:pt x="96473" y="9175"/>
                </a:lnTo>
                <a:cubicBezTo>
                  <a:pt x="99532" y="3539"/>
                  <a:pt x="105430" y="0"/>
                  <a:pt x="111853" y="0"/>
                </a:cubicBezTo>
                <a:close/>
                <a:moveTo>
                  <a:pt x="111853" y="73404"/>
                </a:moveTo>
                <a:cubicBezTo>
                  <a:pt x="106042" y="73404"/>
                  <a:pt x="101367" y="78079"/>
                  <a:pt x="101367" y="83890"/>
                </a:cubicBezTo>
                <a:lnTo>
                  <a:pt x="101367" y="132826"/>
                </a:lnTo>
                <a:cubicBezTo>
                  <a:pt x="101367" y="138637"/>
                  <a:pt x="106042" y="143312"/>
                  <a:pt x="111853" y="143312"/>
                </a:cubicBezTo>
                <a:cubicBezTo>
                  <a:pt x="117664" y="143312"/>
                  <a:pt x="122339" y="138637"/>
                  <a:pt x="122339" y="132826"/>
                </a:cubicBezTo>
                <a:lnTo>
                  <a:pt x="122339" y="83890"/>
                </a:lnTo>
                <a:cubicBezTo>
                  <a:pt x="122339" y="78079"/>
                  <a:pt x="117664" y="73404"/>
                  <a:pt x="111853" y="73404"/>
                </a:cubicBezTo>
                <a:close/>
                <a:moveTo>
                  <a:pt x="123519" y="167780"/>
                </a:moveTo>
                <a:cubicBezTo>
                  <a:pt x="123785" y="163450"/>
                  <a:pt x="121625" y="159330"/>
                  <a:pt x="117913" y="157084"/>
                </a:cubicBezTo>
                <a:cubicBezTo>
                  <a:pt x="114201" y="154839"/>
                  <a:pt x="109549" y="154839"/>
                  <a:pt x="105837" y="157084"/>
                </a:cubicBezTo>
                <a:cubicBezTo>
                  <a:pt x="102125" y="159330"/>
                  <a:pt x="99966" y="163450"/>
                  <a:pt x="100231" y="167780"/>
                </a:cubicBezTo>
                <a:cubicBezTo>
                  <a:pt x="99966" y="172110"/>
                  <a:pt x="102125" y="176230"/>
                  <a:pt x="105837" y="178475"/>
                </a:cubicBezTo>
                <a:cubicBezTo>
                  <a:pt x="109549" y="180721"/>
                  <a:pt x="114201" y="180721"/>
                  <a:pt x="117913" y="178475"/>
                </a:cubicBezTo>
                <a:cubicBezTo>
                  <a:pt x="121625" y="176230"/>
                  <a:pt x="123785" y="172110"/>
                  <a:pt x="123519" y="16778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36" name="Text 34"/>
          <p:cNvSpPr/>
          <p:nvPr/>
        </p:nvSpPr>
        <p:spPr>
          <a:xfrm>
            <a:off x="950752" y="5760440"/>
            <a:ext cx="8957578" cy="26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2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特征五：易制毒化学品异常流动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950752" y="6096000"/>
            <a:ext cx="8948257" cy="24234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所有的制毒案件都离不开易制毒化学品，制毒加工厂内易制毒化学品流动频繁，且大多</a:t>
            </a:r>
            <a:r>
              <a:rPr lang="en-US" sz="117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无合法手续 </a:t>
            </a:r>
            <a:r>
              <a:rPr lang="en-US" sz="117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。这是识别制毒窝点的关键证据链。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1119262" y="-845822"/>
            <a:ext cx="10222786" cy="8796720"/>
            <a:chOff x="2136" y="3178"/>
            <a:chExt cx="14929" cy="12845"/>
          </a:xfrm>
        </p:grpSpPr>
        <p:pic>
          <p:nvPicPr>
            <p:cNvPr id="31" name="图片 30" descr="andrew-neel-cckf4TsHAuw-unsplash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 l="11429" t="-4" r="11429" b="-4"/>
            <a:stretch>
              <a:fillRect/>
            </a:stretch>
          </p:blipFill>
          <p:spPr>
            <a:xfrm>
              <a:off x="2570" y="4414"/>
              <a:ext cx="13966" cy="1001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542" h="9708">
                  <a:moveTo>
                    <a:pt x="0" y="0"/>
                  </a:moveTo>
                  <a:lnTo>
                    <a:pt x="13542" y="0"/>
                  </a:lnTo>
                  <a:lnTo>
                    <a:pt x="13542" y="9708"/>
                  </a:lnTo>
                  <a:lnTo>
                    <a:pt x="0" y="970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accent1">
                  <a:alpha val="25000"/>
                </a:schemeClr>
              </a:solidFill>
            </a:ln>
          </p:spPr>
        </p:pic>
        <p:sp>
          <p:nvSpPr>
            <p:cNvPr id="32" name="矩形 31"/>
            <p:cNvSpPr/>
            <p:nvPr>
              <p:custDataLst>
                <p:tags r:id="rId5"/>
              </p:custDataLst>
            </p:nvPr>
          </p:nvSpPr>
          <p:spPr>
            <a:xfrm>
              <a:off x="2136" y="4827"/>
              <a:ext cx="13789" cy="10250"/>
            </a:xfrm>
            <a:prstGeom prst="rect">
              <a:avLst/>
            </a:prstGeom>
            <a:noFill/>
            <a:ln w="34925">
              <a:solidFill>
                <a:schemeClr val="accent1">
                  <a:alpha val="6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>
              <p:custDataLst>
                <p:tags r:id="rId6"/>
              </p:custDataLst>
            </p:nvPr>
          </p:nvSpPr>
          <p:spPr>
            <a:xfrm>
              <a:off x="2766" y="3178"/>
              <a:ext cx="377" cy="3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  <a:cs typeface="MiSans Medium" panose="00000600000000000000" pitchFamily="2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7"/>
              </p:custDataLst>
            </p:nvPr>
          </p:nvSpPr>
          <p:spPr>
            <a:xfrm>
              <a:off x="3431" y="3178"/>
              <a:ext cx="377" cy="377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  <a:cs typeface="MiSans Medium" panose="00000600000000000000" pitchFamily="2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8"/>
              </p:custDataLst>
            </p:nvPr>
          </p:nvSpPr>
          <p:spPr>
            <a:xfrm>
              <a:off x="4096" y="3178"/>
              <a:ext cx="377" cy="377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 Medium" panose="00000600000000000000" pitchFamily="2" charset="-122"/>
                <a:ea typeface="MiSans Medium" panose="00000600000000000000" pitchFamily="2" charset="-122"/>
                <a:cs typeface="MiSans Medium" panose="00000600000000000000" pitchFamily="2" charset="-122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9"/>
              </p:custDataLst>
            </p:nvPr>
          </p:nvSpPr>
          <p:spPr>
            <a:xfrm>
              <a:off x="13857" y="12815"/>
              <a:ext cx="3209" cy="3209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箭头: V 形 3"/>
            <p:cNvSpPr/>
            <p:nvPr>
              <p:custDataLst>
                <p:tags r:id="rId10"/>
              </p:custDataLst>
            </p:nvPr>
          </p:nvSpPr>
          <p:spPr>
            <a:xfrm>
              <a:off x="15018" y="13976"/>
              <a:ext cx="887" cy="88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图片 4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8976" b="8976"/>
          <a:stretch>
            <a:fillRect/>
          </a:stretch>
        </p:blipFill>
        <p:spPr>
          <a:xfrm>
            <a:off x="5920740" y="0"/>
            <a:ext cx="6277610" cy="6857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86" h="10799">
                <a:moveTo>
                  <a:pt x="2361" y="0"/>
                </a:moveTo>
                <a:lnTo>
                  <a:pt x="9886" y="0"/>
                </a:lnTo>
                <a:lnTo>
                  <a:pt x="9886" y="10799"/>
                </a:lnTo>
                <a:lnTo>
                  <a:pt x="2232" y="10798"/>
                </a:lnTo>
                <a:lnTo>
                  <a:pt x="0" y="5399"/>
                </a:lnTo>
                <a:lnTo>
                  <a:pt x="2361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6" name="图形 4"/>
          <p:cNvSpPr/>
          <p:nvPr>
            <p:custDataLst>
              <p:tags r:id="rId13"/>
            </p:custDataLst>
          </p:nvPr>
        </p:nvSpPr>
        <p:spPr>
          <a:xfrm rot="10800000">
            <a:off x="5753735" y="0"/>
            <a:ext cx="1983740" cy="6858635"/>
          </a:xfrm>
          <a:custGeom>
            <a:avLst/>
            <a:gdLst>
              <a:gd name="connsiteX0" fmla="*/ 0 w 4532499"/>
              <a:gd name="connsiteY0" fmla="*/ 0 h 6847690"/>
              <a:gd name="connsiteX1" fmla="*/ 1343436 w 4532499"/>
              <a:gd name="connsiteY1" fmla="*/ 0 h 6847690"/>
              <a:gd name="connsiteX2" fmla="*/ 4532500 w 4532499"/>
              <a:gd name="connsiteY2" fmla="*/ 3423846 h 6847690"/>
              <a:gd name="connsiteX3" fmla="*/ 1343436 w 4532499"/>
              <a:gd name="connsiteY3" fmla="*/ 6847691 h 6847690"/>
              <a:gd name="connsiteX4" fmla="*/ 0 w 4532499"/>
              <a:gd name="connsiteY4" fmla="*/ 6847691 h 6847690"/>
              <a:gd name="connsiteX5" fmla="*/ 3205041 w 4532499"/>
              <a:gd name="connsiteY5" fmla="*/ 3423846 h 684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2499" h="6847690">
                <a:moveTo>
                  <a:pt x="0" y="0"/>
                </a:moveTo>
                <a:lnTo>
                  <a:pt x="1343436" y="0"/>
                </a:lnTo>
                <a:lnTo>
                  <a:pt x="4532500" y="3423846"/>
                </a:lnTo>
                <a:lnTo>
                  <a:pt x="1343436" y="6847691"/>
                </a:lnTo>
                <a:lnTo>
                  <a:pt x="0" y="6847691"/>
                </a:lnTo>
                <a:lnTo>
                  <a:pt x="3205041" y="342384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680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7" name="任意多边形: 形状 6"/>
          <p:cNvSpPr/>
          <p:nvPr>
            <p:custDataLst>
              <p:tags r:id="rId14"/>
            </p:custDataLst>
          </p:nvPr>
        </p:nvSpPr>
        <p:spPr>
          <a:xfrm>
            <a:off x="5519420" y="-635"/>
            <a:ext cx="1508125" cy="6858635"/>
          </a:xfrm>
          <a:custGeom>
            <a:avLst/>
            <a:gdLst>
              <a:gd name="connsiteX0" fmla="*/ 1410247 w 1508125"/>
              <a:gd name="connsiteY0" fmla="*/ 0 h 6858635"/>
              <a:gd name="connsiteX1" fmla="*/ 1508125 w 1508125"/>
              <a:gd name="connsiteY1" fmla="*/ 0 h 6858635"/>
              <a:gd name="connsiteX2" fmla="*/ 109273 w 1508125"/>
              <a:gd name="connsiteY2" fmla="*/ 3441458 h 6858635"/>
              <a:gd name="connsiteX3" fmla="*/ 108509 w 1508125"/>
              <a:gd name="connsiteY3" fmla="*/ 3441471 h 6858635"/>
              <a:gd name="connsiteX4" fmla="*/ 1493656 w 1508125"/>
              <a:gd name="connsiteY4" fmla="*/ 6858635 h 6858635"/>
              <a:gd name="connsiteX5" fmla="*/ 1400449 w 1508125"/>
              <a:gd name="connsiteY5" fmla="*/ 6858635 h 6858635"/>
              <a:gd name="connsiteX6" fmla="*/ 1881 w 1508125"/>
              <a:gd name="connsiteY6" fmla="*/ 3443337 h 6858635"/>
              <a:gd name="connsiteX7" fmla="*/ 0 w 1508125"/>
              <a:gd name="connsiteY7" fmla="*/ 3443370 h 6858635"/>
              <a:gd name="connsiteX8" fmla="*/ 1410247 w 1508125"/>
              <a:gd name="connsiteY8" fmla="*/ 0 h 685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8125" h="6858635">
                <a:moveTo>
                  <a:pt x="1410247" y="0"/>
                </a:moveTo>
                <a:lnTo>
                  <a:pt x="1508125" y="0"/>
                </a:lnTo>
                <a:lnTo>
                  <a:pt x="109273" y="3441458"/>
                </a:lnTo>
                <a:lnTo>
                  <a:pt x="108509" y="3441471"/>
                </a:lnTo>
                <a:lnTo>
                  <a:pt x="1493656" y="6858635"/>
                </a:lnTo>
                <a:lnTo>
                  <a:pt x="1400449" y="6858635"/>
                </a:lnTo>
                <a:lnTo>
                  <a:pt x="1881" y="3443337"/>
                </a:lnTo>
                <a:lnTo>
                  <a:pt x="0" y="3443370"/>
                </a:lnTo>
                <a:lnTo>
                  <a:pt x="141024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圆角矩形 13"/>
          <p:cNvSpPr/>
          <p:nvPr>
            <p:custDataLst>
              <p:tags r:id="rId15"/>
            </p:custDataLst>
          </p:nvPr>
        </p:nvSpPr>
        <p:spPr>
          <a:xfrm>
            <a:off x="179070" y="864870"/>
            <a:ext cx="4283075" cy="802005"/>
          </a:xfrm>
          <a:prstGeom prst="roundRect">
            <a:avLst>
              <a:gd name="adj" fmla="val 20150"/>
            </a:avLst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outerShdw blurRad="1270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rPr>
              <a:t>茶叶与鸦片战争</a:t>
            </a:r>
            <a:endParaRPr lang="zh-CN" altLang="en-US" sz="28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43" name="圆角矩形 13"/>
          <p:cNvSpPr/>
          <p:nvPr>
            <p:custDataLst>
              <p:tags r:id="rId16"/>
            </p:custDataLst>
          </p:nvPr>
        </p:nvSpPr>
        <p:spPr>
          <a:xfrm>
            <a:off x="202565" y="3263900"/>
            <a:ext cx="4776470" cy="2369185"/>
          </a:xfrm>
          <a:prstGeom prst="roundRect">
            <a:avLst>
              <a:gd name="adj" fmla="val 20150"/>
            </a:avLst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outerShdw blurRad="1270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茶叶，这一中国的传统饮品，在鸦片战争的历史上与各种因素交织。鸦片战争，既是贸易冲突的战场，也是毒品侵蚀与国家主权保卫的较量之地。这场战争对中国近现代史产生了深远的影响，标志着中国半殖民地半封建化社会的开始。</a:t>
            </a:r>
            <a:endParaRPr lang="zh-CN" altLang="en-US" sz="28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thumbs.dreamstime.com/7b59382fb3002432d3834cb560b6b880edc47cba.jpg"/>
          <p:cNvPicPr>
            <a:picLocks noChangeAspect="1"/>
          </p:cNvPicPr>
          <p:nvPr/>
        </p:nvPicPr>
        <p:blipFill>
          <a:blip r:embed="rId1">
            <a:alphaModFix amt="25000"/>
          </a:blip>
          <a:srcRect t="7865" b="7865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100000">
                <a:srgbClr val="2C3E50">
                  <a:alpha val="70000"/>
                </a:srgbClr>
              </a:gs>
            </a:gsLst>
            <a:lin ang="0" scaled="1"/>
          </a:gradFill>
        </p:spPr>
      </p:sp>
      <p:sp>
        <p:nvSpPr>
          <p:cNvPr id="4" name="Shape 1"/>
          <p:cNvSpPr/>
          <p:nvPr/>
        </p:nvSpPr>
        <p:spPr>
          <a:xfrm>
            <a:off x="381000" y="1524000"/>
            <a:ext cx="1371600" cy="38100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0"/>
                </a:moveTo>
                <a:lnTo>
                  <a:pt x="1371600" y="0"/>
                </a:lnTo>
                <a:lnTo>
                  <a:pt x="13716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Text 2"/>
          <p:cNvSpPr/>
          <p:nvPr/>
        </p:nvSpPr>
        <p:spPr>
          <a:xfrm>
            <a:off x="381000" y="1524000"/>
            <a:ext cx="1447800" cy="381000"/>
          </a:xfrm>
          <a:prstGeom prst="rect">
            <a:avLst/>
          </a:prstGeom>
          <a:noFill/>
        </p:spPr>
        <p:txBody>
          <a:bodyPr wrap="square" lIns="190500" tIns="76200" rIns="190500" bIns="7620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F9FAF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02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209800"/>
            <a:ext cx="4457700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如何识别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制毒工厂窝点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229100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Text 5"/>
          <p:cNvSpPr/>
          <p:nvPr/>
        </p:nvSpPr>
        <p:spPr>
          <a:xfrm>
            <a:off x="381000" y="4591050"/>
            <a:ext cx="4229100" cy="742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从场地、排出物、人员作息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三个维度进行识别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7275" y="357275"/>
            <a:ext cx="11539974" cy="17863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5" b="1" kern="0" spc="98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02 · 场地识别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57275" y="607367"/>
            <a:ext cx="11638224" cy="3572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3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场地识别：选址与设施特征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57275" y="1071824"/>
            <a:ext cx="857459" cy="35727"/>
          </a:xfrm>
          <a:custGeom>
            <a:avLst/>
            <a:gdLst/>
            <a:ahLst/>
            <a:cxnLst/>
            <a:rect l="l" t="t" r="r" b="b"/>
            <a:pathLst>
              <a:path w="857459" h="35727">
                <a:moveTo>
                  <a:pt x="0" y="0"/>
                </a:moveTo>
                <a:lnTo>
                  <a:pt x="857459" y="0"/>
                </a:lnTo>
                <a:lnTo>
                  <a:pt x="857459" y="35727"/>
                </a:lnTo>
                <a:lnTo>
                  <a:pt x="0" y="35727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57275" y="1250462"/>
            <a:ext cx="5671736" cy="1429099"/>
          </a:xfrm>
          <a:custGeom>
            <a:avLst/>
            <a:gdLst/>
            <a:ahLst/>
            <a:cxnLst/>
            <a:rect l="l" t="t" r="r" b="b"/>
            <a:pathLst>
              <a:path w="5671736" h="1429099">
                <a:moveTo>
                  <a:pt x="71455" y="0"/>
                </a:moveTo>
                <a:lnTo>
                  <a:pt x="5600281" y="0"/>
                </a:lnTo>
                <a:cubicBezTo>
                  <a:pt x="5639745" y="0"/>
                  <a:pt x="5671736" y="31991"/>
                  <a:pt x="5671736" y="71455"/>
                </a:cubicBezTo>
                <a:lnTo>
                  <a:pt x="5671736" y="1357644"/>
                </a:lnTo>
                <a:cubicBezTo>
                  <a:pt x="5671736" y="1397107"/>
                  <a:pt x="5639745" y="1429099"/>
                  <a:pt x="5600281" y="1429099"/>
                </a:cubicBezTo>
                <a:lnTo>
                  <a:pt x="71455" y="1429099"/>
                </a:lnTo>
                <a:cubicBezTo>
                  <a:pt x="31991" y="1429099"/>
                  <a:pt x="0" y="1397107"/>
                  <a:pt x="0" y="1357644"/>
                </a:cubicBezTo>
                <a:lnTo>
                  <a:pt x="0" y="71455"/>
                </a:lnTo>
                <a:cubicBezTo>
                  <a:pt x="0" y="31991"/>
                  <a:pt x="31991" y="0"/>
                  <a:pt x="71455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22514" y="1429099"/>
            <a:ext cx="178637" cy="178637"/>
          </a:xfrm>
          <a:custGeom>
            <a:avLst/>
            <a:gdLst/>
            <a:ahLst/>
            <a:cxnLst/>
            <a:rect l="l" t="t" r="r" b="b"/>
            <a:pathLst>
              <a:path w="178637" h="178637">
                <a:moveTo>
                  <a:pt x="11165" y="11165"/>
                </a:moveTo>
                <a:cubicBezTo>
                  <a:pt x="4989" y="11165"/>
                  <a:pt x="0" y="16154"/>
                  <a:pt x="0" y="22330"/>
                </a:cubicBezTo>
                <a:lnTo>
                  <a:pt x="0" y="150725"/>
                </a:lnTo>
                <a:cubicBezTo>
                  <a:pt x="0" y="159971"/>
                  <a:pt x="7501" y="167473"/>
                  <a:pt x="16747" y="167473"/>
                </a:cubicBezTo>
                <a:lnTo>
                  <a:pt x="161890" y="167473"/>
                </a:lnTo>
                <a:cubicBezTo>
                  <a:pt x="171136" y="167473"/>
                  <a:pt x="178637" y="159971"/>
                  <a:pt x="178637" y="150725"/>
                </a:cubicBezTo>
                <a:lnTo>
                  <a:pt x="178637" y="53103"/>
                </a:lnTo>
                <a:cubicBezTo>
                  <a:pt x="178637" y="46753"/>
                  <a:pt x="171869" y="42740"/>
                  <a:pt x="166286" y="45741"/>
                </a:cubicBezTo>
                <a:lnTo>
                  <a:pt x="111648" y="75153"/>
                </a:lnTo>
                <a:lnTo>
                  <a:pt x="111648" y="53103"/>
                </a:lnTo>
                <a:cubicBezTo>
                  <a:pt x="111648" y="46753"/>
                  <a:pt x="104880" y="42740"/>
                  <a:pt x="99297" y="45741"/>
                </a:cubicBezTo>
                <a:lnTo>
                  <a:pt x="44659" y="75153"/>
                </a:lnTo>
                <a:lnTo>
                  <a:pt x="44659" y="22330"/>
                </a:lnTo>
                <a:cubicBezTo>
                  <a:pt x="44659" y="16154"/>
                  <a:pt x="39670" y="11165"/>
                  <a:pt x="33495" y="11165"/>
                </a:cubicBezTo>
                <a:lnTo>
                  <a:pt x="11165" y="11165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7" name="Text 5"/>
          <p:cNvSpPr/>
          <p:nvPr/>
        </p:nvSpPr>
        <p:spPr>
          <a:xfrm>
            <a:off x="723481" y="1393371"/>
            <a:ext cx="5251938" cy="2500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常见选址类型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00185" y="1750646"/>
            <a:ext cx="2652765" cy="357275"/>
          </a:xfrm>
          <a:custGeom>
            <a:avLst/>
            <a:gdLst/>
            <a:ahLst/>
            <a:cxnLst/>
            <a:rect l="l" t="t" r="r" b="b"/>
            <a:pathLst>
              <a:path w="2652765" h="357275">
                <a:moveTo>
                  <a:pt x="35727" y="0"/>
                </a:moveTo>
                <a:lnTo>
                  <a:pt x="2617037" y="0"/>
                </a:lnTo>
                <a:cubicBezTo>
                  <a:pt x="2636769" y="0"/>
                  <a:pt x="2652765" y="15996"/>
                  <a:pt x="2652765" y="35727"/>
                </a:cubicBezTo>
                <a:lnTo>
                  <a:pt x="2652765" y="321547"/>
                </a:lnTo>
                <a:cubicBezTo>
                  <a:pt x="2652765" y="341279"/>
                  <a:pt x="2636769" y="357275"/>
                  <a:pt x="2617037" y="357275"/>
                </a:cubicBezTo>
                <a:lnTo>
                  <a:pt x="35727" y="357275"/>
                </a:lnTo>
                <a:cubicBezTo>
                  <a:pt x="15996" y="357275"/>
                  <a:pt x="0" y="341279"/>
                  <a:pt x="0" y="321547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9" name="Shape 7"/>
          <p:cNvSpPr/>
          <p:nvPr/>
        </p:nvSpPr>
        <p:spPr>
          <a:xfrm>
            <a:off x="580571" y="1857829"/>
            <a:ext cx="160774" cy="142910"/>
          </a:xfrm>
          <a:custGeom>
            <a:avLst/>
            <a:gdLst/>
            <a:ahLst/>
            <a:cxnLst/>
            <a:rect l="l" t="t" r="r" b="b"/>
            <a:pathLst>
              <a:path w="160774" h="142910">
                <a:moveTo>
                  <a:pt x="0" y="39663"/>
                </a:moveTo>
                <a:lnTo>
                  <a:pt x="0" y="133978"/>
                </a:lnTo>
                <a:cubicBezTo>
                  <a:pt x="0" y="138918"/>
                  <a:pt x="3991" y="142910"/>
                  <a:pt x="8932" y="142910"/>
                </a:cubicBezTo>
                <a:cubicBezTo>
                  <a:pt x="13872" y="142910"/>
                  <a:pt x="17864" y="138918"/>
                  <a:pt x="17864" y="133978"/>
                </a:cubicBezTo>
                <a:lnTo>
                  <a:pt x="17864" y="66989"/>
                </a:lnTo>
                <a:cubicBezTo>
                  <a:pt x="17864" y="62049"/>
                  <a:pt x="21855" y="58057"/>
                  <a:pt x="26796" y="58057"/>
                </a:cubicBezTo>
                <a:lnTo>
                  <a:pt x="133978" y="58057"/>
                </a:lnTo>
                <a:cubicBezTo>
                  <a:pt x="138918" y="58057"/>
                  <a:pt x="142910" y="62049"/>
                  <a:pt x="142910" y="66989"/>
                </a:cubicBezTo>
                <a:lnTo>
                  <a:pt x="142910" y="133978"/>
                </a:lnTo>
                <a:cubicBezTo>
                  <a:pt x="142910" y="138918"/>
                  <a:pt x="146901" y="142910"/>
                  <a:pt x="151842" y="142910"/>
                </a:cubicBezTo>
                <a:cubicBezTo>
                  <a:pt x="156782" y="142910"/>
                  <a:pt x="160774" y="138918"/>
                  <a:pt x="160774" y="133978"/>
                </a:cubicBezTo>
                <a:lnTo>
                  <a:pt x="160774" y="39663"/>
                </a:lnTo>
                <a:cubicBezTo>
                  <a:pt x="160774" y="31987"/>
                  <a:pt x="155861" y="25149"/>
                  <a:pt x="148548" y="22720"/>
                </a:cubicBezTo>
                <a:lnTo>
                  <a:pt x="84629" y="1424"/>
                </a:lnTo>
                <a:cubicBezTo>
                  <a:pt x="81866" y="502"/>
                  <a:pt x="78907" y="502"/>
                  <a:pt x="76144" y="1424"/>
                </a:cubicBezTo>
                <a:lnTo>
                  <a:pt x="12225" y="22720"/>
                </a:lnTo>
                <a:cubicBezTo>
                  <a:pt x="4913" y="25149"/>
                  <a:pt x="0" y="31987"/>
                  <a:pt x="0" y="39663"/>
                </a:cubicBezTo>
                <a:close/>
                <a:moveTo>
                  <a:pt x="129512" y="71455"/>
                </a:moveTo>
                <a:lnTo>
                  <a:pt x="31262" y="71455"/>
                </a:lnTo>
                <a:lnTo>
                  <a:pt x="31262" y="89319"/>
                </a:lnTo>
                <a:lnTo>
                  <a:pt x="129512" y="89319"/>
                </a:lnTo>
                <a:lnTo>
                  <a:pt x="129512" y="71455"/>
                </a:lnTo>
                <a:close/>
                <a:moveTo>
                  <a:pt x="31262" y="116114"/>
                </a:moveTo>
                <a:lnTo>
                  <a:pt x="129512" y="116114"/>
                </a:lnTo>
                <a:lnTo>
                  <a:pt x="129512" y="98251"/>
                </a:lnTo>
                <a:lnTo>
                  <a:pt x="31262" y="98251"/>
                </a:lnTo>
                <a:lnTo>
                  <a:pt x="31262" y="116114"/>
                </a:lnTo>
                <a:close/>
                <a:moveTo>
                  <a:pt x="129512" y="125046"/>
                </a:moveTo>
                <a:lnTo>
                  <a:pt x="31262" y="125046"/>
                </a:lnTo>
                <a:lnTo>
                  <a:pt x="31262" y="142910"/>
                </a:lnTo>
                <a:lnTo>
                  <a:pt x="129512" y="142910"/>
                </a:lnTo>
                <a:lnTo>
                  <a:pt x="129512" y="125046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10" name="Text 8"/>
          <p:cNvSpPr/>
          <p:nvPr/>
        </p:nvSpPr>
        <p:spPr>
          <a:xfrm>
            <a:off x="821732" y="1822101"/>
            <a:ext cx="135764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独栋出租房屋、仓库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227335" y="1750646"/>
            <a:ext cx="2652765" cy="357275"/>
          </a:xfrm>
          <a:custGeom>
            <a:avLst/>
            <a:gdLst/>
            <a:ahLst/>
            <a:cxnLst/>
            <a:rect l="l" t="t" r="r" b="b"/>
            <a:pathLst>
              <a:path w="2652765" h="357275">
                <a:moveTo>
                  <a:pt x="35727" y="0"/>
                </a:moveTo>
                <a:lnTo>
                  <a:pt x="2617037" y="0"/>
                </a:lnTo>
                <a:cubicBezTo>
                  <a:pt x="2636769" y="0"/>
                  <a:pt x="2652765" y="15996"/>
                  <a:pt x="2652765" y="35727"/>
                </a:cubicBezTo>
                <a:lnTo>
                  <a:pt x="2652765" y="321547"/>
                </a:lnTo>
                <a:cubicBezTo>
                  <a:pt x="2652765" y="341279"/>
                  <a:pt x="2636769" y="357275"/>
                  <a:pt x="2617037" y="357275"/>
                </a:cubicBezTo>
                <a:lnTo>
                  <a:pt x="35727" y="357275"/>
                </a:lnTo>
                <a:cubicBezTo>
                  <a:pt x="15996" y="357275"/>
                  <a:pt x="0" y="341279"/>
                  <a:pt x="0" y="321547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2" name="Shape 10"/>
          <p:cNvSpPr/>
          <p:nvPr/>
        </p:nvSpPr>
        <p:spPr>
          <a:xfrm>
            <a:off x="3325586" y="1857829"/>
            <a:ext cx="125046" cy="142910"/>
          </a:xfrm>
          <a:custGeom>
            <a:avLst/>
            <a:gdLst/>
            <a:ahLst/>
            <a:cxnLst/>
            <a:rect l="l" t="t" r="r" b="b"/>
            <a:pathLst>
              <a:path w="125046" h="142910">
                <a:moveTo>
                  <a:pt x="80387" y="0"/>
                </a:moveTo>
                <a:lnTo>
                  <a:pt x="35727" y="0"/>
                </a:lnTo>
                <a:cubicBezTo>
                  <a:pt x="30787" y="0"/>
                  <a:pt x="26796" y="3991"/>
                  <a:pt x="26796" y="8932"/>
                </a:cubicBezTo>
                <a:cubicBezTo>
                  <a:pt x="26796" y="13872"/>
                  <a:pt x="30787" y="17864"/>
                  <a:pt x="35727" y="17864"/>
                </a:cubicBezTo>
                <a:lnTo>
                  <a:pt x="35727" y="60151"/>
                </a:lnTo>
                <a:lnTo>
                  <a:pt x="2093" y="118989"/>
                </a:lnTo>
                <a:cubicBezTo>
                  <a:pt x="726" y="121418"/>
                  <a:pt x="0" y="124125"/>
                  <a:pt x="0" y="126916"/>
                </a:cubicBezTo>
                <a:cubicBezTo>
                  <a:pt x="0" y="135764"/>
                  <a:pt x="7145" y="142910"/>
                  <a:pt x="15994" y="142910"/>
                </a:cubicBezTo>
                <a:lnTo>
                  <a:pt x="109053" y="142910"/>
                </a:lnTo>
                <a:cubicBezTo>
                  <a:pt x="117873" y="142910"/>
                  <a:pt x="125046" y="135764"/>
                  <a:pt x="125046" y="126916"/>
                </a:cubicBezTo>
                <a:cubicBezTo>
                  <a:pt x="125046" y="124125"/>
                  <a:pt x="124320" y="121390"/>
                  <a:pt x="122953" y="118989"/>
                </a:cubicBezTo>
                <a:lnTo>
                  <a:pt x="89319" y="60151"/>
                </a:lnTo>
                <a:lnTo>
                  <a:pt x="89319" y="17864"/>
                </a:lnTo>
                <a:cubicBezTo>
                  <a:pt x="94259" y="17864"/>
                  <a:pt x="98251" y="13872"/>
                  <a:pt x="98251" y="8932"/>
                </a:cubicBezTo>
                <a:cubicBezTo>
                  <a:pt x="98251" y="3991"/>
                  <a:pt x="94259" y="0"/>
                  <a:pt x="89319" y="0"/>
                </a:cubicBezTo>
                <a:lnTo>
                  <a:pt x="80387" y="0"/>
                </a:lnTo>
                <a:close/>
                <a:moveTo>
                  <a:pt x="53591" y="60151"/>
                </a:moveTo>
                <a:lnTo>
                  <a:pt x="53591" y="17864"/>
                </a:lnTo>
                <a:lnTo>
                  <a:pt x="71455" y="17864"/>
                </a:lnTo>
                <a:lnTo>
                  <a:pt x="71455" y="60151"/>
                </a:lnTo>
                <a:cubicBezTo>
                  <a:pt x="71455" y="63249"/>
                  <a:pt x="72264" y="66319"/>
                  <a:pt x="73800" y="69027"/>
                </a:cubicBezTo>
                <a:lnTo>
                  <a:pt x="85411" y="89319"/>
                </a:lnTo>
                <a:lnTo>
                  <a:pt x="39635" y="89319"/>
                </a:lnTo>
                <a:lnTo>
                  <a:pt x="51247" y="69027"/>
                </a:lnTo>
                <a:cubicBezTo>
                  <a:pt x="52782" y="66319"/>
                  <a:pt x="53591" y="63277"/>
                  <a:pt x="53591" y="60151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3" name="Text 11"/>
          <p:cNvSpPr/>
          <p:nvPr/>
        </p:nvSpPr>
        <p:spPr>
          <a:xfrm>
            <a:off x="3548882" y="1822101"/>
            <a:ext cx="121473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关停的小型化工厂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00185" y="2179376"/>
            <a:ext cx="2652765" cy="357275"/>
          </a:xfrm>
          <a:custGeom>
            <a:avLst/>
            <a:gdLst/>
            <a:ahLst/>
            <a:cxnLst/>
            <a:rect l="l" t="t" r="r" b="b"/>
            <a:pathLst>
              <a:path w="2652765" h="357275">
                <a:moveTo>
                  <a:pt x="35727" y="0"/>
                </a:moveTo>
                <a:lnTo>
                  <a:pt x="2617037" y="0"/>
                </a:lnTo>
                <a:cubicBezTo>
                  <a:pt x="2636769" y="0"/>
                  <a:pt x="2652765" y="15996"/>
                  <a:pt x="2652765" y="35727"/>
                </a:cubicBezTo>
                <a:lnTo>
                  <a:pt x="2652765" y="321547"/>
                </a:lnTo>
                <a:cubicBezTo>
                  <a:pt x="2652765" y="341279"/>
                  <a:pt x="2636769" y="357275"/>
                  <a:pt x="2617037" y="357275"/>
                </a:cubicBezTo>
                <a:lnTo>
                  <a:pt x="35727" y="357275"/>
                </a:lnTo>
                <a:cubicBezTo>
                  <a:pt x="15996" y="357275"/>
                  <a:pt x="0" y="341279"/>
                  <a:pt x="0" y="321547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5" name="Shape 13"/>
          <p:cNvSpPr/>
          <p:nvPr/>
        </p:nvSpPr>
        <p:spPr>
          <a:xfrm>
            <a:off x="589503" y="2286558"/>
            <a:ext cx="142910" cy="142910"/>
          </a:xfrm>
          <a:custGeom>
            <a:avLst/>
            <a:gdLst/>
            <a:ahLst/>
            <a:cxnLst/>
            <a:rect l="l" t="t" r="r" b="b"/>
            <a:pathLst>
              <a:path w="142910" h="142910">
                <a:moveTo>
                  <a:pt x="17864" y="31262"/>
                </a:moveTo>
                <a:cubicBezTo>
                  <a:pt x="17864" y="23865"/>
                  <a:pt x="23865" y="17864"/>
                  <a:pt x="31262" y="17864"/>
                </a:cubicBezTo>
                <a:cubicBezTo>
                  <a:pt x="38658" y="17864"/>
                  <a:pt x="44659" y="23865"/>
                  <a:pt x="44659" y="31262"/>
                </a:cubicBezTo>
                <a:lnTo>
                  <a:pt x="44659" y="62523"/>
                </a:lnTo>
                <a:lnTo>
                  <a:pt x="17864" y="62523"/>
                </a:lnTo>
                <a:lnTo>
                  <a:pt x="17864" y="31262"/>
                </a:lnTo>
                <a:close/>
                <a:moveTo>
                  <a:pt x="49125" y="102716"/>
                </a:moveTo>
                <a:cubicBezTo>
                  <a:pt x="49125" y="89123"/>
                  <a:pt x="54177" y="76702"/>
                  <a:pt x="62523" y="67268"/>
                </a:cubicBezTo>
                <a:lnTo>
                  <a:pt x="62523" y="31262"/>
                </a:lnTo>
                <a:cubicBezTo>
                  <a:pt x="62523" y="13984"/>
                  <a:pt x="48539" y="0"/>
                  <a:pt x="31262" y="0"/>
                </a:cubicBezTo>
                <a:cubicBezTo>
                  <a:pt x="13984" y="0"/>
                  <a:pt x="0" y="13984"/>
                  <a:pt x="0" y="31262"/>
                </a:cubicBezTo>
                <a:lnTo>
                  <a:pt x="0" y="111648"/>
                </a:lnTo>
                <a:cubicBezTo>
                  <a:pt x="0" y="128926"/>
                  <a:pt x="13984" y="142910"/>
                  <a:pt x="31262" y="142910"/>
                </a:cubicBezTo>
                <a:cubicBezTo>
                  <a:pt x="41673" y="142910"/>
                  <a:pt x="50884" y="137830"/>
                  <a:pt x="56578" y="129987"/>
                </a:cubicBezTo>
                <a:cubicBezTo>
                  <a:pt x="51833" y="122004"/>
                  <a:pt x="49125" y="112681"/>
                  <a:pt x="49125" y="102716"/>
                </a:cubicBezTo>
                <a:close/>
                <a:moveTo>
                  <a:pt x="67184" y="121529"/>
                </a:moveTo>
                <a:cubicBezTo>
                  <a:pt x="68468" y="123958"/>
                  <a:pt x="71734" y="124237"/>
                  <a:pt x="73688" y="122283"/>
                </a:cubicBezTo>
                <a:lnTo>
                  <a:pt x="122283" y="73688"/>
                </a:lnTo>
                <a:cubicBezTo>
                  <a:pt x="124237" y="71734"/>
                  <a:pt x="123958" y="68468"/>
                  <a:pt x="121529" y="67184"/>
                </a:cubicBezTo>
                <a:cubicBezTo>
                  <a:pt x="115919" y="64198"/>
                  <a:pt x="109527" y="62523"/>
                  <a:pt x="102716" y="62523"/>
                </a:cubicBezTo>
                <a:cubicBezTo>
                  <a:pt x="80526" y="62523"/>
                  <a:pt x="62523" y="80526"/>
                  <a:pt x="62523" y="102716"/>
                </a:cubicBezTo>
                <a:cubicBezTo>
                  <a:pt x="62523" y="109499"/>
                  <a:pt x="64198" y="115919"/>
                  <a:pt x="67184" y="121529"/>
                </a:cubicBezTo>
                <a:close/>
                <a:moveTo>
                  <a:pt x="83150" y="131745"/>
                </a:moveTo>
                <a:cubicBezTo>
                  <a:pt x="81196" y="133699"/>
                  <a:pt x="81475" y="136965"/>
                  <a:pt x="83904" y="138249"/>
                </a:cubicBezTo>
                <a:cubicBezTo>
                  <a:pt x="89514" y="141235"/>
                  <a:pt x="95906" y="142910"/>
                  <a:pt x="102716" y="142910"/>
                </a:cubicBezTo>
                <a:cubicBezTo>
                  <a:pt x="124907" y="142910"/>
                  <a:pt x="142910" y="124907"/>
                  <a:pt x="142910" y="102716"/>
                </a:cubicBezTo>
                <a:cubicBezTo>
                  <a:pt x="142910" y="95934"/>
                  <a:pt x="141235" y="89514"/>
                  <a:pt x="138249" y="83904"/>
                </a:cubicBezTo>
                <a:cubicBezTo>
                  <a:pt x="136965" y="81475"/>
                  <a:pt x="133699" y="81196"/>
                  <a:pt x="131745" y="83150"/>
                </a:cubicBezTo>
                <a:lnTo>
                  <a:pt x="83150" y="131745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16" name="Text 14"/>
          <p:cNvSpPr/>
          <p:nvPr/>
        </p:nvSpPr>
        <p:spPr>
          <a:xfrm>
            <a:off x="821732" y="2250831"/>
            <a:ext cx="135764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废弃制药厂、农药厂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227335" y="2179376"/>
            <a:ext cx="2652765" cy="357275"/>
          </a:xfrm>
          <a:custGeom>
            <a:avLst/>
            <a:gdLst/>
            <a:ahLst/>
            <a:cxnLst/>
            <a:rect l="l" t="t" r="r" b="b"/>
            <a:pathLst>
              <a:path w="2652765" h="357275">
                <a:moveTo>
                  <a:pt x="35727" y="0"/>
                </a:moveTo>
                <a:lnTo>
                  <a:pt x="2617037" y="0"/>
                </a:lnTo>
                <a:cubicBezTo>
                  <a:pt x="2636769" y="0"/>
                  <a:pt x="2652765" y="15996"/>
                  <a:pt x="2652765" y="35727"/>
                </a:cubicBezTo>
                <a:lnTo>
                  <a:pt x="2652765" y="321547"/>
                </a:lnTo>
                <a:cubicBezTo>
                  <a:pt x="2652765" y="341279"/>
                  <a:pt x="2636769" y="357275"/>
                  <a:pt x="2617037" y="357275"/>
                </a:cubicBezTo>
                <a:lnTo>
                  <a:pt x="35727" y="357275"/>
                </a:lnTo>
                <a:cubicBezTo>
                  <a:pt x="15996" y="357275"/>
                  <a:pt x="0" y="341279"/>
                  <a:pt x="0" y="321547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8" name="Shape 16"/>
          <p:cNvSpPr/>
          <p:nvPr/>
        </p:nvSpPr>
        <p:spPr>
          <a:xfrm>
            <a:off x="3316654" y="2286558"/>
            <a:ext cx="142910" cy="142910"/>
          </a:xfrm>
          <a:custGeom>
            <a:avLst/>
            <a:gdLst/>
            <a:ahLst/>
            <a:cxnLst/>
            <a:rect l="l" t="t" r="r" b="b"/>
            <a:pathLst>
              <a:path w="142910" h="142910">
                <a:moveTo>
                  <a:pt x="77540" y="2400"/>
                </a:moveTo>
                <a:cubicBezTo>
                  <a:pt x="74107" y="-782"/>
                  <a:pt x="68803" y="-782"/>
                  <a:pt x="65398" y="2400"/>
                </a:cubicBezTo>
                <a:lnTo>
                  <a:pt x="2875" y="60458"/>
                </a:lnTo>
                <a:cubicBezTo>
                  <a:pt x="195" y="62970"/>
                  <a:pt x="-698" y="66849"/>
                  <a:pt x="642" y="70255"/>
                </a:cubicBezTo>
                <a:cubicBezTo>
                  <a:pt x="1982" y="73660"/>
                  <a:pt x="5247" y="75921"/>
                  <a:pt x="8932" y="75921"/>
                </a:cubicBezTo>
                <a:lnTo>
                  <a:pt x="13398" y="75921"/>
                </a:lnTo>
                <a:lnTo>
                  <a:pt x="13398" y="125046"/>
                </a:lnTo>
                <a:cubicBezTo>
                  <a:pt x="13398" y="134899"/>
                  <a:pt x="21409" y="142910"/>
                  <a:pt x="31262" y="142910"/>
                </a:cubicBezTo>
                <a:lnTo>
                  <a:pt x="111648" y="142910"/>
                </a:lnTo>
                <a:cubicBezTo>
                  <a:pt x="121501" y="142910"/>
                  <a:pt x="129512" y="134899"/>
                  <a:pt x="129512" y="125046"/>
                </a:cubicBezTo>
                <a:lnTo>
                  <a:pt x="129512" y="75921"/>
                </a:lnTo>
                <a:lnTo>
                  <a:pt x="133978" y="75921"/>
                </a:lnTo>
                <a:cubicBezTo>
                  <a:pt x="137662" y="75921"/>
                  <a:pt x="140956" y="73660"/>
                  <a:pt x="142296" y="70255"/>
                </a:cubicBezTo>
                <a:cubicBezTo>
                  <a:pt x="143636" y="66849"/>
                  <a:pt x="142742" y="62942"/>
                  <a:pt x="140063" y="60458"/>
                </a:cubicBezTo>
                <a:lnTo>
                  <a:pt x="77540" y="2400"/>
                </a:lnTo>
                <a:close/>
                <a:moveTo>
                  <a:pt x="66989" y="89319"/>
                </a:moveTo>
                <a:lnTo>
                  <a:pt x="75921" y="89319"/>
                </a:lnTo>
                <a:cubicBezTo>
                  <a:pt x="83318" y="89319"/>
                  <a:pt x="89319" y="95320"/>
                  <a:pt x="89319" y="102716"/>
                </a:cubicBezTo>
                <a:lnTo>
                  <a:pt x="89319" y="129512"/>
                </a:lnTo>
                <a:lnTo>
                  <a:pt x="53591" y="129512"/>
                </a:lnTo>
                <a:lnTo>
                  <a:pt x="53591" y="102716"/>
                </a:lnTo>
                <a:cubicBezTo>
                  <a:pt x="53591" y="95320"/>
                  <a:pt x="59592" y="89319"/>
                  <a:pt x="66989" y="8931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9" name="Text 17"/>
          <p:cNvSpPr/>
          <p:nvPr/>
        </p:nvSpPr>
        <p:spPr>
          <a:xfrm>
            <a:off x="3548882" y="2250831"/>
            <a:ext cx="121473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闲置农家乐、学校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57275" y="2822470"/>
            <a:ext cx="5671736" cy="2072193"/>
          </a:xfrm>
          <a:custGeom>
            <a:avLst/>
            <a:gdLst/>
            <a:ahLst/>
            <a:cxnLst/>
            <a:rect l="l" t="t" r="r" b="b"/>
            <a:pathLst>
              <a:path w="5671736" h="2072193">
                <a:moveTo>
                  <a:pt x="71449" y="0"/>
                </a:moveTo>
                <a:lnTo>
                  <a:pt x="5600287" y="0"/>
                </a:lnTo>
                <a:cubicBezTo>
                  <a:pt x="5639747" y="0"/>
                  <a:pt x="5671736" y="31989"/>
                  <a:pt x="5671736" y="71449"/>
                </a:cubicBezTo>
                <a:lnTo>
                  <a:pt x="5671736" y="2000744"/>
                </a:lnTo>
                <a:cubicBezTo>
                  <a:pt x="5671736" y="2040204"/>
                  <a:pt x="5639747" y="2072193"/>
                  <a:pt x="5600287" y="2072193"/>
                </a:cubicBezTo>
                <a:lnTo>
                  <a:pt x="71449" y="2072193"/>
                </a:lnTo>
                <a:cubicBezTo>
                  <a:pt x="31989" y="2072193"/>
                  <a:pt x="0" y="2040204"/>
                  <a:pt x="0" y="2000744"/>
                </a:cubicBezTo>
                <a:lnTo>
                  <a:pt x="0" y="71449"/>
                </a:lnTo>
                <a:cubicBezTo>
                  <a:pt x="0" y="32015"/>
                  <a:pt x="32015" y="0"/>
                  <a:pt x="71449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522514" y="3001108"/>
            <a:ext cx="178637" cy="178637"/>
          </a:xfrm>
          <a:custGeom>
            <a:avLst/>
            <a:gdLst/>
            <a:ahLst/>
            <a:cxnLst/>
            <a:rect l="l" t="t" r="r" b="b"/>
            <a:pathLst>
              <a:path w="178637" h="178637">
                <a:moveTo>
                  <a:pt x="145143" y="72571"/>
                </a:moveTo>
                <a:cubicBezTo>
                  <a:pt x="145143" y="88586"/>
                  <a:pt x="139944" y="103379"/>
                  <a:pt x="131187" y="115382"/>
                </a:cubicBezTo>
                <a:lnTo>
                  <a:pt x="175358" y="159587"/>
                </a:lnTo>
                <a:cubicBezTo>
                  <a:pt x="179719" y="163949"/>
                  <a:pt x="179719" y="171031"/>
                  <a:pt x="175358" y="175393"/>
                </a:cubicBezTo>
                <a:cubicBezTo>
                  <a:pt x="170996" y="179754"/>
                  <a:pt x="163914" y="179754"/>
                  <a:pt x="159552" y="175393"/>
                </a:cubicBezTo>
                <a:lnTo>
                  <a:pt x="115382" y="131187"/>
                </a:lnTo>
                <a:cubicBezTo>
                  <a:pt x="103379" y="139944"/>
                  <a:pt x="88586" y="145143"/>
                  <a:pt x="72571" y="145143"/>
                </a:cubicBezTo>
                <a:cubicBezTo>
                  <a:pt x="32483" y="145143"/>
                  <a:pt x="0" y="112660"/>
                  <a:pt x="0" y="72571"/>
                </a:cubicBezTo>
                <a:cubicBezTo>
                  <a:pt x="0" y="32483"/>
                  <a:pt x="32483" y="0"/>
                  <a:pt x="72571" y="0"/>
                </a:cubicBezTo>
                <a:cubicBezTo>
                  <a:pt x="112660" y="0"/>
                  <a:pt x="145143" y="32483"/>
                  <a:pt x="145143" y="72571"/>
                </a:cubicBezTo>
                <a:close/>
                <a:moveTo>
                  <a:pt x="72571" y="122813"/>
                </a:moveTo>
                <a:cubicBezTo>
                  <a:pt x="100301" y="122813"/>
                  <a:pt x="122813" y="100301"/>
                  <a:pt x="122813" y="72571"/>
                </a:cubicBezTo>
                <a:cubicBezTo>
                  <a:pt x="122813" y="44842"/>
                  <a:pt x="100301" y="22330"/>
                  <a:pt x="72571" y="22330"/>
                </a:cubicBezTo>
                <a:cubicBezTo>
                  <a:pt x="44842" y="22330"/>
                  <a:pt x="22330" y="44842"/>
                  <a:pt x="22330" y="72571"/>
                </a:cubicBezTo>
                <a:cubicBezTo>
                  <a:pt x="22330" y="100301"/>
                  <a:pt x="44842" y="122813"/>
                  <a:pt x="72571" y="122813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2" name="Text 20"/>
          <p:cNvSpPr/>
          <p:nvPr/>
        </p:nvSpPr>
        <p:spPr>
          <a:xfrm>
            <a:off x="723481" y="2965380"/>
            <a:ext cx="5251938" cy="2500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场地周围异常迹象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0185" y="3322655"/>
            <a:ext cx="285820" cy="285820"/>
          </a:xfrm>
          <a:custGeom>
            <a:avLst/>
            <a:gdLst/>
            <a:ahLst/>
            <a:cxnLst/>
            <a:rect l="l" t="t" r="r" b="b"/>
            <a:pathLst>
              <a:path w="285820" h="285820">
                <a:moveTo>
                  <a:pt x="142910" y="0"/>
                </a:moveTo>
                <a:lnTo>
                  <a:pt x="142910" y="0"/>
                </a:lnTo>
                <a:cubicBezTo>
                  <a:pt x="221837" y="0"/>
                  <a:pt x="285820" y="63983"/>
                  <a:pt x="285820" y="142910"/>
                </a:cubicBezTo>
                <a:lnTo>
                  <a:pt x="285820" y="142910"/>
                </a:lnTo>
                <a:cubicBezTo>
                  <a:pt x="285820" y="221837"/>
                  <a:pt x="221837" y="285820"/>
                  <a:pt x="142910" y="285820"/>
                </a:cubicBezTo>
                <a:lnTo>
                  <a:pt x="142910" y="285820"/>
                </a:lnTo>
                <a:cubicBezTo>
                  <a:pt x="63983" y="285820"/>
                  <a:pt x="0" y="221837"/>
                  <a:pt x="0" y="142910"/>
                </a:cubicBezTo>
                <a:lnTo>
                  <a:pt x="0" y="142910"/>
                </a:lnTo>
                <a:cubicBezTo>
                  <a:pt x="0" y="63983"/>
                  <a:pt x="63983" y="0"/>
                  <a:pt x="14291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4" name="Text 22"/>
          <p:cNvSpPr/>
          <p:nvPr/>
        </p:nvSpPr>
        <p:spPr>
          <a:xfrm>
            <a:off x="464457" y="3322655"/>
            <a:ext cx="357275" cy="2858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93187" y="3322655"/>
            <a:ext cx="2786743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可疑人员车辆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93187" y="3537020"/>
            <a:ext cx="2786743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陌生可疑人员、车辆经常在夜间或一早出现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00185" y="3822840"/>
            <a:ext cx="285820" cy="285820"/>
          </a:xfrm>
          <a:custGeom>
            <a:avLst/>
            <a:gdLst/>
            <a:ahLst/>
            <a:cxnLst/>
            <a:rect l="l" t="t" r="r" b="b"/>
            <a:pathLst>
              <a:path w="285820" h="285820">
                <a:moveTo>
                  <a:pt x="142910" y="0"/>
                </a:moveTo>
                <a:lnTo>
                  <a:pt x="142910" y="0"/>
                </a:lnTo>
                <a:cubicBezTo>
                  <a:pt x="221837" y="0"/>
                  <a:pt x="285820" y="63983"/>
                  <a:pt x="285820" y="142910"/>
                </a:cubicBezTo>
                <a:lnTo>
                  <a:pt x="285820" y="142910"/>
                </a:lnTo>
                <a:cubicBezTo>
                  <a:pt x="285820" y="221837"/>
                  <a:pt x="221837" y="285820"/>
                  <a:pt x="142910" y="285820"/>
                </a:cubicBezTo>
                <a:lnTo>
                  <a:pt x="142910" y="285820"/>
                </a:lnTo>
                <a:cubicBezTo>
                  <a:pt x="63983" y="285820"/>
                  <a:pt x="0" y="221837"/>
                  <a:pt x="0" y="142910"/>
                </a:cubicBezTo>
                <a:lnTo>
                  <a:pt x="0" y="142910"/>
                </a:lnTo>
                <a:cubicBezTo>
                  <a:pt x="0" y="63983"/>
                  <a:pt x="63983" y="0"/>
                  <a:pt x="14291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8" name="Text 26"/>
          <p:cNvSpPr/>
          <p:nvPr/>
        </p:nvSpPr>
        <p:spPr>
          <a:xfrm>
            <a:off x="464457" y="3822840"/>
            <a:ext cx="357275" cy="2858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93187" y="3822840"/>
            <a:ext cx="2331218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工业用电特征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93187" y="4037204"/>
            <a:ext cx="2331218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使用380伏的工业用电，用电量异常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00185" y="4323024"/>
            <a:ext cx="285820" cy="285820"/>
          </a:xfrm>
          <a:custGeom>
            <a:avLst/>
            <a:gdLst/>
            <a:ahLst/>
            <a:cxnLst/>
            <a:rect l="l" t="t" r="r" b="b"/>
            <a:pathLst>
              <a:path w="285820" h="285820">
                <a:moveTo>
                  <a:pt x="142910" y="0"/>
                </a:moveTo>
                <a:lnTo>
                  <a:pt x="142910" y="0"/>
                </a:lnTo>
                <a:cubicBezTo>
                  <a:pt x="221837" y="0"/>
                  <a:pt x="285820" y="63983"/>
                  <a:pt x="285820" y="142910"/>
                </a:cubicBezTo>
                <a:lnTo>
                  <a:pt x="285820" y="142910"/>
                </a:lnTo>
                <a:cubicBezTo>
                  <a:pt x="285820" y="221837"/>
                  <a:pt x="221837" y="285820"/>
                  <a:pt x="142910" y="285820"/>
                </a:cubicBezTo>
                <a:lnTo>
                  <a:pt x="142910" y="285820"/>
                </a:lnTo>
                <a:cubicBezTo>
                  <a:pt x="63983" y="285820"/>
                  <a:pt x="0" y="221837"/>
                  <a:pt x="0" y="142910"/>
                </a:cubicBezTo>
                <a:lnTo>
                  <a:pt x="0" y="142910"/>
                </a:lnTo>
                <a:cubicBezTo>
                  <a:pt x="0" y="63983"/>
                  <a:pt x="63983" y="0"/>
                  <a:pt x="14291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32" name="Text 30"/>
          <p:cNvSpPr/>
          <p:nvPr/>
        </p:nvSpPr>
        <p:spPr>
          <a:xfrm>
            <a:off x="464457" y="4323024"/>
            <a:ext cx="357275" cy="2858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93187" y="4323024"/>
            <a:ext cx="2643833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污水储存排放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93187" y="4537389"/>
            <a:ext cx="2643833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有较大的蓄水池或用大量塑料桶蓄存污水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168851" y="1250462"/>
            <a:ext cx="5671736" cy="2018602"/>
          </a:xfrm>
          <a:custGeom>
            <a:avLst/>
            <a:gdLst/>
            <a:ahLst/>
            <a:cxnLst/>
            <a:rect l="l" t="t" r="r" b="b"/>
            <a:pathLst>
              <a:path w="5671736" h="2018602">
                <a:moveTo>
                  <a:pt x="71459" y="0"/>
                </a:moveTo>
                <a:lnTo>
                  <a:pt x="5600278" y="0"/>
                </a:lnTo>
                <a:cubicBezTo>
                  <a:pt x="5639743" y="0"/>
                  <a:pt x="5671736" y="31993"/>
                  <a:pt x="5671736" y="71459"/>
                </a:cubicBezTo>
                <a:lnTo>
                  <a:pt x="5671736" y="1947144"/>
                </a:lnTo>
                <a:cubicBezTo>
                  <a:pt x="5671736" y="1986609"/>
                  <a:pt x="5639743" y="2018602"/>
                  <a:pt x="5600278" y="2018602"/>
                </a:cubicBezTo>
                <a:lnTo>
                  <a:pt x="71459" y="2018602"/>
                </a:lnTo>
                <a:cubicBezTo>
                  <a:pt x="31993" y="2018602"/>
                  <a:pt x="0" y="1986609"/>
                  <a:pt x="0" y="1947144"/>
                </a:cubicBezTo>
                <a:lnTo>
                  <a:pt x="0" y="71459"/>
                </a:lnTo>
                <a:cubicBezTo>
                  <a:pt x="0" y="31993"/>
                  <a:pt x="31993" y="0"/>
                  <a:pt x="71459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36" name="Image 0" descr="https://kimi-web-img.moonshot.cn/img/thumbs.dreamstime.com/cadbb484388f32556adc798c34f88f708163335d.jpg"/>
          <p:cNvPicPr>
            <a:picLocks noChangeAspect="1"/>
          </p:cNvPicPr>
          <p:nvPr/>
        </p:nvPicPr>
        <p:blipFill>
          <a:blip r:embed="rId1"/>
          <a:srcRect t="13822" b="13822"/>
          <a:stretch>
            <a:fillRect/>
          </a:stretch>
        </p:blipFill>
        <p:spPr>
          <a:xfrm>
            <a:off x="6168851" y="1250462"/>
            <a:ext cx="5671736" cy="1518418"/>
          </a:xfrm>
          <a:prstGeom prst="roundRect">
            <a:avLst>
              <a:gd name="adj" fmla="val 3540"/>
            </a:avLst>
          </a:prstGeom>
        </p:spPr>
      </p:pic>
      <p:sp>
        <p:nvSpPr>
          <p:cNvPr id="37" name="Text 34"/>
          <p:cNvSpPr/>
          <p:nvPr/>
        </p:nvSpPr>
        <p:spPr>
          <a:xfrm>
            <a:off x="6276033" y="2911789"/>
            <a:ext cx="5457371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废弃工厂是制毒窝点的常见选址</a:t>
            </a:r>
            <a:endParaRPr lang="en-US" sz="1600" dirty="0"/>
          </a:p>
        </p:txBody>
      </p:sp>
      <p:sp>
        <p:nvSpPr>
          <p:cNvPr id="38" name="Shape 35"/>
          <p:cNvSpPr/>
          <p:nvPr/>
        </p:nvSpPr>
        <p:spPr>
          <a:xfrm>
            <a:off x="6168851" y="3411974"/>
            <a:ext cx="5671736" cy="2018602"/>
          </a:xfrm>
          <a:custGeom>
            <a:avLst/>
            <a:gdLst/>
            <a:ahLst/>
            <a:cxnLst/>
            <a:rect l="l" t="t" r="r" b="b"/>
            <a:pathLst>
              <a:path w="5671736" h="2018602">
                <a:moveTo>
                  <a:pt x="71459" y="0"/>
                </a:moveTo>
                <a:lnTo>
                  <a:pt x="5600278" y="0"/>
                </a:lnTo>
                <a:cubicBezTo>
                  <a:pt x="5639743" y="0"/>
                  <a:pt x="5671736" y="31993"/>
                  <a:pt x="5671736" y="71459"/>
                </a:cubicBezTo>
                <a:lnTo>
                  <a:pt x="5671736" y="1947144"/>
                </a:lnTo>
                <a:cubicBezTo>
                  <a:pt x="5671736" y="1986609"/>
                  <a:pt x="5639743" y="2018602"/>
                  <a:pt x="5600278" y="2018602"/>
                </a:cubicBezTo>
                <a:lnTo>
                  <a:pt x="71459" y="2018602"/>
                </a:lnTo>
                <a:cubicBezTo>
                  <a:pt x="31993" y="2018602"/>
                  <a:pt x="0" y="1986609"/>
                  <a:pt x="0" y="1947144"/>
                </a:cubicBezTo>
                <a:lnTo>
                  <a:pt x="0" y="71459"/>
                </a:lnTo>
                <a:cubicBezTo>
                  <a:pt x="0" y="31993"/>
                  <a:pt x="31993" y="0"/>
                  <a:pt x="71459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3591" dist="35727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39" name="Image 1" descr="https://kimi-web-img.moonshot.cn/img/p8.itc.cn/a37679b02f7bb724f0a3c5f8a9a5561dfbb1d817.png"/>
          <p:cNvPicPr>
            <a:picLocks noChangeAspect="1"/>
          </p:cNvPicPr>
          <p:nvPr/>
        </p:nvPicPr>
        <p:blipFill>
          <a:blip r:embed="rId2"/>
          <a:srcRect t="23228" b="23228"/>
          <a:stretch>
            <a:fillRect/>
          </a:stretch>
        </p:blipFill>
        <p:spPr>
          <a:xfrm>
            <a:off x="6168851" y="3411974"/>
            <a:ext cx="5671736" cy="1518418"/>
          </a:xfrm>
          <a:prstGeom prst="roundRect">
            <a:avLst>
              <a:gd name="adj" fmla="val 3540"/>
            </a:avLst>
          </a:prstGeom>
        </p:spPr>
      </p:pic>
      <p:sp>
        <p:nvSpPr>
          <p:cNvPr id="40" name="Text 36"/>
          <p:cNvSpPr/>
          <p:nvPr/>
        </p:nvSpPr>
        <p:spPr>
          <a:xfrm>
            <a:off x="6276033" y="5073301"/>
            <a:ext cx="5457371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380V工业用电是重要识别特征</a:t>
            </a:r>
            <a:endParaRPr lang="en-US" sz="1600" dirty="0"/>
          </a:p>
        </p:txBody>
      </p:sp>
      <p:sp>
        <p:nvSpPr>
          <p:cNvPr id="41" name="Shape 37"/>
          <p:cNvSpPr/>
          <p:nvPr/>
        </p:nvSpPr>
        <p:spPr>
          <a:xfrm>
            <a:off x="375138" y="5573486"/>
            <a:ext cx="3715657" cy="714549"/>
          </a:xfrm>
          <a:custGeom>
            <a:avLst/>
            <a:gdLst/>
            <a:ahLst/>
            <a:cxnLst/>
            <a:rect l="l" t="t" r="r" b="b"/>
            <a:pathLst>
              <a:path w="3715657" h="714549">
                <a:moveTo>
                  <a:pt x="35727" y="0"/>
                </a:moveTo>
                <a:lnTo>
                  <a:pt x="3644202" y="0"/>
                </a:lnTo>
                <a:cubicBezTo>
                  <a:pt x="3683666" y="0"/>
                  <a:pt x="3715657" y="31991"/>
                  <a:pt x="3715657" y="71455"/>
                </a:cubicBezTo>
                <a:lnTo>
                  <a:pt x="3715657" y="643095"/>
                </a:lnTo>
                <a:cubicBezTo>
                  <a:pt x="3715657" y="682558"/>
                  <a:pt x="3683666" y="714549"/>
                  <a:pt x="3644202" y="714549"/>
                </a:cubicBez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42" name="Shape 38"/>
          <p:cNvSpPr/>
          <p:nvPr/>
        </p:nvSpPr>
        <p:spPr>
          <a:xfrm>
            <a:off x="375138" y="5573486"/>
            <a:ext cx="35727" cy="714549"/>
          </a:xfrm>
          <a:custGeom>
            <a:avLst/>
            <a:gdLst/>
            <a:ahLst/>
            <a:cxnLst/>
            <a:rect l="l" t="t" r="r" b="b"/>
            <a:pathLst>
              <a:path w="35727" h="714549">
                <a:moveTo>
                  <a:pt x="35727" y="0"/>
                </a:moveTo>
                <a:lnTo>
                  <a:pt x="35727" y="0"/>
                </a:lnTo>
                <a:lnTo>
                  <a:pt x="35727" y="714549"/>
                </a:ln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3" name="Shape 39"/>
          <p:cNvSpPr/>
          <p:nvPr/>
        </p:nvSpPr>
        <p:spPr>
          <a:xfrm>
            <a:off x="522514" y="5716396"/>
            <a:ext cx="178637" cy="178637"/>
          </a:xfrm>
          <a:custGeom>
            <a:avLst/>
            <a:gdLst/>
            <a:ahLst/>
            <a:cxnLst/>
            <a:rect l="l" t="t" r="r" b="b"/>
            <a:pathLst>
              <a:path w="178637" h="178637">
                <a:moveTo>
                  <a:pt x="89319" y="0"/>
                </a:moveTo>
                <a:cubicBezTo>
                  <a:pt x="90924" y="0"/>
                  <a:pt x="92529" y="349"/>
                  <a:pt x="93994" y="1012"/>
                </a:cubicBezTo>
                <a:lnTo>
                  <a:pt x="159727" y="28889"/>
                </a:lnTo>
                <a:cubicBezTo>
                  <a:pt x="167403" y="32134"/>
                  <a:pt x="173125" y="39705"/>
                  <a:pt x="173090" y="48846"/>
                </a:cubicBezTo>
                <a:cubicBezTo>
                  <a:pt x="172915" y="83457"/>
                  <a:pt x="158680" y="146783"/>
                  <a:pt x="98565" y="175567"/>
                </a:cubicBezTo>
                <a:cubicBezTo>
                  <a:pt x="92738" y="178358"/>
                  <a:pt x="85969" y="178358"/>
                  <a:pt x="80143" y="175567"/>
                </a:cubicBezTo>
                <a:cubicBezTo>
                  <a:pt x="19992" y="146783"/>
                  <a:pt x="5792" y="83457"/>
                  <a:pt x="5617" y="48846"/>
                </a:cubicBezTo>
                <a:cubicBezTo>
                  <a:pt x="5582" y="39705"/>
                  <a:pt x="11304" y="32134"/>
                  <a:pt x="18980" y="28889"/>
                </a:cubicBezTo>
                <a:lnTo>
                  <a:pt x="84678" y="1012"/>
                </a:lnTo>
                <a:cubicBezTo>
                  <a:pt x="86144" y="349"/>
                  <a:pt x="87714" y="0"/>
                  <a:pt x="89319" y="0"/>
                </a:cubicBezTo>
                <a:close/>
                <a:moveTo>
                  <a:pt x="89319" y="23307"/>
                </a:moveTo>
                <a:lnTo>
                  <a:pt x="89319" y="155226"/>
                </a:lnTo>
                <a:cubicBezTo>
                  <a:pt x="137467" y="131920"/>
                  <a:pt x="150411" y="80282"/>
                  <a:pt x="150725" y="49370"/>
                </a:cubicBezTo>
                <a:lnTo>
                  <a:pt x="89319" y="23341"/>
                </a:lnTo>
                <a:lnTo>
                  <a:pt x="89319" y="23341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44" name="Text 40"/>
          <p:cNvSpPr/>
          <p:nvPr/>
        </p:nvSpPr>
        <p:spPr>
          <a:xfrm>
            <a:off x="794936" y="5680668"/>
            <a:ext cx="1045029" cy="2500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高围墙铁丝网</a:t>
            </a:r>
            <a:endParaRPr lang="en-US" sz="1600" dirty="0"/>
          </a:p>
        </p:txBody>
      </p:sp>
      <p:sp>
        <p:nvSpPr>
          <p:cNvPr id="45" name="Text 41"/>
          <p:cNvSpPr/>
          <p:nvPr/>
        </p:nvSpPr>
        <p:spPr>
          <a:xfrm>
            <a:off x="500185" y="5966488"/>
            <a:ext cx="355488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农村地区在高围墙上可能安有铁丝网阻止陌生人进入</a:t>
            </a:r>
            <a:endParaRPr lang="en-US" sz="1600" dirty="0"/>
          </a:p>
        </p:txBody>
      </p:sp>
      <p:sp>
        <p:nvSpPr>
          <p:cNvPr id="46" name="Shape 42"/>
          <p:cNvSpPr/>
          <p:nvPr/>
        </p:nvSpPr>
        <p:spPr>
          <a:xfrm>
            <a:off x="4249476" y="5573486"/>
            <a:ext cx="3715657" cy="714549"/>
          </a:xfrm>
          <a:custGeom>
            <a:avLst/>
            <a:gdLst/>
            <a:ahLst/>
            <a:cxnLst/>
            <a:rect l="l" t="t" r="r" b="b"/>
            <a:pathLst>
              <a:path w="3715657" h="714549">
                <a:moveTo>
                  <a:pt x="35727" y="0"/>
                </a:moveTo>
                <a:lnTo>
                  <a:pt x="3644202" y="0"/>
                </a:lnTo>
                <a:cubicBezTo>
                  <a:pt x="3683666" y="0"/>
                  <a:pt x="3715657" y="31991"/>
                  <a:pt x="3715657" y="71455"/>
                </a:cubicBezTo>
                <a:lnTo>
                  <a:pt x="3715657" y="643095"/>
                </a:lnTo>
                <a:cubicBezTo>
                  <a:pt x="3715657" y="682558"/>
                  <a:pt x="3683666" y="714549"/>
                  <a:pt x="3644202" y="714549"/>
                </a:cubicBez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47" name="Shape 43"/>
          <p:cNvSpPr/>
          <p:nvPr/>
        </p:nvSpPr>
        <p:spPr>
          <a:xfrm>
            <a:off x="4249476" y="5573486"/>
            <a:ext cx="35727" cy="714549"/>
          </a:xfrm>
          <a:custGeom>
            <a:avLst/>
            <a:gdLst/>
            <a:ahLst/>
            <a:cxnLst/>
            <a:rect l="l" t="t" r="r" b="b"/>
            <a:pathLst>
              <a:path w="35727" h="714549">
                <a:moveTo>
                  <a:pt x="35727" y="0"/>
                </a:moveTo>
                <a:lnTo>
                  <a:pt x="35727" y="0"/>
                </a:lnTo>
                <a:lnTo>
                  <a:pt x="35727" y="714549"/>
                </a:ln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8" name="Shape 44"/>
          <p:cNvSpPr/>
          <p:nvPr/>
        </p:nvSpPr>
        <p:spPr>
          <a:xfrm>
            <a:off x="4385687" y="5716396"/>
            <a:ext cx="200967" cy="178637"/>
          </a:xfrm>
          <a:custGeom>
            <a:avLst/>
            <a:gdLst/>
            <a:ahLst/>
            <a:cxnLst/>
            <a:rect l="l" t="t" r="r" b="b"/>
            <a:pathLst>
              <a:path w="200967" h="178637">
                <a:moveTo>
                  <a:pt x="11165" y="39077"/>
                </a:moveTo>
                <a:cubicBezTo>
                  <a:pt x="16957" y="39077"/>
                  <a:pt x="21702" y="43473"/>
                  <a:pt x="22260" y="49090"/>
                </a:cubicBezTo>
                <a:lnTo>
                  <a:pt x="22365" y="51393"/>
                </a:lnTo>
                <a:cubicBezTo>
                  <a:pt x="22958" y="57010"/>
                  <a:pt x="27703" y="61407"/>
                  <a:pt x="33495" y="61407"/>
                </a:cubicBezTo>
                <a:lnTo>
                  <a:pt x="95983" y="61407"/>
                </a:lnTo>
                <a:lnTo>
                  <a:pt x="145143" y="82480"/>
                </a:lnTo>
                <a:lnTo>
                  <a:pt x="145143" y="167473"/>
                </a:lnTo>
                <a:cubicBezTo>
                  <a:pt x="145143" y="173648"/>
                  <a:pt x="140154" y="178637"/>
                  <a:pt x="133978" y="178637"/>
                </a:cubicBezTo>
                <a:lnTo>
                  <a:pt x="122813" y="178637"/>
                </a:lnTo>
                <a:cubicBezTo>
                  <a:pt x="116638" y="178637"/>
                  <a:pt x="111648" y="173648"/>
                  <a:pt x="111648" y="167473"/>
                </a:cubicBezTo>
                <a:lnTo>
                  <a:pt x="111648" y="121662"/>
                </a:lnTo>
                <a:cubicBezTo>
                  <a:pt x="103275" y="125953"/>
                  <a:pt x="93785" y="128396"/>
                  <a:pt x="83736" y="128396"/>
                </a:cubicBezTo>
                <a:cubicBezTo>
                  <a:pt x="73688" y="128396"/>
                  <a:pt x="64198" y="125953"/>
                  <a:pt x="55824" y="121662"/>
                </a:cubicBezTo>
                <a:lnTo>
                  <a:pt x="55824" y="167473"/>
                </a:lnTo>
                <a:cubicBezTo>
                  <a:pt x="55824" y="173648"/>
                  <a:pt x="50835" y="178637"/>
                  <a:pt x="44659" y="178637"/>
                </a:cubicBezTo>
                <a:lnTo>
                  <a:pt x="33495" y="178637"/>
                </a:lnTo>
                <a:cubicBezTo>
                  <a:pt x="27319" y="178637"/>
                  <a:pt x="22330" y="173648"/>
                  <a:pt x="22330" y="167473"/>
                </a:cubicBezTo>
                <a:lnTo>
                  <a:pt x="22330" y="81782"/>
                </a:lnTo>
                <a:cubicBezTo>
                  <a:pt x="9316" y="77177"/>
                  <a:pt x="0" y="64826"/>
                  <a:pt x="0" y="50242"/>
                </a:cubicBezTo>
                <a:cubicBezTo>
                  <a:pt x="0" y="44066"/>
                  <a:pt x="4989" y="39077"/>
                  <a:pt x="11165" y="39077"/>
                </a:cubicBezTo>
                <a:close/>
                <a:moveTo>
                  <a:pt x="124139" y="-11165"/>
                </a:moveTo>
                <a:cubicBezTo>
                  <a:pt x="126826" y="-11165"/>
                  <a:pt x="129338" y="-9909"/>
                  <a:pt x="130977" y="-7746"/>
                </a:cubicBezTo>
                <a:lnTo>
                  <a:pt x="136769" y="0"/>
                </a:lnTo>
                <a:lnTo>
                  <a:pt x="154947" y="0"/>
                </a:lnTo>
                <a:cubicBezTo>
                  <a:pt x="159378" y="0"/>
                  <a:pt x="163635" y="1779"/>
                  <a:pt x="166775" y="4920"/>
                </a:cubicBezTo>
                <a:lnTo>
                  <a:pt x="173055" y="11165"/>
                </a:lnTo>
                <a:lnTo>
                  <a:pt x="192593" y="11165"/>
                </a:lnTo>
                <a:cubicBezTo>
                  <a:pt x="197234" y="11165"/>
                  <a:pt x="200967" y="14898"/>
                  <a:pt x="200967" y="19538"/>
                </a:cubicBezTo>
                <a:lnTo>
                  <a:pt x="200967" y="27912"/>
                </a:lnTo>
                <a:cubicBezTo>
                  <a:pt x="200967" y="43334"/>
                  <a:pt x="188476" y="55824"/>
                  <a:pt x="173055" y="55824"/>
                </a:cubicBezTo>
                <a:lnTo>
                  <a:pt x="150725" y="55824"/>
                </a:lnTo>
                <a:lnTo>
                  <a:pt x="148283" y="65593"/>
                </a:lnTo>
                <a:lnTo>
                  <a:pt x="104775" y="46962"/>
                </a:lnTo>
                <a:lnTo>
                  <a:pt x="115800" y="-4396"/>
                </a:lnTo>
                <a:cubicBezTo>
                  <a:pt x="116638" y="-8339"/>
                  <a:pt x="120092" y="-11165"/>
                  <a:pt x="124139" y="-11165"/>
                </a:cubicBezTo>
                <a:close/>
                <a:moveTo>
                  <a:pt x="156308" y="15352"/>
                </a:moveTo>
                <a:cubicBezTo>
                  <a:pt x="152456" y="15352"/>
                  <a:pt x="149330" y="18478"/>
                  <a:pt x="149330" y="22330"/>
                </a:cubicBezTo>
                <a:cubicBezTo>
                  <a:pt x="149330" y="26181"/>
                  <a:pt x="152456" y="29308"/>
                  <a:pt x="156308" y="29308"/>
                </a:cubicBezTo>
                <a:cubicBezTo>
                  <a:pt x="160159" y="29308"/>
                  <a:pt x="163286" y="26181"/>
                  <a:pt x="163286" y="22330"/>
                </a:cubicBezTo>
                <a:cubicBezTo>
                  <a:pt x="163286" y="18478"/>
                  <a:pt x="160159" y="15352"/>
                  <a:pt x="156308" y="15352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9" name="Text 45"/>
          <p:cNvSpPr/>
          <p:nvPr/>
        </p:nvSpPr>
        <p:spPr>
          <a:xfrm>
            <a:off x="4669274" y="5680668"/>
            <a:ext cx="884255" cy="2500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看家犬警戒</a:t>
            </a:r>
            <a:endParaRPr lang="en-US" sz="1600" dirty="0"/>
          </a:p>
        </p:txBody>
      </p:sp>
      <p:sp>
        <p:nvSpPr>
          <p:cNvPr id="50" name="Text 46"/>
          <p:cNvSpPr/>
          <p:nvPr/>
        </p:nvSpPr>
        <p:spPr>
          <a:xfrm>
            <a:off x="4374522" y="5966488"/>
            <a:ext cx="355488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使用看家犬来阻止陌生人进入，增加警戒层级</a:t>
            </a:r>
            <a:endParaRPr lang="en-US" sz="1600" dirty="0"/>
          </a:p>
        </p:txBody>
      </p:sp>
      <p:sp>
        <p:nvSpPr>
          <p:cNvPr id="51" name="Shape 47"/>
          <p:cNvSpPr/>
          <p:nvPr/>
        </p:nvSpPr>
        <p:spPr>
          <a:xfrm>
            <a:off x="8123953" y="5573486"/>
            <a:ext cx="3715657" cy="714549"/>
          </a:xfrm>
          <a:custGeom>
            <a:avLst/>
            <a:gdLst/>
            <a:ahLst/>
            <a:cxnLst/>
            <a:rect l="l" t="t" r="r" b="b"/>
            <a:pathLst>
              <a:path w="3715657" h="714549">
                <a:moveTo>
                  <a:pt x="35727" y="0"/>
                </a:moveTo>
                <a:lnTo>
                  <a:pt x="3644202" y="0"/>
                </a:lnTo>
                <a:cubicBezTo>
                  <a:pt x="3683666" y="0"/>
                  <a:pt x="3715657" y="31991"/>
                  <a:pt x="3715657" y="71455"/>
                </a:cubicBezTo>
                <a:lnTo>
                  <a:pt x="3715657" y="643095"/>
                </a:lnTo>
                <a:cubicBezTo>
                  <a:pt x="3715657" y="682558"/>
                  <a:pt x="3683666" y="714549"/>
                  <a:pt x="3644202" y="714549"/>
                </a:cubicBez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52" name="Shape 48"/>
          <p:cNvSpPr/>
          <p:nvPr/>
        </p:nvSpPr>
        <p:spPr>
          <a:xfrm>
            <a:off x="8123953" y="5573486"/>
            <a:ext cx="35727" cy="714549"/>
          </a:xfrm>
          <a:custGeom>
            <a:avLst/>
            <a:gdLst/>
            <a:ahLst/>
            <a:cxnLst/>
            <a:rect l="l" t="t" r="r" b="b"/>
            <a:pathLst>
              <a:path w="35727" h="714549">
                <a:moveTo>
                  <a:pt x="35727" y="0"/>
                </a:moveTo>
                <a:lnTo>
                  <a:pt x="35727" y="0"/>
                </a:lnTo>
                <a:lnTo>
                  <a:pt x="35727" y="714549"/>
                </a:lnTo>
                <a:lnTo>
                  <a:pt x="35727" y="714549"/>
                </a:lnTo>
                <a:cubicBezTo>
                  <a:pt x="15996" y="714549"/>
                  <a:pt x="0" y="698554"/>
                  <a:pt x="0" y="678822"/>
                </a:cubicBezTo>
                <a:lnTo>
                  <a:pt x="0" y="35727"/>
                </a:lnTo>
                <a:cubicBezTo>
                  <a:pt x="0" y="15996"/>
                  <a:pt x="15996" y="0"/>
                  <a:pt x="35727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3" name="Shape 49"/>
          <p:cNvSpPr/>
          <p:nvPr/>
        </p:nvSpPr>
        <p:spPr>
          <a:xfrm>
            <a:off x="8260164" y="5716396"/>
            <a:ext cx="200967" cy="178637"/>
          </a:xfrm>
          <a:custGeom>
            <a:avLst/>
            <a:gdLst/>
            <a:ahLst/>
            <a:cxnLst/>
            <a:rect l="l" t="t" r="r" b="b"/>
            <a:pathLst>
              <a:path w="200967" h="178637">
                <a:moveTo>
                  <a:pt x="33495" y="22330"/>
                </a:moveTo>
                <a:cubicBezTo>
                  <a:pt x="21178" y="22330"/>
                  <a:pt x="11165" y="32343"/>
                  <a:pt x="11165" y="44659"/>
                </a:cubicBezTo>
                <a:lnTo>
                  <a:pt x="11165" y="133978"/>
                </a:lnTo>
                <a:cubicBezTo>
                  <a:pt x="11165" y="146294"/>
                  <a:pt x="21178" y="156308"/>
                  <a:pt x="33495" y="156308"/>
                </a:cubicBezTo>
                <a:lnTo>
                  <a:pt x="122813" y="156308"/>
                </a:lnTo>
                <a:cubicBezTo>
                  <a:pt x="135129" y="156308"/>
                  <a:pt x="145143" y="146294"/>
                  <a:pt x="145143" y="133978"/>
                </a:cubicBezTo>
                <a:lnTo>
                  <a:pt x="145143" y="44659"/>
                </a:lnTo>
                <a:cubicBezTo>
                  <a:pt x="145143" y="32343"/>
                  <a:pt x="135129" y="22330"/>
                  <a:pt x="122813" y="22330"/>
                </a:cubicBezTo>
                <a:lnTo>
                  <a:pt x="33495" y="22330"/>
                </a:lnTo>
                <a:close/>
                <a:moveTo>
                  <a:pt x="161890" y="117231"/>
                </a:moveTo>
                <a:lnTo>
                  <a:pt x="187534" y="137746"/>
                </a:lnTo>
                <a:cubicBezTo>
                  <a:pt x="189000" y="138932"/>
                  <a:pt x="190814" y="139560"/>
                  <a:pt x="192698" y="139560"/>
                </a:cubicBezTo>
                <a:cubicBezTo>
                  <a:pt x="197269" y="139560"/>
                  <a:pt x="200967" y="135862"/>
                  <a:pt x="200967" y="131291"/>
                </a:cubicBezTo>
                <a:lnTo>
                  <a:pt x="200967" y="47346"/>
                </a:lnTo>
                <a:cubicBezTo>
                  <a:pt x="200967" y="42775"/>
                  <a:pt x="197269" y="39077"/>
                  <a:pt x="192698" y="39077"/>
                </a:cubicBezTo>
                <a:cubicBezTo>
                  <a:pt x="190814" y="39077"/>
                  <a:pt x="189000" y="39705"/>
                  <a:pt x="187534" y="40891"/>
                </a:cubicBezTo>
                <a:lnTo>
                  <a:pt x="161890" y="61407"/>
                </a:lnTo>
                <a:lnTo>
                  <a:pt x="161890" y="117231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4" name="Text 50"/>
          <p:cNvSpPr/>
          <p:nvPr/>
        </p:nvSpPr>
        <p:spPr>
          <a:xfrm>
            <a:off x="8543751" y="5680668"/>
            <a:ext cx="723481" cy="2500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监控设备</a:t>
            </a:r>
            <a:endParaRPr lang="en-US" sz="1600" dirty="0"/>
          </a:p>
        </p:txBody>
      </p:sp>
      <p:sp>
        <p:nvSpPr>
          <p:cNvPr id="55" name="Text 51"/>
          <p:cNvSpPr/>
          <p:nvPr/>
        </p:nvSpPr>
        <p:spPr>
          <a:xfrm>
            <a:off x="8248999" y="5966488"/>
            <a:ext cx="3554884" cy="214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安装监控摄像头，严密监视周边情况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0977" y="360977"/>
            <a:ext cx="11533217" cy="18048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5" b="1" kern="0" spc="99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02 · 排出物与人员识别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0977" y="613661"/>
            <a:ext cx="11632486" cy="360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6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排出物与人员作息识别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0977" y="1082931"/>
            <a:ext cx="866345" cy="36098"/>
          </a:xfrm>
          <a:custGeom>
            <a:avLst/>
            <a:gdLst/>
            <a:ahLst/>
            <a:cxnLst/>
            <a:rect l="l" t="t" r="r" b="b"/>
            <a:pathLst>
              <a:path w="866345" h="36098">
                <a:moveTo>
                  <a:pt x="0" y="0"/>
                </a:moveTo>
                <a:lnTo>
                  <a:pt x="866345" y="0"/>
                </a:lnTo>
                <a:lnTo>
                  <a:pt x="866345" y="36098"/>
                </a:lnTo>
                <a:lnTo>
                  <a:pt x="0" y="36098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60977" y="1335615"/>
            <a:ext cx="5631242" cy="4151236"/>
          </a:xfrm>
          <a:custGeom>
            <a:avLst/>
            <a:gdLst/>
            <a:ahLst/>
            <a:cxnLst/>
            <a:rect l="l" t="t" r="r" b="b"/>
            <a:pathLst>
              <a:path w="5631242" h="4151236">
                <a:moveTo>
                  <a:pt x="72190" y="0"/>
                </a:moveTo>
                <a:lnTo>
                  <a:pt x="5559052" y="0"/>
                </a:lnTo>
                <a:cubicBezTo>
                  <a:pt x="5598921" y="0"/>
                  <a:pt x="5631242" y="32321"/>
                  <a:pt x="5631242" y="72190"/>
                </a:cubicBezTo>
                <a:lnTo>
                  <a:pt x="5631242" y="4079046"/>
                </a:lnTo>
                <a:cubicBezTo>
                  <a:pt x="5631242" y="4118916"/>
                  <a:pt x="5598921" y="4151236"/>
                  <a:pt x="5559052" y="4151236"/>
                </a:cubicBezTo>
                <a:lnTo>
                  <a:pt x="72190" y="4151236"/>
                </a:lnTo>
                <a:cubicBezTo>
                  <a:pt x="32321" y="4151236"/>
                  <a:pt x="0" y="4118916"/>
                  <a:pt x="0" y="4079046"/>
                </a:cubicBezTo>
                <a:lnTo>
                  <a:pt x="0" y="72190"/>
                </a:lnTo>
                <a:cubicBezTo>
                  <a:pt x="0" y="32347"/>
                  <a:pt x="32347" y="0"/>
                  <a:pt x="72190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4147" dist="3609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55002" y="1552201"/>
            <a:ext cx="243660" cy="216586"/>
          </a:xfrm>
          <a:custGeom>
            <a:avLst/>
            <a:gdLst/>
            <a:ahLst/>
            <a:cxnLst/>
            <a:rect l="l" t="t" r="r" b="b"/>
            <a:pathLst>
              <a:path w="243660" h="216586">
                <a:moveTo>
                  <a:pt x="74452" y="121830"/>
                </a:moveTo>
                <a:cubicBezTo>
                  <a:pt x="40821" y="121830"/>
                  <a:pt x="13537" y="94545"/>
                  <a:pt x="13537" y="60915"/>
                </a:cubicBezTo>
                <a:cubicBezTo>
                  <a:pt x="13537" y="27285"/>
                  <a:pt x="40821" y="0"/>
                  <a:pt x="74452" y="0"/>
                </a:cubicBezTo>
                <a:cubicBezTo>
                  <a:pt x="85958" y="0"/>
                  <a:pt x="96702" y="3173"/>
                  <a:pt x="105882" y="8714"/>
                </a:cubicBezTo>
                <a:cubicBezTo>
                  <a:pt x="114385" y="3215"/>
                  <a:pt x="124495" y="0"/>
                  <a:pt x="135366" y="0"/>
                </a:cubicBezTo>
                <a:cubicBezTo>
                  <a:pt x="155418" y="0"/>
                  <a:pt x="172888" y="10872"/>
                  <a:pt x="182279" y="27073"/>
                </a:cubicBezTo>
                <a:lnTo>
                  <a:pt x="182745" y="27073"/>
                </a:lnTo>
                <a:cubicBezTo>
                  <a:pt x="208930" y="27073"/>
                  <a:pt x="230123" y="48267"/>
                  <a:pt x="230123" y="74452"/>
                </a:cubicBezTo>
                <a:cubicBezTo>
                  <a:pt x="230123" y="99960"/>
                  <a:pt x="209987" y="120730"/>
                  <a:pt x="184775" y="121787"/>
                </a:cubicBezTo>
                <a:cubicBezTo>
                  <a:pt x="175215" y="130248"/>
                  <a:pt x="162651" y="135366"/>
                  <a:pt x="148903" y="135366"/>
                </a:cubicBezTo>
                <a:cubicBezTo>
                  <a:pt x="135155" y="135366"/>
                  <a:pt x="122633" y="130248"/>
                  <a:pt x="113073" y="121830"/>
                </a:cubicBezTo>
                <a:lnTo>
                  <a:pt x="74452" y="121830"/>
                </a:lnTo>
                <a:close/>
                <a:moveTo>
                  <a:pt x="216586" y="165824"/>
                </a:moveTo>
                <a:cubicBezTo>
                  <a:pt x="216586" y="171450"/>
                  <a:pt x="212060" y="175976"/>
                  <a:pt x="206434" y="175976"/>
                </a:cubicBezTo>
                <a:lnTo>
                  <a:pt x="10152" y="175976"/>
                </a:lnTo>
                <a:cubicBezTo>
                  <a:pt x="4526" y="175976"/>
                  <a:pt x="0" y="171450"/>
                  <a:pt x="0" y="165824"/>
                </a:cubicBezTo>
                <a:cubicBezTo>
                  <a:pt x="0" y="160198"/>
                  <a:pt x="4526" y="155671"/>
                  <a:pt x="10152" y="155671"/>
                </a:cubicBezTo>
                <a:lnTo>
                  <a:pt x="206434" y="155671"/>
                </a:lnTo>
                <a:cubicBezTo>
                  <a:pt x="212060" y="155671"/>
                  <a:pt x="216586" y="160198"/>
                  <a:pt x="216586" y="165824"/>
                </a:cubicBezTo>
                <a:close/>
                <a:moveTo>
                  <a:pt x="37226" y="196281"/>
                </a:moveTo>
                <a:lnTo>
                  <a:pt x="71067" y="196281"/>
                </a:lnTo>
                <a:cubicBezTo>
                  <a:pt x="76694" y="196281"/>
                  <a:pt x="81220" y="200808"/>
                  <a:pt x="81220" y="206434"/>
                </a:cubicBezTo>
                <a:cubicBezTo>
                  <a:pt x="81220" y="212060"/>
                  <a:pt x="76694" y="216586"/>
                  <a:pt x="71067" y="216586"/>
                </a:cubicBezTo>
                <a:lnTo>
                  <a:pt x="37226" y="216586"/>
                </a:lnTo>
                <a:cubicBezTo>
                  <a:pt x="31600" y="216586"/>
                  <a:pt x="27073" y="212060"/>
                  <a:pt x="27073" y="206434"/>
                </a:cubicBezTo>
                <a:cubicBezTo>
                  <a:pt x="27073" y="200808"/>
                  <a:pt x="31600" y="196281"/>
                  <a:pt x="37226" y="196281"/>
                </a:cubicBezTo>
                <a:close/>
                <a:moveTo>
                  <a:pt x="111677" y="196281"/>
                </a:moveTo>
                <a:lnTo>
                  <a:pt x="233507" y="196281"/>
                </a:lnTo>
                <a:cubicBezTo>
                  <a:pt x="239133" y="196281"/>
                  <a:pt x="243660" y="200808"/>
                  <a:pt x="243660" y="206434"/>
                </a:cubicBezTo>
                <a:cubicBezTo>
                  <a:pt x="243660" y="212060"/>
                  <a:pt x="239133" y="216586"/>
                  <a:pt x="233507" y="216586"/>
                </a:cubicBezTo>
                <a:lnTo>
                  <a:pt x="111677" y="216586"/>
                </a:lnTo>
                <a:cubicBezTo>
                  <a:pt x="106051" y="216586"/>
                  <a:pt x="101525" y="212060"/>
                  <a:pt x="101525" y="206434"/>
                </a:cubicBezTo>
                <a:cubicBezTo>
                  <a:pt x="101525" y="200808"/>
                  <a:pt x="106051" y="196281"/>
                  <a:pt x="111677" y="196281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7" name="Text 5"/>
          <p:cNvSpPr/>
          <p:nvPr/>
        </p:nvSpPr>
        <p:spPr>
          <a:xfrm>
            <a:off x="812198" y="1516104"/>
            <a:ext cx="5107825" cy="2887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排出物识别要点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41466" y="1949276"/>
            <a:ext cx="5270265" cy="721954"/>
          </a:xfrm>
          <a:custGeom>
            <a:avLst/>
            <a:gdLst/>
            <a:ahLst/>
            <a:cxnLst/>
            <a:rect l="l" t="t" r="r" b="b"/>
            <a:pathLst>
              <a:path w="5270265" h="721954">
                <a:moveTo>
                  <a:pt x="72195" y="0"/>
                </a:moveTo>
                <a:lnTo>
                  <a:pt x="5198070" y="0"/>
                </a:lnTo>
                <a:cubicBezTo>
                  <a:pt x="5237942" y="0"/>
                  <a:pt x="5270265" y="32323"/>
                  <a:pt x="5270265" y="72195"/>
                </a:cubicBezTo>
                <a:lnTo>
                  <a:pt x="5270265" y="649759"/>
                </a:lnTo>
                <a:cubicBezTo>
                  <a:pt x="5270265" y="689631"/>
                  <a:pt x="5237942" y="721954"/>
                  <a:pt x="5198070" y="721954"/>
                </a:cubicBezTo>
                <a:lnTo>
                  <a:pt x="72195" y="721954"/>
                </a:lnTo>
                <a:cubicBezTo>
                  <a:pt x="32323" y="721954"/>
                  <a:pt x="0" y="689631"/>
                  <a:pt x="0" y="649759"/>
                </a:cubicBezTo>
                <a:lnTo>
                  <a:pt x="0" y="72195"/>
                </a:lnTo>
                <a:cubicBezTo>
                  <a:pt x="0" y="32323"/>
                  <a:pt x="32323" y="0"/>
                  <a:pt x="72195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9" name="Shape 7"/>
          <p:cNvSpPr/>
          <p:nvPr/>
        </p:nvSpPr>
        <p:spPr>
          <a:xfrm>
            <a:off x="676832" y="2093667"/>
            <a:ext cx="126342" cy="144391"/>
          </a:xfrm>
          <a:custGeom>
            <a:avLst/>
            <a:gdLst/>
            <a:ahLst/>
            <a:cxnLst/>
            <a:rect l="l" t="t" r="r" b="b"/>
            <a:pathLst>
              <a:path w="126342" h="144391">
                <a:moveTo>
                  <a:pt x="63171" y="-9024"/>
                </a:moveTo>
                <a:cubicBezTo>
                  <a:pt x="65145" y="-9024"/>
                  <a:pt x="67035" y="-8150"/>
                  <a:pt x="68332" y="-6627"/>
                </a:cubicBezTo>
                <a:lnTo>
                  <a:pt x="106686" y="38495"/>
                </a:lnTo>
                <a:cubicBezTo>
                  <a:pt x="108406" y="40497"/>
                  <a:pt x="108773" y="43317"/>
                  <a:pt x="107673" y="45714"/>
                </a:cubicBezTo>
                <a:cubicBezTo>
                  <a:pt x="106573" y="48111"/>
                  <a:pt x="104176" y="49634"/>
                  <a:pt x="101525" y="49634"/>
                </a:cubicBezTo>
                <a:lnTo>
                  <a:pt x="94503" y="49634"/>
                </a:lnTo>
                <a:lnTo>
                  <a:pt x="115710" y="74593"/>
                </a:lnTo>
                <a:cubicBezTo>
                  <a:pt x="117430" y="76595"/>
                  <a:pt x="117797" y="79415"/>
                  <a:pt x="116697" y="81812"/>
                </a:cubicBezTo>
                <a:cubicBezTo>
                  <a:pt x="115597" y="84209"/>
                  <a:pt x="113200" y="85732"/>
                  <a:pt x="110549" y="85732"/>
                </a:cubicBezTo>
                <a:lnTo>
                  <a:pt x="99692" y="85732"/>
                </a:lnTo>
                <a:lnTo>
                  <a:pt x="124734" y="115202"/>
                </a:lnTo>
                <a:cubicBezTo>
                  <a:pt x="126455" y="117205"/>
                  <a:pt x="126821" y="120025"/>
                  <a:pt x="125722" y="122422"/>
                </a:cubicBezTo>
                <a:cubicBezTo>
                  <a:pt x="124622" y="124819"/>
                  <a:pt x="122225" y="126342"/>
                  <a:pt x="119574" y="126342"/>
                </a:cubicBezTo>
                <a:lnTo>
                  <a:pt x="72195" y="126342"/>
                </a:lnTo>
                <a:lnTo>
                  <a:pt x="72195" y="144391"/>
                </a:lnTo>
                <a:cubicBezTo>
                  <a:pt x="72195" y="149382"/>
                  <a:pt x="68163" y="153415"/>
                  <a:pt x="63171" y="153415"/>
                </a:cubicBezTo>
                <a:cubicBezTo>
                  <a:pt x="58179" y="153415"/>
                  <a:pt x="54147" y="149382"/>
                  <a:pt x="54147" y="144391"/>
                </a:cubicBezTo>
                <a:lnTo>
                  <a:pt x="54147" y="126342"/>
                </a:lnTo>
                <a:lnTo>
                  <a:pt x="6768" y="126342"/>
                </a:lnTo>
                <a:cubicBezTo>
                  <a:pt x="4117" y="126342"/>
                  <a:pt x="1720" y="124819"/>
                  <a:pt x="620" y="122422"/>
                </a:cubicBezTo>
                <a:cubicBezTo>
                  <a:pt x="-479" y="120025"/>
                  <a:pt x="-113" y="117205"/>
                  <a:pt x="1607" y="115202"/>
                </a:cubicBezTo>
                <a:lnTo>
                  <a:pt x="26650" y="85732"/>
                </a:lnTo>
                <a:lnTo>
                  <a:pt x="15793" y="85732"/>
                </a:lnTo>
                <a:cubicBezTo>
                  <a:pt x="13142" y="85732"/>
                  <a:pt x="10745" y="84209"/>
                  <a:pt x="9645" y="81812"/>
                </a:cubicBezTo>
                <a:cubicBezTo>
                  <a:pt x="8545" y="79415"/>
                  <a:pt x="8912" y="76595"/>
                  <a:pt x="10632" y="74593"/>
                </a:cubicBezTo>
                <a:lnTo>
                  <a:pt x="31839" y="49634"/>
                </a:lnTo>
                <a:lnTo>
                  <a:pt x="24817" y="49634"/>
                </a:lnTo>
                <a:cubicBezTo>
                  <a:pt x="22166" y="49634"/>
                  <a:pt x="19769" y="48111"/>
                  <a:pt x="18669" y="45714"/>
                </a:cubicBezTo>
                <a:cubicBezTo>
                  <a:pt x="17569" y="43317"/>
                  <a:pt x="17936" y="40497"/>
                  <a:pt x="19656" y="38495"/>
                </a:cubicBezTo>
                <a:lnTo>
                  <a:pt x="58010" y="-6627"/>
                </a:lnTo>
                <a:cubicBezTo>
                  <a:pt x="59307" y="-8150"/>
                  <a:pt x="61197" y="-9024"/>
                  <a:pt x="63171" y="-9024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0" name="Text 8"/>
          <p:cNvSpPr/>
          <p:nvPr/>
        </p:nvSpPr>
        <p:spPr>
          <a:xfrm>
            <a:off x="902443" y="2057569"/>
            <a:ext cx="649759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废气影响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49759" y="2346351"/>
            <a:ext cx="5125874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排出的废气可能导致附近的</a:t>
            </a:r>
            <a:r>
              <a:rPr lang="en-US" sz="113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树木、杂草枯萎死亡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41466" y="2779523"/>
            <a:ext cx="5270265" cy="721954"/>
          </a:xfrm>
          <a:custGeom>
            <a:avLst/>
            <a:gdLst/>
            <a:ahLst/>
            <a:cxnLst/>
            <a:rect l="l" t="t" r="r" b="b"/>
            <a:pathLst>
              <a:path w="5270265" h="721954">
                <a:moveTo>
                  <a:pt x="72195" y="0"/>
                </a:moveTo>
                <a:lnTo>
                  <a:pt x="5198070" y="0"/>
                </a:lnTo>
                <a:cubicBezTo>
                  <a:pt x="5237942" y="0"/>
                  <a:pt x="5270265" y="32323"/>
                  <a:pt x="5270265" y="72195"/>
                </a:cubicBezTo>
                <a:lnTo>
                  <a:pt x="5270265" y="649759"/>
                </a:lnTo>
                <a:cubicBezTo>
                  <a:pt x="5270265" y="689631"/>
                  <a:pt x="5237942" y="721954"/>
                  <a:pt x="5198070" y="721954"/>
                </a:cubicBezTo>
                <a:lnTo>
                  <a:pt x="72195" y="721954"/>
                </a:lnTo>
                <a:cubicBezTo>
                  <a:pt x="32323" y="721954"/>
                  <a:pt x="0" y="689631"/>
                  <a:pt x="0" y="649759"/>
                </a:cubicBezTo>
                <a:lnTo>
                  <a:pt x="0" y="72195"/>
                </a:lnTo>
                <a:cubicBezTo>
                  <a:pt x="0" y="32323"/>
                  <a:pt x="32323" y="0"/>
                  <a:pt x="72195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3" name="Shape 11"/>
          <p:cNvSpPr/>
          <p:nvPr/>
        </p:nvSpPr>
        <p:spPr>
          <a:xfrm>
            <a:off x="658783" y="2923914"/>
            <a:ext cx="162440" cy="144391"/>
          </a:xfrm>
          <a:custGeom>
            <a:avLst/>
            <a:gdLst/>
            <a:ahLst/>
            <a:cxnLst/>
            <a:rect l="l" t="t" r="r" b="b"/>
            <a:pathLst>
              <a:path w="162440" h="144391">
                <a:moveTo>
                  <a:pt x="50903" y="39905"/>
                </a:moveTo>
                <a:cubicBezTo>
                  <a:pt x="61958" y="30598"/>
                  <a:pt x="76877" y="22561"/>
                  <a:pt x="94756" y="22561"/>
                </a:cubicBezTo>
                <a:cubicBezTo>
                  <a:pt x="112636" y="22561"/>
                  <a:pt x="127555" y="30598"/>
                  <a:pt x="138610" y="39905"/>
                </a:cubicBezTo>
                <a:cubicBezTo>
                  <a:pt x="149636" y="49211"/>
                  <a:pt x="157476" y="60323"/>
                  <a:pt x="161453" y="68050"/>
                </a:cubicBezTo>
                <a:cubicBezTo>
                  <a:pt x="162778" y="70644"/>
                  <a:pt x="162778" y="73718"/>
                  <a:pt x="161453" y="76313"/>
                </a:cubicBezTo>
                <a:cubicBezTo>
                  <a:pt x="157476" y="84040"/>
                  <a:pt x="149636" y="95151"/>
                  <a:pt x="138610" y="104458"/>
                </a:cubicBezTo>
                <a:cubicBezTo>
                  <a:pt x="127555" y="113792"/>
                  <a:pt x="112664" y="121802"/>
                  <a:pt x="94756" y="121802"/>
                </a:cubicBezTo>
                <a:cubicBezTo>
                  <a:pt x="76849" y="121802"/>
                  <a:pt x="61958" y="113764"/>
                  <a:pt x="50903" y="104458"/>
                </a:cubicBezTo>
                <a:cubicBezTo>
                  <a:pt x="46335" y="100594"/>
                  <a:pt x="42302" y="96420"/>
                  <a:pt x="38861" y="92303"/>
                </a:cubicBezTo>
                <a:lnTo>
                  <a:pt x="13565" y="107052"/>
                </a:lnTo>
                <a:cubicBezTo>
                  <a:pt x="10040" y="109111"/>
                  <a:pt x="5556" y="108547"/>
                  <a:pt x="2651" y="105670"/>
                </a:cubicBezTo>
                <a:cubicBezTo>
                  <a:pt x="-254" y="102794"/>
                  <a:pt x="-846" y="98338"/>
                  <a:pt x="1156" y="94785"/>
                </a:cubicBezTo>
                <a:lnTo>
                  <a:pt x="14101" y="72195"/>
                </a:lnTo>
                <a:lnTo>
                  <a:pt x="1184" y="49606"/>
                </a:lnTo>
                <a:cubicBezTo>
                  <a:pt x="-846" y="46053"/>
                  <a:pt x="-226" y="41597"/>
                  <a:pt x="2679" y="38720"/>
                </a:cubicBezTo>
                <a:cubicBezTo>
                  <a:pt x="5584" y="35844"/>
                  <a:pt x="10040" y="35280"/>
                  <a:pt x="13593" y="37339"/>
                </a:cubicBezTo>
                <a:lnTo>
                  <a:pt x="38890" y="52088"/>
                </a:lnTo>
                <a:cubicBezTo>
                  <a:pt x="42330" y="47970"/>
                  <a:pt x="46363" y="43797"/>
                  <a:pt x="50932" y="39933"/>
                </a:cubicBezTo>
                <a:close/>
                <a:moveTo>
                  <a:pt x="126342" y="72195"/>
                </a:moveTo>
                <a:cubicBezTo>
                  <a:pt x="126342" y="67215"/>
                  <a:pt x="122298" y="63171"/>
                  <a:pt x="117318" y="63171"/>
                </a:cubicBezTo>
                <a:cubicBezTo>
                  <a:pt x="112337" y="63171"/>
                  <a:pt x="108293" y="67215"/>
                  <a:pt x="108293" y="72195"/>
                </a:cubicBezTo>
                <a:cubicBezTo>
                  <a:pt x="108293" y="77176"/>
                  <a:pt x="112337" y="81220"/>
                  <a:pt x="117318" y="81220"/>
                </a:cubicBezTo>
                <a:cubicBezTo>
                  <a:pt x="122298" y="81220"/>
                  <a:pt x="126342" y="77176"/>
                  <a:pt x="126342" y="72195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4" name="Text 12"/>
          <p:cNvSpPr/>
          <p:nvPr/>
        </p:nvSpPr>
        <p:spPr>
          <a:xfrm>
            <a:off x="902443" y="2887816"/>
            <a:ext cx="649759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废物污染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49759" y="3176598"/>
            <a:ext cx="5125874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可能导致附近水鱼塘、河沟的</a:t>
            </a:r>
            <a:r>
              <a:rPr lang="en-US" sz="113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鱼虾和家禽中毒死亡 </a:t>
            </a: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或大片庄稼死亡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41466" y="3609771"/>
            <a:ext cx="5270265" cy="938540"/>
          </a:xfrm>
          <a:custGeom>
            <a:avLst/>
            <a:gdLst/>
            <a:ahLst/>
            <a:cxnLst/>
            <a:rect l="l" t="t" r="r" b="b"/>
            <a:pathLst>
              <a:path w="5270265" h="938540">
                <a:moveTo>
                  <a:pt x="72193" y="0"/>
                </a:moveTo>
                <a:lnTo>
                  <a:pt x="5198072" y="0"/>
                </a:lnTo>
                <a:cubicBezTo>
                  <a:pt x="5237943" y="0"/>
                  <a:pt x="5270265" y="32322"/>
                  <a:pt x="5270265" y="72193"/>
                </a:cubicBezTo>
                <a:lnTo>
                  <a:pt x="5270265" y="866348"/>
                </a:lnTo>
                <a:cubicBezTo>
                  <a:pt x="5270265" y="906219"/>
                  <a:pt x="5237943" y="938540"/>
                  <a:pt x="5198072" y="938540"/>
                </a:cubicBezTo>
                <a:lnTo>
                  <a:pt x="72193" y="938540"/>
                </a:lnTo>
                <a:cubicBezTo>
                  <a:pt x="32322" y="938540"/>
                  <a:pt x="0" y="906219"/>
                  <a:pt x="0" y="866348"/>
                </a:cubicBezTo>
                <a:lnTo>
                  <a:pt x="0" y="72193"/>
                </a:lnTo>
                <a:cubicBezTo>
                  <a:pt x="0" y="32348"/>
                  <a:pt x="32348" y="0"/>
                  <a:pt x="72193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7" name="Shape 15"/>
          <p:cNvSpPr/>
          <p:nvPr/>
        </p:nvSpPr>
        <p:spPr>
          <a:xfrm>
            <a:off x="658783" y="3754161"/>
            <a:ext cx="162440" cy="144391"/>
          </a:xfrm>
          <a:custGeom>
            <a:avLst/>
            <a:gdLst/>
            <a:ahLst/>
            <a:cxnLst/>
            <a:rect l="l" t="t" r="r" b="b"/>
            <a:pathLst>
              <a:path w="162440" h="144391">
                <a:moveTo>
                  <a:pt x="0" y="94756"/>
                </a:moveTo>
                <a:cubicBezTo>
                  <a:pt x="0" y="117177"/>
                  <a:pt x="18190" y="135366"/>
                  <a:pt x="40610" y="135366"/>
                </a:cubicBezTo>
                <a:lnTo>
                  <a:pt x="126342" y="135366"/>
                </a:lnTo>
                <a:cubicBezTo>
                  <a:pt x="146280" y="135366"/>
                  <a:pt x="162440" y="119207"/>
                  <a:pt x="162440" y="99269"/>
                </a:cubicBezTo>
                <a:cubicBezTo>
                  <a:pt x="162440" y="84717"/>
                  <a:pt x="153838" y="72167"/>
                  <a:pt x="141430" y="66471"/>
                </a:cubicBezTo>
                <a:cubicBezTo>
                  <a:pt x="143319" y="62776"/>
                  <a:pt x="144391" y="58574"/>
                  <a:pt x="144391" y="54147"/>
                </a:cubicBezTo>
                <a:cubicBezTo>
                  <a:pt x="144391" y="39200"/>
                  <a:pt x="132264" y="27073"/>
                  <a:pt x="117318" y="27073"/>
                </a:cubicBezTo>
                <a:cubicBezTo>
                  <a:pt x="112326" y="27073"/>
                  <a:pt x="107673" y="28427"/>
                  <a:pt x="103668" y="30768"/>
                </a:cubicBezTo>
                <a:cubicBezTo>
                  <a:pt x="96872" y="17851"/>
                  <a:pt x="83307" y="9024"/>
                  <a:pt x="67683" y="9024"/>
                </a:cubicBezTo>
                <a:cubicBezTo>
                  <a:pt x="45263" y="9024"/>
                  <a:pt x="27073" y="27214"/>
                  <a:pt x="27073" y="49634"/>
                </a:cubicBezTo>
                <a:cubicBezTo>
                  <a:pt x="27073" y="51890"/>
                  <a:pt x="27271" y="54118"/>
                  <a:pt x="27609" y="56262"/>
                </a:cubicBezTo>
                <a:cubicBezTo>
                  <a:pt x="11563" y="61676"/>
                  <a:pt x="0" y="76877"/>
                  <a:pt x="0" y="94756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8" name="Text 16"/>
          <p:cNvSpPr/>
          <p:nvPr/>
        </p:nvSpPr>
        <p:spPr>
          <a:xfrm>
            <a:off x="902443" y="3718064"/>
            <a:ext cx="649759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烟尘特征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49759" y="4006845"/>
            <a:ext cx="5125874" cy="4331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生产过程中排放出</a:t>
            </a:r>
            <a:r>
              <a:rPr lang="en-US" sz="113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红色或白色具有刺激性气味的烟尘 </a:t>
            </a: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，气味较大，烟雾较难散去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9514" y="4656604"/>
            <a:ext cx="5252216" cy="649759"/>
          </a:xfrm>
          <a:custGeom>
            <a:avLst/>
            <a:gdLst/>
            <a:ahLst/>
            <a:cxnLst/>
            <a:rect l="l" t="t" r="r" b="b"/>
            <a:pathLst>
              <a:path w="5252216" h="649759">
                <a:moveTo>
                  <a:pt x="36098" y="0"/>
                </a:moveTo>
                <a:lnTo>
                  <a:pt x="5180021" y="0"/>
                </a:lnTo>
                <a:cubicBezTo>
                  <a:pt x="5219893" y="0"/>
                  <a:pt x="5252216" y="32323"/>
                  <a:pt x="5252216" y="72195"/>
                </a:cubicBezTo>
                <a:lnTo>
                  <a:pt x="5252216" y="577564"/>
                </a:lnTo>
                <a:cubicBezTo>
                  <a:pt x="5252216" y="617436"/>
                  <a:pt x="5219893" y="649759"/>
                  <a:pt x="5180021" y="649759"/>
                </a:cubicBezTo>
                <a:lnTo>
                  <a:pt x="36098" y="649759"/>
                </a:lnTo>
                <a:cubicBezTo>
                  <a:pt x="16161" y="649759"/>
                  <a:pt x="0" y="633597"/>
                  <a:pt x="0" y="61366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21" name="Shape 19"/>
          <p:cNvSpPr/>
          <p:nvPr/>
        </p:nvSpPr>
        <p:spPr>
          <a:xfrm>
            <a:off x="559514" y="4656604"/>
            <a:ext cx="36098" cy="649759"/>
          </a:xfrm>
          <a:custGeom>
            <a:avLst/>
            <a:gdLst/>
            <a:ahLst/>
            <a:cxnLst/>
            <a:rect l="l" t="t" r="r" b="b"/>
            <a:pathLst>
              <a:path w="36098" h="649759">
                <a:moveTo>
                  <a:pt x="36098" y="0"/>
                </a:moveTo>
                <a:lnTo>
                  <a:pt x="36098" y="0"/>
                </a:lnTo>
                <a:lnTo>
                  <a:pt x="36098" y="649759"/>
                </a:lnTo>
                <a:lnTo>
                  <a:pt x="36098" y="649759"/>
                </a:lnTo>
                <a:cubicBezTo>
                  <a:pt x="16161" y="649759"/>
                  <a:pt x="0" y="633597"/>
                  <a:pt x="0" y="613661"/>
                </a:cubicBezTo>
                <a:lnTo>
                  <a:pt x="0" y="36098"/>
                </a:lnTo>
                <a:cubicBezTo>
                  <a:pt x="0" y="16161"/>
                  <a:pt x="16161" y="0"/>
                  <a:pt x="36098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2" name="Text 20"/>
          <p:cNvSpPr/>
          <p:nvPr/>
        </p:nvSpPr>
        <p:spPr>
          <a:xfrm>
            <a:off x="685856" y="4764897"/>
            <a:ext cx="5089776" cy="4331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应对投诉：</a:t>
            </a: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加工厂人员对居民投诉没有合理说明，或对外谎称生产"除草剂"、"洗洁剂"等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204716" y="1335615"/>
            <a:ext cx="5631242" cy="4151236"/>
          </a:xfrm>
          <a:custGeom>
            <a:avLst/>
            <a:gdLst/>
            <a:ahLst/>
            <a:cxnLst/>
            <a:rect l="l" t="t" r="r" b="b"/>
            <a:pathLst>
              <a:path w="5631242" h="4151236">
                <a:moveTo>
                  <a:pt x="72190" y="0"/>
                </a:moveTo>
                <a:lnTo>
                  <a:pt x="5559052" y="0"/>
                </a:lnTo>
                <a:cubicBezTo>
                  <a:pt x="5598921" y="0"/>
                  <a:pt x="5631242" y="32321"/>
                  <a:pt x="5631242" y="72190"/>
                </a:cubicBezTo>
                <a:lnTo>
                  <a:pt x="5631242" y="4079046"/>
                </a:lnTo>
                <a:cubicBezTo>
                  <a:pt x="5631242" y="4118916"/>
                  <a:pt x="5598921" y="4151236"/>
                  <a:pt x="5559052" y="4151236"/>
                </a:cubicBezTo>
                <a:lnTo>
                  <a:pt x="72190" y="4151236"/>
                </a:lnTo>
                <a:cubicBezTo>
                  <a:pt x="32321" y="4151236"/>
                  <a:pt x="0" y="4118916"/>
                  <a:pt x="0" y="4079046"/>
                </a:cubicBezTo>
                <a:lnTo>
                  <a:pt x="0" y="72190"/>
                </a:lnTo>
                <a:cubicBezTo>
                  <a:pt x="0" y="32347"/>
                  <a:pt x="32347" y="0"/>
                  <a:pt x="72190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4147" dist="3609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6385205" y="1552201"/>
            <a:ext cx="270733" cy="216586"/>
          </a:xfrm>
          <a:custGeom>
            <a:avLst/>
            <a:gdLst/>
            <a:ahLst/>
            <a:cxnLst/>
            <a:rect l="l" t="t" r="r" b="b"/>
            <a:pathLst>
              <a:path w="270733" h="216586">
                <a:moveTo>
                  <a:pt x="135366" y="6768"/>
                </a:moveTo>
                <a:cubicBezTo>
                  <a:pt x="159647" y="6768"/>
                  <a:pt x="179360" y="26481"/>
                  <a:pt x="179360" y="50762"/>
                </a:cubicBezTo>
                <a:cubicBezTo>
                  <a:pt x="179360" y="75043"/>
                  <a:pt x="159647" y="94756"/>
                  <a:pt x="135366" y="94756"/>
                </a:cubicBezTo>
                <a:cubicBezTo>
                  <a:pt x="111085" y="94756"/>
                  <a:pt x="91372" y="75043"/>
                  <a:pt x="91372" y="50762"/>
                </a:cubicBezTo>
                <a:cubicBezTo>
                  <a:pt x="91372" y="26481"/>
                  <a:pt x="111085" y="6768"/>
                  <a:pt x="135366" y="6768"/>
                </a:cubicBezTo>
                <a:close/>
                <a:moveTo>
                  <a:pt x="40610" y="37226"/>
                </a:moveTo>
                <a:cubicBezTo>
                  <a:pt x="57420" y="37226"/>
                  <a:pt x="71067" y="50873"/>
                  <a:pt x="71067" y="67683"/>
                </a:cubicBezTo>
                <a:cubicBezTo>
                  <a:pt x="71067" y="84493"/>
                  <a:pt x="57420" y="98141"/>
                  <a:pt x="40610" y="98141"/>
                </a:cubicBezTo>
                <a:cubicBezTo>
                  <a:pt x="23800" y="98141"/>
                  <a:pt x="10152" y="84493"/>
                  <a:pt x="10152" y="67683"/>
                </a:cubicBezTo>
                <a:cubicBezTo>
                  <a:pt x="10152" y="50873"/>
                  <a:pt x="23800" y="37226"/>
                  <a:pt x="40610" y="37226"/>
                </a:cubicBezTo>
                <a:close/>
                <a:moveTo>
                  <a:pt x="0" y="175976"/>
                </a:moveTo>
                <a:cubicBezTo>
                  <a:pt x="0" y="146069"/>
                  <a:pt x="24239" y="121830"/>
                  <a:pt x="54147" y="121830"/>
                </a:cubicBezTo>
                <a:cubicBezTo>
                  <a:pt x="59561" y="121830"/>
                  <a:pt x="64807" y="122633"/>
                  <a:pt x="69756" y="124114"/>
                </a:cubicBezTo>
                <a:cubicBezTo>
                  <a:pt x="55839" y="139681"/>
                  <a:pt x="47378" y="160240"/>
                  <a:pt x="47378" y="182745"/>
                </a:cubicBezTo>
                <a:lnTo>
                  <a:pt x="47378" y="189513"/>
                </a:lnTo>
                <a:cubicBezTo>
                  <a:pt x="47378" y="194335"/>
                  <a:pt x="48393" y="198904"/>
                  <a:pt x="50212" y="203050"/>
                </a:cubicBezTo>
                <a:lnTo>
                  <a:pt x="13537" y="203050"/>
                </a:lnTo>
                <a:cubicBezTo>
                  <a:pt x="6049" y="203050"/>
                  <a:pt x="0" y="197000"/>
                  <a:pt x="0" y="189513"/>
                </a:cubicBezTo>
                <a:lnTo>
                  <a:pt x="0" y="175976"/>
                </a:lnTo>
                <a:close/>
                <a:moveTo>
                  <a:pt x="220520" y="203050"/>
                </a:moveTo>
                <a:cubicBezTo>
                  <a:pt x="222339" y="198904"/>
                  <a:pt x="223355" y="194335"/>
                  <a:pt x="223355" y="189513"/>
                </a:cubicBezTo>
                <a:lnTo>
                  <a:pt x="223355" y="182745"/>
                </a:lnTo>
                <a:cubicBezTo>
                  <a:pt x="223355" y="160240"/>
                  <a:pt x="214894" y="139681"/>
                  <a:pt x="200977" y="124114"/>
                </a:cubicBezTo>
                <a:cubicBezTo>
                  <a:pt x="205926" y="122633"/>
                  <a:pt x="211172" y="121830"/>
                  <a:pt x="216586" y="121830"/>
                </a:cubicBezTo>
                <a:cubicBezTo>
                  <a:pt x="246494" y="121830"/>
                  <a:pt x="270733" y="146069"/>
                  <a:pt x="270733" y="175976"/>
                </a:cubicBezTo>
                <a:lnTo>
                  <a:pt x="270733" y="189513"/>
                </a:lnTo>
                <a:cubicBezTo>
                  <a:pt x="270733" y="197000"/>
                  <a:pt x="264684" y="203050"/>
                  <a:pt x="257196" y="203050"/>
                </a:cubicBezTo>
                <a:lnTo>
                  <a:pt x="220520" y="203050"/>
                </a:lnTo>
                <a:close/>
                <a:moveTo>
                  <a:pt x="199665" y="67683"/>
                </a:moveTo>
                <a:cubicBezTo>
                  <a:pt x="199665" y="50873"/>
                  <a:pt x="213313" y="37226"/>
                  <a:pt x="230123" y="37226"/>
                </a:cubicBezTo>
                <a:cubicBezTo>
                  <a:pt x="246933" y="37226"/>
                  <a:pt x="260580" y="50873"/>
                  <a:pt x="260580" y="67683"/>
                </a:cubicBezTo>
                <a:cubicBezTo>
                  <a:pt x="260580" y="84493"/>
                  <a:pt x="246933" y="98141"/>
                  <a:pt x="230123" y="98141"/>
                </a:cubicBezTo>
                <a:cubicBezTo>
                  <a:pt x="213313" y="98141"/>
                  <a:pt x="199665" y="84493"/>
                  <a:pt x="199665" y="67683"/>
                </a:cubicBezTo>
                <a:close/>
                <a:moveTo>
                  <a:pt x="67683" y="182745"/>
                </a:moveTo>
                <a:cubicBezTo>
                  <a:pt x="67683" y="145350"/>
                  <a:pt x="97971" y="115061"/>
                  <a:pt x="135366" y="115061"/>
                </a:cubicBezTo>
                <a:cubicBezTo>
                  <a:pt x="172761" y="115061"/>
                  <a:pt x="203050" y="145350"/>
                  <a:pt x="203050" y="182745"/>
                </a:cubicBezTo>
                <a:lnTo>
                  <a:pt x="203050" y="189513"/>
                </a:lnTo>
                <a:cubicBezTo>
                  <a:pt x="203050" y="197000"/>
                  <a:pt x="197000" y="203050"/>
                  <a:pt x="189513" y="203050"/>
                </a:cubicBezTo>
                <a:lnTo>
                  <a:pt x="81220" y="203050"/>
                </a:lnTo>
                <a:cubicBezTo>
                  <a:pt x="73732" y="203050"/>
                  <a:pt x="67683" y="197000"/>
                  <a:pt x="67683" y="189513"/>
                </a:cubicBezTo>
                <a:lnTo>
                  <a:pt x="67683" y="182745"/>
                </a:lnTo>
                <a:close/>
              </a:path>
            </a:pathLst>
          </a:custGeom>
          <a:solidFill>
            <a:srgbClr val="2C3E50"/>
          </a:solidFill>
        </p:spPr>
      </p:sp>
      <p:sp>
        <p:nvSpPr>
          <p:cNvPr id="25" name="Text 23"/>
          <p:cNvSpPr/>
          <p:nvPr/>
        </p:nvSpPr>
        <p:spPr>
          <a:xfrm>
            <a:off x="6655937" y="1516104"/>
            <a:ext cx="5107825" cy="2887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0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人员作息识别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385205" y="1949276"/>
            <a:ext cx="360977" cy="360977"/>
          </a:xfrm>
          <a:custGeom>
            <a:avLst/>
            <a:gdLst/>
            <a:ahLst/>
            <a:cxnLst/>
            <a:rect l="l" t="t" r="r" b="b"/>
            <a:pathLst>
              <a:path w="360977" h="360977">
                <a:moveTo>
                  <a:pt x="180489" y="0"/>
                </a:moveTo>
                <a:lnTo>
                  <a:pt x="180489" y="0"/>
                </a:lnTo>
                <a:cubicBezTo>
                  <a:pt x="280170" y="0"/>
                  <a:pt x="360977" y="80807"/>
                  <a:pt x="360977" y="180489"/>
                </a:cubicBezTo>
                <a:lnTo>
                  <a:pt x="360977" y="180489"/>
                </a:lnTo>
                <a:cubicBezTo>
                  <a:pt x="360977" y="280170"/>
                  <a:pt x="280170" y="360977"/>
                  <a:pt x="180489" y="360977"/>
                </a:cubicBezTo>
                <a:lnTo>
                  <a:pt x="180489" y="360977"/>
                </a:lnTo>
                <a:cubicBezTo>
                  <a:pt x="80807" y="360977"/>
                  <a:pt x="0" y="280170"/>
                  <a:pt x="0" y="180489"/>
                </a:cubicBezTo>
                <a:lnTo>
                  <a:pt x="0" y="180489"/>
                </a:lnTo>
                <a:cubicBezTo>
                  <a:pt x="0" y="80807"/>
                  <a:pt x="80807" y="0"/>
                  <a:pt x="180489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27" name="Text 25"/>
          <p:cNvSpPr/>
          <p:nvPr/>
        </p:nvSpPr>
        <p:spPr>
          <a:xfrm>
            <a:off x="6349107" y="1949276"/>
            <a:ext cx="433172" cy="360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854475" y="1949276"/>
            <a:ext cx="2960012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工人特征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854475" y="2201960"/>
            <a:ext cx="2960012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雇用的工人较少，文化程度较低，不公开招工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385205" y="2526839"/>
            <a:ext cx="360977" cy="360977"/>
          </a:xfrm>
          <a:custGeom>
            <a:avLst/>
            <a:gdLst/>
            <a:ahLst/>
            <a:cxnLst/>
            <a:rect l="l" t="t" r="r" b="b"/>
            <a:pathLst>
              <a:path w="360977" h="360977">
                <a:moveTo>
                  <a:pt x="180489" y="0"/>
                </a:moveTo>
                <a:lnTo>
                  <a:pt x="180489" y="0"/>
                </a:lnTo>
                <a:cubicBezTo>
                  <a:pt x="280170" y="0"/>
                  <a:pt x="360977" y="80807"/>
                  <a:pt x="360977" y="180489"/>
                </a:cubicBezTo>
                <a:lnTo>
                  <a:pt x="360977" y="180489"/>
                </a:lnTo>
                <a:cubicBezTo>
                  <a:pt x="360977" y="280170"/>
                  <a:pt x="280170" y="360977"/>
                  <a:pt x="180489" y="360977"/>
                </a:cubicBezTo>
                <a:lnTo>
                  <a:pt x="180489" y="360977"/>
                </a:lnTo>
                <a:cubicBezTo>
                  <a:pt x="80807" y="360977"/>
                  <a:pt x="0" y="280170"/>
                  <a:pt x="0" y="180489"/>
                </a:cubicBezTo>
                <a:lnTo>
                  <a:pt x="0" y="180489"/>
                </a:lnTo>
                <a:cubicBezTo>
                  <a:pt x="0" y="80807"/>
                  <a:pt x="80807" y="0"/>
                  <a:pt x="180489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31" name="Text 29"/>
          <p:cNvSpPr/>
          <p:nvPr/>
        </p:nvSpPr>
        <p:spPr>
          <a:xfrm>
            <a:off x="6349107" y="2526839"/>
            <a:ext cx="433172" cy="360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854475" y="2526839"/>
            <a:ext cx="3248793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管理人员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854475" y="2779523"/>
            <a:ext cx="3248793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管理、技术人员行为诡秘，生产场地严禁外人进入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385205" y="3104403"/>
            <a:ext cx="360977" cy="360977"/>
          </a:xfrm>
          <a:custGeom>
            <a:avLst/>
            <a:gdLst/>
            <a:ahLst/>
            <a:cxnLst/>
            <a:rect l="l" t="t" r="r" b="b"/>
            <a:pathLst>
              <a:path w="360977" h="360977">
                <a:moveTo>
                  <a:pt x="180489" y="0"/>
                </a:moveTo>
                <a:lnTo>
                  <a:pt x="180489" y="0"/>
                </a:lnTo>
                <a:cubicBezTo>
                  <a:pt x="280170" y="0"/>
                  <a:pt x="360977" y="80807"/>
                  <a:pt x="360977" y="180489"/>
                </a:cubicBezTo>
                <a:lnTo>
                  <a:pt x="360977" y="180489"/>
                </a:lnTo>
                <a:cubicBezTo>
                  <a:pt x="360977" y="280170"/>
                  <a:pt x="280170" y="360977"/>
                  <a:pt x="180489" y="360977"/>
                </a:cubicBezTo>
                <a:lnTo>
                  <a:pt x="180489" y="360977"/>
                </a:lnTo>
                <a:cubicBezTo>
                  <a:pt x="80807" y="360977"/>
                  <a:pt x="0" y="280170"/>
                  <a:pt x="0" y="180489"/>
                </a:cubicBezTo>
                <a:lnTo>
                  <a:pt x="0" y="180489"/>
                </a:lnTo>
                <a:cubicBezTo>
                  <a:pt x="0" y="80807"/>
                  <a:pt x="80807" y="0"/>
                  <a:pt x="180489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35" name="Text 33"/>
          <p:cNvSpPr/>
          <p:nvPr/>
        </p:nvSpPr>
        <p:spPr>
          <a:xfrm>
            <a:off x="6349107" y="3104403"/>
            <a:ext cx="433172" cy="360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854475" y="3104403"/>
            <a:ext cx="2526839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生产模式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854475" y="3357087"/>
            <a:ext cx="2526839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采取严格的封闭式生产，生产时断时续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85205" y="3681966"/>
            <a:ext cx="360977" cy="360977"/>
          </a:xfrm>
          <a:custGeom>
            <a:avLst/>
            <a:gdLst/>
            <a:ahLst/>
            <a:cxnLst/>
            <a:rect l="l" t="t" r="r" b="b"/>
            <a:pathLst>
              <a:path w="360977" h="360977">
                <a:moveTo>
                  <a:pt x="180489" y="0"/>
                </a:moveTo>
                <a:lnTo>
                  <a:pt x="180489" y="0"/>
                </a:lnTo>
                <a:cubicBezTo>
                  <a:pt x="280170" y="0"/>
                  <a:pt x="360977" y="80807"/>
                  <a:pt x="360977" y="180489"/>
                </a:cubicBezTo>
                <a:lnTo>
                  <a:pt x="360977" y="180489"/>
                </a:lnTo>
                <a:cubicBezTo>
                  <a:pt x="360977" y="280170"/>
                  <a:pt x="280170" y="360977"/>
                  <a:pt x="180489" y="360977"/>
                </a:cubicBezTo>
                <a:lnTo>
                  <a:pt x="180489" y="360977"/>
                </a:lnTo>
                <a:cubicBezTo>
                  <a:pt x="80807" y="360977"/>
                  <a:pt x="0" y="280170"/>
                  <a:pt x="0" y="180489"/>
                </a:cubicBezTo>
                <a:lnTo>
                  <a:pt x="0" y="180489"/>
                </a:lnTo>
                <a:cubicBezTo>
                  <a:pt x="0" y="80807"/>
                  <a:pt x="80807" y="0"/>
                  <a:pt x="180489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39" name="Text 37"/>
          <p:cNvSpPr/>
          <p:nvPr/>
        </p:nvSpPr>
        <p:spPr>
          <a:xfrm>
            <a:off x="6349107" y="3681966"/>
            <a:ext cx="433172" cy="360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3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854475" y="3681966"/>
            <a:ext cx="2743426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作息规律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854475" y="3934650"/>
            <a:ext cx="2743426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往往选择在</a:t>
            </a:r>
            <a:r>
              <a:rPr lang="en-US" sz="1135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夜间或风雨天开工 </a:t>
            </a:r>
            <a:r>
              <a:rPr lang="en-US" sz="1135" dirty="0">
                <a:solidFill>
                  <a:srgbClr val="5D6D7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，昼伏夜出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385205" y="4295627"/>
            <a:ext cx="5270265" cy="433172"/>
          </a:xfrm>
          <a:custGeom>
            <a:avLst/>
            <a:gdLst/>
            <a:ahLst/>
            <a:cxnLst/>
            <a:rect l="l" t="t" r="r" b="b"/>
            <a:pathLst>
              <a:path w="5270265" h="433172">
                <a:moveTo>
                  <a:pt x="72197" y="0"/>
                </a:moveTo>
                <a:lnTo>
                  <a:pt x="5198068" y="0"/>
                </a:lnTo>
                <a:cubicBezTo>
                  <a:pt x="5237941" y="0"/>
                  <a:pt x="5270265" y="32324"/>
                  <a:pt x="5270265" y="72197"/>
                </a:cubicBezTo>
                <a:lnTo>
                  <a:pt x="5270265" y="360976"/>
                </a:lnTo>
                <a:cubicBezTo>
                  <a:pt x="5270265" y="400849"/>
                  <a:pt x="5237941" y="433172"/>
                  <a:pt x="5198068" y="433172"/>
                </a:cubicBezTo>
                <a:lnTo>
                  <a:pt x="72197" y="433172"/>
                </a:lnTo>
                <a:cubicBezTo>
                  <a:pt x="32324" y="433172"/>
                  <a:pt x="0" y="400849"/>
                  <a:pt x="0" y="360976"/>
                </a:cubicBezTo>
                <a:lnTo>
                  <a:pt x="0" y="72197"/>
                </a:lnTo>
                <a:cubicBezTo>
                  <a:pt x="0" y="32350"/>
                  <a:pt x="32350" y="0"/>
                  <a:pt x="72197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43" name="Shape 41"/>
          <p:cNvSpPr/>
          <p:nvPr/>
        </p:nvSpPr>
        <p:spPr>
          <a:xfrm>
            <a:off x="6511547" y="4430993"/>
            <a:ext cx="144391" cy="144391"/>
          </a:xfrm>
          <a:custGeom>
            <a:avLst/>
            <a:gdLst/>
            <a:ahLst/>
            <a:cxnLst/>
            <a:rect l="l" t="t" r="r" b="b"/>
            <a:pathLst>
              <a:path w="144391" h="144391">
                <a:moveTo>
                  <a:pt x="72195" y="144391"/>
                </a:moveTo>
                <a:cubicBezTo>
                  <a:pt x="112041" y="144391"/>
                  <a:pt x="144391" y="112041"/>
                  <a:pt x="144391" y="72195"/>
                </a:cubicBezTo>
                <a:cubicBezTo>
                  <a:pt x="144391" y="32350"/>
                  <a:pt x="112041" y="0"/>
                  <a:pt x="72195" y="0"/>
                </a:cubicBezTo>
                <a:cubicBezTo>
                  <a:pt x="32350" y="0"/>
                  <a:pt x="0" y="32350"/>
                  <a:pt x="0" y="72195"/>
                </a:cubicBezTo>
                <a:cubicBezTo>
                  <a:pt x="0" y="112041"/>
                  <a:pt x="32350" y="144391"/>
                  <a:pt x="72195" y="144391"/>
                </a:cubicBezTo>
                <a:close/>
                <a:moveTo>
                  <a:pt x="72195" y="38354"/>
                </a:moveTo>
                <a:cubicBezTo>
                  <a:pt x="75946" y="38354"/>
                  <a:pt x="78964" y="41371"/>
                  <a:pt x="78964" y="45122"/>
                </a:cubicBezTo>
                <a:lnTo>
                  <a:pt x="78964" y="76708"/>
                </a:lnTo>
                <a:cubicBezTo>
                  <a:pt x="78964" y="80458"/>
                  <a:pt x="75946" y="83476"/>
                  <a:pt x="72195" y="83476"/>
                </a:cubicBezTo>
                <a:cubicBezTo>
                  <a:pt x="68445" y="83476"/>
                  <a:pt x="65427" y="80458"/>
                  <a:pt x="65427" y="76708"/>
                </a:cubicBezTo>
                <a:lnTo>
                  <a:pt x="65427" y="45122"/>
                </a:lnTo>
                <a:cubicBezTo>
                  <a:pt x="65427" y="41371"/>
                  <a:pt x="68445" y="38354"/>
                  <a:pt x="72195" y="38354"/>
                </a:cubicBezTo>
                <a:close/>
                <a:moveTo>
                  <a:pt x="64666" y="99269"/>
                </a:moveTo>
                <a:cubicBezTo>
                  <a:pt x="64494" y="96474"/>
                  <a:pt x="65888" y="93815"/>
                  <a:pt x="68284" y="92365"/>
                </a:cubicBezTo>
                <a:cubicBezTo>
                  <a:pt x="70680" y="90916"/>
                  <a:pt x="73682" y="90916"/>
                  <a:pt x="76078" y="92365"/>
                </a:cubicBezTo>
                <a:cubicBezTo>
                  <a:pt x="78474" y="93815"/>
                  <a:pt x="79868" y="96474"/>
                  <a:pt x="79697" y="99269"/>
                </a:cubicBezTo>
                <a:cubicBezTo>
                  <a:pt x="79868" y="102064"/>
                  <a:pt x="78474" y="104723"/>
                  <a:pt x="76078" y="106172"/>
                </a:cubicBezTo>
                <a:cubicBezTo>
                  <a:pt x="73682" y="107621"/>
                  <a:pt x="70680" y="107621"/>
                  <a:pt x="68284" y="106172"/>
                </a:cubicBezTo>
                <a:cubicBezTo>
                  <a:pt x="65888" y="104723"/>
                  <a:pt x="64494" y="102064"/>
                  <a:pt x="64666" y="9926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4" name="Text 42"/>
          <p:cNvSpPr/>
          <p:nvPr/>
        </p:nvSpPr>
        <p:spPr>
          <a:xfrm>
            <a:off x="6725287" y="4403920"/>
            <a:ext cx="4894085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注意：</a:t>
            </a:r>
            <a:r>
              <a:rPr lang="en-US" sz="1135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制造生产氯胺酮的窝点没有刺激性气味，需结合其他特征综合判断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360977" y="5667340"/>
            <a:ext cx="11470046" cy="830247"/>
          </a:xfrm>
          <a:custGeom>
            <a:avLst/>
            <a:gdLst/>
            <a:ahLst/>
            <a:cxnLst/>
            <a:rect l="l" t="t" r="r" b="b"/>
            <a:pathLst>
              <a:path w="11470046" h="830247">
                <a:moveTo>
                  <a:pt x="72198" y="0"/>
                </a:moveTo>
                <a:lnTo>
                  <a:pt x="11397848" y="0"/>
                </a:lnTo>
                <a:cubicBezTo>
                  <a:pt x="11437722" y="0"/>
                  <a:pt x="11470046" y="32324"/>
                  <a:pt x="11470046" y="72198"/>
                </a:cubicBezTo>
                <a:lnTo>
                  <a:pt x="11470046" y="758049"/>
                </a:lnTo>
                <a:cubicBezTo>
                  <a:pt x="11470046" y="797923"/>
                  <a:pt x="11437722" y="830247"/>
                  <a:pt x="11397848" y="830247"/>
                </a:cubicBezTo>
                <a:lnTo>
                  <a:pt x="72198" y="830247"/>
                </a:lnTo>
                <a:cubicBezTo>
                  <a:pt x="32351" y="830247"/>
                  <a:pt x="0" y="797896"/>
                  <a:pt x="0" y="758049"/>
                </a:cubicBezTo>
                <a:lnTo>
                  <a:pt x="0" y="72198"/>
                </a:lnTo>
                <a:cubicBezTo>
                  <a:pt x="0" y="32351"/>
                  <a:pt x="32351" y="0"/>
                  <a:pt x="72198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6" name="Shape 44"/>
          <p:cNvSpPr/>
          <p:nvPr/>
        </p:nvSpPr>
        <p:spPr>
          <a:xfrm>
            <a:off x="566283" y="5920024"/>
            <a:ext cx="284269" cy="324879"/>
          </a:xfrm>
          <a:custGeom>
            <a:avLst/>
            <a:gdLst/>
            <a:ahLst/>
            <a:cxnLst/>
            <a:rect l="l" t="t" r="r" b="b"/>
            <a:pathLst>
              <a:path w="284269" h="324879">
                <a:moveTo>
                  <a:pt x="154000" y="50762"/>
                </a:moveTo>
                <a:lnTo>
                  <a:pt x="211933" y="50762"/>
                </a:lnTo>
                <a:cubicBezTo>
                  <a:pt x="205144" y="35153"/>
                  <a:pt x="193214" y="22272"/>
                  <a:pt x="178366" y="14213"/>
                </a:cubicBezTo>
                <a:lnTo>
                  <a:pt x="154000" y="50762"/>
                </a:lnTo>
                <a:close/>
                <a:moveTo>
                  <a:pt x="153429" y="5901"/>
                </a:moveTo>
                <a:cubicBezTo>
                  <a:pt x="149749" y="5330"/>
                  <a:pt x="145942" y="5076"/>
                  <a:pt x="142135" y="5076"/>
                </a:cubicBezTo>
                <a:cubicBezTo>
                  <a:pt x="110916" y="5076"/>
                  <a:pt x="84075" y="23858"/>
                  <a:pt x="72336" y="50762"/>
                </a:cubicBezTo>
                <a:lnTo>
                  <a:pt x="123480" y="50762"/>
                </a:lnTo>
                <a:lnTo>
                  <a:pt x="153366" y="5901"/>
                </a:lnTo>
                <a:close/>
                <a:moveTo>
                  <a:pt x="142135" y="157363"/>
                </a:moveTo>
                <a:cubicBezTo>
                  <a:pt x="184204" y="157363"/>
                  <a:pt x="218278" y="123289"/>
                  <a:pt x="218278" y="81220"/>
                </a:cubicBezTo>
                <a:lnTo>
                  <a:pt x="65991" y="81220"/>
                </a:lnTo>
                <a:cubicBezTo>
                  <a:pt x="65991" y="123289"/>
                  <a:pt x="100065" y="157363"/>
                  <a:pt x="142135" y="157363"/>
                </a:cubicBezTo>
                <a:close/>
                <a:moveTo>
                  <a:pt x="62628" y="216882"/>
                </a:moveTo>
                <a:cubicBezTo>
                  <a:pt x="31282" y="234903"/>
                  <a:pt x="10152" y="268723"/>
                  <a:pt x="10152" y="307493"/>
                </a:cubicBezTo>
                <a:cubicBezTo>
                  <a:pt x="10152" y="317075"/>
                  <a:pt x="17957" y="324879"/>
                  <a:pt x="27539" y="324879"/>
                </a:cubicBezTo>
                <a:lnTo>
                  <a:pt x="123353" y="324879"/>
                </a:lnTo>
                <a:lnTo>
                  <a:pt x="62565" y="216882"/>
                </a:lnTo>
                <a:close/>
                <a:moveTo>
                  <a:pt x="91245" y="205651"/>
                </a:moveTo>
                <a:lnTo>
                  <a:pt x="118340" y="253812"/>
                </a:lnTo>
                <a:lnTo>
                  <a:pt x="172592" y="253812"/>
                </a:lnTo>
                <a:cubicBezTo>
                  <a:pt x="200638" y="253812"/>
                  <a:pt x="223355" y="276528"/>
                  <a:pt x="223355" y="304574"/>
                </a:cubicBezTo>
                <a:cubicBezTo>
                  <a:pt x="223355" y="311808"/>
                  <a:pt x="221832" y="318661"/>
                  <a:pt x="219103" y="324879"/>
                </a:cubicBezTo>
                <a:lnTo>
                  <a:pt x="256667" y="324879"/>
                </a:lnTo>
                <a:cubicBezTo>
                  <a:pt x="266249" y="324879"/>
                  <a:pt x="274053" y="317075"/>
                  <a:pt x="274053" y="307493"/>
                </a:cubicBezTo>
                <a:cubicBezTo>
                  <a:pt x="274053" y="249814"/>
                  <a:pt x="227289" y="203050"/>
                  <a:pt x="169610" y="203050"/>
                </a:cubicBezTo>
                <a:lnTo>
                  <a:pt x="114469" y="203050"/>
                </a:lnTo>
                <a:cubicBezTo>
                  <a:pt x="106474" y="203050"/>
                  <a:pt x="98669" y="203938"/>
                  <a:pt x="91182" y="205651"/>
                </a:cubicBezTo>
                <a:close/>
                <a:moveTo>
                  <a:pt x="135472" y="284269"/>
                </a:moveTo>
                <a:lnTo>
                  <a:pt x="158315" y="324879"/>
                </a:lnTo>
                <a:lnTo>
                  <a:pt x="172592" y="324879"/>
                </a:lnTo>
                <a:cubicBezTo>
                  <a:pt x="183823" y="324879"/>
                  <a:pt x="192897" y="315806"/>
                  <a:pt x="192897" y="304574"/>
                </a:cubicBezTo>
                <a:cubicBezTo>
                  <a:pt x="192897" y="293343"/>
                  <a:pt x="183823" y="284269"/>
                  <a:pt x="172592" y="284269"/>
                </a:cubicBezTo>
                <a:lnTo>
                  <a:pt x="135472" y="284269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47" name="Text 45"/>
          <p:cNvSpPr/>
          <p:nvPr/>
        </p:nvSpPr>
        <p:spPr>
          <a:xfrm>
            <a:off x="1055858" y="5811731"/>
            <a:ext cx="8320521" cy="2526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2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制毒人员身体特征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1055858" y="6136610"/>
            <a:ext cx="8302472" cy="2165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5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在缺乏防护的情况下，制毒人员双手、面部常会被化学制剂灼伤并导致皮肤溃烂，或吸入有毒气体导致中毒，严重的会送医院抢救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ifeng.com/81c42a3924554f2303f3c6d3d207176710107a5a.jpg"/>
          <p:cNvPicPr>
            <a:picLocks noChangeAspect="1"/>
          </p:cNvPicPr>
          <p:nvPr/>
        </p:nvPicPr>
        <p:blipFill>
          <a:blip r:embed="rId1">
            <a:alphaModFix amt="25000"/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100000">
                <a:srgbClr val="2C3E50">
                  <a:alpha val="70000"/>
                </a:srgbClr>
              </a:gs>
            </a:gsLst>
            <a:lin ang="0" scaled="1"/>
          </a:gradFill>
        </p:spPr>
      </p:sp>
      <p:sp>
        <p:nvSpPr>
          <p:cNvPr id="4" name="Shape 1"/>
          <p:cNvSpPr/>
          <p:nvPr/>
        </p:nvSpPr>
        <p:spPr>
          <a:xfrm>
            <a:off x="381000" y="1524000"/>
            <a:ext cx="1371600" cy="38100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0"/>
                </a:moveTo>
                <a:lnTo>
                  <a:pt x="1371600" y="0"/>
                </a:lnTo>
                <a:lnTo>
                  <a:pt x="13716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Text 2"/>
          <p:cNvSpPr/>
          <p:nvPr/>
        </p:nvSpPr>
        <p:spPr>
          <a:xfrm>
            <a:off x="381000" y="1524000"/>
            <a:ext cx="1447800" cy="381000"/>
          </a:xfrm>
          <a:prstGeom prst="rect">
            <a:avLst/>
          </a:prstGeom>
          <a:noFill/>
        </p:spPr>
        <p:txBody>
          <a:bodyPr wrap="square" lIns="190500" tIns="76200" rIns="190500" bIns="7620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F9FAF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03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209800"/>
            <a:ext cx="3086100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核心制毒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设备识别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229100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Text 5"/>
          <p:cNvSpPr/>
          <p:nvPr/>
        </p:nvSpPr>
        <p:spPr>
          <a:xfrm>
            <a:off x="381000" y="4591050"/>
            <a:ext cx="2857500" cy="742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通过设备特征快速判断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制毒工艺类型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496675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105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47700"/>
            <a:ext cx="11601450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制毒设备分类与识别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1430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81000" y="1333500"/>
            <a:ext cx="11430000" cy="2352675"/>
          </a:xfrm>
          <a:custGeom>
            <a:avLst/>
            <a:gdLst/>
            <a:ahLst/>
            <a:cxnLst/>
            <a:rect l="l" t="t" r="r" b="b"/>
            <a:pathLst>
              <a:path w="11430000" h="2352675">
                <a:moveTo>
                  <a:pt x="76203" y="0"/>
                </a:moveTo>
                <a:lnTo>
                  <a:pt x="11353797" y="0"/>
                </a:lnTo>
                <a:cubicBezTo>
                  <a:pt x="11395855" y="0"/>
                  <a:pt x="11430000" y="34145"/>
                  <a:pt x="11430000" y="76203"/>
                </a:cubicBezTo>
                <a:lnTo>
                  <a:pt x="11430000" y="2276472"/>
                </a:lnTo>
                <a:cubicBezTo>
                  <a:pt x="11430000" y="2318530"/>
                  <a:pt x="11395855" y="2352675"/>
                  <a:pt x="11353797" y="2352675"/>
                </a:cubicBezTo>
                <a:lnTo>
                  <a:pt x="76203" y="2352675"/>
                </a:lnTo>
                <a:cubicBezTo>
                  <a:pt x="34145" y="2352675"/>
                  <a:pt x="0" y="2318530"/>
                  <a:pt x="0" y="2276472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graphicFrame>
        <p:nvGraphicFramePr>
          <p:cNvPr id="10" name="Table 0"/>
          <p:cNvGraphicFramePr>
            <a:graphicFrameLocks noGrp="1"/>
          </p:cNvGraphicFramePr>
          <p:nvPr/>
        </p:nvGraphicFramePr>
        <p:xfrm>
          <a:off x="381000" y="1333500"/>
          <a:ext cx="11430000" cy="2352675"/>
        </p:xfrm>
        <a:graphic>
          <a:graphicData uri="http://schemas.openxmlformats.org/drawingml/2006/table">
            <a:tbl>
              <a:tblPr/>
              <a:tblGrid>
                <a:gridCol w="2000250"/>
                <a:gridCol w="3419475"/>
                <a:gridCol w="6010275"/>
              </a:tblGrid>
              <a:tr h="470535"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设备类型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核心特征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u="none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主要用途/识别点</a:t>
                      </a:r>
                      <a:endParaRPr lang="en-US"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2C3E50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反应釜/反应罐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带搅拌装置的大容量金属/玻璃罐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用于混合、加热化学原料，是制毒核心设备，常伴有刺鼻气味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玻璃器皿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烧杯、冷凝管、漏斗、抽滤瓶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用于提纯、分离毒品，现场通常瓶瓶罐罐堆积如山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7F2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加热/制冷设备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电炉、加热套、冰柜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控制反应温度，制毒对温度要求极高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提纯/包装设备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真空泵、离心机、压片机、封口机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dirty="0">
                          <a:solidFill>
                            <a:srgbClr val="1F2937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pitchFamily="34" charset="-120"/>
                        </a:rPr>
                        <a:t>用于干燥、粉碎、压片、包装成品</a:t>
                      </a: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14300" marR="114300" marT="114300" marB="1143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8F7F2"/>
                    </a:solidFill>
                  </a:tcPr>
                </a:tc>
              </a:tr>
            </a:tbl>
          </a:graphicData>
        </a:graphic>
      </p:graphicFrame>
      <p:sp>
        <p:nvSpPr>
          <p:cNvPr id="7" name="Shape 4"/>
          <p:cNvSpPr/>
          <p:nvPr/>
        </p:nvSpPr>
        <p:spPr>
          <a:xfrm>
            <a:off x="381000" y="3800475"/>
            <a:ext cx="3705225" cy="1371600"/>
          </a:xfrm>
          <a:custGeom>
            <a:avLst/>
            <a:gdLst/>
            <a:ahLst/>
            <a:cxnLst/>
            <a:rect l="l" t="t" r="r" b="b"/>
            <a:pathLst>
              <a:path w="3705225" h="1371600">
                <a:moveTo>
                  <a:pt x="76206" y="0"/>
                </a:moveTo>
                <a:lnTo>
                  <a:pt x="3629019" y="0"/>
                </a:lnTo>
                <a:cubicBezTo>
                  <a:pt x="3671106" y="0"/>
                  <a:pt x="3705225" y="34119"/>
                  <a:pt x="3705225" y="76206"/>
                </a:cubicBezTo>
                <a:lnTo>
                  <a:pt x="3705225" y="1295394"/>
                </a:lnTo>
                <a:cubicBezTo>
                  <a:pt x="3705225" y="1337481"/>
                  <a:pt x="3671106" y="1371600"/>
                  <a:pt x="3629019" y="1371600"/>
                </a:cubicBezTo>
                <a:lnTo>
                  <a:pt x="76206" y="1371600"/>
                </a:lnTo>
                <a:cubicBezTo>
                  <a:pt x="34119" y="1371600"/>
                  <a:pt x="0" y="1337481"/>
                  <a:pt x="0" y="129539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546497" y="4000500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75043" y="32515"/>
                </a:moveTo>
                <a:lnTo>
                  <a:pt x="75043" y="49124"/>
                </a:lnTo>
                <a:lnTo>
                  <a:pt x="75210" y="49292"/>
                </a:lnTo>
                <a:cubicBezTo>
                  <a:pt x="77387" y="21699"/>
                  <a:pt x="100459" y="0"/>
                  <a:pt x="128621" y="0"/>
                </a:cubicBezTo>
                <a:cubicBezTo>
                  <a:pt x="135352" y="0"/>
                  <a:pt x="141815" y="1239"/>
                  <a:pt x="147742" y="3516"/>
                </a:cubicBezTo>
                <a:cubicBezTo>
                  <a:pt x="151090" y="4789"/>
                  <a:pt x="151693" y="9041"/>
                  <a:pt x="149182" y="11586"/>
                </a:cubicBezTo>
                <a:lnTo>
                  <a:pt x="119479" y="41289"/>
                </a:lnTo>
                <a:cubicBezTo>
                  <a:pt x="118475" y="42293"/>
                  <a:pt x="117905" y="43666"/>
                  <a:pt x="117905" y="45073"/>
                </a:cubicBezTo>
                <a:lnTo>
                  <a:pt x="117905" y="58936"/>
                </a:lnTo>
                <a:cubicBezTo>
                  <a:pt x="117905" y="61883"/>
                  <a:pt x="120316" y="64294"/>
                  <a:pt x="123263" y="64294"/>
                </a:cubicBezTo>
                <a:lnTo>
                  <a:pt x="137127" y="64294"/>
                </a:lnTo>
                <a:cubicBezTo>
                  <a:pt x="138533" y="64294"/>
                  <a:pt x="139906" y="63724"/>
                  <a:pt x="140910" y="62720"/>
                </a:cubicBezTo>
                <a:lnTo>
                  <a:pt x="170613" y="33018"/>
                </a:lnTo>
                <a:cubicBezTo>
                  <a:pt x="173158" y="30473"/>
                  <a:pt x="177411" y="31109"/>
                  <a:pt x="178683" y="34457"/>
                </a:cubicBezTo>
                <a:cubicBezTo>
                  <a:pt x="180960" y="40385"/>
                  <a:pt x="182199" y="46847"/>
                  <a:pt x="182199" y="53578"/>
                </a:cubicBezTo>
                <a:cubicBezTo>
                  <a:pt x="182199" y="73871"/>
                  <a:pt x="170914" y="91552"/>
                  <a:pt x="154238" y="100626"/>
                </a:cubicBezTo>
                <a:lnTo>
                  <a:pt x="181529" y="127918"/>
                </a:lnTo>
                <a:cubicBezTo>
                  <a:pt x="187791" y="134180"/>
                  <a:pt x="187791" y="144360"/>
                  <a:pt x="181529" y="150655"/>
                </a:cubicBezTo>
                <a:lnTo>
                  <a:pt x="161404" y="170780"/>
                </a:lnTo>
                <a:cubicBezTo>
                  <a:pt x="155142" y="177042"/>
                  <a:pt x="144962" y="177042"/>
                  <a:pt x="138667" y="170780"/>
                </a:cubicBezTo>
                <a:lnTo>
                  <a:pt x="96474" y="128588"/>
                </a:lnTo>
                <a:cubicBezTo>
                  <a:pt x="87299" y="119412"/>
                  <a:pt x="85223" y="105850"/>
                  <a:pt x="90279" y="94666"/>
                </a:cubicBezTo>
                <a:lnTo>
                  <a:pt x="59907" y="64294"/>
                </a:lnTo>
                <a:lnTo>
                  <a:pt x="43298" y="64294"/>
                </a:lnTo>
                <a:cubicBezTo>
                  <a:pt x="39715" y="64294"/>
                  <a:pt x="36366" y="62519"/>
                  <a:pt x="34390" y="59539"/>
                </a:cubicBezTo>
                <a:lnTo>
                  <a:pt x="7836" y="19723"/>
                </a:lnTo>
                <a:cubicBezTo>
                  <a:pt x="6429" y="17614"/>
                  <a:pt x="6697" y="14767"/>
                  <a:pt x="8506" y="12959"/>
                </a:cubicBezTo>
                <a:lnTo>
                  <a:pt x="23708" y="-2244"/>
                </a:lnTo>
                <a:cubicBezTo>
                  <a:pt x="25517" y="-4052"/>
                  <a:pt x="28329" y="-4320"/>
                  <a:pt x="30473" y="-2913"/>
                </a:cubicBezTo>
                <a:lnTo>
                  <a:pt x="70288" y="23608"/>
                </a:lnTo>
                <a:cubicBezTo>
                  <a:pt x="73268" y="25584"/>
                  <a:pt x="75043" y="28932"/>
                  <a:pt x="75043" y="32515"/>
                </a:cubicBezTo>
                <a:close/>
                <a:moveTo>
                  <a:pt x="72197" y="99320"/>
                </a:moveTo>
                <a:cubicBezTo>
                  <a:pt x="70087" y="111710"/>
                  <a:pt x="73000" y="124804"/>
                  <a:pt x="81037" y="135285"/>
                </a:cubicBezTo>
                <a:lnTo>
                  <a:pt x="49225" y="167063"/>
                </a:lnTo>
                <a:cubicBezTo>
                  <a:pt x="39815" y="176473"/>
                  <a:pt x="24545" y="176473"/>
                  <a:pt x="15136" y="167063"/>
                </a:cubicBezTo>
                <a:cubicBezTo>
                  <a:pt x="5726" y="157654"/>
                  <a:pt x="5726" y="142384"/>
                  <a:pt x="15136" y="132974"/>
                </a:cubicBezTo>
                <a:lnTo>
                  <a:pt x="60476" y="87634"/>
                </a:lnTo>
                <a:lnTo>
                  <a:pt x="72197" y="99354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9" name="Text 6"/>
          <p:cNvSpPr/>
          <p:nvPr/>
        </p:nvSpPr>
        <p:spPr>
          <a:xfrm>
            <a:off x="752475" y="3952875"/>
            <a:ext cx="3267075" cy="266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通用类设备</a:t>
            </a:r>
            <a:endParaRPr lang="en-US" sz="1600" dirty="0"/>
          </a:p>
        </p:txBody>
      </p:sp>
      <p:sp>
        <p:nvSpPr>
          <p:cNvPr id="6" name="Shape 7"/>
          <p:cNvSpPr/>
          <p:nvPr/>
        </p:nvSpPr>
        <p:spPr>
          <a:xfrm>
            <a:off x="53340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1" name="Text 8"/>
          <p:cNvSpPr/>
          <p:nvPr/>
        </p:nvSpPr>
        <p:spPr>
          <a:xfrm>
            <a:off x="53340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塑料桶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295400" y="4333875"/>
            <a:ext cx="533400" cy="304800"/>
          </a:xfrm>
          <a:custGeom>
            <a:avLst/>
            <a:gdLst/>
            <a:ahLst/>
            <a:cxnLst/>
            <a:rect l="l" t="t" r="r" b="b"/>
            <a:pathLst>
              <a:path w="533400" h="304800">
                <a:moveTo>
                  <a:pt x="152400" y="0"/>
                </a:moveTo>
                <a:lnTo>
                  <a:pt x="381000" y="0"/>
                </a:lnTo>
                <a:cubicBezTo>
                  <a:pt x="465112" y="0"/>
                  <a:pt x="533400" y="68288"/>
                  <a:pt x="533400" y="152400"/>
                </a:cubicBezTo>
                <a:lnTo>
                  <a:pt x="533400" y="152400"/>
                </a:lnTo>
                <a:cubicBezTo>
                  <a:pt x="533400" y="236512"/>
                  <a:pt x="465112" y="304800"/>
                  <a:pt x="3810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3" name="Text 10"/>
          <p:cNvSpPr/>
          <p:nvPr/>
        </p:nvSpPr>
        <p:spPr>
          <a:xfrm>
            <a:off x="1295400" y="4333875"/>
            <a:ext cx="6096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漏斗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190500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5" name="Text 12"/>
          <p:cNvSpPr/>
          <p:nvPr/>
        </p:nvSpPr>
        <p:spPr>
          <a:xfrm>
            <a:off x="190500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抽滤瓶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266700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7" name="Text 14"/>
          <p:cNvSpPr/>
          <p:nvPr/>
        </p:nvSpPr>
        <p:spPr>
          <a:xfrm>
            <a:off x="266700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搅拌机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33400" y="4714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9" name="Text 16"/>
          <p:cNvSpPr/>
          <p:nvPr/>
        </p:nvSpPr>
        <p:spPr>
          <a:xfrm>
            <a:off x="533400" y="4714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离心机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1295400" y="4714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1" name="Text 18"/>
          <p:cNvSpPr/>
          <p:nvPr/>
        </p:nvSpPr>
        <p:spPr>
          <a:xfrm>
            <a:off x="1295400" y="4714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真空泵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2057400" y="4714875"/>
            <a:ext cx="533400" cy="304800"/>
          </a:xfrm>
          <a:custGeom>
            <a:avLst/>
            <a:gdLst/>
            <a:ahLst/>
            <a:cxnLst/>
            <a:rect l="l" t="t" r="r" b="b"/>
            <a:pathLst>
              <a:path w="533400" h="304800">
                <a:moveTo>
                  <a:pt x="152400" y="0"/>
                </a:moveTo>
                <a:lnTo>
                  <a:pt x="381000" y="0"/>
                </a:lnTo>
                <a:cubicBezTo>
                  <a:pt x="465112" y="0"/>
                  <a:pt x="533400" y="68288"/>
                  <a:pt x="533400" y="152400"/>
                </a:cubicBezTo>
                <a:lnTo>
                  <a:pt x="533400" y="152400"/>
                </a:lnTo>
                <a:cubicBezTo>
                  <a:pt x="533400" y="236512"/>
                  <a:pt x="465112" y="304800"/>
                  <a:pt x="3810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3" name="Text 20"/>
          <p:cNvSpPr/>
          <p:nvPr/>
        </p:nvSpPr>
        <p:spPr>
          <a:xfrm>
            <a:off x="2057400" y="4714875"/>
            <a:ext cx="6096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天平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4241750" y="3800475"/>
            <a:ext cx="3705225" cy="1371600"/>
          </a:xfrm>
          <a:custGeom>
            <a:avLst/>
            <a:gdLst/>
            <a:ahLst/>
            <a:cxnLst/>
            <a:rect l="l" t="t" r="r" b="b"/>
            <a:pathLst>
              <a:path w="3705225" h="1371600">
                <a:moveTo>
                  <a:pt x="76206" y="0"/>
                </a:moveTo>
                <a:lnTo>
                  <a:pt x="3629019" y="0"/>
                </a:lnTo>
                <a:cubicBezTo>
                  <a:pt x="3671106" y="0"/>
                  <a:pt x="3705225" y="34119"/>
                  <a:pt x="3705225" y="76206"/>
                </a:cubicBezTo>
                <a:lnTo>
                  <a:pt x="3705225" y="1295394"/>
                </a:lnTo>
                <a:cubicBezTo>
                  <a:pt x="3705225" y="1337481"/>
                  <a:pt x="3671106" y="1371600"/>
                  <a:pt x="3629019" y="1371600"/>
                </a:cubicBezTo>
                <a:lnTo>
                  <a:pt x="76206" y="1371600"/>
                </a:lnTo>
                <a:cubicBezTo>
                  <a:pt x="34119" y="1371600"/>
                  <a:pt x="0" y="1337481"/>
                  <a:pt x="0" y="129539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2"/>
          <p:cNvSpPr/>
          <p:nvPr/>
        </p:nvSpPr>
        <p:spPr>
          <a:xfrm>
            <a:off x="4428679" y="4000500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53746" y="-8840"/>
                </a:moveTo>
                <a:cubicBezTo>
                  <a:pt x="56860" y="-11452"/>
                  <a:pt x="61447" y="-11352"/>
                  <a:pt x="64428" y="-8539"/>
                </a:cubicBezTo>
                <a:cubicBezTo>
                  <a:pt x="68547" y="-4655"/>
                  <a:pt x="72230" y="-368"/>
                  <a:pt x="75780" y="3985"/>
                </a:cubicBezTo>
                <a:cubicBezTo>
                  <a:pt x="80300" y="9510"/>
                  <a:pt x="85725" y="16810"/>
                  <a:pt x="90949" y="25483"/>
                </a:cubicBezTo>
                <a:cubicBezTo>
                  <a:pt x="92690" y="23206"/>
                  <a:pt x="94298" y="21197"/>
                  <a:pt x="95704" y="19489"/>
                </a:cubicBezTo>
                <a:cubicBezTo>
                  <a:pt x="96072" y="19054"/>
                  <a:pt x="96441" y="18585"/>
                  <a:pt x="96809" y="18116"/>
                </a:cubicBezTo>
                <a:cubicBezTo>
                  <a:pt x="99454" y="14834"/>
                  <a:pt x="102736" y="10716"/>
                  <a:pt x="107123" y="10716"/>
                </a:cubicBezTo>
                <a:cubicBezTo>
                  <a:pt x="111610" y="10716"/>
                  <a:pt x="114758" y="14700"/>
                  <a:pt x="117437" y="18116"/>
                </a:cubicBezTo>
                <a:cubicBezTo>
                  <a:pt x="117872" y="18685"/>
                  <a:pt x="118307" y="19221"/>
                  <a:pt x="118743" y="19723"/>
                </a:cubicBezTo>
                <a:cubicBezTo>
                  <a:pt x="122192" y="23876"/>
                  <a:pt x="126779" y="29870"/>
                  <a:pt x="131367" y="37270"/>
                </a:cubicBezTo>
                <a:cubicBezTo>
                  <a:pt x="140475" y="51971"/>
                  <a:pt x="149985" y="72900"/>
                  <a:pt x="149985" y="96407"/>
                </a:cubicBezTo>
                <a:cubicBezTo>
                  <a:pt x="149985" y="137830"/>
                  <a:pt x="116398" y="171417"/>
                  <a:pt x="74976" y="171417"/>
                </a:cubicBezTo>
                <a:cubicBezTo>
                  <a:pt x="33553" y="171417"/>
                  <a:pt x="0" y="137863"/>
                  <a:pt x="0" y="96441"/>
                </a:cubicBezTo>
                <a:cubicBezTo>
                  <a:pt x="0" y="65935"/>
                  <a:pt x="13763" y="39514"/>
                  <a:pt x="26956" y="21096"/>
                </a:cubicBezTo>
                <a:cubicBezTo>
                  <a:pt x="33620" y="11821"/>
                  <a:pt x="40251" y="4387"/>
                  <a:pt x="45240" y="-703"/>
                </a:cubicBezTo>
                <a:cubicBezTo>
                  <a:pt x="47986" y="-3516"/>
                  <a:pt x="50765" y="-6295"/>
                  <a:pt x="53779" y="-8807"/>
                </a:cubicBezTo>
                <a:close/>
                <a:moveTo>
                  <a:pt x="75579" y="139303"/>
                </a:moveTo>
                <a:cubicBezTo>
                  <a:pt x="84051" y="139303"/>
                  <a:pt x="91552" y="136959"/>
                  <a:pt x="98617" y="132271"/>
                </a:cubicBezTo>
                <a:cubicBezTo>
                  <a:pt x="112715" y="122426"/>
                  <a:pt x="116499" y="102736"/>
                  <a:pt x="108027" y="87265"/>
                </a:cubicBezTo>
                <a:cubicBezTo>
                  <a:pt x="106520" y="84252"/>
                  <a:pt x="102669" y="84051"/>
                  <a:pt x="100492" y="86596"/>
                </a:cubicBezTo>
                <a:lnTo>
                  <a:pt x="92054" y="96407"/>
                </a:lnTo>
                <a:cubicBezTo>
                  <a:pt x="89844" y="98952"/>
                  <a:pt x="85859" y="98885"/>
                  <a:pt x="83783" y="96240"/>
                </a:cubicBezTo>
                <a:cubicBezTo>
                  <a:pt x="77990" y="88839"/>
                  <a:pt x="67341" y="75344"/>
                  <a:pt x="61916" y="68446"/>
                </a:cubicBezTo>
                <a:cubicBezTo>
                  <a:pt x="60108" y="66135"/>
                  <a:pt x="56826" y="65767"/>
                  <a:pt x="54717" y="67810"/>
                </a:cubicBezTo>
                <a:cubicBezTo>
                  <a:pt x="48589" y="73770"/>
                  <a:pt x="37471" y="86830"/>
                  <a:pt x="37471" y="102736"/>
                </a:cubicBezTo>
                <a:cubicBezTo>
                  <a:pt x="37471" y="125708"/>
                  <a:pt x="54415" y="139303"/>
                  <a:pt x="75545" y="139303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6" name="Text 23"/>
          <p:cNvSpPr/>
          <p:nvPr/>
        </p:nvSpPr>
        <p:spPr>
          <a:xfrm>
            <a:off x="4613225" y="3952875"/>
            <a:ext cx="3267075" cy="266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加热及化学反应类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439415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8" name="Text 25"/>
          <p:cNvSpPr/>
          <p:nvPr/>
        </p:nvSpPr>
        <p:spPr>
          <a:xfrm>
            <a:off x="439415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反应釜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515615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0" name="Text 27"/>
          <p:cNvSpPr/>
          <p:nvPr/>
        </p:nvSpPr>
        <p:spPr>
          <a:xfrm>
            <a:off x="515615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加热器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5918150" y="4333875"/>
            <a:ext cx="838200" cy="304800"/>
          </a:xfrm>
          <a:custGeom>
            <a:avLst/>
            <a:gdLst/>
            <a:ahLst/>
            <a:cxnLst/>
            <a:rect l="l" t="t" r="r" b="b"/>
            <a:pathLst>
              <a:path w="838200" h="304800">
                <a:moveTo>
                  <a:pt x="152400" y="0"/>
                </a:moveTo>
                <a:lnTo>
                  <a:pt x="685800" y="0"/>
                </a:lnTo>
                <a:cubicBezTo>
                  <a:pt x="769912" y="0"/>
                  <a:pt x="838200" y="68288"/>
                  <a:pt x="838200" y="152400"/>
                </a:cubicBezTo>
                <a:lnTo>
                  <a:pt x="838200" y="152400"/>
                </a:lnTo>
                <a:cubicBezTo>
                  <a:pt x="838200" y="236512"/>
                  <a:pt x="769912" y="304800"/>
                  <a:pt x="6858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2" name="Text 29"/>
          <p:cNvSpPr/>
          <p:nvPr/>
        </p:nvSpPr>
        <p:spPr>
          <a:xfrm>
            <a:off x="5918150" y="4333875"/>
            <a:ext cx="9144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蒸馏装置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6832550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4" name="Text 31"/>
          <p:cNvSpPr/>
          <p:nvPr/>
        </p:nvSpPr>
        <p:spPr>
          <a:xfrm>
            <a:off x="6832550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冷凝器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4394150" y="4714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6" name="Text 33"/>
          <p:cNvSpPr/>
          <p:nvPr/>
        </p:nvSpPr>
        <p:spPr>
          <a:xfrm>
            <a:off x="4394150" y="4714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烘干箱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5156150" y="4714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8" name="Text 35"/>
          <p:cNvSpPr/>
          <p:nvPr/>
        </p:nvSpPr>
        <p:spPr>
          <a:xfrm>
            <a:off x="5156150" y="4714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微波炉</a:t>
            </a:r>
            <a:endParaRPr lang="en-US" sz="1600" dirty="0"/>
          </a:p>
        </p:txBody>
      </p:sp>
      <p:sp>
        <p:nvSpPr>
          <p:cNvPr id="39" name="Shape 36"/>
          <p:cNvSpPr/>
          <p:nvPr/>
        </p:nvSpPr>
        <p:spPr>
          <a:xfrm>
            <a:off x="5918150" y="4714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0" name="Text 37"/>
          <p:cNvSpPr/>
          <p:nvPr/>
        </p:nvSpPr>
        <p:spPr>
          <a:xfrm>
            <a:off x="5918150" y="4714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温度计</a:t>
            </a:r>
            <a:endParaRPr lang="en-US" sz="1600" dirty="0"/>
          </a:p>
        </p:txBody>
      </p:sp>
      <p:sp>
        <p:nvSpPr>
          <p:cNvPr id="41" name="Shape 38"/>
          <p:cNvSpPr/>
          <p:nvPr/>
        </p:nvSpPr>
        <p:spPr>
          <a:xfrm>
            <a:off x="8102501" y="3800475"/>
            <a:ext cx="3705225" cy="1371600"/>
          </a:xfrm>
          <a:custGeom>
            <a:avLst/>
            <a:gdLst/>
            <a:ahLst/>
            <a:cxnLst/>
            <a:rect l="l" t="t" r="r" b="b"/>
            <a:pathLst>
              <a:path w="3705225" h="1371600">
                <a:moveTo>
                  <a:pt x="76206" y="0"/>
                </a:moveTo>
                <a:lnTo>
                  <a:pt x="3629019" y="0"/>
                </a:lnTo>
                <a:cubicBezTo>
                  <a:pt x="3671106" y="0"/>
                  <a:pt x="3705225" y="34119"/>
                  <a:pt x="3705225" y="76206"/>
                </a:cubicBezTo>
                <a:lnTo>
                  <a:pt x="3705225" y="1295394"/>
                </a:lnTo>
                <a:cubicBezTo>
                  <a:pt x="3705225" y="1337481"/>
                  <a:pt x="3671106" y="1371600"/>
                  <a:pt x="3629019" y="1371600"/>
                </a:cubicBezTo>
                <a:lnTo>
                  <a:pt x="76206" y="1371600"/>
                </a:lnTo>
                <a:cubicBezTo>
                  <a:pt x="34119" y="1371600"/>
                  <a:pt x="0" y="1337481"/>
                  <a:pt x="0" y="129539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39"/>
          <p:cNvSpPr/>
          <p:nvPr/>
        </p:nvSpPr>
        <p:spPr>
          <a:xfrm>
            <a:off x="8289429" y="4000500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123698" y="42863"/>
                </a:moveTo>
                <a:lnTo>
                  <a:pt x="112213" y="26789"/>
                </a:lnTo>
                <a:lnTo>
                  <a:pt x="37840" y="26789"/>
                </a:lnTo>
                <a:lnTo>
                  <a:pt x="26354" y="42863"/>
                </a:lnTo>
                <a:lnTo>
                  <a:pt x="123698" y="42863"/>
                </a:lnTo>
                <a:close/>
                <a:moveTo>
                  <a:pt x="0" y="49727"/>
                </a:moveTo>
                <a:cubicBezTo>
                  <a:pt x="0" y="45274"/>
                  <a:pt x="1406" y="40920"/>
                  <a:pt x="3985" y="37270"/>
                </a:cubicBezTo>
                <a:lnTo>
                  <a:pt x="20393" y="14332"/>
                </a:lnTo>
                <a:cubicBezTo>
                  <a:pt x="24412" y="8706"/>
                  <a:pt x="30908" y="5358"/>
                  <a:pt x="37806" y="5358"/>
                </a:cubicBezTo>
                <a:lnTo>
                  <a:pt x="112179" y="5358"/>
                </a:lnTo>
                <a:cubicBezTo>
                  <a:pt x="119111" y="5358"/>
                  <a:pt x="125607" y="8706"/>
                  <a:pt x="129626" y="14332"/>
                </a:cubicBezTo>
                <a:lnTo>
                  <a:pt x="146000" y="37270"/>
                </a:lnTo>
                <a:cubicBezTo>
                  <a:pt x="148612" y="40920"/>
                  <a:pt x="149985" y="45274"/>
                  <a:pt x="149985" y="49727"/>
                </a:cubicBezTo>
                <a:lnTo>
                  <a:pt x="150019" y="139303"/>
                </a:lnTo>
                <a:cubicBezTo>
                  <a:pt x="150019" y="151124"/>
                  <a:pt x="140408" y="160734"/>
                  <a:pt x="128588" y="160734"/>
                </a:cubicBezTo>
                <a:lnTo>
                  <a:pt x="21431" y="160734"/>
                </a:lnTo>
                <a:cubicBezTo>
                  <a:pt x="9611" y="160734"/>
                  <a:pt x="0" y="151124"/>
                  <a:pt x="0" y="139303"/>
                </a:cubicBezTo>
                <a:lnTo>
                  <a:pt x="0" y="49727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43" name="Text 40"/>
          <p:cNvSpPr/>
          <p:nvPr/>
        </p:nvSpPr>
        <p:spPr>
          <a:xfrm>
            <a:off x="8473976" y="3952875"/>
            <a:ext cx="3267075" cy="266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包装设备</a:t>
            </a:r>
            <a:endParaRPr lang="en-US" sz="1600" dirty="0"/>
          </a:p>
        </p:txBody>
      </p:sp>
      <p:sp>
        <p:nvSpPr>
          <p:cNvPr id="44" name="Shape 41"/>
          <p:cNvSpPr/>
          <p:nvPr/>
        </p:nvSpPr>
        <p:spPr>
          <a:xfrm>
            <a:off x="8254901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5" name="Text 42"/>
          <p:cNvSpPr/>
          <p:nvPr/>
        </p:nvSpPr>
        <p:spPr>
          <a:xfrm>
            <a:off x="8254901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封口机</a:t>
            </a:r>
            <a:endParaRPr lang="en-US" sz="1600" dirty="0"/>
          </a:p>
        </p:txBody>
      </p:sp>
      <p:sp>
        <p:nvSpPr>
          <p:cNvPr id="46" name="Shape 43"/>
          <p:cNvSpPr/>
          <p:nvPr/>
        </p:nvSpPr>
        <p:spPr>
          <a:xfrm>
            <a:off x="9016901" y="4333875"/>
            <a:ext cx="685800" cy="304800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152400" y="0"/>
                </a:moveTo>
                <a:lnTo>
                  <a:pt x="533400" y="0"/>
                </a:lnTo>
                <a:cubicBezTo>
                  <a:pt x="617512" y="0"/>
                  <a:pt x="685800" y="68288"/>
                  <a:pt x="685800" y="152400"/>
                </a:cubicBezTo>
                <a:lnTo>
                  <a:pt x="685800" y="152400"/>
                </a:lnTo>
                <a:cubicBezTo>
                  <a:pt x="685800" y="236512"/>
                  <a:pt x="617512" y="304800"/>
                  <a:pt x="533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7" name="Text 44"/>
          <p:cNvSpPr/>
          <p:nvPr/>
        </p:nvSpPr>
        <p:spPr>
          <a:xfrm>
            <a:off x="9016901" y="4333875"/>
            <a:ext cx="762000" cy="304800"/>
          </a:xfrm>
          <a:prstGeom prst="rect">
            <a:avLst/>
          </a:prstGeom>
          <a:noFill/>
        </p:spPr>
        <p:txBody>
          <a:bodyPr wrap="square" lIns="114300" tIns="38100" rIns="1143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压片机</a:t>
            </a:r>
            <a:endParaRPr lang="en-US" sz="1600" dirty="0"/>
          </a:p>
        </p:txBody>
      </p:sp>
      <p:sp>
        <p:nvSpPr>
          <p:cNvPr id="48" name="Shape 45"/>
          <p:cNvSpPr/>
          <p:nvPr/>
        </p:nvSpPr>
        <p:spPr>
          <a:xfrm>
            <a:off x="400050" y="5286375"/>
            <a:ext cx="11410950" cy="457200"/>
          </a:xfrm>
          <a:custGeom>
            <a:avLst/>
            <a:gdLst/>
            <a:ahLst/>
            <a:cxnLst/>
            <a:rect l="l" t="t" r="r" b="b"/>
            <a:pathLst>
              <a:path w="11410950" h="457200">
                <a:moveTo>
                  <a:pt x="38100" y="0"/>
                </a:moveTo>
                <a:lnTo>
                  <a:pt x="11334748" y="0"/>
                </a:lnTo>
                <a:cubicBezTo>
                  <a:pt x="11376833" y="0"/>
                  <a:pt x="11410950" y="34117"/>
                  <a:pt x="11410950" y="76202"/>
                </a:cubicBezTo>
                <a:lnTo>
                  <a:pt x="11410950" y="380998"/>
                </a:lnTo>
                <a:cubicBezTo>
                  <a:pt x="11410950" y="423083"/>
                  <a:pt x="11376833" y="457200"/>
                  <a:pt x="11334748" y="457200"/>
                </a:cubicBezTo>
                <a:lnTo>
                  <a:pt x="38100" y="457200"/>
                </a:lnTo>
                <a:cubicBezTo>
                  <a:pt x="17058" y="457200"/>
                  <a:pt x="0" y="440142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8B0000">
              <a:alpha val="5098"/>
            </a:srgbClr>
          </a:solidFill>
        </p:spPr>
      </p:sp>
      <p:sp>
        <p:nvSpPr>
          <p:cNvPr id="49" name="Shape 46"/>
          <p:cNvSpPr/>
          <p:nvPr/>
        </p:nvSpPr>
        <p:spPr>
          <a:xfrm>
            <a:off x="400050" y="5286375"/>
            <a:ext cx="38100" cy="457200"/>
          </a:xfrm>
          <a:custGeom>
            <a:avLst/>
            <a:gdLst/>
            <a:ahLst/>
            <a:cxnLst/>
            <a:rect l="l" t="t" r="r" b="b"/>
            <a:pathLst>
              <a:path w="38100" h="457200">
                <a:moveTo>
                  <a:pt x="381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38100" y="457200"/>
                </a:lnTo>
                <a:cubicBezTo>
                  <a:pt x="17072" y="457200"/>
                  <a:pt x="0" y="440128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0" name="Shape 47"/>
          <p:cNvSpPr/>
          <p:nvPr/>
        </p:nvSpPr>
        <p:spPr>
          <a:xfrm>
            <a:off x="571500" y="54292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1" name="Text 48"/>
          <p:cNvSpPr/>
          <p:nvPr/>
        </p:nvSpPr>
        <p:spPr>
          <a:xfrm>
            <a:off x="781050" y="5400675"/>
            <a:ext cx="1099185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识别要点：</a:t>
            </a:r>
            <a:r>
              <a:rPr lang="en-US" sz="12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制毒现场通常存在大量工业级或实验室级的化学设备，这些是判断是否涉毒的关键物证。设备越齐全、规模越大，制毒可能性越高。</a:t>
            </a:r>
            <a:endParaRPr lang="en-US" sz="1600" dirty="0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77525" y="3877945"/>
            <a:ext cx="984250" cy="12166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0" y="4067175"/>
            <a:ext cx="79692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6760" y="1221740"/>
            <a:ext cx="10601960" cy="3380105"/>
            <a:chOff x="1200" y="2450"/>
            <a:chExt cx="16791" cy="5468"/>
          </a:xfrm>
        </p:grpSpPr>
        <p:pic>
          <p:nvPicPr>
            <p:cNvPr id="30" name="3" descr="面霜保湿瓶在玻璃和蓝色的背景，美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13838" r="13838"/>
            <a:stretch>
              <a:fillRect/>
            </a:stretch>
          </p:blipFill>
          <p:spPr>
            <a:xfrm>
              <a:off x="12061" y="2450"/>
              <a:ext cx="5931" cy="5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31" h="5467">
                  <a:moveTo>
                    <a:pt x="0" y="0"/>
                  </a:moveTo>
                  <a:lnTo>
                    <a:pt x="5931" y="0"/>
                  </a:lnTo>
                  <a:lnTo>
                    <a:pt x="5931" y="5467"/>
                  </a:lnTo>
                  <a:lnTo>
                    <a:pt x="1566" y="5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3">
                  <a:alpha val="20000"/>
                </a:schemeClr>
              </a:solidFill>
            </a:ln>
          </p:spPr>
        </p:pic>
        <p:pic>
          <p:nvPicPr>
            <p:cNvPr id="25" name="2" descr="装有身体护理和护肤霜的容器，底色为黄色，底色为碎花。美容面部皮肤护理及水疗。自然治疗的概念。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7292" r="7292"/>
            <a:stretch>
              <a:fillRect/>
            </a:stretch>
          </p:blipFill>
          <p:spPr>
            <a:xfrm>
              <a:off x="6082" y="2470"/>
              <a:ext cx="7027" cy="544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7" h="5448">
                  <a:moveTo>
                    <a:pt x="0" y="0"/>
                  </a:moveTo>
                  <a:lnTo>
                    <a:pt x="5598" y="0"/>
                  </a:lnTo>
                  <a:lnTo>
                    <a:pt x="7027" y="5448"/>
                  </a:lnTo>
                  <a:lnTo>
                    <a:pt x="1429" y="5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>
                  <a:alpha val="20000"/>
                </a:schemeClr>
              </a:solidFill>
            </a:ln>
          </p:spPr>
        </p:pic>
        <p:pic>
          <p:nvPicPr>
            <p:cNvPr id="24" name="1" descr="口红在金色的盒子里，红色的背景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3596" r="13596"/>
            <a:stretch>
              <a:fillRect/>
            </a:stretch>
          </p:blipFill>
          <p:spPr>
            <a:xfrm>
              <a:off x="1200" y="2450"/>
              <a:ext cx="5931" cy="5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31" h="5467">
                  <a:moveTo>
                    <a:pt x="0" y="0"/>
                  </a:moveTo>
                  <a:lnTo>
                    <a:pt x="4365" y="0"/>
                  </a:lnTo>
                  <a:lnTo>
                    <a:pt x="5931" y="5467"/>
                  </a:lnTo>
                  <a:lnTo>
                    <a:pt x="0" y="5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alpha val="20000"/>
                </a:schemeClr>
              </a:solidFill>
            </a:ln>
          </p:spPr>
        </p:pic>
      </p:grpSp>
      <p:sp>
        <p:nvSpPr>
          <p:cNvPr id="17" name="标题 16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46760" y="218440"/>
            <a:ext cx="2527935" cy="720090"/>
          </a:xfrm>
        </p:spPr>
        <p:txBody>
          <a:bodyPr/>
          <a:lstStyle/>
          <a:p>
            <a:r>
              <a:rPr lang="zh-CN" altLang="en-US"/>
              <a:t>制毒工具</a:t>
            </a:r>
            <a:endParaRPr lang="zh-CN" altLang="en-US"/>
          </a:p>
        </p:txBody>
      </p:sp>
      <p:sp>
        <p:nvSpPr>
          <p:cNvPr id="1411" name="任意多边形: 形状 1410"/>
          <p:cNvSpPr/>
          <p:nvPr>
            <p:custDataLst>
              <p:tags r:id="rId8"/>
            </p:custDataLst>
          </p:nvPr>
        </p:nvSpPr>
        <p:spPr>
          <a:xfrm>
            <a:off x="975043" y="1500505"/>
            <a:ext cx="338455" cy="500380"/>
          </a:xfrm>
          <a:custGeom>
            <a:avLst/>
            <a:gdLst>
              <a:gd name="connsiteX0" fmla="*/ 0 w 338455"/>
              <a:gd name="connsiteY0" fmla="*/ 0 h 500380"/>
              <a:gd name="connsiteX1" fmla="*/ 338455 w 338455"/>
              <a:gd name="connsiteY1" fmla="*/ 0 h 500380"/>
              <a:gd name="connsiteX2" fmla="*/ 338455 w 338455"/>
              <a:gd name="connsiteY2" fmla="*/ 362910 h 500380"/>
              <a:gd name="connsiteX3" fmla="*/ 169227 w 338455"/>
              <a:gd name="connsiteY3" fmla="*/ 500380 h 500380"/>
              <a:gd name="connsiteX4" fmla="*/ 0 w 338455"/>
              <a:gd name="connsiteY4" fmla="*/ 362910 h 500380"/>
              <a:gd name="connsiteX5" fmla="*/ 0 w 338455"/>
              <a:gd name="connsiteY5" fmla="*/ 0 h 50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455" h="500380">
                <a:moveTo>
                  <a:pt x="0" y="0"/>
                </a:moveTo>
                <a:lnTo>
                  <a:pt x="338455" y="0"/>
                </a:lnTo>
                <a:lnTo>
                  <a:pt x="338455" y="362910"/>
                </a:lnTo>
                <a:lnTo>
                  <a:pt x="169227" y="500380"/>
                </a:lnTo>
                <a:lnTo>
                  <a:pt x="0" y="3629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19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/>
              <a:t>01</a:t>
            </a:r>
            <a:endParaRPr lang="en-US" altLang="zh-CN" sz="1400" b="1"/>
          </a:p>
        </p:txBody>
      </p:sp>
      <p:sp>
        <p:nvSpPr>
          <p:cNvPr id="10" name="任意多边形: 形状 1410"/>
          <p:cNvSpPr/>
          <p:nvPr>
            <p:custDataLst>
              <p:tags r:id="rId9"/>
            </p:custDataLst>
          </p:nvPr>
        </p:nvSpPr>
        <p:spPr>
          <a:xfrm>
            <a:off x="4189413" y="1500505"/>
            <a:ext cx="338455" cy="500380"/>
          </a:xfrm>
          <a:custGeom>
            <a:avLst/>
            <a:gdLst>
              <a:gd name="connsiteX0" fmla="*/ 0 w 338455"/>
              <a:gd name="connsiteY0" fmla="*/ 0 h 500380"/>
              <a:gd name="connsiteX1" fmla="*/ 338455 w 338455"/>
              <a:gd name="connsiteY1" fmla="*/ 0 h 500380"/>
              <a:gd name="connsiteX2" fmla="*/ 338455 w 338455"/>
              <a:gd name="connsiteY2" fmla="*/ 362910 h 500380"/>
              <a:gd name="connsiteX3" fmla="*/ 169227 w 338455"/>
              <a:gd name="connsiteY3" fmla="*/ 500380 h 500380"/>
              <a:gd name="connsiteX4" fmla="*/ 0 w 338455"/>
              <a:gd name="connsiteY4" fmla="*/ 362910 h 500380"/>
              <a:gd name="connsiteX5" fmla="*/ 0 w 338455"/>
              <a:gd name="connsiteY5" fmla="*/ 0 h 50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455" h="500380">
                <a:moveTo>
                  <a:pt x="0" y="0"/>
                </a:moveTo>
                <a:lnTo>
                  <a:pt x="338455" y="0"/>
                </a:lnTo>
                <a:lnTo>
                  <a:pt x="338455" y="362910"/>
                </a:lnTo>
                <a:lnTo>
                  <a:pt x="169227" y="500380"/>
                </a:lnTo>
                <a:lnTo>
                  <a:pt x="0" y="3629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19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/>
              <a:t>02</a:t>
            </a:r>
            <a:endParaRPr lang="en-US" altLang="zh-CN" sz="1400" b="1"/>
          </a:p>
        </p:txBody>
      </p:sp>
      <p:sp>
        <p:nvSpPr>
          <p:cNvPr id="11" name="任意多边形: 形状 1410"/>
          <p:cNvSpPr/>
          <p:nvPr>
            <p:custDataLst>
              <p:tags r:id="rId10"/>
            </p:custDataLst>
          </p:nvPr>
        </p:nvSpPr>
        <p:spPr>
          <a:xfrm>
            <a:off x="8031798" y="1500505"/>
            <a:ext cx="338455" cy="500380"/>
          </a:xfrm>
          <a:custGeom>
            <a:avLst/>
            <a:gdLst>
              <a:gd name="connsiteX0" fmla="*/ 0 w 338455"/>
              <a:gd name="connsiteY0" fmla="*/ 0 h 500380"/>
              <a:gd name="connsiteX1" fmla="*/ 338455 w 338455"/>
              <a:gd name="connsiteY1" fmla="*/ 0 h 500380"/>
              <a:gd name="connsiteX2" fmla="*/ 338455 w 338455"/>
              <a:gd name="connsiteY2" fmla="*/ 362910 h 500380"/>
              <a:gd name="connsiteX3" fmla="*/ 169227 w 338455"/>
              <a:gd name="connsiteY3" fmla="*/ 500380 h 500380"/>
              <a:gd name="connsiteX4" fmla="*/ 0 w 338455"/>
              <a:gd name="connsiteY4" fmla="*/ 362910 h 500380"/>
              <a:gd name="connsiteX5" fmla="*/ 0 w 338455"/>
              <a:gd name="connsiteY5" fmla="*/ 0 h 50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455" h="500380">
                <a:moveTo>
                  <a:pt x="0" y="0"/>
                </a:moveTo>
                <a:lnTo>
                  <a:pt x="338455" y="0"/>
                </a:lnTo>
                <a:lnTo>
                  <a:pt x="338455" y="362910"/>
                </a:lnTo>
                <a:lnTo>
                  <a:pt x="169227" y="500380"/>
                </a:lnTo>
                <a:lnTo>
                  <a:pt x="0" y="3629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19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/>
              <a:t>03</a:t>
            </a:r>
            <a:endParaRPr lang="en-US" altLang="zh-CN" sz="1400" b="1"/>
          </a:p>
        </p:txBody>
      </p: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822325" y="5221605"/>
            <a:ext cx="213360" cy="20828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12"/>
            </p:custDataLst>
          </p:nvPr>
        </p:nvSpPr>
        <p:spPr>
          <a:xfrm>
            <a:off x="746760" y="5172710"/>
            <a:ext cx="213360" cy="208280"/>
          </a:xfrm>
          <a:prstGeom prst="roundRect">
            <a:avLst/>
          </a:prstGeom>
          <a:gradFill>
            <a:gsLst>
              <a:gs pos="0">
                <a:schemeClr val="accent1">
                  <a:alpha val="34000"/>
                </a:schemeClr>
              </a:gs>
              <a:gs pos="100000">
                <a:schemeClr val="accent1"/>
              </a:gs>
            </a:gsLst>
            <a:lin ang="1350000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13"/>
            </p:custDataLst>
          </p:nvPr>
        </p:nvSpPr>
        <p:spPr>
          <a:xfrm>
            <a:off x="899160" y="5269865"/>
            <a:ext cx="10526395" cy="945515"/>
          </a:xfrm>
          <a:prstGeom prst="roundRect">
            <a:avLst>
              <a:gd name="adj" fmla="val 14103"/>
            </a:avLst>
          </a:prstGeom>
          <a:gradFill>
            <a:gsLst>
              <a:gs pos="73000">
                <a:schemeClr val="accent1">
                  <a:alpha val="5000"/>
                </a:schemeClr>
              </a:gs>
              <a:gs pos="0">
                <a:schemeClr val="accent1">
                  <a:lumMod val="60000"/>
                  <a:lumOff val="40000"/>
                  <a:alpha val="5000"/>
                </a:schemeClr>
              </a:gs>
            </a:gsLst>
            <a:lin ang="13500000" scaled="0"/>
          </a:gradFill>
          <a:ln w="9525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lumMod val="45000"/>
                    <a:lumOff val="55000"/>
                    <a:alpha val="5000"/>
                  </a:schemeClr>
                </a:gs>
              </a:gsLst>
              <a:lin ang="0" scaled="1"/>
            </a:gradFill>
          </a:ln>
          <a:effectLst>
            <a:outerShdw blurRad="342900" dist="12700" dir="2700000" algn="tl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145" tIns="0" rIns="90170" bIns="71755" numCol="1" spcCol="0" rtlCol="0" fromWordArt="0" anchor="ctr" anchorCtr="0" forceAA="0" compatLnSpc="1"/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制毒工厂的特征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地点偏僻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：制毒工厂通常选择偏僻的地点，如废弃的厂房、无人居住的房子或养猪场等，以避免引起注意。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排污严重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：生产过程中会产生大量废水、废气和废渣，通常直接排放到周围的河流、沟渠或空地上，严重影响环境和居民生活。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原料和设备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：制毒使用的原料包括麻黄草、溴代苯丙酮、甲苯、盐酸、胺水等化学品，主要设备有反应釜、冷凝器等。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pic3.zhimg.com/a5b0fb1d396d2832a29a16ddbf6daa831a874f66.jpg"/>
          <p:cNvPicPr>
            <a:picLocks noChangeAspect="1"/>
          </p:cNvPicPr>
          <p:nvPr/>
        </p:nvPicPr>
        <p:blipFill>
          <a:blip r:embed="rId1">
            <a:alphaModFix amt="25000"/>
          </a:blip>
          <a:srcRect t="2058" b="2058"/>
          <a:stretch>
            <a:fillRect/>
          </a:stretch>
        </p:blipFill>
        <p:spPr>
          <a:xfrm>
            <a:off x="90170" y="2560955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381000" y="283083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100000">
                <a:srgbClr val="2C3E50">
                  <a:alpha val="70000"/>
                </a:srgbClr>
              </a:gs>
            </a:gsLst>
            <a:lin ang="0" scaled="1"/>
          </a:gradFill>
        </p:spPr>
      </p:sp>
      <p:sp>
        <p:nvSpPr>
          <p:cNvPr id="4" name="Shape 1"/>
          <p:cNvSpPr/>
          <p:nvPr/>
        </p:nvSpPr>
        <p:spPr>
          <a:xfrm>
            <a:off x="381000" y="1524000"/>
            <a:ext cx="1371600" cy="38100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0"/>
                </a:moveTo>
                <a:lnTo>
                  <a:pt x="1371600" y="0"/>
                </a:lnTo>
                <a:lnTo>
                  <a:pt x="13716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Text 2"/>
          <p:cNvSpPr/>
          <p:nvPr/>
        </p:nvSpPr>
        <p:spPr>
          <a:xfrm>
            <a:off x="381000" y="1524000"/>
            <a:ext cx="1447800" cy="381000"/>
          </a:xfrm>
          <a:prstGeom prst="rect">
            <a:avLst/>
          </a:prstGeom>
          <a:noFill/>
        </p:spPr>
        <p:txBody>
          <a:bodyPr wrap="square" lIns="190500" tIns="76200" rIns="190500" bIns="7620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F9FAF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06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209800"/>
            <a:ext cx="3771900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现场安全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9FAF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与报告流程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229100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8" name="Text 5"/>
          <p:cNvSpPr/>
          <p:nvPr/>
        </p:nvSpPr>
        <p:spPr>
          <a:xfrm>
            <a:off x="381000" y="4591050"/>
            <a:ext cx="3543300" cy="742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确保执法安全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9FAFB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规范报告程序</a:t>
            </a:r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12563" cy="1587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kern="0" spc="88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39750"/>
            <a:ext cx="11699875" cy="31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现场安全准则与报告流程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17500" y="952500"/>
            <a:ext cx="762000" cy="31750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0" y="0"/>
                </a:moveTo>
                <a:lnTo>
                  <a:pt x="762000" y="0"/>
                </a:lnTo>
                <a:lnTo>
                  <a:pt x="762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" name="Shape 3"/>
          <p:cNvSpPr/>
          <p:nvPr/>
        </p:nvSpPr>
        <p:spPr>
          <a:xfrm>
            <a:off x="317500" y="1111250"/>
            <a:ext cx="5715000" cy="3651250"/>
          </a:xfrm>
          <a:custGeom>
            <a:avLst/>
            <a:gdLst/>
            <a:ahLst/>
            <a:cxnLst/>
            <a:rect l="l" t="t" r="r" b="b"/>
            <a:pathLst>
              <a:path w="5715000" h="3651250">
                <a:moveTo>
                  <a:pt x="63495" y="0"/>
                </a:moveTo>
                <a:lnTo>
                  <a:pt x="5651505" y="0"/>
                </a:lnTo>
                <a:cubicBezTo>
                  <a:pt x="5686572" y="0"/>
                  <a:pt x="5715000" y="28428"/>
                  <a:pt x="5715000" y="63495"/>
                </a:cubicBezTo>
                <a:lnTo>
                  <a:pt x="5715000" y="3587755"/>
                </a:lnTo>
                <a:cubicBezTo>
                  <a:pt x="5715000" y="3622822"/>
                  <a:pt x="5686572" y="3651250"/>
                  <a:pt x="5651505" y="3651250"/>
                </a:cubicBezTo>
                <a:lnTo>
                  <a:pt x="63495" y="3651250"/>
                </a:lnTo>
                <a:cubicBezTo>
                  <a:pt x="28428" y="3651250"/>
                  <a:pt x="0" y="3622822"/>
                  <a:pt x="0" y="3587755"/>
                </a:cubicBezTo>
                <a:lnTo>
                  <a:pt x="0" y="63495"/>
                </a:lnTo>
                <a:cubicBezTo>
                  <a:pt x="0" y="28428"/>
                  <a:pt x="28428" y="0"/>
                  <a:pt x="63495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47625" dist="317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444500" y="1238250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222250" y="0"/>
                </a:moveTo>
                <a:lnTo>
                  <a:pt x="222250" y="0"/>
                </a:lnTo>
                <a:cubicBezTo>
                  <a:pt x="344913" y="0"/>
                  <a:pt x="444500" y="99587"/>
                  <a:pt x="444500" y="222250"/>
                </a:cubicBezTo>
                <a:lnTo>
                  <a:pt x="444500" y="222250"/>
                </a:lnTo>
                <a:cubicBezTo>
                  <a:pt x="444500" y="344913"/>
                  <a:pt x="344913" y="444500"/>
                  <a:pt x="222250" y="444500"/>
                </a:cubicBezTo>
                <a:lnTo>
                  <a:pt x="222250" y="444500"/>
                </a:lnTo>
                <a:cubicBezTo>
                  <a:pt x="99587" y="444500"/>
                  <a:pt x="0" y="344913"/>
                  <a:pt x="0" y="222250"/>
                </a:cubicBezTo>
                <a:lnTo>
                  <a:pt x="0" y="222250"/>
                </a:lnTo>
                <a:cubicBezTo>
                  <a:pt x="0" y="99587"/>
                  <a:pt x="99587" y="0"/>
                  <a:pt x="2222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7" name="Shape 5"/>
          <p:cNvSpPr/>
          <p:nvPr/>
        </p:nvSpPr>
        <p:spPr>
          <a:xfrm>
            <a:off x="571500" y="13652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0"/>
                </a:moveTo>
                <a:cubicBezTo>
                  <a:pt x="96962" y="0"/>
                  <a:pt x="98673" y="372"/>
                  <a:pt x="100236" y="1079"/>
                </a:cubicBezTo>
                <a:lnTo>
                  <a:pt x="170334" y="30807"/>
                </a:lnTo>
                <a:cubicBezTo>
                  <a:pt x="178519" y="34268"/>
                  <a:pt x="184621" y="42342"/>
                  <a:pt x="184584" y="52090"/>
                </a:cubicBezTo>
                <a:cubicBezTo>
                  <a:pt x="184398" y="88999"/>
                  <a:pt x="169218" y="156530"/>
                  <a:pt x="105110" y="187226"/>
                </a:cubicBezTo>
                <a:cubicBezTo>
                  <a:pt x="98896" y="190202"/>
                  <a:pt x="91678" y="190202"/>
                  <a:pt x="85465" y="187226"/>
                </a:cubicBezTo>
                <a:cubicBezTo>
                  <a:pt x="21320" y="156530"/>
                  <a:pt x="6176" y="88999"/>
                  <a:pt x="5990" y="52090"/>
                </a:cubicBezTo>
                <a:cubicBezTo>
                  <a:pt x="5953" y="42342"/>
                  <a:pt x="12055" y="34268"/>
                  <a:pt x="20241" y="30807"/>
                </a:cubicBezTo>
                <a:lnTo>
                  <a:pt x="90301" y="1079"/>
                </a:lnTo>
                <a:cubicBezTo>
                  <a:pt x="91864" y="372"/>
                  <a:pt x="93538" y="0"/>
                  <a:pt x="95250" y="0"/>
                </a:cubicBezTo>
                <a:close/>
                <a:moveTo>
                  <a:pt x="95250" y="24854"/>
                </a:moveTo>
                <a:lnTo>
                  <a:pt x="95250" y="165534"/>
                </a:lnTo>
                <a:cubicBezTo>
                  <a:pt x="146596" y="140680"/>
                  <a:pt x="160400" y="85613"/>
                  <a:pt x="160734" y="52648"/>
                </a:cubicBezTo>
                <a:lnTo>
                  <a:pt x="95250" y="24892"/>
                </a:lnTo>
                <a:lnTo>
                  <a:pt x="95250" y="24892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6"/>
          <p:cNvSpPr/>
          <p:nvPr/>
        </p:nvSpPr>
        <p:spPr>
          <a:xfrm>
            <a:off x="984250" y="1333500"/>
            <a:ext cx="123825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现场安全准则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60375" y="1809750"/>
            <a:ext cx="5445125" cy="666750"/>
          </a:xfrm>
          <a:custGeom>
            <a:avLst/>
            <a:gdLst/>
            <a:ahLst/>
            <a:cxnLst/>
            <a:rect l="l" t="t" r="r" b="b"/>
            <a:pathLst>
              <a:path w="5445125" h="666750">
                <a:moveTo>
                  <a:pt x="31750" y="0"/>
                </a:moveTo>
                <a:lnTo>
                  <a:pt x="5381624" y="0"/>
                </a:lnTo>
                <a:cubicBezTo>
                  <a:pt x="5416695" y="0"/>
                  <a:pt x="5445125" y="28430"/>
                  <a:pt x="5445125" y="63501"/>
                </a:cubicBezTo>
                <a:lnTo>
                  <a:pt x="5445125" y="603249"/>
                </a:lnTo>
                <a:cubicBezTo>
                  <a:pt x="5445125" y="638320"/>
                  <a:pt x="5416695" y="666750"/>
                  <a:pt x="5381624" y="666750"/>
                </a:cubicBezTo>
                <a:lnTo>
                  <a:pt x="31750" y="666750"/>
                </a:lnTo>
                <a:cubicBezTo>
                  <a:pt x="14215" y="666750"/>
                  <a:pt x="0" y="652535"/>
                  <a:pt x="0" y="63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>
              <a:alpha val="10196"/>
            </a:srgbClr>
          </a:solidFill>
        </p:spPr>
      </p:sp>
      <p:sp>
        <p:nvSpPr>
          <p:cNvPr id="10" name="Shape 8"/>
          <p:cNvSpPr/>
          <p:nvPr/>
        </p:nvSpPr>
        <p:spPr>
          <a:xfrm>
            <a:off x="460375" y="1809750"/>
            <a:ext cx="31750" cy="666750"/>
          </a:xfrm>
          <a:custGeom>
            <a:avLst/>
            <a:gdLst/>
            <a:ahLst/>
            <a:cxnLst/>
            <a:rect l="l" t="t" r="r" b="b"/>
            <a:pathLst>
              <a:path w="31750" h="666750">
                <a:moveTo>
                  <a:pt x="31750" y="0"/>
                </a:moveTo>
                <a:lnTo>
                  <a:pt x="31750" y="0"/>
                </a:lnTo>
                <a:lnTo>
                  <a:pt x="31750" y="666750"/>
                </a:lnTo>
                <a:lnTo>
                  <a:pt x="31750" y="666750"/>
                </a:lnTo>
                <a:cubicBezTo>
                  <a:pt x="14227" y="666750"/>
                  <a:pt x="0" y="652523"/>
                  <a:pt x="0" y="635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1" name="Shape 9"/>
          <p:cNvSpPr/>
          <p:nvPr/>
        </p:nvSpPr>
        <p:spPr>
          <a:xfrm>
            <a:off x="595313" y="19367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36624" y="153479"/>
                </a:moveTo>
                <a:lnTo>
                  <a:pt x="37021" y="53876"/>
                </a:lnTo>
                <a:cubicBezTo>
                  <a:pt x="28687" y="65559"/>
                  <a:pt x="23812" y="79846"/>
                  <a:pt x="23812" y="95250"/>
                </a:cubicBezTo>
                <a:cubicBezTo>
                  <a:pt x="23812" y="134689"/>
                  <a:pt x="55811" y="166688"/>
                  <a:pt x="95250" y="166688"/>
                </a:cubicBezTo>
                <a:cubicBezTo>
                  <a:pt x="110691" y="166688"/>
                  <a:pt x="124978" y="161813"/>
                  <a:pt x="136624" y="153479"/>
                </a:cubicBezTo>
                <a:close/>
                <a:moveTo>
                  <a:pt x="153479" y="136624"/>
                </a:moveTo>
                <a:cubicBezTo>
                  <a:pt x="161813" y="124941"/>
                  <a:pt x="166688" y="110654"/>
                  <a:pt x="166688" y="95250"/>
                </a:cubicBezTo>
                <a:cubicBezTo>
                  <a:pt x="166688" y="55811"/>
                  <a:pt x="134689" y="23812"/>
                  <a:pt x="95250" y="23812"/>
                </a:cubicBezTo>
                <a:cubicBezTo>
                  <a:pt x="79809" y="23812"/>
                  <a:pt x="65522" y="28687"/>
                  <a:pt x="53876" y="37021"/>
                </a:cubicBezTo>
                <a:lnTo>
                  <a:pt x="153479" y="136624"/>
                </a:lnTo>
                <a:close/>
                <a:moveTo>
                  <a:pt x="0" y="95250"/>
                </a:moveTo>
                <a:cubicBezTo>
                  <a:pt x="0" y="42680"/>
                  <a:pt x="42680" y="0"/>
                  <a:pt x="95250" y="0"/>
                </a:cubicBezTo>
                <a:cubicBezTo>
                  <a:pt x="147820" y="0"/>
                  <a:pt x="190500" y="42680"/>
                  <a:pt x="190500" y="95250"/>
                </a:cubicBezTo>
                <a:cubicBezTo>
                  <a:pt x="190500" y="147820"/>
                  <a:pt x="147820" y="190500"/>
                  <a:pt x="95250" y="190500"/>
                </a:cubicBezTo>
                <a:cubicBezTo>
                  <a:pt x="42680" y="190500"/>
                  <a:pt x="0" y="147820"/>
                  <a:pt x="0" y="9525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2" name="Text 10"/>
          <p:cNvSpPr/>
          <p:nvPr/>
        </p:nvSpPr>
        <p:spPr>
          <a:xfrm>
            <a:off x="904875" y="1905000"/>
            <a:ext cx="4198938" cy="222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8B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严禁贸然进入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04875" y="2190750"/>
            <a:ext cx="41910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发现疑似制毒窝点</a:t>
            </a:r>
            <a:r>
              <a:rPr lang="en-US" sz="1000" dirty="0">
                <a:solidFill>
                  <a:srgbClr val="8B0000"/>
                </a:solidFill>
                <a:highlight>
                  <a:srgbClr val="8B000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严禁贸然进入 </a:t>
            </a: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，避免吸入有毒气体或接触腐蚀性化学品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44500" y="2571750"/>
            <a:ext cx="5461000" cy="1301750"/>
          </a:xfrm>
          <a:custGeom>
            <a:avLst/>
            <a:gdLst/>
            <a:ahLst/>
            <a:cxnLst/>
            <a:rect l="l" t="t" r="r" b="b"/>
            <a:pathLst>
              <a:path w="5461000" h="1301750">
                <a:moveTo>
                  <a:pt x="63499" y="0"/>
                </a:moveTo>
                <a:lnTo>
                  <a:pt x="5397501" y="0"/>
                </a:lnTo>
                <a:cubicBezTo>
                  <a:pt x="5432570" y="0"/>
                  <a:pt x="5461000" y="28430"/>
                  <a:pt x="5461000" y="63499"/>
                </a:cubicBezTo>
                <a:lnTo>
                  <a:pt x="5461000" y="1238251"/>
                </a:lnTo>
                <a:cubicBezTo>
                  <a:pt x="5461000" y="1273320"/>
                  <a:pt x="5432570" y="1301750"/>
                  <a:pt x="5397501" y="1301750"/>
                </a:cubicBezTo>
                <a:lnTo>
                  <a:pt x="63499" y="1301750"/>
                </a:lnTo>
                <a:cubicBezTo>
                  <a:pt x="28430" y="1301750"/>
                  <a:pt x="0" y="1273320"/>
                  <a:pt x="0" y="1238251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15" name="Shape 13"/>
          <p:cNvSpPr/>
          <p:nvPr/>
        </p:nvSpPr>
        <p:spPr>
          <a:xfrm>
            <a:off x="569516" y="2698750"/>
            <a:ext cx="138906" cy="158750"/>
          </a:xfrm>
          <a:custGeom>
            <a:avLst/>
            <a:gdLst/>
            <a:ahLst/>
            <a:cxnLst/>
            <a:rect l="l" t="t" r="r" b="b"/>
            <a:pathLst>
              <a:path w="138906" h="158750">
                <a:moveTo>
                  <a:pt x="119062" y="44648"/>
                </a:moveTo>
                <a:cubicBezTo>
                  <a:pt x="119062" y="19999"/>
                  <a:pt x="96862" y="0"/>
                  <a:pt x="69453" y="0"/>
                </a:cubicBezTo>
                <a:cubicBezTo>
                  <a:pt x="42044" y="0"/>
                  <a:pt x="19844" y="19999"/>
                  <a:pt x="19844" y="44648"/>
                </a:cubicBezTo>
                <a:cubicBezTo>
                  <a:pt x="19844" y="59252"/>
                  <a:pt x="27626" y="72213"/>
                  <a:pt x="39688" y="80367"/>
                </a:cubicBezTo>
                <a:lnTo>
                  <a:pt x="39688" y="89297"/>
                </a:lnTo>
                <a:cubicBezTo>
                  <a:pt x="39688" y="94785"/>
                  <a:pt x="44121" y="99219"/>
                  <a:pt x="49609" y="99219"/>
                </a:cubicBezTo>
                <a:lnTo>
                  <a:pt x="89297" y="99219"/>
                </a:lnTo>
                <a:cubicBezTo>
                  <a:pt x="94785" y="99219"/>
                  <a:pt x="99219" y="94785"/>
                  <a:pt x="99219" y="89297"/>
                </a:cubicBezTo>
                <a:lnTo>
                  <a:pt x="99219" y="80367"/>
                </a:lnTo>
                <a:cubicBezTo>
                  <a:pt x="111280" y="72213"/>
                  <a:pt x="119062" y="59252"/>
                  <a:pt x="119062" y="44648"/>
                </a:cubicBezTo>
                <a:close/>
                <a:moveTo>
                  <a:pt x="49609" y="39688"/>
                </a:moveTo>
                <a:cubicBezTo>
                  <a:pt x="55085" y="39688"/>
                  <a:pt x="59531" y="44133"/>
                  <a:pt x="59531" y="49609"/>
                </a:cubicBezTo>
                <a:cubicBezTo>
                  <a:pt x="59531" y="55085"/>
                  <a:pt x="55085" y="59531"/>
                  <a:pt x="49609" y="59531"/>
                </a:cubicBezTo>
                <a:cubicBezTo>
                  <a:pt x="44133" y="59531"/>
                  <a:pt x="39688" y="55085"/>
                  <a:pt x="39688" y="49609"/>
                </a:cubicBezTo>
                <a:cubicBezTo>
                  <a:pt x="39688" y="44133"/>
                  <a:pt x="44133" y="39688"/>
                  <a:pt x="49609" y="39688"/>
                </a:cubicBezTo>
                <a:close/>
                <a:moveTo>
                  <a:pt x="79375" y="49609"/>
                </a:moveTo>
                <a:cubicBezTo>
                  <a:pt x="79375" y="44133"/>
                  <a:pt x="83821" y="39688"/>
                  <a:pt x="89297" y="39688"/>
                </a:cubicBezTo>
                <a:cubicBezTo>
                  <a:pt x="94773" y="39688"/>
                  <a:pt x="99219" y="44133"/>
                  <a:pt x="99219" y="49609"/>
                </a:cubicBezTo>
                <a:cubicBezTo>
                  <a:pt x="99219" y="55085"/>
                  <a:pt x="94773" y="59531"/>
                  <a:pt x="89297" y="59531"/>
                </a:cubicBezTo>
                <a:cubicBezTo>
                  <a:pt x="83821" y="59531"/>
                  <a:pt x="79375" y="55085"/>
                  <a:pt x="79375" y="49609"/>
                </a:cubicBezTo>
                <a:close/>
                <a:moveTo>
                  <a:pt x="138131" y="105327"/>
                </a:moveTo>
                <a:cubicBezTo>
                  <a:pt x="136023" y="100273"/>
                  <a:pt x="130225" y="97885"/>
                  <a:pt x="125171" y="99994"/>
                </a:cubicBezTo>
                <a:lnTo>
                  <a:pt x="69453" y="123186"/>
                </a:lnTo>
                <a:lnTo>
                  <a:pt x="13736" y="99994"/>
                </a:lnTo>
                <a:cubicBezTo>
                  <a:pt x="8682" y="97885"/>
                  <a:pt x="2884" y="100273"/>
                  <a:pt x="775" y="105327"/>
                </a:cubicBezTo>
                <a:cubicBezTo>
                  <a:pt x="-1333" y="110381"/>
                  <a:pt x="1054" y="116179"/>
                  <a:pt x="6108" y="118287"/>
                </a:cubicBezTo>
                <a:lnTo>
                  <a:pt x="43656" y="133945"/>
                </a:lnTo>
                <a:lnTo>
                  <a:pt x="6108" y="149603"/>
                </a:lnTo>
                <a:cubicBezTo>
                  <a:pt x="1054" y="151712"/>
                  <a:pt x="-1333" y="157510"/>
                  <a:pt x="775" y="162564"/>
                </a:cubicBezTo>
                <a:cubicBezTo>
                  <a:pt x="2884" y="167618"/>
                  <a:pt x="8682" y="170005"/>
                  <a:pt x="13736" y="167897"/>
                </a:cubicBezTo>
                <a:lnTo>
                  <a:pt x="69453" y="144704"/>
                </a:lnTo>
                <a:lnTo>
                  <a:pt x="125171" y="167897"/>
                </a:lnTo>
                <a:cubicBezTo>
                  <a:pt x="130225" y="170005"/>
                  <a:pt x="136023" y="167618"/>
                  <a:pt x="138131" y="162564"/>
                </a:cubicBezTo>
                <a:cubicBezTo>
                  <a:pt x="140240" y="157510"/>
                  <a:pt x="137852" y="151712"/>
                  <a:pt x="132798" y="149603"/>
                </a:cubicBezTo>
                <a:lnTo>
                  <a:pt x="95250" y="133945"/>
                </a:lnTo>
                <a:lnTo>
                  <a:pt x="132798" y="118287"/>
                </a:lnTo>
                <a:cubicBezTo>
                  <a:pt x="137852" y="116179"/>
                  <a:pt x="140240" y="110381"/>
                  <a:pt x="138131" y="105327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16" name="Text 14"/>
          <p:cNvSpPr/>
          <p:nvPr/>
        </p:nvSpPr>
        <p:spPr>
          <a:xfrm>
            <a:off x="833438" y="2667000"/>
            <a:ext cx="2008187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潜在危险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33438" y="2921000"/>
            <a:ext cx="2008187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有毒气体（刺激性、腐蚀性）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833438" y="3143250"/>
            <a:ext cx="2008187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化学灼伤（皮肤、眼睛）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33438" y="3365500"/>
            <a:ext cx="2008187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爆炸风险（易燃易爆化学品）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33438" y="3587750"/>
            <a:ext cx="2008187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武装对抗（犯罪分子可能持械）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44500" y="3968750"/>
            <a:ext cx="5461000" cy="635000"/>
          </a:xfrm>
          <a:custGeom>
            <a:avLst/>
            <a:gdLst/>
            <a:ahLst/>
            <a:cxnLst/>
            <a:rect l="l" t="t" r="r" b="b"/>
            <a:pathLst>
              <a:path w="5461000" h="635000">
                <a:moveTo>
                  <a:pt x="63500" y="0"/>
                </a:moveTo>
                <a:lnTo>
                  <a:pt x="5397500" y="0"/>
                </a:lnTo>
                <a:cubicBezTo>
                  <a:pt x="5432547" y="0"/>
                  <a:pt x="5461000" y="28453"/>
                  <a:pt x="5461000" y="63500"/>
                </a:cubicBezTo>
                <a:lnTo>
                  <a:pt x="5461000" y="571500"/>
                </a:lnTo>
                <a:cubicBezTo>
                  <a:pt x="5461000" y="606547"/>
                  <a:pt x="5432547" y="635000"/>
                  <a:pt x="5397500" y="635000"/>
                </a:cubicBezTo>
                <a:lnTo>
                  <a:pt x="63500" y="635000"/>
                </a:lnTo>
                <a:cubicBezTo>
                  <a:pt x="28453" y="635000"/>
                  <a:pt x="0" y="606547"/>
                  <a:pt x="0" y="5715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22" name="Shape 20"/>
          <p:cNvSpPr/>
          <p:nvPr/>
        </p:nvSpPr>
        <p:spPr>
          <a:xfrm>
            <a:off x="529987" y="4032250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>
                <a:moveTo>
                  <a:pt x="69453" y="76895"/>
                </a:moveTo>
                <a:cubicBezTo>
                  <a:pt x="89988" y="76895"/>
                  <a:pt x="106660" y="60223"/>
                  <a:pt x="106660" y="39688"/>
                </a:cubicBezTo>
                <a:cubicBezTo>
                  <a:pt x="106660" y="19152"/>
                  <a:pt x="89988" y="2480"/>
                  <a:pt x="69453" y="2480"/>
                </a:cubicBezTo>
                <a:cubicBezTo>
                  <a:pt x="48918" y="2480"/>
                  <a:pt x="32246" y="19152"/>
                  <a:pt x="32246" y="39688"/>
                </a:cubicBezTo>
                <a:cubicBezTo>
                  <a:pt x="32246" y="60223"/>
                  <a:pt x="48918" y="76895"/>
                  <a:pt x="69453" y="76895"/>
                </a:cubicBezTo>
                <a:close/>
                <a:moveTo>
                  <a:pt x="60244" y="94258"/>
                </a:moveTo>
                <a:cubicBezTo>
                  <a:pt x="29704" y="94258"/>
                  <a:pt x="4961" y="119000"/>
                  <a:pt x="4961" y="149541"/>
                </a:cubicBezTo>
                <a:cubicBezTo>
                  <a:pt x="4961" y="154626"/>
                  <a:pt x="9085" y="158750"/>
                  <a:pt x="14170" y="158750"/>
                </a:cubicBezTo>
                <a:lnTo>
                  <a:pt x="92149" y="158750"/>
                </a:lnTo>
                <a:cubicBezTo>
                  <a:pt x="80925" y="145542"/>
                  <a:pt x="74414" y="128519"/>
                  <a:pt x="74414" y="110505"/>
                </a:cubicBezTo>
                <a:lnTo>
                  <a:pt x="74414" y="100862"/>
                </a:lnTo>
                <a:cubicBezTo>
                  <a:pt x="74414" y="98599"/>
                  <a:pt x="74724" y="96366"/>
                  <a:pt x="75313" y="94258"/>
                </a:cubicBezTo>
                <a:lnTo>
                  <a:pt x="60244" y="94258"/>
                </a:lnTo>
                <a:close/>
                <a:moveTo>
                  <a:pt x="138069" y="151464"/>
                </a:moveTo>
                <a:lnTo>
                  <a:pt x="133945" y="153417"/>
                </a:lnTo>
                <a:lnTo>
                  <a:pt x="133945" y="95095"/>
                </a:lnTo>
                <a:lnTo>
                  <a:pt x="163711" y="105017"/>
                </a:lnTo>
                <a:lnTo>
                  <a:pt x="163711" y="111094"/>
                </a:lnTo>
                <a:cubicBezTo>
                  <a:pt x="163711" y="128395"/>
                  <a:pt x="153727" y="144115"/>
                  <a:pt x="138069" y="151495"/>
                </a:cubicBezTo>
                <a:close/>
                <a:moveTo>
                  <a:pt x="130814" y="80460"/>
                </a:moveTo>
                <a:lnTo>
                  <a:pt x="96087" y="92025"/>
                </a:lnTo>
                <a:cubicBezTo>
                  <a:pt x="92025" y="93390"/>
                  <a:pt x="89297" y="97172"/>
                  <a:pt x="89297" y="101451"/>
                </a:cubicBezTo>
                <a:lnTo>
                  <a:pt x="89297" y="111094"/>
                </a:lnTo>
                <a:cubicBezTo>
                  <a:pt x="89297" y="134162"/>
                  <a:pt x="102629" y="155153"/>
                  <a:pt x="123465" y="164951"/>
                </a:cubicBezTo>
                <a:lnTo>
                  <a:pt x="129201" y="167649"/>
                </a:lnTo>
                <a:cubicBezTo>
                  <a:pt x="130690" y="168331"/>
                  <a:pt x="132302" y="168703"/>
                  <a:pt x="133914" y="168703"/>
                </a:cubicBezTo>
                <a:cubicBezTo>
                  <a:pt x="135527" y="168703"/>
                  <a:pt x="137170" y="168331"/>
                  <a:pt x="138627" y="167649"/>
                </a:cubicBezTo>
                <a:lnTo>
                  <a:pt x="144363" y="164951"/>
                </a:lnTo>
                <a:cubicBezTo>
                  <a:pt x="165261" y="155122"/>
                  <a:pt x="178594" y="134131"/>
                  <a:pt x="178594" y="111063"/>
                </a:cubicBezTo>
                <a:lnTo>
                  <a:pt x="178594" y="101420"/>
                </a:lnTo>
                <a:cubicBezTo>
                  <a:pt x="178594" y="97141"/>
                  <a:pt x="175865" y="93359"/>
                  <a:pt x="171803" y="91994"/>
                </a:cubicBezTo>
                <a:lnTo>
                  <a:pt x="137077" y="80429"/>
                </a:lnTo>
                <a:cubicBezTo>
                  <a:pt x="135031" y="79747"/>
                  <a:pt x="132829" y="79747"/>
                  <a:pt x="130814" y="80429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23" name="Text 21"/>
          <p:cNvSpPr/>
          <p:nvPr/>
        </p:nvSpPr>
        <p:spPr>
          <a:xfrm>
            <a:off x="833438" y="4000500"/>
            <a:ext cx="41275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安全距离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66433" y="4318000"/>
            <a:ext cx="41275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保持安全距离观察，不要触碰任何容器、</a:t>
            </a:r>
            <a:endParaRPr lang="en-US" sz="1000" dirty="0">
              <a:solidFill>
                <a:srgbClr val="1F2937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设备或化学品，避免近距离嗅闻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159500" y="1111250"/>
            <a:ext cx="5715000" cy="3651250"/>
          </a:xfrm>
          <a:custGeom>
            <a:avLst/>
            <a:gdLst/>
            <a:ahLst/>
            <a:cxnLst/>
            <a:rect l="l" t="t" r="r" b="b"/>
            <a:pathLst>
              <a:path w="5715000" h="3651250">
                <a:moveTo>
                  <a:pt x="63495" y="0"/>
                </a:moveTo>
                <a:lnTo>
                  <a:pt x="5651505" y="0"/>
                </a:lnTo>
                <a:cubicBezTo>
                  <a:pt x="5686572" y="0"/>
                  <a:pt x="5715000" y="28428"/>
                  <a:pt x="5715000" y="63495"/>
                </a:cubicBezTo>
                <a:lnTo>
                  <a:pt x="5715000" y="3587755"/>
                </a:lnTo>
                <a:cubicBezTo>
                  <a:pt x="5715000" y="3622822"/>
                  <a:pt x="5686572" y="3651250"/>
                  <a:pt x="5651505" y="3651250"/>
                </a:cubicBezTo>
                <a:lnTo>
                  <a:pt x="63495" y="3651250"/>
                </a:lnTo>
                <a:cubicBezTo>
                  <a:pt x="28428" y="3651250"/>
                  <a:pt x="0" y="3622822"/>
                  <a:pt x="0" y="3587755"/>
                </a:cubicBezTo>
                <a:lnTo>
                  <a:pt x="0" y="63495"/>
                </a:lnTo>
                <a:cubicBezTo>
                  <a:pt x="0" y="28428"/>
                  <a:pt x="28428" y="0"/>
                  <a:pt x="63495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47625" dist="317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6" name="Shape 24"/>
          <p:cNvSpPr/>
          <p:nvPr/>
        </p:nvSpPr>
        <p:spPr>
          <a:xfrm>
            <a:off x="6286500" y="1238250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222250" y="0"/>
                </a:moveTo>
                <a:lnTo>
                  <a:pt x="222250" y="0"/>
                </a:lnTo>
                <a:cubicBezTo>
                  <a:pt x="344913" y="0"/>
                  <a:pt x="444500" y="99587"/>
                  <a:pt x="444500" y="222250"/>
                </a:cubicBezTo>
                <a:lnTo>
                  <a:pt x="444500" y="222250"/>
                </a:lnTo>
                <a:cubicBezTo>
                  <a:pt x="444500" y="344913"/>
                  <a:pt x="344913" y="444500"/>
                  <a:pt x="222250" y="444500"/>
                </a:cubicBezTo>
                <a:lnTo>
                  <a:pt x="222250" y="444500"/>
                </a:lnTo>
                <a:cubicBezTo>
                  <a:pt x="99587" y="444500"/>
                  <a:pt x="0" y="344913"/>
                  <a:pt x="0" y="222250"/>
                </a:cubicBezTo>
                <a:lnTo>
                  <a:pt x="0" y="222250"/>
                </a:lnTo>
                <a:cubicBezTo>
                  <a:pt x="0" y="99587"/>
                  <a:pt x="99587" y="0"/>
                  <a:pt x="222250" y="0"/>
                </a:cubicBezTo>
                <a:close/>
              </a:path>
            </a:pathLst>
          </a:custGeom>
          <a:solidFill>
            <a:srgbClr val="2C3E50"/>
          </a:solidFill>
        </p:spPr>
      </p:sp>
      <p:sp>
        <p:nvSpPr>
          <p:cNvPr id="27" name="Shape 25"/>
          <p:cNvSpPr/>
          <p:nvPr/>
        </p:nvSpPr>
        <p:spPr>
          <a:xfrm>
            <a:off x="6437313" y="13652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15863" y="11906"/>
                </a:moveTo>
                <a:lnTo>
                  <a:pt x="119063" y="11906"/>
                </a:lnTo>
                <a:cubicBezTo>
                  <a:pt x="132197" y="11906"/>
                  <a:pt x="142875" y="22585"/>
                  <a:pt x="142875" y="35719"/>
                </a:cubicBezTo>
                <a:lnTo>
                  <a:pt x="142875" y="166688"/>
                </a:lnTo>
                <a:cubicBezTo>
                  <a:pt x="142875" y="179822"/>
                  <a:pt x="132197" y="190500"/>
                  <a:pt x="119063" y="190500"/>
                </a:cubicBezTo>
                <a:lnTo>
                  <a:pt x="23812" y="190500"/>
                </a:lnTo>
                <a:cubicBezTo>
                  <a:pt x="10678" y="190500"/>
                  <a:pt x="0" y="179822"/>
                  <a:pt x="0" y="166688"/>
                </a:cubicBezTo>
                <a:lnTo>
                  <a:pt x="0" y="35719"/>
                </a:lnTo>
                <a:cubicBezTo>
                  <a:pt x="0" y="22585"/>
                  <a:pt x="10678" y="11906"/>
                  <a:pt x="23812" y="11906"/>
                </a:cubicBezTo>
                <a:lnTo>
                  <a:pt x="27012" y="11906"/>
                </a:lnTo>
                <a:cubicBezTo>
                  <a:pt x="31105" y="4800"/>
                  <a:pt x="38807" y="0"/>
                  <a:pt x="47625" y="0"/>
                </a:cubicBezTo>
                <a:lnTo>
                  <a:pt x="95250" y="0"/>
                </a:lnTo>
                <a:cubicBezTo>
                  <a:pt x="104068" y="0"/>
                  <a:pt x="111770" y="4800"/>
                  <a:pt x="115863" y="11906"/>
                </a:cubicBezTo>
                <a:close/>
                <a:moveTo>
                  <a:pt x="92273" y="41672"/>
                </a:moveTo>
                <a:cubicBezTo>
                  <a:pt x="97222" y="41672"/>
                  <a:pt x="101203" y="37691"/>
                  <a:pt x="101203" y="32742"/>
                </a:cubicBezTo>
                <a:cubicBezTo>
                  <a:pt x="101203" y="27794"/>
                  <a:pt x="97222" y="23812"/>
                  <a:pt x="92273" y="23812"/>
                </a:cubicBezTo>
                <a:lnTo>
                  <a:pt x="50602" y="23812"/>
                </a:lnTo>
                <a:cubicBezTo>
                  <a:pt x="45653" y="23812"/>
                  <a:pt x="41672" y="27794"/>
                  <a:pt x="41672" y="32742"/>
                </a:cubicBezTo>
                <a:cubicBezTo>
                  <a:pt x="41672" y="37691"/>
                  <a:pt x="45653" y="41672"/>
                  <a:pt x="50602" y="41672"/>
                </a:cubicBezTo>
                <a:lnTo>
                  <a:pt x="92273" y="41672"/>
                </a:lnTo>
                <a:close/>
                <a:moveTo>
                  <a:pt x="47625" y="95250"/>
                </a:moveTo>
                <a:cubicBezTo>
                  <a:pt x="47625" y="88679"/>
                  <a:pt x="42290" y="83344"/>
                  <a:pt x="35719" y="83344"/>
                </a:cubicBezTo>
                <a:cubicBezTo>
                  <a:pt x="29148" y="83344"/>
                  <a:pt x="23812" y="88679"/>
                  <a:pt x="23812" y="95250"/>
                </a:cubicBezTo>
                <a:cubicBezTo>
                  <a:pt x="23812" y="101821"/>
                  <a:pt x="29148" y="107156"/>
                  <a:pt x="35719" y="107156"/>
                </a:cubicBezTo>
                <a:cubicBezTo>
                  <a:pt x="42290" y="107156"/>
                  <a:pt x="47625" y="101821"/>
                  <a:pt x="47625" y="95250"/>
                </a:cubicBezTo>
                <a:close/>
                <a:moveTo>
                  <a:pt x="59531" y="95250"/>
                </a:moveTo>
                <a:cubicBezTo>
                  <a:pt x="59531" y="100199"/>
                  <a:pt x="63512" y="104180"/>
                  <a:pt x="68461" y="104180"/>
                </a:cubicBezTo>
                <a:lnTo>
                  <a:pt x="110133" y="104180"/>
                </a:lnTo>
                <a:cubicBezTo>
                  <a:pt x="115081" y="104180"/>
                  <a:pt x="119063" y="100199"/>
                  <a:pt x="119063" y="95250"/>
                </a:cubicBezTo>
                <a:cubicBezTo>
                  <a:pt x="119063" y="90301"/>
                  <a:pt x="115081" y="86320"/>
                  <a:pt x="110133" y="86320"/>
                </a:cubicBezTo>
                <a:lnTo>
                  <a:pt x="68461" y="86320"/>
                </a:lnTo>
                <a:cubicBezTo>
                  <a:pt x="63512" y="86320"/>
                  <a:pt x="59531" y="90301"/>
                  <a:pt x="59531" y="95250"/>
                </a:cubicBezTo>
                <a:close/>
                <a:moveTo>
                  <a:pt x="59531" y="142875"/>
                </a:moveTo>
                <a:cubicBezTo>
                  <a:pt x="59531" y="147824"/>
                  <a:pt x="63512" y="151805"/>
                  <a:pt x="68461" y="151805"/>
                </a:cubicBezTo>
                <a:lnTo>
                  <a:pt x="110133" y="151805"/>
                </a:lnTo>
                <a:cubicBezTo>
                  <a:pt x="115081" y="151805"/>
                  <a:pt x="119063" y="147824"/>
                  <a:pt x="119063" y="142875"/>
                </a:cubicBezTo>
                <a:cubicBezTo>
                  <a:pt x="119063" y="137926"/>
                  <a:pt x="115081" y="133945"/>
                  <a:pt x="110133" y="133945"/>
                </a:cubicBezTo>
                <a:lnTo>
                  <a:pt x="68461" y="133945"/>
                </a:lnTo>
                <a:cubicBezTo>
                  <a:pt x="63512" y="133945"/>
                  <a:pt x="59531" y="137926"/>
                  <a:pt x="59531" y="142875"/>
                </a:cubicBezTo>
                <a:close/>
                <a:moveTo>
                  <a:pt x="35719" y="154781"/>
                </a:moveTo>
                <a:cubicBezTo>
                  <a:pt x="42290" y="154781"/>
                  <a:pt x="47625" y="149446"/>
                  <a:pt x="47625" y="142875"/>
                </a:cubicBezTo>
                <a:cubicBezTo>
                  <a:pt x="47625" y="136304"/>
                  <a:pt x="42290" y="130969"/>
                  <a:pt x="35719" y="130969"/>
                </a:cubicBezTo>
                <a:cubicBezTo>
                  <a:pt x="29148" y="130969"/>
                  <a:pt x="23812" y="136304"/>
                  <a:pt x="23812" y="142875"/>
                </a:cubicBezTo>
                <a:cubicBezTo>
                  <a:pt x="23812" y="149446"/>
                  <a:pt x="29148" y="154781"/>
                  <a:pt x="35719" y="154781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8" name="Text 26"/>
          <p:cNvSpPr/>
          <p:nvPr/>
        </p:nvSpPr>
        <p:spPr>
          <a:xfrm>
            <a:off x="6826250" y="1333500"/>
            <a:ext cx="123825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规范报告流程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286500" y="18097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30" name="Text 28"/>
          <p:cNvSpPr/>
          <p:nvPr/>
        </p:nvSpPr>
        <p:spPr>
          <a:xfrm>
            <a:off x="6250781" y="1809750"/>
            <a:ext cx="388938" cy="31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699250" y="1809750"/>
            <a:ext cx="5048250" cy="635000"/>
          </a:xfrm>
          <a:custGeom>
            <a:avLst/>
            <a:gdLst/>
            <a:ahLst/>
            <a:cxnLst/>
            <a:rect l="l" t="t" r="r" b="b"/>
            <a:pathLst>
              <a:path w="5048250" h="635000">
                <a:moveTo>
                  <a:pt x="63500" y="0"/>
                </a:moveTo>
                <a:lnTo>
                  <a:pt x="4984750" y="0"/>
                </a:lnTo>
                <a:cubicBezTo>
                  <a:pt x="5019797" y="0"/>
                  <a:pt x="5048250" y="28453"/>
                  <a:pt x="5048250" y="63500"/>
                </a:cubicBezTo>
                <a:lnTo>
                  <a:pt x="5048250" y="571500"/>
                </a:lnTo>
                <a:cubicBezTo>
                  <a:pt x="5048250" y="606547"/>
                  <a:pt x="5019797" y="635000"/>
                  <a:pt x="4984750" y="635000"/>
                </a:cubicBezTo>
                <a:lnTo>
                  <a:pt x="63500" y="635000"/>
                </a:lnTo>
                <a:cubicBezTo>
                  <a:pt x="28453" y="635000"/>
                  <a:pt x="0" y="606547"/>
                  <a:pt x="0" y="5715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2" name="Text 30"/>
          <p:cNvSpPr/>
          <p:nvPr/>
        </p:nvSpPr>
        <p:spPr>
          <a:xfrm>
            <a:off x="6794500" y="190500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立即报告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794500" y="215900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发现疑似制毒窝点应立即向</a:t>
            </a:r>
            <a:r>
              <a:rPr lang="en-US" sz="1000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zh-CN" altLang="en-US" sz="1000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上级报告</a:t>
            </a:r>
            <a:r>
              <a:rPr lang="en-US" sz="1000" dirty="0">
                <a:solidFill>
                  <a:srgbClr val="8B0000"/>
                </a:solidFill>
                <a:highlight>
                  <a:srgbClr val="8B0000">
                    <a:alpha val="1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，不要擅自行动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286500" y="25400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35" name="Text 33"/>
          <p:cNvSpPr/>
          <p:nvPr/>
        </p:nvSpPr>
        <p:spPr>
          <a:xfrm>
            <a:off x="6250781" y="2540000"/>
            <a:ext cx="388938" cy="31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699250" y="2540000"/>
            <a:ext cx="5048250" cy="635000"/>
          </a:xfrm>
          <a:custGeom>
            <a:avLst/>
            <a:gdLst/>
            <a:ahLst/>
            <a:cxnLst/>
            <a:rect l="l" t="t" r="r" b="b"/>
            <a:pathLst>
              <a:path w="5048250" h="635000">
                <a:moveTo>
                  <a:pt x="63500" y="0"/>
                </a:moveTo>
                <a:lnTo>
                  <a:pt x="4984750" y="0"/>
                </a:lnTo>
                <a:cubicBezTo>
                  <a:pt x="5019797" y="0"/>
                  <a:pt x="5048250" y="28453"/>
                  <a:pt x="5048250" y="63500"/>
                </a:cubicBezTo>
                <a:lnTo>
                  <a:pt x="5048250" y="571500"/>
                </a:lnTo>
                <a:cubicBezTo>
                  <a:pt x="5048250" y="606547"/>
                  <a:pt x="5019797" y="635000"/>
                  <a:pt x="4984750" y="635000"/>
                </a:cubicBezTo>
                <a:lnTo>
                  <a:pt x="63500" y="635000"/>
                </a:lnTo>
                <a:cubicBezTo>
                  <a:pt x="28453" y="635000"/>
                  <a:pt x="0" y="606547"/>
                  <a:pt x="0" y="5715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37" name="Text 35"/>
          <p:cNvSpPr/>
          <p:nvPr/>
        </p:nvSpPr>
        <p:spPr>
          <a:xfrm>
            <a:off x="6794500" y="263525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提供信息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794500" y="288925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准确提供地点、观察到的特征（设备、原料、气味、人员等）、拍摄的照片或视频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286500" y="32702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0" name="Text 38"/>
          <p:cNvSpPr/>
          <p:nvPr/>
        </p:nvSpPr>
        <p:spPr>
          <a:xfrm>
            <a:off x="6250781" y="3270250"/>
            <a:ext cx="388938" cy="31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699250" y="3270250"/>
            <a:ext cx="5048250" cy="635000"/>
          </a:xfrm>
          <a:custGeom>
            <a:avLst/>
            <a:gdLst/>
            <a:ahLst/>
            <a:cxnLst/>
            <a:rect l="l" t="t" r="r" b="b"/>
            <a:pathLst>
              <a:path w="5048250" h="635000">
                <a:moveTo>
                  <a:pt x="63500" y="0"/>
                </a:moveTo>
                <a:lnTo>
                  <a:pt x="4984750" y="0"/>
                </a:lnTo>
                <a:cubicBezTo>
                  <a:pt x="5019797" y="0"/>
                  <a:pt x="5048250" y="28453"/>
                  <a:pt x="5048250" y="63500"/>
                </a:cubicBezTo>
                <a:lnTo>
                  <a:pt x="5048250" y="571500"/>
                </a:lnTo>
                <a:cubicBezTo>
                  <a:pt x="5048250" y="606547"/>
                  <a:pt x="5019797" y="635000"/>
                  <a:pt x="4984750" y="635000"/>
                </a:cubicBezTo>
                <a:lnTo>
                  <a:pt x="63500" y="635000"/>
                </a:lnTo>
                <a:cubicBezTo>
                  <a:pt x="28453" y="635000"/>
                  <a:pt x="0" y="606547"/>
                  <a:pt x="0" y="5715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2" name="Text 40"/>
          <p:cNvSpPr/>
          <p:nvPr/>
        </p:nvSpPr>
        <p:spPr>
          <a:xfrm>
            <a:off x="6794500" y="336550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保护现场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794500" y="361950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在确保自身安全的前提下，尽量保护现场不被破坏，记录可疑人员车辆信息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286500" y="40005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45" name="Text 43"/>
          <p:cNvSpPr/>
          <p:nvPr/>
        </p:nvSpPr>
        <p:spPr>
          <a:xfrm>
            <a:off x="6250781" y="4000500"/>
            <a:ext cx="388938" cy="31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25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699250" y="4000500"/>
            <a:ext cx="5048250" cy="635000"/>
          </a:xfrm>
          <a:custGeom>
            <a:avLst/>
            <a:gdLst/>
            <a:ahLst/>
            <a:cxnLst/>
            <a:rect l="l" t="t" r="r" b="b"/>
            <a:pathLst>
              <a:path w="5048250" h="635000">
                <a:moveTo>
                  <a:pt x="63500" y="0"/>
                </a:moveTo>
                <a:lnTo>
                  <a:pt x="4984750" y="0"/>
                </a:lnTo>
                <a:cubicBezTo>
                  <a:pt x="5019797" y="0"/>
                  <a:pt x="5048250" y="28453"/>
                  <a:pt x="5048250" y="63500"/>
                </a:cubicBezTo>
                <a:lnTo>
                  <a:pt x="5048250" y="571500"/>
                </a:lnTo>
                <a:cubicBezTo>
                  <a:pt x="5048250" y="606547"/>
                  <a:pt x="5019797" y="635000"/>
                  <a:pt x="4984750" y="635000"/>
                </a:cubicBezTo>
                <a:lnTo>
                  <a:pt x="63500" y="635000"/>
                </a:lnTo>
                <a:cubicBezTo>
                  <a:pt x="28453" y="635000"/>
                  <a:pt x="0" y="606547"/>
                  <a:pt x="0" y="5715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8F7F2"/>
          </a:solidFill>
        </p:spPr>
      </p:sp>
      <p:sp>
        <p:nvSpPr>
          <p:cNvPr id="47" name="Text 45"/>
          <p:cNvSpPr/>
          <p:nvPr/>
        </p:nvSpPr>
        <p:spPr>
          <a:xfrm>
            <a:off x="6794500" y="409575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配合调查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794500" y="4349750"/>
            <a:ext cx="492125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配合专业部门开展后续调查工作，提供详细线索和证据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317500" y="4857750"/>
            <a:ext cx="5715000" cy="1658938"/>
          </a:xfrm>
          <a:custGeom>
            <a:avLst/>
            <a:gdLst/>
            <a:ahLst/>
            <a:cxnLst/>
            <a:rect l="l" t="t" r="r" b="b"/>
            <a:pathLst>
              <a:path w="5715000" h="1658938">
                <a:moveTo>
                  <a:pt x="63504" y="0"/>
                </a:moveTo>
                <a:lnTo>
                  <a:pt x="5651496" y="0"/>
                </a:lnTo>
                <a:cubicBezTo>
                  <a:pt x="5686568" y="0"/>
                  <a:pt x="5715000" y="28432"/>
                  <a:pt x="5715000" y="63504"/>
                </a:cubicBezTo>
                <a:lnTo>
                  <a:pt x="5715000" y="1595433"/>
                </a:lnTo>
                <a:cubicBezTo>
                  <a:pt x="5715000" y="1630506"/>
                  <a:pt x="5686568" y="1658938"/>
                  <a:pt x="5651496" y="1658938"/>
                </a:cubicBezTo>
                <a:lnTo>
                  <a:pt x="63504" y="1658938"/>
                </a:lnTo>
                <a:cubicBezTo>
                  <a:pt x="28432" y="1658938"/>
                  <a:pt x="0" y="1630506"/>
                  <a:pt x="0" y="1595433"/>
                </a:cubicBezTo>
                <a:lnTo>
                  <a:pt x="0" y="63504"/>
                </a:lnTo>
                <a:cubicBezTo>
                  <a:pt x="0" y="28432"/>
                  <a:pt x="28432" y="0"/>
                  <a:pt x="63504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47625" dist="317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464344" y="5024438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49113" y="0"/>
                </a:moveTo>
                <a:cubicBezTo>
                  <a:pt x="41718" y="0"/>
                  <a:pt x="35719" y="6000"/>
                  <a:pt x="35719" y="13395"/>
                </a:cubicBezTo>
                <a:lnTo>
                  <a:pt x="35719" y="71438"/>
                </a:lnTo>
                <a:cubicBezTo>
                  <a:pt x="35719" y="78832"/>
                  <a:pt x="41718" y="84832"/>
                  <a:pt x="49113" y="84832"/>
                </a:cubicBezTo>
                <a:lnTo>
                  <a:pt x="66973" y="84832"/>
                </a:lnTo>
                <a:cubicBezTo>
                  <a:pt x="74368" y="84832"/>
                  <a:pt x="80367" y="78832"/>
                  <a:pt x="80367" y="71438"/>
                </a:cubicBezTo>
                <a:lnTo>
                  <a:pt x="80367" y="53578"/>
                </a:lnTo>
                <a:lnTo>
                  <a:pt x="89297" y="53578"/>
                </a:lnTo>
                <a:cubicBezTo>
                  <a:pt x="109026" y="53578"/>
                  <a:pt x="125016" y="69568"/>
                  <a:pt x="125016" y="89297"/>
                </a:cubicBezTo>
                <a:cubicBezTo>
                  <a:pt x="125016" y="109026"/>
                  <a:pt x="109026" y="125016"/>
                  <a:pt x="89297" y="125016"/>
                </a:cubicBezTo>
                <a:lnTo>
                  <a:pt x="8930" y="125016"/>
                </a:lnTo>
                <a:cubicBezTo>
                  <a:pt x="3990" y="125016"/>
                  <a:pt x="0" y="129006"/>
                  <a:pt x="0" y="133945"/>
                </a:cubicBezTo>
                <a:cubicBezTo>
                  <a:pt x="0" y="138885"/>
                  <a:pt x="3990" y="142875"/>
                  <a:pt x="8930" y="142875"/>
                </a:cubicBezTo>
                <a:lnTo>
                  <a:pt x="133945" y="142875"/>
                </a:lnTo>
                <a:cubicBezTo>
                  <a:pt x="138885" y="142875"/>
                  <a:pt x="142875" y="138885"/>
                  <a:pt x="142875" y="133945"/>
                </a:cubicBezTo>
                <a:cubicBezTo>
                  <a:pt x="142875" y="129006"/>
                  <a:pt x="138885" y="125016"/>
                  <a:pt x="133945" y="125016"/>
                </a:cubicBezTo>
                <a:lnTo>
                  <a:pt x="129229" y="125016"/>
                </a:lnTo>
                <a:cubicBezTo>
                  <a:pt x="137713" y="115528"/>
                  <a:pt x="142875" y="103026"/>
                  <a:pt x="142875" y="89297"/>
                </a:cubicBezTo>
                <a:cubicBezTo>
                  <a:pt x="142875" y="59717"/>
                  <a:pt x="118876" y="35719"/>
                  <a:pt x="89297" y="35719"/>
                </a:cubicBezTo>
                <a:lnTo>
                  <a:pt x="80367" y="35719"/>
                </a:lnTo>
                <a:lnTo>
                  <a:pt x="80367" y="13395"/>
                </a:lnTo>
                <a:cubicBezTo>
                  <a:pt x="80367" y="6000"/>
                  <a:pt x="74368" y="0"/>
                  <a:pt x="66973" y="0"/>
                </a:cubicBezTo>
                <a:lnTo>
                  <a:pt x="49113" y="0"/>
                </a:lnTo>
                <a:close/>
                <a:moveTo>
                  <a:pt x="33486" y="98227"/>
                </a:moveTo>
                <a:cubicBezTo>
                  <a:pt x="29775" y="98227"/>
                  <a:pt x="26789" y="101212"/>
                  <a:pt x="26789" y="104924"/>
                </a:cubicBezTo>
                <a:cubicBezTo>
                  <a:pt x="26789" y="108635"/>
                  <a:pt x="29775" y="111621"/>
                  <a:pt x="33486" y="111621"/>
                </a:cubicBezTo>
                <a:lnTo>
                  <a:pt x="82600" y="111621"/>
                </a:lnTo>
                <a:cubicBezTo>
                  <a:pt x="86311" y="111621"/>
                  <a:pt x="89297" y="108635"/>
                  <a:pt x="89297" y="104924"/>
                </a:cubicBezTo>
                <a:cubicBezTo>
                  <a:pt x="89297" y="101212"/>
                  <a:pt x="86311" y="98227"/>
                  <a:pt x="82600" y="98227"/>
                </a:cubicBezTo>
                <a:lnTo>
                  <a:pt x="33486" y="98227"/>
                </a:lnTo>
                <a:close/>
              </a:path>
            </a:pathLst>
          </a:custGeom>
          <a:solidFill>
            <a:srgbClr val="8B0000"/>
          </a:solidFill>
        </p:spPr>
      </p:sp>
      <p:sp>
        <p:nvSpPr>
          <p:cNvPr id="51" name="Text 49"/>
          <p:cNvSpPr/>
          <p:nvPr/>
        </p:nvSpPr>
        <p:spPr>
          <a:xfrm>
            <a:off x="627063" y="4984750"/>
            <a:ext cx="5349875" cy="222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快速识别仪器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460375" y="53340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3" name="Text 51"/>
          <p:cNvSpPr/>
          <p:nvPr/>
        </p:nvSpPr>
        <p:spPr>
          <a:xfrm>
            <a:off x="666750" y="5302250"/>
            <a:ext cx="26035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增强拉曼：</a:t>
            </a: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针对透明包装的液体或固态颗粒物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60375" y="55880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5" name="Text 53"/>
          <p:cNvSpPr/>
          <p:nvPr/>
        </p:nvSpPr>
        <p:spPr>
          <a:xfrm>
            <a:off x="666750" y="5556250"/>
            <a:ext cx="22225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痕量离子迁移谱：</a:t>
            </a: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快速检测痕量化学品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460375" y="58420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57" name="Text 55"/>
          <p:cNvSpPr/>
          <p:nvPr/>
        </p:nvSpPr>
        <p:spPr>
          <a:xfrm>
            <a:off x="666750" y="5810250"/>
            <a:ext cx="2095500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小型号质谱仪器：</a:t>
            </a:r>
            <a:r>
              <a:rPr lang="en-US" sz="1000" dirty="0">
                <a:solidFill>
                  <a:srgbClr val="1F2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精确分析化学成分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159500" y="4857750"/>
            <a:ext cx="5715000" cy="1658938"/>
          </a:xfrm>
          <a:custGeom>
            <a:avLst/>
            <a:gdLst/>
            <a:ahLst/>
            <a:cxnLst/>
            <a:rect l="l" t="t" r="r" b="b"/>
            <a:pathLst>
              <a:path w="5715000" h="1658938">
                <a:moveTo>
                  <a:pt x="63504" y="0"/>
                </a:moveTo>
                <a:lnTo>
                  <a:pt x="5651496" y="0"/>
                </a:lnTo>
                <a:cubicBezTo>
                  <a:pt x="5686568" y="0"/>
                  <a:pt x="5715000" y="28432"/>
                  <a:pt x="5715000" y="63504"/>
                </a:cubicBezTo>
                <a:lnTo>
                  <a:pt x="5715000" y="1595433"/>
                </a:lnTo>
                <a:cubicBezTo>
                  <a:pt x="5715000" y="1630506"/>
                  <a:pt x="5686568" y="1658938"/>
                  <a:pt x="5651496" y="1658938"/>
                </a:cubicBezTo>
                <a:lnTo>
                  <a:pt x="63504" y="1658938"/>
                </a:lnTo>
                <a:cubicBezTo>
                  <a:pt x="28432" y="1658938"/>
                  <a:pt x="0" y="1630506"/>
                  <a:pt x="0" y="1595433"/>
                </a:cubicBezTo>
                <a:lnTo>
                  <a:pt x="0" y="63504"/>
                </a:lnTo>
                <a:cubicBezTo>
                  <a:pt x="0" y="28432"/>
                  <a:pt x="28432" y="0"/>
                  <a:pt x="63504" y="0"/>
                </a:cubicBezTo>
                <a:close/>
              </a:path>
            </a:pathLst>
          </a:custGeom>
          <a:solidFill>
            <a:srgbClr val="8B0000"/>
          </a:solidFill>
        </p:spPr>
      </p:sp>
      <p:sp>
        <p:nvSpPr>
          <p:cNvPr id="61" name="Shape 59"/>
          <p:cNvSpPr/>
          <p:nvPr/>
        </p:nvSpPr>
        <p:spPr>
          <a:xfrm>
            <a:off x="6310313" y="5326063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107851" y="17388"/>
                </a:moveTo>
                <a:cubicBezTo>
                  <a:pt x="111398" y="19968"/>
                  <a:pt x="112192" y="24929"/>
                  <a:pt x="109612" y="28476"/>
                </a:cubicBezTo>
                <a:lnTo>
                  <a:pt x="46112" y="115788"/>
                </a:lnTo>
                <a:cubicBezTo>
                  <a:pt x="44748" y="117673"/>
                  <a:pt x="42639" y="118839"/>
                  <a:pt x="40308" y="119038"/>
                </a:cubicBezTo>
                <a:cubicBezTo>
                  <a:pt x="37976" y="119236"/>
                  <a:pt x="35719" y="118368"/>
                  <a:pt x="34082" y="116731"/>
                </a:cubicBezTo>
                <a:lnTo>
                  <a:pt x="2332" y="84981"/>
                </a:lnTo>
                <a:cubicBezTo>
                  <a:pt x="-769" y="81880"/>
                  <a:pt x="-769" y="76845"/>
                  <a:pt x="2332" y="73744"/>
                </a:cubicBezTo>
                <a:cubicBezTo>
                  <a:pt x="5432" y="70644"/>
                  <a:pt x="10468" y="70644"/>
                  <a:pt x="13568" y="73744"/>
                </a:cubicBezTo>
                <a:lnTo>
                  <a:pt x="38745" y="98921"/>
                </a:lnTo>
                <a:lnTo>
                  <a:pt x="96788" y="19124"/>
                </a:lnTo>
                <a:cubicBezTo>
                  <a:pt x="99368" y="15577"/>
                  <a:pt x="104329" y="14784"/>
                  <a:pt x="107876" y="17363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2" name="Text 60"/>
          <p:cNvSpPr/>
          <p:nvPr/>
        </p:nvSpPr>
        <p:spPr>
          <a:xfrm>
            <a:off x="6484938" y="5302250"/>
            <a:ext cx="5326063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立即联系</a:t>
            </a:r>
            <a:r>
              <a:rPr lang="en-US" sz="1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  <a:sym typeface="+mn-ea"/>
              </a:rPr>
              <a:t>上级机关</a:t>
            </a:r>
            <a:endParaRPr lang="en-US" sz="1600" b="1" dirty="0"/>
          </a:p>
        </p:txBody>
      </p:sp>
      <p:sp>
        <p:nvSpPr>
          <p:cNvPr id="63" name="Shape 61"/>
          <p:cNvSpPr/>
          <p:nvPr/>
        </p:nvSpPr>
        <p:spPr>
          <a:xfrm>
            <a:off x="6310313" y="5580063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107851" y="17388"/>
                </a:moveTo>
                <a:cubicBezTo>
                  <a:pt x="111398" y="19968"/>
                  <a:pt x="112192" y="24929"/>
                  <a:pt x="109612" y="28476"/>
                </a:cubicBezTo>
                <a:lnTo>
                  <a:pt x="46112" y="115788"/>
                </a:lnTo>
                <a:cubicBezTo>
                  <a:pt x="44748" y="117673"/>
                  <a:pt x="42639" y="118839"/>
                  <a:pt x="40308" y="119038"/>
                </a:cubicBezTo>
                <a:cubicBezTo>
                  <a:pt x="37976" y="119236"/>
                  <a:pt x="35719" y="118368"/>
                  <a:pt x="34082" y="116731"/>
                </a:cubicBezTo>
                <a:lnTo>
                  <a:pt x="2332" y="84981"/>
                </a:lnTo>
                <a:cubicBezTo>
                  <a:pt x="-769" y="81880"/>
                  <a:pt x="-769" y="76845"/>
                  <a:pt x="2332" y="73744"/>
                </a:cubicBezTo>
                <a:cubicBezTo>
                  <a:pt x="5432" y="70644"/>
                  <a:pt x="10468" y="70644"/>
                  <a:pt x="13568" y="73744"/>
                </a:cubicBezTo>
                <a:lnTo>
                  <a:pt x="38745" y="98921"/>
                </a:lnTo>
                <a:lnTo>
                  <a:pt x="96788" y="19124"/>
                </a:lnTo>
                <a:cubicBezTo>
                  <a:pt x="99368" y="15577"/>
                  <a:pt x="104329" y="14784"/>
                  <a:pt x="107876" y="17363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4" name="Text 62"/>
          <p:cNvSpPr/>
          <p:nvPr/>
        </p:nvSpPr>
        <p:spPr>
          <a:xfrm>
            <a:off x="6484938" y="5770880"/>
            <a:ext cx="5326063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sz="1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取得专业部门帮助</a:t>
            </a:r>
            <a:endParaRPr lang="en-US" sz="10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65" name="Shape 63"/>
          <p:cNvSpPr/>
          <p:nvPr/>
        </p:nvSpPr>
        <p:spPr>
          <a:xfrm>
            <a:off x="6310313" y="5834063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107851" y="17388"/>
                </a:moveTo>
                <a:cubicBezTo>
                  <a:pt x="111398" y="19968"/>
                  <a:pt x="112192" y="24929"/>
                  <a:pt x="109612" y="28476"/>
                </a:cubicBezTo>
                <a:lnTo>
                  <a:pt x="46112" y="115788"/>
                </a:lnTo>
                <a:cubicBezTo>
                  <a:pt x="44748" y="117673"/>
                  <a:pt x="42639" y="118839"/>
                  <a:pt x="40308" y="119038"/>
                </a:cubicBezTo>
                <a:cubicBezTo>
                  <a:pt x="37976" y="119236"/>
                  <a:pt x="35719" y="118368"/>
                  <a:pt x="34082" y="116731"/>
                </a:cubicBezTo>
                <a:lnTo>
                  <a:pt x="2332" y="84981"/>
                </a:lnTo>
                <a:cubicBezTo>
                  <a:pt x="-769" y="81880"/>
                  <a:pt x="-769" y="76845"/>
                  <a:pt x="2332" y="73744"/>
                </a:cubicBezTo>
                <a:cubicBezTo>
                  <a:pt x="5432" y="70644"/>
                  <a:pt x="10468" y="70644"/>
                  <a:pt x="13568" y="73744"/>
                </a:cubicBezTo>
                <a:lnTo>
                  <a:pt x="38745" y="98921"/>
                </a:lnTo>
                <a:lnTo>
                  <a:pt x="96788" y="19124"/>
                </a:lnTo>
                <a:cubicBezTo>
                  <a:pt x="99368" y="15577"/>
                  <a:pt x="104329" y="14784"/>
                  <a:pt x="107876" y="17363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6" name="Text 64"/>
          <p:cNvSpPr/>
          <p:nvPr/>
        </p:nvSpPr>
        <p:spPr>
          <a:xfrm>
            <a:off x="6484938" y="5810250"/>
            <a:ext cx="5326063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6286500" y="6099969"/>
            <a:ext cx="5461000" cy="7938"/>
          </a:xfrm>
          <a:custGeom>
            <a:avLst/>
            <a:gdLst/>
            <a:ahLst/>
            <a:cxnLst/>
            <a:rect l="l" t="t" r="r" b="b"/>
            <a:pathLst>
              <a:path w="5461000" h="7938">
                <a:moveTo>
                  <a:pt x="0" y="0"/>
                </a:moveTo>
                <a:lnTo>
                  <a:pt x="5461000" y="0"/>
                </a:lnTo>
                <a:lnTo>
                  <a:pt x="5461000" y="7938"/>
                </a:lnTo>
                <a:lnTo>
                  <a:pt x="0" y="79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</p:spPr>
      </p:sp>
      <p:sp>
        <p:nvSpPr>
          <p:cNvPr id="68" name="Text 66"/>
          <p:cNvSpPr/>
          <p:nvPr/>
        </p:nvSpPr>
        <p:spPr>
          <a:xfrm>
            <a:off x="6286500" y="6096000"/>
            <a:ext cx="5524500" cy="285750"/>
          </a:xfrm>
          <a:prstGeom prst="rect">
            <a:avLst/>
          </a:prstGeom>
          <a:noFill/>
        </p:spPr>
        <p:txBody>
          <a:bodyPr wrap="square" lIns="0" tIns="9525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切记：</a:t>
            </a:r>
            <a:r>
              <a:rPr lang="en-US" sz="1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安全第一，专业处置</a:t>
            </a:r>
            <a:endParaRPr lang="en-US" sz="1600" dirty="0"/>
          </a:p>
        </p:txBody>
      </p:sp>
      <p:sp>
        <p:nvSpPr>
          <p:cNvPr id="69" name="Text 62"/>
          <p:cNvSpPr/>
          <p:nvPr/>
        </p:nvSpPr>
        <p:spPr>
          <a:xfrm>
            <a:off x="6484303" y="5556250"/>
            <a:ext cx="5326063" cy="190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1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呼叫增援</a:t>
            </a:r>
            <a:endParaRPr lang="zh-CN" altLang="en-US" sz="10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/Users/教育科外网/Desktop/1738985502988.png173898550298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28" r="5528"/>
          <a:stretch>
            <a:fillRect/>
          </a:stretch>
        </p:blipFill>
        <p:spPr>
          <a:xfrm>
            <a:off x="5259070" y="0"/>
            <a:ext cx="6932930" cy="68580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66065" y="0"/>
            <a:ext cx="11271250" cy="68580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1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4"/>
            </p:custDataLst>
          </p:nvPr>
        </p:nvSpPr>
        <p:spPr>
          <a:xfrm>
            <a:off x="-8907" y="-9224"/>
            <a:ext cx="8157682" cy="6867224"/>
          </a:xfrm>
          <a:custGeom>
            <a:avLst/>
            <a:gdLst>
              <a:gd name="connsiteX0" fmla="*/ 0 w 8157682"/>
              <a:gd name="connsiteY0" fmla="*/ 0 h 6867224"/>
              <a:gd name="connsiteX1" fmla="*/ 6208539 w 8157682"/>
              <a:gd name="connsiteY1" fmla="*/ 0 h 6867224"/>
              <a:gd name="connsiteX2" fmla="*/ 6279986 w 8157682"/>
              <a:gd name="connsiteY2" fmla="*/ 125184 h 6867224"/>
              <a:gd name="connsiteX3" fmla="*/ 8063311 w 8157682"/>
              <a:gd name="connsiteY3" fmla="*/ 3249803 h 6867224"/>
              <a:gd name="connsiteX4" fmla="*/ 8063361 w 8157682"/>
              <a:gd name="connsiteY4" fmla="*/ 3945043 h 6867224"/>
              <a:gd name="connsiteX5" fmla="*/ 6476168 w 8157682"/>
              <a:gd name="connsiteY5" fmla="*/ 6726015 h 6867224"/>
              <a:gd name="connsiteX6" fmla="*/ 6395575 w 8157682"/>
              <a:gd name="connsiteY6" fmla="*/ 6867224 h 6867224"/>
              <a:gd name="connsiteX7" fmla="*/ 0 w 8157682"/>
              <a:gd name="connsiteY7" fmla="*/ 6867224 h 686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7682" h="6867224">
                <a:moveTo>
                  <a:pt x="0" y="0"/>
                </a:moveTo>
                <a:lnTo>
                  <a:pt x="6208539" y="0"/>
                </a:lnTo>
                <a:lnTo>
                  <a:pt x="6279986" y="125184"/>
                </a:lnTo>
                <a:cubicBezTo>
                  <a:pt x="6965880" y="1326962"/>
                  <a:pt x="8063311" y="3249804"/>
                  <a:pt x="8063311" y="3249803"/>
                </a:cubicBezTo>
                <a:cubicBezTo>
                  <a:pt x="8189107" y="3470214"/>
                  <a:pt x="8189155" y="3724636"/>
                  <a:pt x="8063361" y="3945043"/>
                </a:cubicBezTo>
                <a:cubicBezTo>
                  <a:pt x="8063361" y="3945044"/>
                  <a:pt x="7156394" y="5534171"/>
                  <a:pt x="6476168" y="6726015"/>
                </a:cubicBezTo>
                <a:lnTo>
                  <a:pt x="6395575" y="6867224"/>
                </a:lnTo>
                <a:lnTo>
                  <a:pt x="0" y="686722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-8890" y="-635"/>
            <a:ext cx="6871970" cy="6858635"/>
            <a:chOff x="-14" y="-1"/>
            <a:chExt cx="10822" cy="10801"/>
          </a:xfrm>
        </p:grpSpPr>
        <p:cxnSp>
          <p:nvCxnSpPr>
            <p:cNvPr id="43" name="直接连接符 42"/>
            <p:cNvCxnSpPr/>
            <p:nvPr>
              <p:custDataLst>
                <p:tags r:id="rId5"/>
              </p:custDataLst>
            </p:nvPr>
          </p:nvCxnSpPr>
          <p:spPr>
            <a:xfrm flipH="1">
              <a:off x="7615" y="0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6"/>
              </p:custDataLst>
            </p:nvPr>
          </p:nvCxnSpPr>
          <p:spPr>
            <a:xfrm flipH="1">
              <a:off x="-14" y="-1"/>
              <a:ext cx="3735" cy="6445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2110" y="0"/>
              <a:ext cx="807" cy="1363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-7" y="4366"/>
              <a:ext cx="3728" cy="6434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9"/>
              </p:custDataLst>
            </p:nvPr>
          </p:nvCxnSpPr>
          <p:spPr>
            <a:xfrm flipV="1">
              <a:off x="-14" y="1347"/>
              <a:ext cx="10551" cy="16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10"/>
              </p:custDataLst>
            </p:nvPr>
          </p:nvCxnSpPr>
          <p:spPr>
            <a:xfrm>
              <a:off x="-14" y="9453"/>
              <a:ext cx="10822" cy="0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11"/>
              </p:custDataLst>
            </p:nvPr>
          </p:nvCxnSpPr>
          <p:spPr>
            <a:xfrm flipH="1">
              <a:off x="2174" y="9453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7604" y="9453"/>
              <a:ext cx="783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 descr="C:/Users/教育科外网/Desktop/1738985931218.png173898593121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-6" t="1271" r="6" b="1271"/>
            <a:stretch>
              <a:fillRect/>
            </a:stretch>
          </p:blipFill>
          <p:spPr>
            <a:xfrm>
              <a:off x="909" y="1563"/>
              <a:ext cx="8691" cy="767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91" h="7673">
                  <a:moveTo>
                    <a:pt x="2454" y="0"/>
                  </a:moveTo>
                  <a:cubicBezTo>
                    <a:pt x="2454" y="0"/>
                    <a:pt x="6237" y="0"/>
                    <a:pt x="6237" y="0"/>
                  </a:cubicBezTo>
                  <a:cubicBezTo>
                    <a:pt x="6442" y="0"/>
                    <a:pt x="6620" y="102"/>
                    <a:pt x="6722" y="280"/>
                  </a:cubicBezTo>
                  <a:cubicBezTo>
                    <a:pt x="6722" y="280"/>
                    <a:pt x="8614" y="3557"/>
                    <a:pt x="8614" y="3557"/>
                  </a:cubicBezTo>
                  <a:cubicBezTo>
                    <a:pt x="8716" y="3734"/>
                    <a:pt x="8716" y="3939"/>
                    <a:pt x="8614" y="4117"/>
                  </a:cubicBezTo>
                  <a:cubicBezTo>
                    <a:pt x="8614" y="4117"/>
                    <a:pt x="6722" y="7393"/>
                    <a:pt x="6722" y="7393"/>
                  </a:cubicBezTo>
                  <a:cubicBezTo>
                    <a:pt x="6620" y="7571"/>
                    <a:pt x="6442" y="7673"/>
                    <a:pt x="6237" y="7673"/>
                  </a:cubicBezTo>
                  <a:cubicBezTo>
                    <a:pt x="6237" y="7673"/>
                    <a:pt x="2454" y="7673"/>
                    <a:pt x="2454" y="7673"/>
                  </a:cubicBezTo>
                  <a:cubicBezTo>
                    <a:pt x="2249" y="7673"/>
                    <a:pt x="2071" y="7571"/>
                    <a:pt x="1969" y="7393"/>
                  </a:cubicBezTo>
                  <a:cubicBezTo>
                    <a:pt x="1969" y="7393"/>
                    <a:pt x="77" y="4117"/>
                    <a:pt x="77" y="4117"/>
                  </a:cubicBezTo>
                  <a:cubicBezTo>
                    <a:pt x="-26" y="3939"/>
                    <a:pt x="-26" y="3734"/>
                    <a:pt x="77" y="3557"/>
                  </a:cubicBezTo>
                  <a:cubicBezTo>
                    <a:pt x="77" y="3557"/>
                    <a:pt x="1969" y="280"/>
                    <a:pt x="1969" y="280"/>
                  </a:cubicBezTo>
                  <a:cubicBezTo>
                    <a:pt x="2071" y="102"/>
                    <a:pt x="2249" y="0"/>
                    <a:pt x="2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alpha val="20000"/>
                </a:schemeClr>
              </a:solidFill>
            </a:ln>
          </p:spPr>
        </p:pic>
      </p:grpSp>
      <p:cxnSp>
        <p:nvCxnSpPr>
          <p:cNvPr id="60" name="直接连接符 59"/>
          <p:cNvCxnSpPr/>
          <p:nvPr>
            <p:custDataLst>
              <p:tags r:id="rId15"/>
            </p:custDataLst>
          </p:nvPr>
        </p:nvCxnSpPr>
        <p:spPr>
          <a:xfrm flipH="1" flipV="1">
            <a:off x="4334786" y="-388"/>
            <a:ext cx="3014459" cy="5185626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16"/>
            </p:custDataLst>
          </p:nvPr>
        </p:nvCxnSpPr>
        <p:spPr>
          <a:xfrm flipH="1">
            <a:off x="4334785" y="1824892"/>
            <a:ext cx="2905545" cy="5033108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6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598170" y="410845"/>
            <a:ext cx="1448435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>
                <a:solidFill>
                  <a:srgbClr val="FFFFFF"/>
                </a:solidFill>
                <a:sym typeface="+mn-ea"/>
              </a:rPr>
              <a:t>案例</a:t>
            </a:r>
            <a:endParaRPr lang="zh-CN" altLang="en-US" dirty="0">
              <a:solidFill>
                <a:srgbClr val="FFFFFF"/>
              </a:solidFill>
              <a:sym typeface="+mn-ea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0252710" y="78105"/>
            <a:ext cx="1887220" cy="1746885"/>
          </a:xfrm>
          <a:prstGeom prst="ellipse">
            <a:avLst/>
          </a:prstGeom>
          <a:blipFill rotWithShape="1"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9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/Users/教育科外网/Desktop/13261bae920976721639639328.png13261bae9209767216396393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268" b="10268"/>
          <a:stretch>
            <a:fillRect/>
          </a:stretch>
        </p:blipFill>
        <p:spPr>
          <a:xfrm rot="17880000">
            <a:off x="6941820" y="-311785"/>
            <a:ext cx="4835525" cy="384492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53670" y="0"/>
            <a:ext cx="10095230" cy="68580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1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833755" y="2026285"/>
            <a:ext cx="10318115" cy="3940810"/>
            <a:chOff x="1501" y="2456"/>
            <a:chExt cx="15880" cy="6400"/>
          </a:xfrm>
        </p:grpSpPr>
        <p:pic>
          <p:nvPicPr>
            <p:cNvPr id="69" name="图片 68" descr="C:/Users/教育科外网/Desktop/1738739357036.png173873935703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/>
            <a:srcRect l="2770" r="2770"/>
            <a:stretch>
              <a:fillRect/>
            </a:stretch>
          </p:blipFill>
          <p:spPr>
            <a:xfrm>
              <a:off x="7702" y="3194"/>
              <a:ext cx="3483" cy="5663"/>
            </a:xfrm>
            <a:custGeom>
              <a:avLst/>
              <a:gdLst>
                <a:gd name="connsiteX0" fmla="*/ 185517 w 1914524"/>
                <a:gd name="connsiteY0" fmla="*/ 0 h 3112134"/>
                <a:gd name="connsiteX1" fmla="*/ 1729007 w 1914524"/>
                <a:gd name="connsiteY1" fmla="*/ 0 h 3112134"/>
                <a:gd name="connsiteX2" fmla="*/ 1914524 w 1914524"/>
                <a:gd name="connsiteY2" fmla="*/ 185517 h 3112134"/>
                <a:gd name="connsiteX3" fmla="*/ 1914524 w 1914524"/>
                <a:gd name="connsiteY3" fmla="*/ 2926617 h 3112134"/>
                <a:gd name="connsiteX4" fmla="*/ 1729007 w 1914524"/>
                <a:gd name="connsiteY4" fmla="*/ 3112134 h 3112134"/>
                <a:gd name="connsiteX5" fmla="*/ 185517 w 1914524"/>
                <a:gd name="connsiteY5" fmla="*/ 3112134 h 3112134"/>
                <a:gd name="connsiteX6" fmla="*/ 0 w 1914524"/>
                <a:gd name="connsiteY6" fmla="*/ 2926617 h 3112134"/>
                <a:gd name="connsiteX7" fmla="*/ 0 w 1914524"/>
                <a:gd name="connsiteY7" fmla="*/ 185517 h 3112134"/>
                <a:gd name="connsiteX8" fmla="*/ 185517 w 1914524"/>
                <a:gd name="connsiteY8" fmla="*/ 0 h 311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524" h="3112134">
                  <a:moveTo>
                    <a:pt x="185517" y="0"/>
                  </a:moveTo>
                  <a:lnTo>
                    <a:pt x="1729007" y="0"/>
                  </a:lnTo>
                  <a:cubicBezTo>
                    <a:pt x="1831465" y="0"/>
                    <a:pt x="1914524" y="83059"/>
                    <a:pt x="1914524" y="185517"/>
                  </a:cubicBezTo>
                  <a:lnTo>
                    <a:pt x="1914524" y="2926617"/>
                  </a:lnTo>
                  <a:cubicBezTo>
                    <a:pt x="1914524" y="3029075"/>
                    <a:pt x="1831465" y="3112134"/>
                    <a:pt x="1729007" y="3112134"/>
                  </a:cubicBezTo>
                  <a:lnTo>
                    <a:pt x="185517" y="3112134"/>
                  </a:lnTo>
                  <a:cubicBezTo>
                    <a:pt x="83059" y="3112134"/>
                    <a:pt x="0" y="3029075"/>
                    <a:pt x="0" y="2926617"/>
                  </a:cubicBezTo>
                  <a:lnTo>
                    <a:pt x="0" y="185517"/>
                  </a:lnTo>
                  <a:cubicBezTo>
                    <a:pt x="0" y="83059"/>
                    <a:pt x="83059" y="0"/>
                    <a:pt x="185517" y="0"/>
                  </a:cubicBezTo>
                  <a:close/>
                </a:path>
              </a:pathLst>
            </a:custGeom>
            <a:solidFill>
              <a:schemeClr val="accent1"/>
            </a:solidFill>
            <a:effectLst>
              <a:reflection blurRad="6350" stA="30000" endA="300" endPos="20000" dir="5400000" sy="-100000" algn="bl" rotWithShape="0"/>
            </a:effectLst>
          </p:spPr>
        </p:pic>
        <p:pic>
          <p:nvPicPr>
            <p:cNvPr id="70" name="图片 69" descr="C:/Users/教育科外网/Desktop/1738739745902.png173873974590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0032" r="20032"/>
            <a:stretch>
              <a:fillRect/>
            </a:stretch>
          </p:blipFill>
          <p:spPr>
            <a:xfrm>
              <a:off x="11357" y="3800"/>
              <a:ext cx="3110" cy="5056"/>
            </a:xfrm>
            <a:custGeom>
              <a:avLst/>
              <a:gdLst>
                <a:gd name="connsiteX0" fmla="*/ 165657 w 1709562"/>
                <a:gd name="connsiteY0" fmla="*/ 0 h 2778960"/>
                <a:gd name="connsiteX1" fmla="*/ 1543905 w 1709562"/>
                <a:gd name="connsiteY1" fmla="*/ 0 h 2778960"/>
                <a:gd name="connsiteX2" fmla="*/ 1709562 w 1709562"/>
                <a:gd name="connsiteY2" fmla="*/ 165657 h 2778960"/>
                <a:gd name="connsiteX3" fmla="*/ 1709562 w 1709562"/>
                <a:gd name="connsiteY3" fmla="*/ 2613303 h 2778960"/>
                <a:gd name="connsiteX4" fmla="*/ 1543905 w 1709562"/>
                <a:gd name="connsiteY4" fmla="*/ 2778960 h 2778960"/>
                <a:gd name="connsiteX5" fmla="*/ 165657 w 1709562"/>
                <a:gd name="connsiteY5" fmla="*/ 2778960 h 2778960"/>
                <a:gd name="connsiteX6" fmla="*/ 0 w 1709562"/>
                <a:gd name="connsiteY6" fmla="*/ 2613303 h 2778960"/>
                <a:gd name="connsiteX7" fmla="*/ 0 w 1709562"/>
                <a:gd name="connsiteY7" fmla="*/ 165657 h 2778960"/>
                <a:gd name="connsiteX8" fmla="*/ 165657 w 1709562"/>
                <a:gd name="connsiteY8" fmla="*/ 0 h 27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62" h="2778960">
                  <a:moveTo>
                    <a:pt x="165657" y="0"/>
                  </a:moveTo>
                  <a:lnTo>
                    <a:pt x="1543905" y="0"/>
                  </a:lnTo>
                  <a:cubicBezTo>
                    <a:pt x="1635395" y="0"/>
                    <a:pt x="1709562" y="74167"/>
                    <a:pt x="1709562" y="165657"/>
                  </a:cubicBezTo>
                  <a:lnTo>
                    <a:pt x="1709562" y="2613303"/>
                  </a:lnTo>
                  <a:cubicBezTo>
                    <a:pt x="1709562" y="2704793"/>
                    <a:pt x="1635395" y="2778960"/>
                    <a:pt x="1543905" y="2778960"/>
                  </a:cubicBezTo>
                  <a:lnTo>
                    <a:pt x="165657" y="2778960"/>
                  </a:lnTo>
                  <a:cubicBezTo>
                    <a:pt x="74167" y="2778960"/>
                    <a:pt x="0" y="2704793"/>
                    <a:pt x="0" y="2613303"/>
                  </a:cubicBezTo>
                  <a:lnTo>
                    <a:pt x="0" y="165657"/>
                  </a:lnTo>
                  <a:cubicBezTo>
                    <a:pt x="0" y="74167"/>
                    <a:pt x="74167" y="0"/>
                    <a:pt x="165657" y="0"/>
                  </a:cubicBezTo>
                  <a:close/>
                </a:path>
              </a:pathLst>
            </a:custGeom>
            <a:solidFill>
              <a:schemeClr val="accent1"/>
            </a:solidFill>
            <a:effectLst>
              <a:reflection blurRad="6350" stA="30000" endA="300" endPos="20000" dir="5400000" sy="-100000" algn="bl" rotWithShape="0"/>
            </a:effectLst>
          </p:spPr>
        </p:pic>
        <p:sp>
          <p:nvSpPr>
            <p:cNvPr id="34" name="标题"/>
            <p:cNvSpPr txBox="1"/>
            <p:nvPr>
              <p:custDataLst>
                <p:tags r:id="rId9"/>
              </p:custDataLst>
            </p:nvPr>
          </p:nvSpPr>
          <p:spPr>
            <a:xfrm>
              <a:off x="8112" y="2456"/>
              <a:ext cx="2662" cy="100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  <a:sym typeface="+mn-ea"/>
                </a:rPr>
                <a:t>冰壶</a:t>
              </a:r>
              <a:endParaRPr lang="zh-CN" altLang="en-US" sz="1600" b="1" kern="1500" spc="100" dirty="0">
                <a:solidFill>
                  <a:srgbClr val="FFFFFF"/>
                </a:solidFill>
                <a:latin typeface="+mn-ea"/>
              </a:endParaRPr>
            </a:p>
          </p:txBody>
        </p:sp>
        <p:pic>
          <p:nvPicPr>
            <p:cNvPr id="71" name="图片 70" descr="C:/Users/教育科外网/Desktop/1738739927280.png173873992728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1"/>
            <a:srcRect l="15346" r="15346"/>
            <a:stretch>
              <a:fillRect/>
            </a:stretch>
          </p:blipFill>
          <p:spPr>
            <a:xfrm>
              <a:off x="14641" y="4400"/>
              <a:ext cx="2741" cy="4456"/>
            </a:xfrm>
            <a:custGeom>
              <a:avLst/>
              <a:gdLst>
                <a:gd name="connsiteX0" fmla="*/ 145966 w 1506358"/>
                <a:gd name="connsiteY0" fmla="*/ 0 h 2448644"/>
                <a:gd name="connsiteX1" fmla="*/ 1360392 w 1506358"/>
                <a:gd name="connsiteY1" fmla="*/ 0 h 2448644"/>
                <a:gd name="connsiteX2" fmla="*/ 1506358 w 1506358"/>
                <a:gd name="connsiteY2" fmla="*/ 145966 h 2448644"/>
                <a:gd name="connsiteX3" fmla="*/ 1506358 w 1506358"/>
                <a:gd name="connsiteY3" fmla="*/ 2302678 h 2448644"/>
                <a:gd name="connsiteX4" fmla="*/ 1360392 w 1506358"/>
                <a:gd name="connsiteY4" fmla="*/ 2448644 h 2448644"/>
                <a:gd name="connsiteX5" fmla="*/ 145966 w 1506358"/>
                <a:gd name="connsiteY5" fmla="*/ 2448644 h 2448644"/>
                <a:gd name="connsiteX6" fmla="*/ 0 w 1506358"/>
                <a:gd name="connsiteY6" fmla="*/ 2302678 h 2448644"/>
                <a:gd name="connsiteX7" fmla="*/ 0 w 1506358"/>
                <a:gd name="connsiteY7" fmla="*/ 145966 h 2448644"/>
                <a:gd name="connsiteX8" fmla="*/ 145966 w 1506358"/>
                <a:gd name="connsiteY8" fmla="*/ 0 h 244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358" h="2448644">
                  <a:moveTo>
                    <a:pt x="145966" y="0"/>
                  </a:moveTo>
                  <a:lnTo>
                    <a:pt x="1360392" y="0"/>
                  </a:lnTo>
                  <a:cubicBezTo>
                    <a:pt x="1441007" y="0"/>
                    <a:pt x="1506358" y="65351"/>
                    <a:pt x="1506358" y="145966"/>
                  </a:cubicBezTo>
                  <a:lnTo>
                    <a:pt x="1506358" y="2302678"/>
                  </a:lnTo>
                  <a:cubicBezTo>
                    <a:pt x="1506358" y="2383293"/>
                    <a:pt x="1441007" y="2448644"/>
                    <a:pt x="1360392" y="2448644"/>
                  </a:cubicBezTo>
                  <a:lnTo>
                    <a:pt x="145966" y="2448644"/>
                  </a:lnTo>
                  <a:cubicBezTo>
                    <a:pt x="65351" y="2448644"/>
                    <a:pt x="0" y="2383293"/>
                    <a:pt x="0" y="2302678"/>
                  </a:cubicBezTo>
                  <a:lnTo>
                    <a:pt x="0" y="145966"/>
                  </a:lnTo>
                  <a:cubicBezTo>
                    <a:pt x="0" y="65351"/>
                    <a:pt x="65351" y="0"/>
                    <a:pt x="145966" y="0"/>
                  </a:cubicBezTo>
                  <a:close/>
                </a:path>
              </a:pathLst>
            </a:custGeom>
            <a:solidFill>
              <a:schemeClr val="accent1"/>
            </a:solidFill>
            <a:effectLst>
              <a:reflection blurRad="6350" stA="30000" endA="300" endPos="20000" dir="5400000" sy="-100000" algn="bl" rotWithShape="0"/>
            </a:effectLst>
          </p:spPr>
        </p:pic>
        <p:pic>
          <p:nvPicPr>
            <p:cNvPr id="67" name="图片 66" descr="C:/Users/教育科外网/Desktop/1738739634275.png173873963427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9320" r="19320"/>
            <a:stretch>
              <a:fillRect/>
            </a:stretch>
          </p:blipFill>
          <p:spPr>
            <a:xfrm>
              <a:off x="1501" y="4400"/>
              <a:ext cx="2741" cy="4456"/>
            </a:xfrm>
            <a:custGeom>
              <a:avLst/>
              <a:gdLst>
                <a:gd name="connsiteX0" fmla="*/ 145966 w 1506358"/>
                <a:gd name="connsiteY0" fmla="*/ 0 h 2448644"/>
                <a:gd name="connsiteX1" fmla="*/ 1360392 w 1506358"/>
                <a:gd name="connsiteY1" fmla="*/ 0 h 2448644"/>
                <a:gd name="connsiteX2" fmla="*/ 1506358 w 1506358"/>
                <a:gd name="connsiteY2" fmla="*/ 145966 h 2448644"/>
                <a:gd name="connsiteX3" fmla="*/ 1506358 w 1506358"/>
                <a:gd name="connsiteY3" fmla="*/ 2302678 h 2448644"/>
                <a:gd name="connsiteX4" fmla="*/ 1360392 w 1506358"/>
                <a:gd name="connsiteY4" fmla="*/ 2448644 h 2448644"/>
                <a:gd name="connsiteX5" fmla="*/ 145966 w 1506358"/>
                <a:gd name="connsiteY5" fmla="*/ 2448644 h 2448644"/>
                <a:gd name="connsiteX6" fmla="*/ 0 w 1506358"/>
                <a:gd name="connsiteY6" fmla="*/ 2302678 h 2448644"/>
                <a:gd name="connsiteX7" fmla="*/ 0 w 1506358"/>
                <a:gd name="connsiteY7" fmla="*/ 145966 h 2448644"/>
                <a:gd name="connsiteX8" fmla="*/ 145966 w 1506358"/>
                <a:gd name="connsiteY8" fmla="*/ 0 h 244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358" h="2448644">
                  <a:moveTo>
                    <a:pt x="145966" y="0"/>
                  </a:moveTo>
                  <a:lnTo>
                    <a:pt x="1360392" y="0"/>
                  </a:lnTo>
                  <a:cubicBezTo>
                    <a:pt x="1441007" y="0"/>
                    <a:pt x="1506358" y="65351"/>
                    <a:pt x="1506358" y="145966"/>
                  </a:cubicBezTo>
                  <a:lnTo>
                    <a:pt x="1506358" y="2302678"/>
                  </a:lnTo>
                  <a:cubicBezTo>
                    <a:pt x="1506358" y="2383293"/>
                    <a:pt x="1441007" y="2448644"/>
                    <a:pt x="1360392" y="2448644"/>
                  </a:cubicBezTo>
                  <a:lnTo>
                    <a:pt x="145966" y="2448644"/>
                  </a:lnTo>
                  <a:cubicBezTo>
                    <a:pt x="65351" y="2448644"/>
                    <a:pt x="0" y="2383293"/>
                    <a:pt x="0" y="2302678"/>
                  </a:cubicBezTo>
                  <a:lnTo>
                    <a:pt x="0" y="145966"/>
                  </a:lnTo>
                  <a:cubicBezTo>
                    <a:pt x="0" y="65351"/>
                    <a:pt x="65351" y="0"/>
                    <a:pt x="145966" y="0"/>
                  </a:cubicBezTo>
                  <a:close/>
                </a:path>
              </a:pathLst>
            </a:custGeom>
            <a:solidFill>
              <a:schemeClr val="accent1"/>
            </a:solidFill>
            <a:effectLst>
              <a:reflection blurRad="6350" stA="30000" endA="300" endPos="20000" dir="5400000" sy="-100000" algn="bl" rotWithShape="0"/>
            </a:effectLst>
          </p:spPr>
        </p:pic>
        <p:sp>
          <p:nvSpPr>
            <p:cNvPr id="38" name="标题"/>
            <p:cNvSpPr txBox="1"/>
            <p:nvPr>
              <p:custDataLst>
                <p:tags r:id="rId14"/>
              </p:custDataLst>
            </p:nvPr>
          </p:nvSpPr>
          <p:spPr>
            <a:xfrm>
              <a:off x="1673" y="3800"/>
              <a:ext cx="2408" cy="90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</a:rPr>
                <a:t>锡箔纸</a:t>
              </a:r>
              <a:endParaRPr lang="zh-CN" altLang="en-US" b="1" kern="1500" spc="100" dirty="0">
                <a:solidFill>
                  <a:srgbClr val="FFFFFF"/>
                </a:solidFill>
                <a:latin typeface="+mn-ea"/>
              </a:endParaRPr>
            </a:p>
          </p:txBody>
        </p:sp>
        <p:pic>
          <p:nvPicPr>
            <p:cNvPr id="68" name="图片 67" descr="C:/Users/教育科外网/Desktop/1738739507679.png173873950767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2065" r="2065"/>
            <a:stretch>
              <a:fillRect/>
            </a:stretch>
          </p:blipFill>
          <p:spPr>
            <a:xfrm>
              <a:off x="4415" y="3800"/>
              <a:ext cx="3110" cy="5056"/>
            </a:xfrm>
            <a:custGeom>
              <a:avLst/>
              <a:gdLst>
                <a:gd name="connsiteX0" fmla="*/ 165657 w 1709562"/>
                <a:gd name="connsiteY0" fmla="*/ 0 h 2778960"/>
                <a:gd name="connsiteX1" fmla="*/ 1543905 w 1709562"/>
                <a:gd name="connsiteY1" fmla="*/ 0 h 2778960"/>
                <a:gd name="connsiteX2" fmla="*/ 1709562 w 1709562"/>
                <a:gd name="connsiteY2" fmla="*/ 165657 h 2778960"/>
                <a:gd name="connsiteX3" fmla="*/ 1709562 w 1709562"/>
                <a:gd name="connsiteY3" fmla="*/ 2613303 h 2778960"/>
                <a:gd name="connsiteX4" fmla="*/ 1543905 w 1709562"/>
                <a:gd name="connsiteY4" fmla="*/ 2778960 h 2778960"/>
                <a:gd name="connsiteX5" fmla="*/ 165657 w 1709562"/>
                <a:gd name="connsiteY5" fmla="*/ 2778960 h 2778960"/>
                <a:gd name="connsiteX6" fmla="*/ 0 w 1709562"/>
                <a:gd name="connsiteY6" fmla="*/ 2613303 h 2778960"/>
                <a:gd name="connsiteX7" fmla="*/ 0 w 1709562"/>
                <a:gd name="connsiteY7" fmla="*/ 165657 h 2778960"/>
                <a:gd name="connsiteX8" fmla="*/ 165657 w 1709562"/>
                <a:gd name="connsiteY8" fmla="*/ 0 h 27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62" h="2778960">
                  <a:moveTo>
                    <a:pt x="165657" y="0"/>
                  </a:moveTo>
                  <a:lnTo>
                    <a:pt x="1543905" y="0"/>
                  </a:lnTo>
                  <a:cubicBezTo>
                    <a:pt x="1635395" y="0"/>
                    <a:pt x="1709562" y="74167"/>
                    <a:pt x="1709562" y="165657"/>
                  </a:cubicBezTo>
                  <a:lnTo>
                    <a:pt x="1709562" y="2613303"/>
                  </a:lnTo>
                  <a:cubicBezTo>
                    <a:pt x="1709562" y="2704793"/>
                    <a:pt x="1635395" y="2778960"/>
                    <a:pt x="1543905" y="2778960"/>
                  </a:cubicBezTo>
                  <a:lnTo>
                    <a:pt x="165657" y="2778960"/>
                  </a:lnTo>
                  <a:cubicBezTo>
                    <a:pt x="74167" y="2778960"/>
                    <a:pt x="0" y="2704793"/>
                    <a:pt x="0" y="2613303"/>
                  </a:cubicBezTo>
                  <a:lnTo>
                    <a:pt x="0" y="165657"/>
                  </a:lnTo>
                  <a:cubicBezTo>
                    <a:pt x="0" y="74167"/>
                    <a:pt x="74167" y="0"/>
                    <a:pt x="165657" y="0"/>
                  </a:cubicBezTo>
                  <a:close/>
                </a:path>
              </a:pathLst>
            </a:custGeom>
            <a:solidFill>
              <a:schemeClr val="accent1"/>
            </a:solidFill>
            <a:effectLst>
              <a:reflection blurRad="6350" stA="30000" endA="300" endPos="20000" dir="5400000" sy="-100000" algn="bl" rotWithShape="0"/>
            </a:effectLst>
          </p:spPr>
        </p:pic>
        <p:sp>
          <p:nvSpPr>
            <p:cNvPr id="3" name="标题"/>
            <p:cNvSpPr txBox="1"/>
            <p:nvPr>
              <p:custDataLst>
                <p:tags r:id="rId17"/>
              </p:custDataLst>
            </p:nvPr>
          </p:nvSpPr>
          <p:spPr>
            <a:xfrm>
              <a:off x="4661" y="3129"/>
              <a:ext cx="2435" cy="91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p>
              <a:pPr algn="ctr"/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  <a:sym typeface="+mn-ea"/>
                </a:rPr>
                <a:t>冰壶</a:t>
              </a:r>
              <a:endParaRPr lang="zh-CN" altLang="en-US" sz="1600" b="1" kern="1500" spc="1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" name="标题"/>
            <p:cNvSpPr txBox="1"/>
            <p:nvPr>
              <p:custDataLst>
                <p:tags r:id="rId18"/>
              </p:custDataLst>
            </p:nvPr>
          </p:nvSpPr>
          <p:spPr>
            <a:xfrm>
              <a:off x="11726" y="3129"/>
              <a:ext cx="2435" cy="91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p>
              <a:pPr algn="ctr"/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  <a:sym typeface="+mn-ea"/>
                </a:rPr>
                <a:t>鼻吸式</a:t>
              </a:r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  <a:sym typeface="+mn-ea"/>
                </a:rPr>
                <a:t>卷纸</a:t>
              </a:r>
              <a:endParaRPr lang="zh-CN" altLang="en-US" b="1" kern="1500" spc="100" dirty="0">
                <a:solidFill>
                  <a:srgbClr val="FFFFFF"/>
                </a:solidFill>
                <a:latin typeface="+mn-ea"/>
                <a:sym typeface="+mn-ea"/>
              </a:endParaRPr>
            </a:p>
          </p:txBody>
        </p:sp>
        <p:sp>
          <p:nvSpPr>
            <p:cNvPr id="5" name="标题"/>
            <p:cNvSpPr txBox="1"/>
            <p:nvPr>
              <p:custDataLst>
                <p:tags r:id="rId19"/>
              </p:custDataLst>
            </p:nvPr>
          </p:nvSpPr>
          <p:spPr>
            <a:xfrm>
              <a:off x="14805" y="3790"/>
              <a:ext cx="2435" cy="91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p>
              <a:pPr algn="ctr"/>
              <a:r>
                <a:rPr lang="zh-CN" altLang="en-US" b="1" kern="1500" spc="100" dirty="0">
                  <a:solidFill>
                    <a:srgbClr val="FFFFFF"/>
                  </a:solidFill>
                  <a:latin typeface="+mn-ea"/>
                  <a:sym typeface="+mn-ea"/>
                </a:rPr>
                <a:t>电子烟</a:t>
              </a:r>
              <a:endParaRPr lang="zh-CN" altLang="en-US" b="1" kern="1500" spc="100" dirty="0">
                <a:solidFill>
                  <a:srgbClr val="FFFFFF"/>
                </a:solidFill>
                <a:latin typeface="+mn-ea"/>
                <a:sym typeface="+mn-ea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 descr="拉德芳斯，巴黎，法国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80" b="180"/>
          <a:stretch>
            <a:fillRect/>
          </a:stretch>
        </p:blipFill>
        <p:spPr>
          <a:xfrm>
            <a:off x="5715" y="762000"/>
            <a:ext cx="3888105" cy="2667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23" h="4200">
                <a:moveTo>
                  <a:pt x="0" y="0"/>
                </a:moveTo>
                <a:lnTo>
                  <a:pt x="1871" y="0"/>
                </a:lnTo>
                <a:lnTo>
                  <a:pt x="3002" y="0"/>
                </a:lnTo>
                <a:lnTo>
                  <a:pt x="6123" y="4200"/>
                </a:lnTo>
                <a:lnTo>
                  <a:pt x="1871" y="4200"/>
                </a:lnTo>
                <a:lnTo>
                  <a:pt x="1432" y="4200"/>
                </a:lnTo>
                <a:lnTo>
                  <a:pt x="0" y="4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16" name="图片" descr="现代商业建筑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18000"/>
          </a:blip>
          <a:srcRect l="833" r="833"/>
          <a:stretch>
            <a:fillRect/>
          </a:stretch>
        </p:blipFill>
        <p:spPr>
          <a:xfrm>
            <a:off x="5177790" y="762000"/>
            <a:ext cx="4960620" cy="2667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12" h="4200">
                <a:moveTo>
                  <a:pt x="0" y="0"/>
                </a:moveTo>
                <a:lnTo>
                  <a:pt x="4691" y="0"/>
                </a:lnTo>
                <a:lnTo>
                  <a:pt x="7812" y="4200"/>
                </a:lnTo>
                <a:lnTo>
                  <a:pt x="3121" y="4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15" name="图片" descr="法国巴黎拉德芳斯金融区的办公楼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833" r="833"/>
          <a:stretch>
            <a:fillRect/>
          </a:stretch>
        </p:blipFill>
        <p:spPr>
          <a:xfrm>
            <a:off x="2053590" y="762000"/>
            <a:ext cx="4960620" cy="2667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12" h="4200">
                <a:moveTo>
                  <a:pt x="0" y="0"/>
                </a:moveTo>
                <a:lnTo>
                  <a:pt x="4691" y="0"/>
                </a:lnTo>
                <a:lnTo>
                  <a:pt x="7812" y="4200"/>
                </a:lnTo>
                <a:lnTo>
                  <a:pt x="3121" y="4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6" name="图片" descr="在金融区向上看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1476" r="11476"/>
          <a:stretch>
            <a:fillRect/>
          </a:stretch>
        </p:blipFill>
        <p:spPr>
          <a:xfrm>
            <a:off x="8301355" y="762000"/>
            <a:ext cx="3886835" cy="2667000"/>
          </a:xfrm>
          <a:custGeom>
            <a:avLst/>
            <a:gdLst>
              <a:gd name="connsiteX0" fmla="*/ 0 w 4754165"/>
              <a:gd name="connsiteY0" fmla="*/ 0 h 2667000"/>
              <a:gd name="connsiteX1" fmla="*/ 2501265 w 4754165"/>
              <a:gd name="connsiteY1" fmla="*/ 0 h 2667000"/>
              <a:gd name="connsiteX2" fmla="*/ 2978785 w 4754165"/>
              <a:gd name="connsiteY2" fmla="*/ 0 h 2667000"/>
              <a:gd name="connsiteX3" fmla="*/ 3886200 w 4754165"/>
              <a:gd name="connsiteY3" fmla="*/ 0 h 2667000"/>
              <a:gd name="connsiteX4" fmla="*/ 3886200 w 4754165"/>
              <a:gd name="connsiteY4" fmla="*/ 1221105 h 2667000"/>
              <a:gd name="connsiteX5" fmla="*/ 4754165 w 4754165"/>
              <a:gd name="connsiteY5" fmla="*/ 2389164 h 2667000"/>
              <a:gd name="connsiteX6" fmla="*/ 4754165 w 4754165"/>
              <a:gd name="connsiteY6" fmla="*/ 2667000 h 2667000"/>
              <a:gd name="connsiteX7" fmla="*/ 3886200 w 4754165"/>
              <a:gd name="connsiteY7" fmla="*/ 2667000 h 2667000"/>
              <a:gd name="connsiteX8" fmla="*/ 2501265 w 4754165"/>
              <a:gd name="connsiteY8" fmla="*/ 2667000 h 2667000"/>
              <a:gd name="connsiteX9" fmla="*/ 1981835 w 4754165"/>
              <a:gd name="connsiteY9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3" h="4200">
                <a:moveTo>
                  <a:pt x="0" y="0"/>
                </a:moveTo>
                <a:lnTo>
                  <a:pt x="3939" y="0"/>
                </a:lnTo>
                <a:lnTo>
                  <a:pt x="4691" y="0"/>
                </a:lnTo>
                <a:lnTo>
                  <a:pt x="6120" y="0"/>
                </a:lnTo>
                <a:lnTo>
                  <a:pt x="6120" y="1923"/>
                </a:lnTo>
                <a:lnTo>
                  <a:pt x="6123" y="1927"/>
                </a:lnTo>
                <a:lnTo>
                  <a:pt x="6123" y="4200"/>
                </a:lnTo>
                <a:lnTo>
                  <a:pt x="6120" y="4200"/>
                </a:lnTo>
                <a:lnTo>
                  <a:pt x="3939" y="4200"/>
                </a:lnTo>
                <a:lnTo>
                  <a:pt x="3121" y="42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alpha val="20000"/>
              </a:schemeClr>
            </a:solidFill>
          </a:ln>
        </p:spPr>
      </p:pic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>
            <a:off x="5651142" y="6252877"/>
            <a:ext cx="592455" cy="0"/>
          </a:xfrm>
          <a:prstGeom prst="line">
            <a:avLst/>
          </a:prstGeom>
          <a:ln w="508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9" name="组合 378"/>
          <p:cNvGrpSpPr/>
          <p:nvPr>
            <p:custDataLst>
              <p:tags r:id="rId10"/>
            </p:custDataLst>
          </p:nvPr>
        </p:nvGrpSpPr>
        <p:grpSpPr>
          <a:xfrm>
            <a:off x="2346325" y="3533775"/>
            <a:ext cx="6907530" cy="3190240"/>
            <a:chOff x="2171" y="5931"/>
            <a:chExt cx="14859" cy="7357"/>
          </a:xfrm>
        </p:grpSpPr>
        <p:sp>
          <p:nvSpPr>
            <p:cNvPr id="380" name="任意多边形 379"/>
            <p:cNvSpPr/>
            <p:nvPr>
              <p:custDataLst>
                <p:tags r:id="rId11"/>
              </p:custDataLst>
            </p:nvPr>
          </p:nvSpPr>
          <p:spPr>
            <a:xfrm>
              <a:off x="2306" y="6192"/>
              <a:ext cx="14725" cy="7097"/>
            </a:xfrm>
            <a:custGeom>
              <a:avLst/>
              <a:gdLst>
                <a:gd name="connsiteX0" fmla="*/ 0 w 6773"/>
                <a:gd name="connsiteY0" fmla="*/ 0 h 3264"/>
                <a:gd name="connsiteX1" fmla="*/ 1422 w 6773"/>
                <a:gd name="connsiteY1" fmla="*/ 0 h 3264"/>
                <a:gd name="connsiteX2" fmla="*/ 3359 w 6773"/>
                <a:gd name="connsiteY2" fmla="*/ 0 h 3264"/>
                <a:gd name="connsiteX3" fmla="*/ 3410 w 6773"/>
                <a:gd name="connsiteY3" fmla="*/ 0 h 3264"/>
                <a:gd name="connsiteX4" fmla="*/ 4781 w 6773"/>
                <a:gd name="connsiteY4" fmla="*/ 0 h 3264"/>
                <a:gd name="connsiteX5" fmla="*/ 6769 w 6773"/>
                <a:gd name="connsiteY5" fmla="*/ 0 h 3264"/>
                <a:gd name="connsiteX6" fmla="*/ 6773 w 6773"/>
                <a:gd name="connsiteY6" fmla="*/ 2859 h 3264"/>
                <a:gd name="connsiteX7" fmla="*/ 5893 w 6773"/>
                <a:gd name="connsiteY7" fmla="*/ 2859 h 3264"/>
                <a:gd name="connsiteX8" fmla="*/ 5494 w 6773"/>
                <a:gd name="connsiteY8" fmla="*/ 3264 h 3264"/>
                <a:gd name="connsiteX9" fmla="*/ 3506 w 6773"/>
                <a:gd name="connsiteY9" fmla="*/ 3264 h 3264"/>
                <a:gd name="connsiteX10" fmla="*/ 3410 w 6773"/>
                <a:gd name="connsiteY10" fmla="*/ 3264 h 3264"/>
                <a:gd name="connsiteX11" fmla="*/ 2083 w 6773"/>
                <a:gd name="connsiteY11" fmla="*/ 3264 h 3264"/>
                <a:gd name="connsiteX12" fmla="*/ 1422 w 6773"/>
                <a:gd name="connsiteY12" fmla="*/ 3264 h 3264"/>
                <a:gd name="connsiteX13" fmla="*/ 0 w 6773"/>
                <a:gd name="connsiteY13" fmla="*/ 3264 h 3264"/>
                <a:gd name="connsiteX14" fmla="*/ 0 w 6773"/>
                <a:gd name="connsiteY14" fmla="*/ 0 h 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73" h="3264">
                  <a:moveTo>
                    <a:pt x="0" y="0"/>
                  </a:moveTo>
                  <a:lnTo>
                    <a:pt x="1422" y="0"/>
                  </a:lnTo>
                  <a:lnTo>
                    <a:pt x="3359" y="0"/>
                  </a:lnTo>
                  <a:lnTo>
                    <a:pt x="3410" y="0"/>
                  </a:lnTo>
                  <a:lnTo>
                    <a:pt x="4781" y="0"/>
                  </a:lnTo>
                  <a:lnTo>
                    <a:pt x="6769" y="0"/>
                  </a:lnTo>
                  <a:lnTo>
                    <a:pt x="6773" y="2859"/>
                  </a:lnTo>
                  <a:lnTo>
                    <a:pt x="5893" y="2859"/>
                  </a:lnTo>
                  <a:lnTo>
                    <a:pt x="5494" y="3264"/>
                  </a:lnTo>
                  <a:lnTo>
                    <a:pt x="3506" y="3264"/>
                  </a:lnTo>
                  <a:lnTo>
                    <a:pt x="3410" y="3264"/>
                  </a:lnTo>
                  <a:lnTo>
                    <a:pt x="2083" y="3264"/>
                  </a:lnTo>
                  <a:lnTo>
                    <a:pt x="1422" y="3264"/>
                  </a:lnTo>
                  <a:lnTo>
                    <a:pt x="0" y="326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2000">
                  <a:schemeClr val="accent1">
                    <a:alpha val="0"/>
                  </a:schemeClr>
                </a:gs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2700000" scaled="0"/>
            </a:gradFill>
            <a:ln w="635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prstDash val="solid"/>
              <a:miter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381" name="图片 380" descr="F:/素材图片4/xiezuo20241120-161503.pngxiezuo20241120-16150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7976" t="12884" r="17976" b="30643"/>
            <a:stretch>
              <a:fillRect/>
            </a:stretch>
          </p:blipFill>
          <p:spPr>
            <a:xfrm>
              <a:off x="2569" y="6379"/>
              <a:ext cx="14199" cy="672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31" h="3093">
                  <a:moveTo>
                    <a:pt x="0" y="0"/>
                  </a:moveTo>
                  <a:lnTo>
                    <a:pt x="1372" y="0"/>
                  </a:lnTo>
                  <a:lnTo>
                    <a:pt x="3241" y="0"/>
                  </a:lnTo>
                  <a:lnTo>
                    <a:pt x="3290" y="0"/>
                  </a:lnTo>
                  <a:lnTo>
                    <a:pt x="4613" y="0"/>
                  </a:lnTo>
                  <a:lnTo>
                    <a:pt x="6531" y="0"/>
                  </a:lnTo>
                  <a:lnTo>
                    <a:pt x="6531" y="2668"/>
                  </a:lnTo>
                  <a:lnTo>
                    <a:pt x="5737" y="2668"/>
                  </a:lnTo>
                  <a:lnTo>
                    <a:pt x="5301" y="3093"/>
                  </a:lnTo>
                  <a:lnTo>
                    <a:pt x="3383" y="3093"/>
                  </a:lnTo>
                  <a:lnTo>
                    <a:pt x="3290" y="3093"/>
                  </a:lnTo>
                  <a:lnTo>
                    <a:pt x="2010" y="3093"/>
                  </a:lnTo>
                  <a:lnTo>
                    <a:pt x="1372" y="3093"/>
                  </a:lnTo>
                  <a:lnTo>
                    <a:pt x="0" y="309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chemeClr val="accent1">
                  <a:alpha val="70000"/>
                </a:schemeClr>
              </a:solidFill>
            </a:ln>
          </p:spPr>
        </p:pic>
        <p:sp>
          <p:nvSpPr>
            <p:cNvPr id="382" name="任意多边形: 形状 156"/>
            <p:cNvSpPr/>
            <p:nvPr>
              <p:custDataLst>
                <p:tags r:id="rId14"/>
              </p:custDataLst>
            </p:nvPr>
          </p:nvSpPr>
          <p:spPr>
            <a:xfrm>
              <a:off x="14796" y="12808"/>
              <a:ext cx="1972" cy="246"/>
            </a:xfrm>
            <a:custGeom>
              <a:avLst/>
              <a:gdLst>
                <a:gd name="connsiteX0" fmla="*/ 0 w 351091"/>
                <a:gd name="connsiteY0" fmla="*/ 65056 h 65055"/>
                <a:gd name="connsiteX1" fmla="*/ 65056 w 351091"/>
                <a:gd name="connsiteY1" fmla="*/ 0 h 65055"/>
                <a:gd name="connsiteX2" fmla="*/ 351091 w 351091"/>
                <a:gd name="connsiteY2" fmla="*/ 0 h 65055"/>
                <a:gd name="connsiteX3" fmla="*/ 351091 w 351091"/>
                <a:gd name="connsiteY3" fmla="*/ 65056 h 65055"/>
                <a:gd name="connsiteX4" fmla="*/ 0 w 351091"/>
                <a:gd name="connsiteY4" fmla="*/ 65056 h 6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091" h="65055">
                  <a:moveTo>
                    <a:pt x="0" y="65056"/>
                  </a:moveTo>
                  <a:lnTo>
                    <a:pt x="65056" y="0"/>
                  </a:lnTo>
                  <a:lnTo>
                    <a:pt x="351091" y="0"/>
                  </a:lnTo>
                  <a:lnTo>
                    <a:pt x="351091" y="65056"/>
                  </a:lnTo>
                  <a:lnTo>
                    <a:pt x="0" y="65056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83" name="任意多边形: 形状 155"/>
            <p:cNvSpPr/>
            <p:nvPr>
              <p:custDataLst>
                <p:tags r:id="rId15"/>
              </p:custDataLst>
            </p:nvPr>
          </p:nvSpPr>
          <p:spPr>
            <a:xfrm>
              <a:off x="2171" y="5931"/>
              <a:ext cx="1948" cy="1350"/>
            </a:xfrm>
            <a:custGeom>
              <a:avLst/>
              <a:gdLst>
                <a:gd name="connsiteX0" fmla="*/ 41529 w 614933"/>
                <a:gd name="connsiteY0" fmla="*/ 385477 h 385476"/>
                <a:gd name="connsiteX1" fmla="*/ 0 w 614933"/>
                <a:gd name="connsiteY1" fmla="*/ 343853 h 385476"/>
                <a:gd name="connsiteX2" fmla="*/ 0 w 614933"/>
                <a:gd name="connsiteY2" fmla="*/ 32099 h 385476"/>
                <a:gd name="connsiteX3" fmla="*/ 237935 w 614933"/>
                <a:gd name="connsiteY3" fmla="*/ 32099 h 385476"/>
                <a:gd name="connsiteX4" fmla="*/ 270034 w 614933"/>
                <a:gd name="connsiteY4" fmla="*/ 0 h 385476"/>
                <a:gd name="connsiteX5" fmla="*/ 538258 w 614933"/>
                <a:gd name="connsiteY5" fmla="*/ 0 h 385476"/>
                <a:gd name="connsiteX6" fmla="*/ 614934 w 614933"/>
                <a:gd name="connsiteY6" fmla="*/ 76676 h 385476"/>
                <a:gd name="connsiteX7" fmla="*/ 41529 w 614933"/>
                <a:gd name="connsiteY7" fmla="*/ 76676 h 385476"/>
                <a:gd name="connsiteX8" fmla="*/ 41529 w 614933"/>
                <a:gd name="connsiteY8" fmla="*/ 385477 h 38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933" h="385476">
                  <a:moveTo>
                    <a:pt x="41529" y="385477"/>
                  </a:moveTo>
                  <a:lnTo>
                    <a:pt x="0" y="343853"/>
                  </a:lnTo>
                  <a:lnTo>
                    <a:pt x="0" y="32099"/>
                  </a:lnTo>
                  <a:lnTo>
                    <a:pt x="237935" y="32099"/>
                  </a:lnTo>
                  <a:lnTo>
                    <a:pt x="270034" y="0"/>
                  </a:lnTo>
                  <a:lnTo>
                    <a:pt x="538258" y="0"/>
                  </a:lnTo>
                  <a:lnTo>
                    <a:pt x="614934" y="76676"/>
                  </a:lnTo>
                  <a:lnTo>
                    <a:pt x="41529" y="76676"/>
                  </a:lnTo>
                  <a:lnTo>
                    <a:pt x="41529" y="38547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1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0041" y="805297"/>
            <a:ext cx="4865056" cy="704850"/>
          </a:xfrm>
        </p:spPr>
        <p:txBody>
          <a:bodyPr lIns="0" tIns="0" rIns="0" bIns="0">
            <a:normAutofit fontScale="90000"/>
          </a:bodyPr>
          <a:lstStyle/>
          <a:p>
            <a:pPr algn="l"/>
            <a:r>
              <a:rPr lang="zh-CN" altLang="en-US" dirty="0"/>
              <a:t>第三代</a:t>
            </a:r>
            <a:r>
              <a:rPr lang="en-US" altLang="zh-CN" dirty="0"/>
              <a:t> </a:t>
            </a:r>
            <a:r>
              <a:rPr lang="zh-CN" altLang="en-US" dirty="0"/>
              <a:t>：新精神活性物质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28" name="图片 27" descr="C:/Users/教育科外网/Desktop/1738917858651.png173891785865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3514" r="13514"/>
          <a:stretch>
            <a:fillRect/>
          </a:stretch>
        </p:blipFill>
        <p:spPr>
          <a:xfrm>
            <a:off x="5442013" y="-1270"/>
            <a:ext cx="6749988" cy="6858000"/>
          </a:xfrm>
          <a:custGeom>
            <a:avLst/>
            <a:gdLst>
              <a:gd name="connsiteX0" fmla="*/ 3873804 w 6631619"/>
              <a:gd name="connsiteY0" fmla="*/ 0 h 6868305"/>
              <a:gd name="connsiteX1" fmla="*/ 6631619 w 6631619"/>
              <a:gd name="connsiteY1" fmla="*/ 0 h 6868305"/>
              <a:gd name="connsiteX2" fmla="*/ 6631619 w 6631619"/>
              <a:gd name="connsiteY2" fmla="*/ 6868304 h 6868305"/>
              <a:gd name="connsiteX3" fmla="*/ 6267459 w 6631619"/>
              <a:gd name="connsiteY3" fmla="*/ 6868304 h 6868305"/>
              <a:gd name="connsiteX4" fmla="*/ 6267460 w 6631619"/>
              <a:gd name="connsiteY4" fmla="*/ 6868305 h 6868305"/>
              <a:gd name="connsiteX5" fmla="*/ 0 w 6631619"/>
              <a:gd name="connsiteY5" fmla="*/ 6868305 h 68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619" h="6868305">
                <a:moveTo>
                  <a:pt x="3873804" y="0"/>
                </a:moveTo>
                <a:lnTo>
                  <a:pt x="6631619" y="0"/>
                </a:lnTo>
                <a:lnTo>
                  <a:pt x="6631619" y="6868304"/>
                </a:lnTo>
                <a:lnTo>
                  <a:pt x="6267459" y="6868304"/>
                </a:lnTo>
                <a:lnTo>
                  <a:pt x="6267460" y="6868305"/>
                </a:lnTo>
                <a:lnTo>
                  <a:pt x="0" y="686830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pic>
        <p:nvPicPr>
          <p:cNvPr id="30" name="图片 29" descr="C:/Users/教育科外网/Desktop/1738917916195.png173891791619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t="7369" b="7369"/>
          <a:stretch>
            <a:fillRect/>
          </a:stretch>
        </p:blipFill>
        <p:spPr>
          <a:xfrm>
            <a:off x="5060315" y="-1270"/>
            <a:ext cx="4187825" cy="3660775"/>
          </a:xfrm>
          <a:custGeom>
            <a:avLst/>
            <a:gdLst>
              <a:gd name="connsiteX0" fmla="*/ 0 w 3993724"/>
              <a:gd name="connsiteY0" fmla="*/ 0 h 3490217"/>
              <a:gd name="connsiteX1" fmla="*/ 3993724 w 3993724"/>
              <a:gd name="connsiteY1" fmla="*/ 0 h 3490217"/>
              <a:gd name="connsiteX2" fmla="*/ 1996862 w 3993724"/>
              <a:gd name="connsiteY2" fmla="*/ 3490217 h 349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3724" h="3490217">
                <a:moveTo>
                  <a:pt x="0" y="0"/>
                </a:moveTo>
                <a:lnTo>
                  <a:pt x="3993724" y="0"/>
                </a:lnTo>
                <a:lnTo>
                  <a:pt x="1996862" y="349021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271077" y="2171326"/>
            <a:ext cx="3837498" cy="3704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麻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醉药品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347912" y="3721361"/>
            <a:ext cx="3837498" cy="3704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精神药品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28320" y="3659505"/>
            <a:ext cx="514350" cy="524510"/>
            <a:chOff x="381" y="5617"/>
            <a:chExt cx="810" cy="826"/>
          </a:xfrm>
        </p:grpSpPr>
        <p:sp>
          <p:nvSpPr>
            <p:cNvPr id="14" name="椭圆 13"/>
            <p:cNvSpPr/>
            <p:nvPr/>
          </p:nvSpPr>
          <p:spPr>
            <a:xfrm>
              <a:off x="381" y="5617"/>
              <a:ext cx="811" cy="82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32313538393036383b32313538393034343bc9d5b1ad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4" y="5763"/>
              <a:ext cx="534" cy="53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99745" y="2077720"/>
            <a:ext cx="514350" cy="524510"/>
            <a:chOff x="298" y="2460"/>
            <a:chExt cx="810" cy="826"/>
          </a:xfrm>
        </p:grpSpPr>
        <p:sp>
          <p:nvSpPr>
            <p:cNvPr id="17" name="椭圆 16"/>
            <p:cNvSpPr/>
            <p:nvPr/>
          </p:nvSpPr>
          <p:spPr>
            <a:xfrm>
              <a:off x="298" y="2460"/>
              <a:ext cx="811" cy="82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32313535343030393b32313535343031363bd2a9c6b7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0" y="2606"/>
              <a:ext cx="518" cy="518"/>
            </a:xfrm>
            <a:prstGeom prst="rect">
              <a:avLst/>
            </a:prstGeom>
          </p:spPr>
        </p:pic>
      </p:grpSp>
    </p:spTree>
    <p:custDataLst>
      <p:tags r:id="rId1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图片 229" descr="/data/temp/38e1f69a-c3ff-11ef-94bb-529c43598718.jpeg38e1f69a-c3ff-11ef-94bb-529c435987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0803" r="20803"/>
          <a:stretch>
            <a:fillRect/>
          </a:stretch>
        </p:blipFill>
        <p:spPr>
          <a:xfrm>
            <a:off x="3834025" y="3085153"/>
            <a:ext cx="1775824" cy="3041135"/>
          </a:xfrm>
          <a:prstGeom prst="parallelogram">
            <a:avLst>
              <a:gd name="adj" fmla="val 2333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1600" dist="38100" dir="2700000" algn="tl" rotWithShape="0">
              <a:schemeClr val="accent2">
                <a:lumMod val="50000"/>
                <a:alpha val="25000"/>
              </a:schemeClr>
            </a:outerShdw>
          </a:effectLst>
        </p:spPr>
      </p:pic>
      <p:pic>
        <p:nvPicPr>
          <p:cNvPr id="231" name="图片 230" descr="/data/temp/38e1f7ac-c3ff-11ef-94bb-529c43598718.jpeg38e1f7ac-c3ff-11ef-94bb-529c435987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013" r="11013"/>
          <a:stretch>
            <a:fillRect/>
          </a:stretch>
        </p:blipFill>
        <p:spPr>
          <a:xfrm>
            <a:off x="6787956" y="3085153"/>
            <a:ext cx="1775824" cy="3041135"/>
          </a:xfrm>
          <a:prstGeom prst="parallelogram">
            <a:avLst>
              <a:gd name="adj" fmla="val 2333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1600" dist="38100" dir="2700000" algn="tl" rotWithShape="0">
              <a:schemeClr val="accent2">
                <a:lumMod val="50000"/>
                <a:alpha val="25000"/>
              </a:schemeClr>
            </a:outerShdw>
          </a:effectLst>
        </p:spPr>
      </p:pic>
      <p:pic>
        <p:nvPicPr>
          <p:cNvPr id="232" name="图片 231" descr="/data/temp/38e1f589-c3ff-11ef-94bb-529c43598718.jpeg38e1f589-c3ff-11ef-94bb-529c435987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6000"/>
          </a:blip>
          <a:srcRect l="11013" r="11013"/>
          <a:stretch>
            <a:fillRect/>
          </a:stretch>
        </p:blipFill>
        <p:spPr>
          <a:xfrm>
            <a:off x="2281117" y="3621654"/>
            <a:ext cx="1775824" cy="3041135"/>
          </a:xfrm>
          <a:prstGeom prst="parallelogram">
            <a:avLst>
              <a:gd name="adj" fmla="val 23338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38100" dir="2700000" algn="tl" rotWithShape="0">
              <a:schemeClr val="accent1">
                <a:lumMod val="50000"/>
                <a:alpha val="25000"/>
              </a:schemeClr>
            </a:outerShdw>
          </a:effectLst>
        </p:spPr>
      </p:pic>
      <p:pic>
        <p:nvPicPr>
          <p:cNvPr id="233" name="图片 232" descr="/data/temp/38e1f6dd-c3ff-11ef-94bb-529c43598718.jpeg38e1f6dd-c3ff-11ef-94bb-529c435987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8135" r="28135"/>
          <a:stretch>
            <a:fillRect/>
          </a:stretch>
        </p:blipFill>
        <p:spPr>
          <a:xfrm>
            <a:off x="5235049" y="3621654"/>
            <a:ext cx="1775824" cy="3041135"/>
          </a:xfrm>
          <a:prstGeom prst="parallelogram">
            <a:avLst>
              <a:gd name="adj" fmla="val 23338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38100" dir="2700000" algn="tl" rotWithShape="0">
              <a:schemeClr val="accent1">
                <a:lumMod val="50000"/>
                <a:alpha val="25000"/>
              </a:schemeClr>
            </a:outerShdw>
          </a:effectLst>
        </p:spPr>
      </p:pic>
      <p:pic>
        <p:nvPicPr>
          <p:cNvPr id="234" name="图片 233" descr="/data/temp/38e1f87c-c3ff-11ef-94bb-529c43598718.jpeg38e1f87c-c3ff-11ef-94bb-529c435987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8135" r="28135"/>
          <a:stretch>
            <a:fillRect/>
          </a:stretch>
        </p:blipFill>
        <p:spPr>
          <a:xfrm>
            <a:off x="8186671" y="3621654"/>
            <a:ext cx="1775824" cy="3041135"/>
          </a:xfrm>
          <a:prstGeom prst="parallelogram">
            <a:avLst>
              <a:gd name="adj" fmla="val 23338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01600" dist="38100" dir="2700000" algn="tl" rotWithShape="0">
              <a:schemeClr val="accent1">
                <a:lumMod val="50000"/>
                <a:alpha val="25000"/>
              </a:schemeClr>
            </a:outerShdw>
          </a:effectLst>
        </p:spPr>
      </p:pic>
      <p:sp>
        <p:nvSpPr>
          <p:cNvPr id="235" name="平行四边形 234"/>
          <p:cNvSpPr/>
          <p:nvPr>
            <p:custDataLst>
              <p:tags r:id="rId11"/>
            </p:custDataLst>
          </p:nvPr>
        </p:nvSpPr>
        <p:spPr>
          <a:xfrm>
            <a:off x="3834025" y="4423806"/>
            <a:ext cx="1589868" cy="1708834"/>
          </a:xfrm>
          <a:prstGeom prst="parallelogram">
            <a:avLst>
              <a:gd name="adj" fmla="val 14584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lumMod val="95000"/>
                  <a:lumOff val="5000"/>
                  <a:alpha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36" name="平行四边形 235"/>
          <p:cNvSpPr/>
          <p:nvPr>
            <p:custDataLst>
              <p:tags r:id="rId12"/>
            </p:custDataLst>
          </p:nvPr>
        </p:nvSpPr>
        <p:spPr>
          <a:xfrm>
            <a:off x="5235049" y="4960885"/>
            <a:ext cx="1598531" cy="1708834"/>
          </a:xfrm>
          <a:prstGeom prst="parallelogram">
            <a:avLst>
              <a:gd name="adj" fmla="val 14584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95000"/>
                  <a:lumOff val="5000"/>
                  <a:alpha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37" name="平行四边形 236"/>
          <p:cNvSpPr/>
          <p:nvPr>
            <p:custDataLst>
              <p:tags r:id="rId13"/>
            </p:custDataLst>
          </p:nvPr>
        </p:nvSpPr>
        <p:spPr>
          <a:xfrm>
            <a:off x="2279385" y="4960885"/>
            <a:ext cx="1598531" cy="1708834"/>
          </a:xfrm>
          <a:prstGeom prst="parallelogram">
            <a:avLst>
              <a:gd name="adj" fmla="val 14584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95000"/>
                  <a:lumOff val="5000"/>
                  <a:alpha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39" name="平行四边形 238"/>
          <p:cNvSpPr/>
          <p:nvPr>
            <p:custDataLst>
              <p:tags r:id="rId14"/>
            </p:custDataLst>
          </p:nvPr>
        </p:nvSpPr>
        <p:spPr>
          <a:xfrm>
            <a:off x="6785647" y="4423806"/>
            <a:ext cx="1592178" cy="1708834"/>
          </a:xfrm>
          <a:prstGeom prst="parallelogram">
            <a:avLst>
              <a:gd name="adj" fmla="val 14584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lumMod val="95000"/>
                  <a:lumOff val="5000"/>
                  <a:alpha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40" name="平行四边形 239"/>
          <p:cNvSpPr/>
          <p:nvPr>
            <p:custDataLst>
              <p:tags r:id="rId15"/>
            </p:custDataLst>
          </p:nvPr>
        </p:nvSpPr>
        <p:spPr>
          <a:xfrm>
            <a:off x="8189558" y="4960885"/>
            <a:ext cx="1591023" cy="1708834"/>
          </a:xfrm>
          <a:prstGeom prst="parallelogram">
            <a:avLst>
              <a:gd name="adj" fmla="val 14584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95000"/>
                  <a:lumOff val="5000"/>
                  <a:alpha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45" name="标题 5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495936" y="630037"/>
            <a:ext cx="4865056" cy="704850"/>
          </a:xfrm>
          <a:prstGeom prst="rect">
            <a:avLst/>
          </a:prstGeom>
        </p:spPr>
        <p:txBody>
          <a:bodyPr vert="horz" wrap="square" lIns="0" tIns="0" rIns="0" bIns="0" rtlCol="0" anchor="b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>
                <a:sym typeface="+mn-ea"/>
              </a:rPr>
              <a:t>三、娱乐用品</a:t>
            </a:r>
            <a:endParaRPr lang="zh-CN" altLang="en-US" sz="4400">
              <a:sym typeface="+mn-ea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495935" y="1740535"/>
            <a:ext cx="10264140" cy="12223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合成毒品的娱乐性与娱乐场所基本功能的契合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：合成毒品如人工化学合成的致幻剂、兴奋剂类毒品，具有引发兴奋、致幻及辅助性欲等作用，与娱乐场所提供休闲乐趣的基本功能相契合。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药物滥用的去标签化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：在娱乐场所特定的情境中，吸食能产生快感的合成毒品容易被很多人接受和去标签化。在这种亚文化公共空间里，个体易消失在群体之中，吸食者并不认同自己的越轨行为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1114425" y="2338070"/>
            <a:ext cx="11582400" cy="19850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60"/>
          </a:p>
        </p:txBody>
      </p:sp>
      <p:sp>
        <p:nvSpPr>
          <p:cNvPr id="47" name="流程图: 文档 46"/>
          <p:cNvSpPr/>
          <p:nvPr/>
        </p:nvSpPr>
        <p:spPr>
          <a:xfrm>
            <a:off x="-746125" y="-556895"/>
            <a:ext cx="7842885" cy="7832725"/>
          </a:xfrm>
          <a:prstGeom prst="flowChartDocumen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5144135" y="2407285"/>
            <a:ext cx="7000875" cy="1830705"/>
            <a:chOff x="551441" y="1796930"/>
            <a:chExt cx="11187224" cy="3020272"/>
          </a:xfrm>
        </p:grpSpPr>
        <p:grpSp>
          <p:nvGrpSpPr>
            <p:cNvPr id="29" name="组合 28"/>
            <p:cNvGrpSpPr/>
            <p:nvPr/>
          </p:nvGrpSpPr>
          <p:grpSpPr>
            <a:xfrm>
              <a:off x="551441" y="1796931"/>
              <a:ext cx="3568747" cy="3020270"/>
              <a:chOff x="551441" y="1796931"/>
              <a:chExt cx="3568747" cy="3020270"/>
            </a:xfrm>
          </p:grpSpPr>
          <p:pic>
            <p:nvPicPr>
              <p:cNvPr id="25" name="图片 24" descr="C:/Users/教育科外网/Desktop/图片3.png图片3"/>
              <p:cNvPicPr>
                <a:picLocks noChangeAspect="1"/>
              </p:cNvPicPr>
              <p:nvPr/>
            </p:nvPicPr>
            <p:blipFill>
              <a:blip r:embed="rId2"/>
              <a:srcRect t="18620" b="18620"/>
              <a:stretch>
                <a:fillRect/>
              </a:stretch>
            </p:blipFill>
            <p:spPr>
              <a:xfrm>
                <a:off x="998710" y="1938189"/>
                <a:ext cx="2738433" cy="2738433"/>
              </a:xfrm>
              <a:custGeom>
                <a:avLst/>
                <a:gdLst>
                  <a:gd name="connsiteX0" fmla="*/ 3180697 w 6361394"/>
                  <a:gd name="connsiteY0" fmla="*/ 0 h 6361394"/>
                  <a:gd name="connsiteX1" fmla="*/ 6361394 w 6361394"/>
                  <a:gd name="connsiteY1" fmla="*/ 3180697 h 6361394"/>
                  <a:gd name="connsiteX2" fmla="*/ 3180697 w 6361394"/>
                  <a:gd name="connsiteY2" fmla="*/ 6361394 h 6361394"/>
                  <a:gd name="connsiteX3" fmla="*/ 0 w 6361394"/>
                  <a:gd name="connsiteY3" fmla="*/ 3180697 h 6361394"/>
                  <a:gd name="connsiteX4" fmla="*/ 3180697 w 6361394"/>
                  <a:gd name="connsiteY4" fmla="*/ 0 h 636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394" h="6361394">
                    <a:moveTo>
                      <a:pt x="3180697" y="0"/>
                    </a:moveTo>
                    <a:cubicBezTo>
                      <a:pt x="4937347" y="0"/>
                      <a:pt x="6361394" y="1424047"/>
                      <a:pt x="6361394" y="3180697"/>
                    </a:cubicBezTo>
                    <a:cubicBezTo>
                      <a:pt x="6361394" y="4937347"/>
                      <a:pt x="4937347" y="6361394"/>
                      <a:pt x="3180697" y="6361394"/>
                    </a:cubicBezTo>
                    <a:cubicBezTo>
                      <a:pt x="1424047" y="6361394"/>
                      <a:pt x="0" y="4937347"/>
                      <a:pt x="0" y="3180697"/>
                    </a:cubicBezTo>
                    <a:cubicBezTo>
                      <a:pt x="0" y="1424047"/>
                      <a:pt x="1424047" y="0"/>
                      <a:pt x="3180697" y="0"/>
                    </a:cubicBezTo>
                    <a:close/>
                  </a:path>
                </a:pathLst>
              </a:cu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905"/>
              <a:stretch>
                <a:fillRect/>
              </a:stretch>
            </p:blipFill>
            <p:spPr>
              <a:xfrm>
                <a:off x="551441" y="1796931"/>
                <a:ext cx="3568747" cy="3020270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4322871" y="1796932"/>
              <a:ext cx="3568747" cy="3020270"/>
              <a:chOff x="4322871" y="1796932"/>
              <a:chExt cx="3568747" cy="3020270"/>
            </a:xfrm>
          </p:grpSpPr>
          <p:pic>
            <p:nvPicPr>
              <p:cNvPr id="24" name="图片 23" descr="C:/Users/教育科外网/Desktop/图片4.png图片4"/>
              <p:cNvPicPr>
                <a:picLocks noChangeAspect="1"/>
              </p:cNvPicPr>
              <p:nvPr/>
            </p:nvPicPr>
            <p:blipFill>
              <a:blip r:embed="rId4"/>
              <a:srcRect t="349" b="349"/>
              <a:stretch>
                <a:fillRect/>
              </a:stretch>
            </p:blipFill>
            <p:spPr>
              <a:xfrm>
                <a:off x="4732059" y="1938189"/>
                <a:ext cx="2738433" cy="2738433"/>
              </a:xfrm>
              <a:custGeom>
                <a:avLst/>
                <a:gdLst>
                  <a:gd name="connsiteX0" fmla="*/ 3180697 w 6361394"/>
                  <a:gd name="connsiteY0" fmla="*/ 0 h 6361394"/>
                  <a:gd name="connsiteX1" fmla="*/ 6361394 w 6361394"/>
                  <a:gd name="connsiteY1" fmla="*/ 3180697 h 6361394"/>
                  <a:gd name="connsiteX2" fmla="*/ 3180697 w 6361394"/>
                  <a:gd name="connsiteY2" fmla="*/ 6361394 h 6361394"/>
                  <a:gd name="connsiteX3" fmla="*/ 0 w 6361394"/>
                  <a:gd name="connsiteY3" fmla="*/ 3180697 h 6361394"/>
                  <a:gd name="connsiteX4" fmla="*/ 3180697 w 6361394"/>
                  <a:gd name="connsiteY4" fmla="*/ 0 h 636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394" h="6361394">
                    <a:moveTo>
                      <a:pt x="3180697" y="0"/>
                    </a:moveTo>
                    <a:cubicBezTo>
                      <a:pt x="4937347" y="0"/>
                      <a:pt x="6361394" y="1424047"/>
                      <a:pt x="6361394" y="3180697"/>
                    </a:cubicBezTo>
                    <a:cubicBezTo>
                      <a:pt x="6361394" y="4937347"/>
                      <a:pt x="4937347" y="6361394"/>
                      <a:pt x="3180697" y="6361394"/>
                    </a:cubicBezTo>
                    <a:cubicBezTo>
                      <a:pt x="1424047" y="6361394"/>
                      <a:pt x="0" y="4937347"/>
                      <a:pt x="0" y="3180697"/>
                    </a:cubicBezTo>
                    <a:cubicBezTo>
                      <a:pt x="0" y="1424047"/>
                      <a:pt x="1424047" y="0"/>
                      <a:pt x="3180697" y="0"/>
                    </a:cubicBezTo>
                    <a:close/>
                  </a:path>
                </a:pathLst>
              </a:cu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905"/>
              <a:stretch>
                <a:fillRect/>
              </a:stretch>
            </p:blipFill>
            <p:spPr>
              <a:xfrm>
                <a:off x="4322871" y="1796932"/>
                <a:ext cx="3568747" cy="3020270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8169918" y="1796930"/>
              <a:ext cx="3568747" cy="3020270"/>
              <a:chOff x="8169918" y="1796930"/>
              <a:chExt cx="3568747" cy="3020270"/>
            </a:xfrm>
          </p:grpSpPr>
          <p:pic>
            <p:nvPicPr>
              <p:cNvPr id="23" name="图片 22" descr="C:/Users/教育科外网/Desktop/图片5.png图片5"/>
              <p:cNvPicPr>
                <a:picLocks noChangeAspect="1"/>
              </p:cNvPicPr>
              <p:nvPr/>
            </p:nvPicPr>
            <p:blipFill>
              <a:blip r:embed="rId5"/>
              <a:srcRect l="11490" t="11490" r="11490" b="-11490"/>
              <a:stretch>
                <a:fillRect/>
              </a:stretch>
            </p:blipFill>
            <p:spPr>
              <a:xfrm>
                <a:off x="8465048" y="1938206"/>
                <a:ext cx="2977733" cy="2756018"/>
              </a:xfrm>
              <a:custGeom>
                <a:avLst/>
                <a:gdLst>
                  <a:gd name="connsiteX0" fmla="*/ 3180697 w 6361394"/>
                  <a:gd name="connsiteY0" fmla="*/ 0 h 6361394"/>
                  <a:gd name="connsiteX1" fmla="*/ 6361394 w 6361394"/>
                  <a:gd name="connsiteY1" fmla="*/ 3180697 h 6361394"/>
                  <a:gd name="connsiteX2" fmla="*/ 3180697 w 6361394"/>
                  <a:gd name="connsiteY2" fmla="*/ 6361394 h 6361394"/>
                  <a:gd name="connsiteX3" fmla="*/ 0 w 6361394"/>
                  <a:gd name="connsiteY3" fmla="*/ 3180697 h 6361394"/>
                  <a:gd name="connsiteX4" fmla="*/ 3180697 w 6361394"/>
                  <a:gd name="connsiteY4" fmla="*/ 0 h 636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394" h="6361394">
                    <a:moveTo>
                      <a:pt x="3180697" y="0"/>
                    </a:moveTo>
                    <a:cubicBezTo>
                      <a:pt x="4937347" y="0"/>
                      <a:pt x="6361394" y="1424047"/>
                      <a:pt x="6361394" y="3180697"/>
                    </a:cubicBezTo>
                    <a:cubicBezTo>
                      <a:pt x="6361394" y="4937347"/>
                      <a:pt x="4937347" y="6361394"/>
                      <a:pt x="3180697" y="6361394"/>
                    </a:cubicBezTo>
                    <a:cubicBezTo>
                      <a:pt x="1424047" y="6361394"/>
                      <a:pt x="0" y="4937347"/>
                      <a:pt x="0" y="3180697"/>
                    </a:cubicBezTo>
                    <a:cubicBezTo>
                      <a:pt x="0" y="1424047"/>
                      <a:pt x="1424047" y="0"/>
                      <a:pt x="3180697" y="0"/>
                    </a:cubicBezTo>
                    <a:close/>
                  </a:path>
                </a:pathLst>
              </a:cu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905"/>
              <a:stretch>
                <a:fillRect/>
              </a:stretch>
            </p:blipFill>
            <p:spPr>
              <a:xfrm>
                <a:off x="8169918" y="1796930"/>
                <a:ext cx="3568747" cy="302027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>
            <p:custDataLst>
              <p:tags r:id="rId1"/>
            </p:custDataLst>
          </p:nvPr>
        </p:nvSpPr>
        <p:spPr>
          <a:xfrm>
            <a:off x="-8907" y="-9224"/>
            <a:ext cx="8157682" cy="6867224"/>
          </a:xfrm>
          <a:custGeom>
            <a:avLst/>
            <a:gdLst>
              <a:gd name="connsiteX0" fmla="*/ 0 w 8157682"/>
              <a:gd name="connsiteY0" fmla="*/ 0 h 6867224"/>
              <a:gd name="connsiteX1" fmla="*/ 6208539 w 8157682"/>
              <a:gd name="connsiteY1" fmla="*/ 0 h 6867224"/>
              <a:gd name="connsiteX2" fmla="*/ 6279986 w 8157682"/>
              <a:gd name="connsiteY2" fmla="*/ 125184 h 6867224"/>
              <a:gd name="connsiteX3" fmla="*/ 8063311 w 8157682"/>
              <a:gd name="connsiteY3" fmla="*/ 3249803 h 6867224"/>
              <a:gd name="connsiteX4" fmla="*/ 8063361 w 8157682"/>
              <a:gd name="connsiteY4" fmla="*/ 3945043 h 6867224"/>
              <a:gd name="connsiteX5" fmla="*/ 6476168 w 8157682"/>
              <a:gd name="connsiteY5" fmla="*/ 6726015 h 6867224"/>
              <a:gd name="connsiteX6" fmla="*/ 6395575 w 8157682"/>
              <a:gd name="connsiteY6" fmla="*/ 6867224 h 6867224"/>
              <a:gd name="connsiteX7" fmla="*/ 0 w 8157682"/>
              <a:gd name="connsiteY7" fmla="*/ 6867224 h 686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7682" h="6867224">
                <a:moveTo>
                  <a:pt x="0" y="0"/>
                </a:moveTo>
                <a:lnTo>
                  <a:pt x="6208539" y="0"/>
                </a:lnTo>
                <a:lnTo>
                  <a:pt x="6279986" y="125184"/>
                </a:lnTo>
                <a:cubicBezTo>
                  <a:pt x="6965880" y="1326962"/>
                  <a:pt x="8063311" y="3249804"/>
                  <a:pt x="8063311" y="3249803"/>
                </a:cubicBezTo>
                <a:cubicBezTo>
                  <a:pt x="8189107" y="3470214"/>
                  <a:pt x="8189155" y="3724636"/>
                  <a:pt x="8063361" y="3945043"/>
                </a:cubicBezTo>
                <a:cubicBezTo>
                  <a:pt x="8063361" y="3945044"/>
                  <a:pt x="7156394" y="5534171"/>
                  <a:pt x="6476168" y="6726015"/>
                </a:cubicBezTo>
                <a:lnTo>
                  <a:pt x="6395575" y="6867224"/>
                </a:lnTo>
                <a:lnTo>
                  <a:pt x="0" y="686722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标题 1"/>
          <p:cNvSpPr txBox="1"/>
          <p:nvPr>
            <p:custDataLst>
              <p:tags r:id="rId2"/>
            </p:custDataLst>
          </p:nvPr>
        </p:nvSpPr>
        <p:spPr>
          <a:xfrm>
            <a:off x="7497445" y="1099185"/>
            <a:ext cx="4024630" cy="838200"/>
          </a:xfrm>
          <a:prstGeom prst="rect">
            <a:avLst/>
          </a:prstGeom>
        </p:spPr>
        <p:txBody>
          <a:bodyPr vert="horz" lIns="90170" tIns="46990" rIns="90170" bIns="4699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000" dirty="0"/>
              <a:t>“</a:t>
            </a:r>
            <a:r>
              <a:rPr lang="zh-CN" altLang="en-US" sz="1000" dirty="0"/>
              <a:t>多巴胺失调综合征</a:t>
            </a:r>
            <a:r>
              <a:rPr lang="en-US" altLang="zh-CN" sz="1000" dirty="0"/>
              <a:t>” </a:t>
            </a:r>
            <a:r>
              <a:rPr lang="zh-CN" altLang="en-US" sz="1000" dirty="0"/>
              <a:t>是一种医源性运动行为障碍疾病，是一种与药物滥用或成瘾有关的神经精神障碍疾病。帕金森病患者对多巴胺替代治疗后出现情绪高涨效应的耐受，即如果药物停用或减量则出现情绪低落。</a:t>
            </a:r>
            <a:endParaRPr lang="zh-CN" altLang="en-US" sz="1000" dirty="0"/>
          </a:p>
        </p:txBody>
      </p:sp>
      <p:cxnSp>
        <p:nvCxnSpPr>
          <p:cNvPr id="43" name="直接连接符 42"/>
          <p:cNvCxnSpPr/>
          <p:nvPr>
            <p:custDataLst>
              <p:tags r:id="rId3"/>
            </p:custDataLst>
          </p:nvPr>
        </p:nvCxnSpPr>
        <p:spPr>
          <a:xfrm flipH="1">
            <a:off x="4835549" y="0"/>
            <a:ext cx="492424" cy="855446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4"/>
            </p:custDataLst>
          </p:nvPr>
        </p:nvCxnSpPr>
        <p:spPr>
          <a:xfrm flipH="1">
            <a:off x="-8906" y="-388"/>
            <a:ext cx="2371963" cy="4092683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5"/>
            </p:custDataLst>
          </p:nvPr>
        </p:nvCxnSpPr>
        <p:spPr>
          <a:xfrm flipH="1">
            <a:off x="4334785" y="1824892"/>
            <a:ext cx="2905545" cy="5033108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6"/>
            </p:custDataLst>
          </p:nvPr>
        </p:nvCxnSpPr>
        <p:spPr>
          <a:xfrm flipH="1" flipV="1">
            <a:off x="1340077" y="0"/>
            <a:ext cx="512536" cy="865630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7"/>
            </p:custDataLst>
          </p:nvPr>
        </p:nvCxnSpPr>
        <p:spPr>
          <a:xfrm flipH="1" flipV="1">
            <a:off x="4334786" y="-388"/>
            <a:ext cx="3014459" cy="5185626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8"/>
            </p:custDataLst>
          </p:nvPr>
        </p:nvCxnSpPr>
        <p:spPr>
          <a:xfrm flipH="1" flipV="1">
            <a:off x="-4447" y="2772172"/>
            <a:ext cx="2367504" cy="4085828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>
            <p:custDataLst>
              <p:tags r:id="rId9"/>
            </p:custDataLst>
          </p:nvPr>
        </p:nvCxnSpPr>
        <p:spPr>
          <a:xfrm flipV="1">
            <a:off x="-8906" y="855446"/>
            <a:ext cx="6700162" cy="10184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>
            <p:custDataLst>
              <p:tags r:id="rId10"/>
            </p:custDataLst>
          </p:nvPr>
        </p:nvCxnSpPr>
        <p:spPr>
          <a:xfrm>
            <a:off x="-8906" y="6002553"/>
            <a:ext cx="6872285" cy="0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11"/>
            </p:custDataLst>
          </p:nvPr>
        </p:nvCxnSpPr>
        <p:spPr>
          <a:xfrm flipH="1">
            <a:off x="1380268" y="6002553"/>
            <a:ext cx="492425" cy="855447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2"/>
            </p:custDataLst>
          </p:nvPr>
        </p:nvCxnSpPr>
        <p:spPr>
          <a:xfrm flipH="1" flipV="1">
            <a:off x="4828690" y="6002553"/>
            <a:ext cx="497176" cy="855447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D:/图/pexels-ivan-samkov-9628023.jpgpexels-ivan-samkov-962802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4" r="34"/>
          <a:stretch>
            <a:fillRect/>
          </a:stretch>
        </p:blipFill>
        <p:spPr>
          <a:xfrm>
            <a:off x="577416" y="992762"/>
            <a:ext cx="5518585" cy="487247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91" h="7673">
                <a:moveTo>
                  <a:pt x="2454" y="0"/>
                </a:moveTo>
                <a:cubicBezTo>
                  <a:pt x="2454" y="0"/>
                  <a:pt x="6237" y="0"/>
                  <a:pt x="6237" y="0"/>
                </a:cubicBezTo>
                <a:cubicBezTo>
                  <a:pt x="6442" y="0"/>
                  <a:pt x="6620" y="102"/>
                  <a:pt x="6722" y="280"/>
                </a:cubicBezTo>
                <a:cubicBezTo>
                  <a:pt x="6722" y="280"/>
                  <a:pt x="8614" y="3557"/>
                  <a:pt x="8614" y="3557"/>
                </a:cubicBezTo>
                <a:cubicBezTo>
                  <a:pt x="8716" y="3734"/>
                  <a:pt x="8716" y="3939"/>
                  <a:pt x="8614" y="4117"/>
                </a:cubicBezTo>
                <a:cubicBezTo>
                  <a:pt x="8614" y="4117"/>
                  <a:pt x="6722" y="7393"/>
                  <a:pt x="6722" y="7393"/>
                </a:cubicBezTo>
                <a:cubicBezTo>
                  <a:pt x="6620" y="7571"/>
                  <a:pt x="6442" y="7673"/>
                  <a:pt x="6237" y="7673"/>
                </a:cubicBezTo>
                <a:cubicBezTo>
                  <a:pt x="6237" y="7673"/>
                  <a:pt x="2454" y="7673"/>
                  <a:pt x="2454" y="7673"/>
                </a:cubicBezTo>
                <a:cubicBezTo>
                  <a:pt x="2249" y="7673"/>
                  <a:pt x="2071" y="7571"/>
                  <a:pt x="1969" y="7393"/>
                </a:cubicBezTo>
                <a:cubicBezTo>
                  <a:pt x="1969" y="7393"/>
                  <a:pt x="77" y="4117"/>
                  <a:pt x="77" y="4117"/>
                </a:cubicBezTo>
                <a:cubicBezTo>
                  <a:pt x="-26" y="3939"/>
                  <a:pt x="-26" y="3734"/>
                  <a:pt x="77" y="3557"/>
                </a:cubicBezTo>
                <a:cubicBezTo>
                  <a:pt x="77" y="3557"/>
                  <a:pt x="1969" y="280"/>
                  <a:pt x="1969" y="280"/>
                </a:cubicBezTo>
                <a:cubicBezTo>
                  <a:pt x="2071" y="102"/>
                  <a:pt x="2249" y="0"/>
                  <a:pt x="245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5" name="图片 5" descr="343435383038363b343532323338353bc8abc7f2bba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497731" y="3591934"/>
            <a:ext cx="455431" cy="455431"/>
          </a:xfrm>
          <a:prstGeom prst="rect">
            <a:avLst/>
          </a:prstGeom>
        </p:spPr>
      </p:pic>
      <p:pic>
        <p:nvPicPr>
          <p:cNvPr id="9" name="图片 17" descr="343435383038363b343532323430323bcdc6b9e3b7bdb0b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97731" y="2644047"/>
            <a:ext cx="455431" cy="455431"/>
          </a:xfrm>
          <a:prstGeom prst="rect">
            <a:avLst/>
          </a:prstGeom>
        </p:spPr>
      </p:pic>
      <p:pic>
        <p:nvPicPr>
          <p:cNvPr id="11" name="图片 21" descr="343435383038363b343532323430383bd3aacffab2bcbed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497731" y="4539821"/>
            <a:ext cx="457199" cy="457199"/>
          </a:xfrm>
          <a:prstGeom prst="rect">
            <a:avLst/>
          </a:prstGeom>
        </p:spPr>
      </p:pic>
      <p:pic>
        <p:nvPicPr>
          <p:cNvPr id="12" name="图片 18" descr="343435383038363b343532323430313bd6b4d0d0bcc6bbae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497731" y="5489476"/>
            <a:ext cx="455431" cy="455431"/>
          </a:xfrm>
          <a:prstGeom prst="rect">
            <a:avLst/>
          </a:prstGeom>
        </p:spPr>
      </p:pic>
      <p:sp>
        <p:nvSpPr>
          <p:cNvPr id="13" name="矩形: 圆角 44"/>
          <p:cNvSpPr/>
          <p:nvPr>
            <p:custDataLst>
              <p:tags r:id="rId23"/>
            </p:custDataLst>
          </p:nvPr>
        </p:nvSpPr>
        <p:spPr>
          <a:xfrm>
            <a:off x="8087360" y="2632710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Gambing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矩形: 圆角 44"/>
          <p:cNvSpPr/>
          <p:nvPr>
            <p:custDataLst>
              <p:tags r:id="rId24"/>
            </p:custDataLst>
          </p:nvPr>
        </p:nvSpPr>
        <p:spPr>
          <a:xfrm>
            <a:off x="8087360" y="3592195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Hypersexuality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5" name="矩形: 圆角 44"/>
          <p:cNvSpPr/>
          <p:nvPr>
            <p:custDataLst>
              <p:tags r:id="rId25"/>
            </p:custDataLst>
          </p:nvPr>
        </p:nvSpPr>
        <p:spPr>
          <a:xfrm>
            <a:off x="8087360" y="4530090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Shopping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" name="矩形: 圆角 44"/>
          <p:cNvSpPr/>
          <p:nvPr>
            <p:custDataLst>
              <p:tags r:id="rId26"/>
            </p:custDataLst>
          </p:nvPr>
        </p:nvSpPr>
        <p:spPr>
          <a:xfrm>
            <a:off x="8087360" y="5467985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Eating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9690" y="435610"/>
            <a:ext cx="34550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ym typeface="+mn-ea"/>
              </a:rPr>
              <a:t>多巴胺失调综合征</a:t>
            </a:r>
            <a:endParaRPr lang="zh-CN" altLang="en-US" sz="3200" b="1" dirty="0">
              <a:sym typeface="+mn-ea"/>
            </a:endParaRPr>
          </a:p>
        </p:txBody>
      </p:sp>
      <p:sp>
        <p:nvSpPr>
          <p:cNvPr id="4" name="标题 1"/>
          <p:cNvSpPr txBox="1"/>
          <p:nvPr>
            <p:custDataLst>
              <p:tags r:id="rId27"/>
            </p:custDataLst>
          </p:nvPr>
        </p:nvSpPr>
        <p:spPr>
          <a:xfrm>
            <a:off x="7567295" y="2017395"/>
            <a:ext cx="4024630" cy="364490"/>
          </a:xfrm>
          <a:prstGeom prst="rect">
            <a:avLst/>
          </a:prstGeom>
        </p:spPr>
        <p:txBody>
          <a:bodyPr vert="horz" lIns="90170" tIns="46990" rIns="90170" bIns="4699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dirty="0"/>
              <a:t>ICBS:Impulse control behavors</a:t>
            </a:r>
            <a:endParaRPr lang="en-US" altLang="zh-CN" sz="1400" dirty="0"/>
          </a:p>
        </p:txBody>
      </p:sp>
    </p:spTree>
    <p:custDataLst>
      <p:tags r:id="rId28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7866" y="492242"/>
            <a:ext cx="4865056" cy="704850"/>
          </a:xfrm>
        </p:spPr>
        <p:txBody>
          <a:bodyPr lIns="0" tIns="0" rIns="0" bIns="0">
            <a:normAutofit/>
          </a:bodyPr>
          <a:lstStyle/>
          <a:p>
            <a:pPr algn="l"/>
            <a:r>
              <a:rPr lang="zh-CN" altLang="en-US">
                <a:sym typeface="+mn-ea"/>
              </a:rPr>
              <a:t>未成年人</a:t>
            </a:r>
            <a:r>
              <a:rPr lang="en-US" altLang="zh-CN">
                <a:sym typeface="+mn-ea"/>
              </a:rPr>
              <a:t>OD</a:t>
            </a:r>
            <a:r>
              <a:rPr lang="zh-CN" altLang="en-US">
                <a:sym typeface="+mn-ea"/>
              </a:rPr>
              <a:t>问题</a:t>
            </a:r>
            <a:r>
              <a:rPr lang="en-US" altLang="zh-CN">
                <a:sym typeface="+mn-ea"/>
              </a:rPr>
              <a:t>   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9" r="9"/>
          <a:stretch>
            <a:fillRect/>
          </a:stretch>
        </p:blipFill>
        <p:spPr>
          <a:xfrm>
            <a:off x="5442013" y="-1270"/>
            <a:ext cx="6749988" cy="6858000"/>
          </a:xfrm>
          <a:custGeom>
            <a:avLst/>
            <a:gdLst>
              <a:gd name="connsiteX0" fmla="*/ 3873804 w 6631619"/>
              <a:gd name="connsiteY0" fmla="*/ 0 h 6868305"/>
              <a:gd name="connsiteX1" fmla="*/ 6631619 w 6631619"/>
              <a:gd name="connsiteY1" fmla="*/ 0 h 6868305"/>
              <a:gd name="connsiteX2" fmla="*/ 6631619 w 6631619"/>
              <a:gd name="connsiteY2" fmla="*/ 6868304 h 6868305"/>
              <a:gd name="connsiteX3" fmla="*/ 6267459 w 6631619"/>
              <a:gd name="connsiteY3" fmla="*/ 6868304 h 6868305"/>
              <a:gd name="connsiteX4" fmla="*/ 6267460 w 6631619"/>
              <a:gd name="connsiteY4" fmla="*/ 6868305 h 6868305"/>
              <a:gd name="connsiteX5" fmla="*/ 0 w 6631619"/>
              <a:gd name="connsiteY5" fmla="*/ 6868305 h 68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619" h="6868305">
                <a:moveTo>
                  <a:pt x="3873804" y="0"/>
                </a:moveTo>
                <a:lnTo>
                  <a:pt x="6631619" y="0"/>
                </a:lnTo>
                <a:lnTo>
                  <a:pt x="6631619" y="6868304"/>
                </a:lnTo>
                <a:lnTo>
                  <a:pt x="6267459" y="6868304"/>
                </a:lnTo>
                <a:lnTo>
                  <a:pt x="6267460" y="6868305"/>
                </a:lnTo>
                <a:lnTo>
                  <a:pt x="0" y="686830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t="6991" b="6991"/>
          <a:stretch>
            <a:fillRect/>
          </a:stretch>
        </p:blipFill>
        <p:spPr>
          <a:xfrm>
            <a:off x="5185164" y="-1426"/>
            <a:ext cx="3993724" cy="3490217"/>
          </a:xfrm>
          <a:custGeom>
            <a:avLst/>
            <a:gdLst>
              <a:gd name="connsiteX0" fmla="*/ 0 w 3993724"/>
              <a:gd name="connsiteY0" fmla="*/ 0 h 3490217"/>
              <a:gd name="connsiteX1" fmla="*/ 3993724 w 3993724"/>
              <a:gd name="connsiteY1" fmla="*/ 0 h 3490217"/>
              <a:gd name="connsiteX2" fmla="*/ 1996862 w 3993724"/>
              <a:gd name="connsiteY2" fmla="*/ 3490217 h 349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3724" h="3490217">
                <a:moveTo>
                  <a:pt x="0" y="0"/>
                </a:moveTo>
                <a:lnTo>
                  <a:pt x="3993724" y="0"/>
                </a:lnTo>
                <a:lnTo>
                  <a:pt x="1996862" y="349021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175"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961147" y="1506176"/>
            <a:ext cx="3581712" cy="3457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“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护苗行动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”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5" name="图片 3" descr="343435383038363b343532323337393bc9cfcad0cdcbb3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322" y="1506176"/>
            <a:ext cx="467763" cy="467763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1159905" y="3986806"/>
            <a:ext cx="3581712" cy="3457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特别注意  避免渎职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3" name="图片 17" descr="343435383038363b343532323430323bcdc6b9e3b7bdb0b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0717" y="3986806"/>
            <a:ext cx="467763" cy="467763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0240" y="1052195"/>
            <a:ext cx="11156315" cy="249110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50879" y="3933190"/>
            <a:ext cx="3205481" cy="21107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091940" y="3932555"/>
            <a:ext cx="3397250" cy="2111375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77582" y="4134163"/>
            <a:ext cx="2889250" cy="17081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700" b="1" dirty="0">
                <a:solidFill>
                  <a:srgbClr val="FFA5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珍爱生命 </a:t>
            </a:r>
            <a:endParaRPr lang="zh-CN" altLang="en-US" sz="3700" b="1" dirty="0">
              <a:solidFill>
                <a:srgbClr val="FFA5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700" b="1" dirty="0">
              <a:solidFill>
                <a:srgbClr val="FFA5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700" b="1" dirty="0">
                <a:solidFill>
                  <a:srgbClr val="FFA5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拒绝毒品</a:t>
            </a:r>
            <a:endParaRPr lang="zh-CN" altLang="en-US" sz="3700" b="1" dirty="0">
              <a:solidFill>
                <a:srgbClr val="FFA5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9" grpId="0" bldLvl="0" animBg="1"/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4035" y="418420"/>
            <a:ext cx="10800000" cy="720000"/>
          </a:xfrm>
        </p:spPr>
        <p:txBody>
          <a:bodyPr/>
          <a:p>
            <a:pPr algn="l"/>
            <a:r>
              <a:rPr lang="zh-CN" altLang="en-US" dirty="0">
                <a:solidFill>
                  <a:schemeClr val="accent1"/>
                </a:solidFill>
              </a:rPr>
              <a:t>毒品的</a:t>
            </a:r>
            <a:r>
              <a:rPr lang="zh-CN" altLang="en-US" dirty="0">
                <a:solidFill>
                  <a:schemeClr val="accent1"/>
                </a:solidFill>
              </a:rPr>
              <a:t>认知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114004" y="2135738"/>
            <a:ext cx="1866513" cy="191581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5000837" y="2135738"/>
            <a:ext cx="1866513" cy="191581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867049" y="2135738"/>
            <a:ext cx="1866513" cy="191581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388110" y="4704080"/>
            <a:ext cx="1866265" cy="5213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毒品的迭代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变化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任意多边形 19"/>
          <p:cNvSpPr/>
          <p:nvPr>
            <p:custDataLst>
              <p:tags r:id="rId6"/>
            </p:custDataLst>
          </p:nvPr>
        </p:nvSpPr>
        <p:spPr>
          <a:xfrm>
            <a:off x="885171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5" name="任意多边形 6"/>
          <p:cNvSpPr/>
          <p:nvPr>
            <p:custDataLst>
              <p:tags r:id="rId7"/>
            </p:custDataLst>
          </p:nvPr>
        </p:nvSpPr>
        <p:spPr>
          <a:xfrm>
            <a:off x="1212455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5" name="任意多边形 7"/>
          <p:cNvSpPr/>
          <p:nvPr>
            <p:custDataLst>
              <p:tags r:id="rId8"/>
            </p:custDataLst>
          </p:nvPr>
        </p:nvSpPr>
        <p:spPr>
          <a:xfrm>
            <a:off x="1537079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6" name="任意多边形 19"/>
          <p:cNvSpPr/>
          <p:nvPr>
            <p:custDataLst>
              <p:tags r:id="rId9"/>
            </p:custDataLst>
          </p:nvPr>
        </p:nvSpPr>
        <p:spPr>
          <a:xfrm>
            <a:off x="4732091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9" name="任意多边形 6"/>
          <p:cNvSpPr/>
          <p:nvPr>
            <p:custDataLst>
              <p:tags r:id="rId10"/>
            </p:custDataLst>
          </p:nvPr>
        </p:nvSpPr>
        <p:spPr>
          <a:xfrm>
            <a:off x="5059376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任意多边形 7"/>
          <p:cNvSpPr/>
          <p:nvPr>
            <p:custDataLst>
              <p:tags r:id="rId11"/>
            </p:custDataLst>
          </p:nvPr>
        </p:nvSpPr>
        <p:spPr>
          <a:xfrm>
            <a:off x="5383999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1" name="任意多边形 19"/>
          <p:cNvSpPr/>
          <p:nvPr>
            <p:custDataLst>
              <p:tags r:id="rId12"/>
            </p:custDataLst>
          </p:nvPr>
        </p:nvSpPr>
        <p:spPr>
          <a:xfrm>
            <a:off x="8592981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2" name="任意多边形 6"/>
          <p:cNvSpPr/>
          <p:nvPr>
            <p:custDataLst>
              <p:tags r:id="rId13"/>
            </p:custDataLst>
          </p:nvPr>
        </p:nvSpPr>
        <p:spPr>
          <a:xfrm>
            <a:off x="8920265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3" name="任意多边形 7"/>
          <p:cNvSpPr/>
          <p:nvPr>
            <p:custDataLst>
              <p:tags r:id="rId14"/>
            </p:custDataLst>
          </p:nvPr>
        </p:nvSpPr>
        <p:spPr>
          <a:xfrm>
            <a:off x="9244889" y="1969435"/>
            <a:ext cx="496528" cy="2995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" h="450">
                <a:moveTo>
                  <a:pt x="450" y="0"/>
                </a:moveTo>
                <a:lnTo>
                  <a:pt x="746" y="0"/>
                </a:lnTo>
                <a:lnTo>
                  <a:pt x="746" y="1"/>
                </a:lnTo>
                <a:lnTo>
                  <a:pt x="297" y="450"/>
                </a:lnTo>
                <a:lnTo>
                  <a:pt x="0" y="450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514" r="514"/>
          <a:stretch>
            <a:fillRect/>
          </a:stretch>
        </p:blipFill>
        <p:spPr>
          <a:xfrm>
            <a:off x="9089351" y="2327105"/>
            <a:ext cx="1866513" cy="1915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6" h="2880">
                <a:moveTo>
                  <a:pt x="0" y="0"/>
                </a:moveTo>
                <a:lnTo>
                  <a:pt x="2806" y="0"/>
                </a:lnTo>
                <a:lnTo>
                  <a:pt x="2806" y="2880"/>
                </a:lnTo>
                <a:lnTo>
                  <a:pt x="0" y="288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35" name="图片 34" descr="/data/temp/2fb0a054-e0a6-11ef-9b17-6ef3ace74c68.jpg2fb0a054-e0a6-11ef-9b17-6ef3ace74c68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18"/>
          <a:srcRect t="1766" r="1929"/>
          <a:stretch>
            <a:fillRect/>
          </a:stretch>
        </p:blipFill>
        <p:spPr>
          <a:xfrm>
            <a:off x="5274238" y="2327135"/>
            <a:ext cx="1866513" cy="1915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6" h="2880">
                <a:moveTo>
                  <a:pt x="0" y="0"/>
                </a:moveTo>
                <a:lnTo>
                  <a:pt x="2806" y="0"/>
                </a:lnTo>
                <a:lnTo>
                  <a:pt x="2806" y="2880"/>
                </a:lnTo>
                <a:lnTo>
                  <a:pt x="0" y="288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36" name="图片 35" descr="/data/temp/2fb0a036-e0a6-11ef-9b17-6ef3ace74c68.jpg2fb0a036-e0a6-11ef-9b17-6ef3ace74c6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1293" r="1293"/>
          <a:stretch>
            <a:fillRect/>
          </a:stretch>
        </p:blipFill>
        <p:spPr>
          <a:xfrm>
            <a:off x="1381718" y="2327166"/>
            <a:ext cx="1866513" cy="1915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6" h="2880">
                <a:moveTo>
                  <a:pt x="0" y="0"/>
                </a:moveTo>
                <a:lnTo>
                  <a:pt x="2806" y="0"/>
                </a:lnTo>
                <a:lnTo>
                  <a:pt x="2806" y="2880"/>
                </a:lnTo>
                <a:lnTo>
                  <a:pt x="0" y="288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37" name="矩形 36"/>
          <p:cNvSpPr/>
          <p:nvPr>
            <p:custDataLst>
              <p:tags r:id="rId21"/>
            </p:custDataLst>
          </p:nvPr>
        </p:nvSpPr>
        <p:spPr>
          <a:xfrm>
            <a:off x="5059680" y="4704080"/>
            <a:ext cx="2391410" cy="10928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毒品的界限模糊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化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22"/>
            </p:custDataLst>
          </p:nvPr>
        </p:nvSpPr>
        <p:spPr>
          <a:xfrm>
            <a:off x="9133798" y="4704122"/>
            <a:ext cx="1866513" cy="10929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青少年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OD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问题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9310"/>
            <a:ext cx="12192001" cy="7103327"/>
          </a:xfrm>
          <a:prstGeom prst="rect">
            <a:avLst/>
          </a:prstGeom>
          <a:solidFill>
            <a:schemeClr val="bg1">
              <a:lumMod val="6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400"/>
            <a:endParaRPr lang="zh-CN" altLang="en-US" sz="130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680175" y="3284535"/>
            <a:ext cx="28677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4014153" y="2668508"/>
            <a:ext cx="1500664" cy="1232059"/>
          </a:xfrm>
          <a:prstGeom prst="line">
            <a:avLst/>
          </a:prstGeom>
          <a:ln w="28575" cmpd="thickThin">
            <a:solidFill>
              <a:srgbClr val="F9F9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8220433" y="2668508"/>
            <a:ext cx="1500664" cy="1232059"/>
          </a:xfrm>
          <a:prstGeom prst="line">
            <a:avLst/>
          </a:prstGeom>
          <a:ln w="28575" cmpd="thickThin">
            <a:solidFill>
              <a:srgbClr val="F9F9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24"/>
          <p:cNvSpPr txBox="1">
            <a:spLocks noChangeArrowheads="1"/>
          </p:cNvSpPr>
          <p:nvPr/>
        </p:nvSpPr>
        <p:spPr bwMode="auto">
          <a:xfrm>
            <a:off x="5384165" y="2868930"/>
            <a:ext cx="3329305" cy="47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0" rIns="91423" bIns="4571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500" b="1" dirty="0">
                <a:solidFill>
                  <a:srgbClr val="FF66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5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什么是毒品？</a:t>
            </a:r>
            <a:endParaRPr lang="zh-CN" altLang="en-US" sz="25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468" y="378721"/>
            <a:ext cx="1603387" cy="4243184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74106" y="1455421"/>
            <a:ext cx="2046605" cy="76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6" rIns="91414" bIns="457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defTabSz="914400"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毒？药？</a:t>
            </a:r>
            <a:endParaRPr lang="zh-CN" altLang="en-US" sz="4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data/temp/5932e8a5-c338-11ef-b0a0-360c15c5ca08.jpg@base@tag=imgScale&amp;m=1&amp;w=2030&amp;h=1900&amp;q=955932e8a5-c338-11ef-b0a0-360c15c5ca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366" r="14425"/>
          <a:stretch>
            <a:fillRect/>
          </a:stretch>
        </p:blipFill>
        <p:spPr>
          <a:xfrm>
            <a:off x="0" y="6660"/>
            <a:ext cx="7312142" cy="6843722"/>
          </a:xfrm>
          <a:custGeom>
            <a:avLst/>
            <a:gdLst>
              <a:gd name="connsiteX0" fmla="*/ 3588432 w 7312143"/>
              <a:gd name="connsiteY0" fmla="*/ 2 h 6843722"/>
              <a:gd name="connsiteX1" fmla="*/ 6620064 w 7312143"/>
              <a:gd name="connsiteY1" fmla="*/ 6843722 h 6843722"/>
              <a:gd name="connsiteX2" fmla="*/ 1437758 w 7312143"/>
              <a:gd name="connsiteY2" fmla="*/ 6843721 h 6843722"/>
              <a:gd name="connsiteX3" fmla="*/ 0 w 7312143"/>
              <a:gd name="connsiteY3" fmla="*/ 3598075 h 6843722"/>
              <a:gd name="connsiteX4" fmla="*/ 1 w 7312143"/>
              <a:gd name="connsiteY4" fmla="*/ 2 h 6843722"/>
              <a:gd name="connsiteX5" fmla="*/ 3663715 w 7312143"/>
              <a:gd name="connsiteY5" fmla="*/ 0 h 6843722"/>
              <a:gd name="connsiteX6" fmla="*/ 4276593 w 7312143"/>
              <a:gd name="connsiteY6" fmla="*/ 1 h 6843722"/>
              <a:gd name="connsiteX7" fmla="*/ 7312143 w 7312143"/>
              <a:gd name="connsiteY7" fmla="*/ 6843721 h 6843722"/>
              <a:gd name="connsiteX8" fmla="*/ 6699265 w 7312143"/>
              <a:gd name="connsiteY8" fmla="*/ 6843721 h 684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43" h="6843722">
                <a:moveTo>
                  <a:pt x="3588432" y="2"/>
                </a:moveTo>
                <a:lnTo>
                  <a:pt x="6620064" y="6843722"/>
                </a:lnTo>
                <a:lnTo>
                  <a:pt x="1437758" y="6843721"/>
                </a:lnTo>
                <a:lnTo>
                  <a:pt x="0" y="3598075"/>
                </a:lnTo>
                <a:lnTo>
                  <a:pt x="1" y="2"/>
                </a:lnTo>
                <a:close/>
                <a:moveTo>
                  <a:pt x="3663715" y="0"/>
                </a:moveTo>
                <a:lnTo>
                  <a:pt x="4276593" y="1"/>
                </a:lnTo>
                <a:lnTo>
                  <a:pt x="7312143" y="6843721"/>
                </a:lnTo>
                <a:lnTo>
                  <a:pt x="6699265" y="6843721"/>
                </a:lnTo>
                <a:close/>
              </a:path>
            </a:pathLst>
          </a:custGeom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6" name="任意多边形: 形状 5"/>
          <p:cNvSpPr/>
          <p:nvPr>
            <p:custDataLst>
              <p:tags r:id="rId3"/>
            </p:custDataLst>
          </p:nvPr>
        </p:nvSpPr>
        <p:spPr>
          <a:xfrm flipH="1">
            <a:off x="4340080" y="1"/>
            <a:ext cx="1235034" cy="1998133"/>
          </a:xfrm>
          <a:custGeom>
            <a:avLst/>
            <a:gdLst>
              <a:gd name="connsiteX0" fmla="*/ 1235034 w 1235034"/>
              <a:gd name="connsiteY0" fmla="*/ 0 h 1998133"/>
              <a:gd name="connsiteX1" fmla="*/ 880359 w 1235034"/>
              <a:gd name="connsiteY1" fmla="*/ 0 h 1998133"/>
              <a:gd name="connsiteX2" fmla="*/ 0 w 1235034"/>
              <a:gd name="connsiteY2" fmla="*/ 1998133 h 1998133"/>
              <a:gd name="connsiteX3" fmla="*/ 354675 w 1235034"/>
              <a:gd name="connsiteY3" fmla="*/ 1998133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34" h="1998133">
                <a:moveTo>
                  <a:pt x="1235034" y="0"/>
                </a:moveTo>
                <a:lnTo>
                  <a:pt x="880359" y="0"/>
                </a:lnTo>
                <a:lnTo>
                  <a:pt x="0" y="1998133"/>
                </a:lnTo>
                <a:lnTo>
                  <a:pt x="354675" y="1998133"/>
                </a:lnTo>
                <a:close/>
              </a:path>
            </a:pathLst>
          </a:custGeom>
          <a:solidFill>
            <a:schemeClr val="accent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flipH="1">
            <a:off x="11451348" y="1"/>
            <a:ext cx="740653" cy="1681045"/>
          </a:xfrm>
          <a:custGeom>
            <a:avLst/>
            <a:gdLst>
              <a:gd name="connsiteX0" fmla="*/ 740653 w 740653"/>
              <a:gd name="connsiteY0" fmla="*/ 0 h 1681045"/>
              <a:gd name="connsiteX1" fmla="*/ 0 w 740653"/>
              <a:gd name="connsiteY1" fmla="*/ 0 h 1681045"/>
              <a:gd name="connsiteX2" fmla="*/ 0 w 740653"/>
              <a:gd name="connsiteY2" fmla="*/ 1681045 h 1681045"/>
              <a:gd name="connsiteX3" fmla="*/ 740653 w 740653"/>
              <a:gd name="connsiteY3" fmla="*/ 0 h 168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653" h="1681045">
                <a:moveTo>
                  <a:pt x="740653" y="0"/>
                </a:moveTo>
                <a:lnTo>
                  <a:pt x="0" y="0"/>
                </a:lnTo>
                <a:lnTo>
                  <a:pt x="0" y="1681045"/>
                </a:lnTo>
                <a:lnTo>
                  <a:pt x="740653" y="0"/>
                </a:lnTo>
                <a:close/>
              </a:path>
            </a:pathLst>
          </a:custGeom>
          <a:solidFill>
            <a:schemeClr val="accent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任意多边形: 形状 10"/>
          <p:cNvSpPr/>
          <p:nvPr>
            <p:custDataLst>
              <p:tags r:id="rId5"/>
            </p:custDataLst>
          </p:nvPr>
        </p:nvSpPr>
        <p:spPr>
          <a:xfrm>
            <a:off x="-4807" y="4883728"/>
            <a:ext cx="2031608" cy="1974273"/>
          </a:xfrm>
          <a:custGeom>
            <a:avLst/>
            <a:gdLst>
              <a:gd name="connsiteX0" fmla="*/ 0 w 2031608"/>
              <a:gd name="connsiteY0" fmla="*/ 0 h 1974273"/>
              <a:gd name="connsiteX1" fmla="*/ 1133294 w 2031608"/>
              <a:gd name="connsiteY1" fmla="*/ 0 h 1974273"/>
              <a:gd name="connsiteX2" fmla="*/ 2031608 w 2031608"/>
              <a:gd name="connsiteY2" fmla="*/ 1974273 h 1974273"/>
              <a:gd name="connsiteX3" fmla="*/ 407821 w 2031608"/>
              <a:gd name="connsiteY3" fmla="*/ 1974273 h 1974273"/>
              <a:gd name="connsiteX4" fmla="*/ 0 w 2031608"/>
              <a:gd name="connsiteY4" fmla="*/ 1077983 h 1974273"/>
              <a:gd name="connsiteX5" fmla="*/ 0 w 2031608"/>
              <a:gd name="connsiteY5" fmla="*/ 0 h 197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1608" h="1974273">
                <a:moveTo>
                  <a:pt x="0" y="0"/>
                </a:moveTo>
                <a:lnTo>
                  <a:pt x="1133294" y="0"/>
                </a:lnTo>
                <a:lnTo>
                  <a:pt x="2031608" y="1974273"/>
                </a:lnTo>
                <a:lnTo>
                  <a:pt x="407821" y="1974273"/>
                </a:lnTo>
                <a:lnTo>
                  <a:pt x="0" y="107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毒品的含义</a:t>
            </a:r>
            <a:endParaRPr lang="zh-CN" altLang="en-US" dirty="0"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7101205" y="426720"/>
            <a:ext cx="4394835" cy="6002655"/>
            <a:chOff x="719" y="3336"/>
            <a:chExt cx="17681" cy="6104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719" y="3336"/>
              <a:ext cx="17681" cy="6104"/>
            </a:xfrm>
            <a:prstGeom prst="rect">
              <a:avLst/>
            </a:prstGeom>
            <a:solidFill>
              <a:schemeClr val="dk2"/>
            </a:solidFill>
            <a:ln w="19050">
              <a:solidFill>
                <a:schemeClr val="dk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12" tIns="43556" rIns="87112" bIns="43556" numCol="1" spcCol="0" rtlCol="0" fromWordArt="0" anchor="ctr" anchorCtr="0" forceAA="0" compatLnSpc="1">
              <a:noAutofit/>
            </a:bodyPr>
            <a:lstStyle/>
            <a:p>
              <a:pPr algn="ctr" defTabSz="1179830"/>
              <a:endParaRPr kumimoji="1" lang="zh-CN" altLang="en-US" sz="1500" b="1">
                <a:solidFill>
                  <a:srgbClr val="FFFFFF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2" name="五边形 11"/>
            <p:cNvSpPr/>
            <p:nvPr>
              <p:custDataLst>
                <p:tags r:id="rId9"/>
              </p:custDataLst>
            </p:nvPr>
          </p:nvSpPr>
          <p:spPr>
            <a:xfrm>
              <a:off x="2302" y="4923"/>
              <a:ext cx="2558" cy="1124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011" tIns="59006" rIns="118011" bIns="59006" rtlCol="0" anchor="ctr">
              <a:normAutofit/>
            </a:bodyPr>
            <a:lstStyle/>
            <a:p>
              <a:pPr algn="ctr" defTabSz="1179830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五边形 3"/>
            <p:cNvSpPr/>
            <p:nvPr>
              <p:custDataLst>
                <p:tags r:id="rId10"/>
              </p:custDataLst>
            </p:nvPr>
          </p:nvSpPr>
          <p:spPr>
            <a:xfrm>
              <a:off x="1570" y="4923"/>
              <a:ext cx="3027" cy="1124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011" tIns="59006" rIns="118011" bIns="59006" rtlCol="0" anchor="ctr">
              <a:normAutofit/>
            </a:bodyPr>
            <a:lstStyle/>
            <a:p>
              <a:pPr algn="ctr" defTabSz="1179830"/>
              <a:r>
                <a:rPr lang="en-US" altLang="zh-CN" dirty="0">
                  <a:solidFill>
                    <a:srgbClr val="FFFFFF"/>
                  </a:solidFill>
                  <a:sym typeface="Arial" panose="020B0604020202020204" pitchFamily="34" charset="0"/>
                </a:rPr>
                <a:t>01</a:t>
              </a:r>
              <a:endParaRPr lang="en-US" altLang="zh-CN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5596" y="4371"/>
              <a:ext cx="12523" cy="22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1179830">
                <a:lnSpc>
                  <a:spcPct val="120000"/>
                </a:lnSpc>
                <a:spcAft>
                  <a:spcPts val="1035"/>
                </a:spcAft>
                <a:buSzPct val="100000"/>
              </a:pPr>
              <a:r>
                <a:rPr lang="en-US" altLang="zh-CN" b="1" spc="77">
                  <a:solidFill>
                    <a:schemeClr val="tx1"/>
                  </a:solidFill>
                  <a:latin typeface="微软雅黑" panose="020B0503020204020204" charset="-122"/>
                </a:rPr>
                <a:t>《 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中华人民共和国刑法 </a:t>
              </a:r>
              <a:r>
                <a:rPr lang="en-US" altLang="zh-CN" b="1" spc="77">
                  <a:solidFill>
                    <a:schemeClr val="tx1"/>
                  </a:solidFill>
                  <a:latin typeface="微软雅黑" panose="020B0503020204020204" charset="-122"/>
                </a:rPr>
                <a:t>》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第</a:t>
              </a:r>
              <a:r>
                <a:rPr lang="en-US" altLang="zh-CN" b="1" spc="77">
                  <a:solidFill>
                    <a:schemeClr val="tx1"/>
                  </a:solidFill>
                  <a:latin typeface="微软雅黑" panose="020B0503020204020204" charset="-122"/>
                </a:rPr>
                <a:t>357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条规定，毒品是指鸦片 、 海洛因 、 甲基苯丙胺 （ 冰毒 ）、 吗啡 、 大麻 、 可卡因以及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国家规定管制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的其他能够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使人形成瘾癖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麻醉药品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和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精神药品。</a:t>
              </a:r>
              <a:endParaRPr lang="zh-CN" altLang="en-US" b="1" spc="77">
                <a:solidFill>
                  <a:srgbClr val="FFC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3" name="五边形 12"/>
            <p:cNvSpPr/>
            <p:nvPr>
              <p:custDataLst>
                <p:tags r:id="rId12"/>
              </p:custDataLst>
            </p:nvPr>
          </p:nvSpPr>
          <p:spPr>
            <a:xfrm>
              <a:off x="2302" y="7635"/>
              <a:ext cx="2558" cy="1124"/>
            </a:xfrm>
            <a:prstGeom prst="homePlate">
              <a:avLst/>
            </a:prstGeom>
            <a:solidFill>
              <a:srgbClr val="88C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011" tIns="59006" rIns="118011" bIns="59006" rtlCol="0" anchor="ctr">
              <a:normAutofit/>
            </a:bodyPr>
            <a:lstStyle/>
            <a:p>
              <a:pPr algn="ctr" defTabSz="1179830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4" name="五边形 4"/>
            <p:cNvSpPr/>
            <p:nvPr>
              <p:custDataLst>
                <p:tags r:id="rId13"/>
              </p:custDataLst>
            </p:nvPr>
          </p:nvSpPr>
          <p:spPr>
            <a:xfrm>
              <a:off x="1570" y="7635"/>
              <a:ext cx="3027" cy="1124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011" tIns="59006" rIns="118011" bIns="59006" rtlCol="0" anchor="ctr">
              <a:normAutofit/>
            </a:bodyPr>
            <a:lstStyle/>
            <a:p>
              <a:pPr algn="ctr" defTabSz="1179830"/>
              <a:r>
                <a:rPr lang="en-US" altLang="zh-CN" dirty="0">
                  <a:solidFill>
                    <a:schemeClr val="tx1"/>
                  </a:solidFill>
                  <a:sym typeface="Arial" panose="020B0604020202020204" pitchFamily="34" charset="0"/>
                </a:rPr>
                <a:t>02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5736" y="7460"/>
              <a:ext cx="12526" cy="171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defTabSz="1179830">
                <a:lnSpc>
                  <a:spcPct val="120000"/>
                </a:lnSpc>
                <a:spcAft>
                  <a:spcPts val="1035"/>
                </a:spcAft>
                <a:buSzPct val="100000"/>
              </a:pP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根据国际毒品公约的药理学分类，“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毒品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“与“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管制药品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”为一体两面。所谓“毒品”就是为了</a:t>
              </a:r>
              <a:r>
                <a:rPr lang="zh-CN" altLang="en-US" b="1" spc="77">
                  <a:solidFill>
                    <a:srgbClr val="FFC000"/>
                  </a:solidFill>
                  <a:latin typeface="微软雅黑" panose="020B0503020204020204" charset="-122"/>
                </a:rPr>
                <a:t>非医疗目的而滥用的药物</a:t>
              </a:r>
              <a:r>
                <a:rPr lang="zh-CN" altLang="en-US" b="1" spc="77">
                  <a:solidFill>
                    <a:schemeClr val="tx1"/>
                  </a:solidFill>
                  <a:latin typeface="微软雅黑" panose="020B0503020204020204" charset="-122"/>
                </a:rPr>
                <a:t>；管制药品就是由医生诊断、开列处方、供合法医疗使用的药物。</a:t>
              </a:r>
              <a:endParaRPr lang="zh-CN" altLang="en-US" b="1" spc="77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-89535" y="-635"/>
            <a:ext cx="12959080" cy="2326005"/>
          </a:xfrm>
          <a:prstGeom prst="homePlate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47" name="正五边形 46"/>
          <p:cNvSpPr/>
          <p:nvPr/>
        </p:nvSpPr>
        <p:spPr>
          <a:xfrm>
            <a:off x="7267575" y="-304165"/>
            <a:ext cx="6899275" cy="7045960"/>
          </a:xfrm>
          <a:prstGeom prst="pentagon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56330" y="1429385"/>
            <a:ext cx="4311650" cy="895985"/>
          </a:xfrm>
          <a:prstGeom prst="rect">
            <a:avLst/>
          </a:prstGeom>
          <a:solidFill>
            <a:srgbClr val="FBBC48"/>
          </a:solidFill>
          <a:ln w="19050">
            <a:solidFill>
              <a:schemeClr val="accent2">
                <a:lumMod val="50000"/>
              </a:schemeClr>
            </a:solidFill>
            <a:miter lim="800000"/>
          </a:ln>
        </p:spPr>
        <p:txBody>
          <a:bodyPr wrap="none" lIns="91430" tIns="45716" rIns="91430" bIns="45716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     </a:t>
            </a:r>
            <a:r>
              <a:rPr lang="zh-CN" altLang="en-US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 </a:t>
            </a:r>
            <a:endParaRPr lang="en-US" altLang="zh-CN" sz="4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6" name="矩形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24705" y="3875405"/>
            <a:ext cx="4030345" cy="751205"/>
          </a:xfrm>
          <a:prstGeom prst="rect">
            <a:avLst/>
          </a:prstGeom>
          <a:solidFill>
            <a:srgbClr val="FBBC48"/>
          </a:solidFill>
          <a:ln w="19050">
            <a:solidFill>
              <a:schemeClr val="accent2">
                <a:lumMod val="50000"/>
              </a:schemeClr>
            </a:solidFill>
            <a:miter lim="800000"/>
          </a:ln>
        </p:spPr>
        <p:txBody>
          <a:bodyPr wrap="none" lIns="91430" tIns="45716" rIns="91430" bIns="45716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     </a:t>
            </a:r>
            <a:r>
              <a:rPr lang="zh-CN" altLang="en-US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 </a:t>
            </a:r>
            <a:endParaRPr lang="en-US" altLang="zh-CN" sz="4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1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72915" y="2747645"/>
            <a:ext cx="4043680" cy="705485"/>
          </a:xfrm>
          <a:prstGeom prst="rect">
            <a:avLst/>
          </a:prstGeom>
          <a:solidFill>
            <a:srgbClr val="FBBC48"/>
          </a:solidFill>
          <a:ln w="19050">
            <a:solidFill>
              <a:schemeClr val="accent2">
                <a:lumMod val="50000"/>
              </a:schemeClr>
            </a:solidFill>
            <a:miter lim="800000"/>
          </a:ln>
        </p:spPr>
        <p:txBody>
          <a:bodyPr wrap="none" lIns="91430" tIns="45716" rIns="91430" bIns="45716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     </a:t>
            </a:r>
            <a:r>
              <a:rPr lang="zh-CN" altLang="en-US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ED7D31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in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e</a:t>
            </a:r>
            <a:endParaRPr lang="en-US" altLang="zh-CN" sz="4800" b="1" dirty="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42765" y="1373505"/>
            <a:ext cx="1515745" cy="817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 defTabSz="914400"/>
            <a:r>
              <a:rPr lang="en-US" altLang="zh-CN" sz="7200" b="1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hero</a:t>
            </a:r>
            <a:endParaRPr lang="en-US" altLang="zh-CN" sz="8000" b="1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58510" y="3681095"/>
            <a:ext cx="1515745" cy="817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 defTabSz="914400"/>
            <a:r>
              <a:rPr lang="en-US" altLang="zh-CN" sz="6600" b="1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heroin</a:t>
            </a:r>
            <a:endParaRPr lang="en-US" altLang="zh-CN" sz="6600" b="1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45990" y="2527300"/>
            <a:ext cx="1515745" cy="817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 defTabSz="914400"/>
            <a:r>
              <a:rPr lang="en-US" altLang="zh-CN" sz="6600" b="1" dirty="0"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hero</a:t>
            </a:r>
            <a:endParaRPr lang="en-US" altLang="zh-CN" sz="6600" b="1" dirty="0"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8" name="弦形 7"/>
          <p:cNvSpPr/>
          <p:nvPr/>
        </p:nvSpPr>
        <p:spPr>
          <a:xfrm>
            <a:off x="-1102360" y="0"/>
            <a:ext cx="8369935" cy="7108190"/>
          </a:xfrm>
          <a:prstGeom prst="chord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  <p:bldP spid="2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 rot="0">
            <a:off x="1357927" y="72091"/>
            <a:ext cx="4681573" cy="6419334"/>
            <a:chOff x="4143" y="2221"/>
            <a:chExt cx="10713" cy="14700"/>
          </a:xfrm>
        </p:grpSpPr>
        <p:sp>
          <p:nvSpPr>
            <p:cNvPr id="36" name="对角圆角矩形 35"/>
            <p:cNvSpPr/>
            <p:nvPr>
              <p:custDataLst>
                <p:tags r:id="rId2"/>
              </p:custDataLst>
            </p:nvPr>
          </p:nvSpPr>
          <p:spPr>
            <a:xfrm>
              <a:off x="4143" y="2221"/>
              <a:ext cx="9856" cy="13981"/>
            </a:xfrm>
            <a:prstGeom prst="round2DiagRect">
              <a:avLst>
                <a:gd name="adj1" fmla="val 22507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7" name="图片 36" descr="C:/Users/86187/Desktop/下载.jpg下载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24140" r="24140"/>
            <a:stretch>
              <a:fillRect/>
            </a:stretch>
          </p:blipFill>
          <p:spPr>
            <a:xfrm>
              <a:off x="4924" y="2857"/>
              <a:ext cx="9932" cy="14064"/>
            </a:xfrm>
            <a:prstGeom prst="round2DiagRect">
              <a:avLst>
                <a:gd name="adj1" fmla="val 15840"/>
                <a:gd name="adj2" fmla="val 0"/>
              </a:avLst>
            </a:prstGeom>
            <a:ln w="6350" cap="flat" cmpd="sng" algn="ctr">
              <a:solidFill>
                <a:schemeClr val="tx1">
                  <a:lumMod val="100000"/>
                  <a:alpha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20000"/>
                </a:schemeClr>
              </a:outerShdw>
            </a:effectLst>
          </p:spPr>
        </p:pic>
      </p:grpSp>
      <p:grpSp>
        <p:nvGrpSpPr>
          <p:cNvPr id="32" name="组合 31"/>
          <p:cNvGrpSpPr/>
          <p:nvPr>
            <p:custDataLst>
              <p:tags r:id="rId5"/>
            </p:custDataLst>
          </p:nvPr>
        </p:nvGrpSpPr>
        <p:grpSpPr>
          <a:xfrm rot="0">
            <a:off x="5912782" y="72091"/>
            <a:ext cx="4681573" cy="6419334"/>
            <a:chOff x="4143" y="2221"/>
            <a:chExt cx="10713" cy="14700"/>
          </a:xfrm>
        </p:grpSpPr>
        <p:sp>
          <p:nvSpPr>
            <p:cNvPr id="33" name="对角圆角矩形 32"/>
            <p:cNvSpPr/>
            <p:nvPr>
              <p:custDataLst>
                <p:tags r:id="rId6"/>
              </p:custDataLst>
            </p:nvPr>
          </p:nvSpPr>
          <p:spPr>
            <a:xfrm>
              <a:off x="4143" y="2221"/>
              <a:ext cx="9856" cy="13981"/>
            </a:xfrm>
            <a:prstGeom prst="round2DiagRect">
              <a:avLst>
                <a:gd name="adj1" fmla="val 22507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4" name="图片 33" descr="E:/设计图片素材/guillaume-briard-CJp8wVjGZ88-unsplash.jpgguillaume-briard-CJp8wVjGZ88-unsplash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email"/>
            <a:srcRect l="3161" r="3161"/>
            <a:stretch>
              <a:fillRect/>
            </a:stretch>
          </p:blipFill>
          <p:spPr>
            <a:xfrm>
              <a:off x="4924" y="2857"/>
              <a:ext cx="9932" cy="14064"/>
            </a:xfrm>
            <a:prstGeom prst="round2DiagRect">
              <a:avLst>
                <a:gd name="adj1" fmla="val 15840"/>
                <a:gd name="adj2" fmla="val 0"/>
              </a:avLst>
            </a:prstGeom>
            <a:ln w="6350" cap="flat" cmpd="sng" algn="ctr">
              <a:solidFill>
                <a:schemeClr val="tx1">
                  <a:lumMod val="100000"/>
                  <a:alpha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2700000" algn="tl" rotWithShape="0">
                <a:schemeClr val="tx1">
                  <a:alpha val="20000"/>
                </a:schemeClr>
              </a:outerShdw>
            </a:effectLst>
          </p:spPr>
        </p:pic>
      </p:grp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5248631" y="2565943"/>
            <a:ext cx="1688738" cy="1688738"/>
          </a:xfrm>
          <a:prstGeom prst="ellipse">
            <a:avLst/>
          </a:prstGeom>
          <a:solidFill>
            <a:schemeClr val="accent1"/>
          </a:solidFill>
          <a:ln w="1270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2" descr="343439383331313b343532303033393bb8a8d6fabef6b2d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5800" y="2953112"/>
            <a:ext cx="914400" cy="914400"/>
          </a:xfrm>
          <a:prstGeom prst="rect">
            <a:avLst/>
          </a:prstGeom>
        </p:spPr>
      </p:pic>
      <p:sp>
        <p:nvSpPr>
          <p:cNvPr id="19" name="椭圆 18"/>
          <p:cNvSpPr/>
          <p:nvPr>
            <p:custDataLst>
              <p:tags r:id="rId13"/>
            </p:custDataLst>
          </p:nvPr>
        </p:nvSpPr>
        <p:spPr>
          <a:xfrm>
            <a:off x="3270567" y="4478018"/>
            <a:ext cx="704850" cy="7048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8224837" y="4478018"/>
            <a:ext cx="704850" cy="7048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形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72558" y="4575442"/>
            <a:ext cx="501381" cy="501381"/>
          </a:xfrm>
          <a:prstGeom prst="rect">
            <a:avLst/>
          </a:prstGeom>
          <a:effectLst/>
        </p:spPr>
      </p:pic>
      <p:pic>
        <p:nvPicPr>
          <p:cNvPr id="9" name="图形 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26916" y="4574976"/>
            <a:ext cx="501204" cy="50120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6845" y="697865"/>
            <a:ext cx="12007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目前全球已报告有滥用潜力的药品有</a:t>
            </a:r>
            <a:r>
              <a:rPr lang="en-US" altLang="zh-CN" sz="2000" b="1"/>
              <a:t>1396</a:t>
            </a:r>
            <a:r>
              <a:rPr lang="zh-CN" altLang="en-US" sz="2000" b="1"/>
              <a:t>种</a:t>
            </a:r>
            <a:endParaRPr lang="zh-CN" altLang="en-US" sz="2000" b="1"/>
          </a:p>
        </p:txBody>
      </p:sp>
    </p:spTree>
    <p:custDataLst>
      <p:tags r:id="rId2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>
            <p:custDataLst>
              <p:tags r:id="rId1"/>
            </p:custDataLst>
          </p:nvPr>
        </p:nvSpPr>
        <p:spPr>
          <a:xfrm>
            <a:off x="-8907" y="-9224"/>
            <a:ext cx="8157682" cy="6867224"/>
          </a:xfrm>
          <a:custGeom>
            <a:avLst/>
            <a:gdLst>
              <a:gd name="connsiteX0" fmla="*/ 0 w 8157682"/>
              <a:gd name="connsiteY0" fmla="*/ 0 h 6867224"/>
              <a:gd name="connsiteX1" fmla="*/ 6208539 w 8157682"/>
              <a:gd name="connsiteY1" fmla="*/ 0 h 6867224"/>
              <a:gd name="connsiteX2" fmla="*/ 6279986 w 8157682"/>
              <a:gd name="connsiteY2" fmla="*/ 125184 h 6867224"/>
              <a:gd name="connsiteX3" fmla="*/ 8063311 w 8157682"/>
              <a:gd name="connsiteY3" fmla="*/ 3249803 h 6867224"/>
              <a:gd name="connsiteX4" fmla="*/ 8063361 w 8157682"/>
              <a:gd name="connsiteY4" fmla="*/ 3945043 h 6867224"/>
              <a:gd name="connsiteX5" fmla="*/ 6476168 w 8157682"/>
              <a:gd name="connsiteY5" fmla="*/ 6726015 h 6867224"/>
              <a:gd name="connsiteX6" fmla="*/ 6395575 w 8157682"/>
              <a:gd name="connsiteY6" fmla="*/ 6867224 h 6867224"/>
              <a:gd name="connsiteX7" fmla="*/ 0 w 8157682"/>
              <a:gd name="connsiteY7" fmla="*/ 6867224 h 686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7682" h="6867224">
                <a:moveTo>
                  <a:pt x="0" y="0"/>
                </a:moveTo>
                <a:lnTo>
                  <a:pt x="6208539" y="0"/>
                </a:lnTo>
                <a:lnTo>
                  <a:pt x="6279986" y="125184"/>
                </a:lnTo>
                <a:cubicBezTo>
                  <a:pt x="6965880" y="1326962"/>
                  <a:pt x="8063311" y="3249804"/>
                  <a:pt x="8063311" y="3249803"/>
                </a:cubicBezTo>
                <a:cubicBezTo>
                  <a:pt x="8189107" y="3470214"/>
                  <a:pt x="8189155" y="3724636"/>
                  <a:pt x="8063361" y="3945043"/>
                </a:cubicBezTo>
                <a:cubicBezTo>
                  <a:pt x="8063361" y="3945044"/>
                  <a:pt x="7156394" y="5534171"/>
                  <a:pt x="6476168" y="6726015"/>
                </a:cubicBezTo>
                <a:lnTo>
                  <a:pt x="6395575" y="6867224"/>
                </a:lnTo>
                <a:lnTo>
                  <a:pt x="0" y="686722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标题 1"/>
          <p:cNvSpPr txBox="1"/>
          <p:nvPr>
            <p:custDataLst>
              <p:tags r:id="rId2"/>
            </p:custDataLst>
          </p:nvPr>
        </p:nvSpPr>
        <p:spPr>
          <a:xfrm>
            <a:off x="6311900" y="1054100"/>
            <a:ext cx="6678295" cy="438150"/>
          </a:xfrm>
          <a:prstGeom prst="rect">
            <a:avLst/>
          </a:prstGeom>
        </p:spPr>
        <p:txBody>
          <a:bodyPr vert="horz" lIns="90170" tIns="46990" rIns="90170" bIns="4699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/>
              <a:t>案例：</a:t>
            </a:r>
            <a:r>
              <a:rPr lang="en-US" altLang="zh-CN" sz="2400" dirty="0"/>
              <a:t>X</a:t>
            </a:r>
            <a:r>
              <a:rPr lang="zh-CN" altLang="en-US" sz="2400" dirty="0"/>
              <a:t>年</a:t>
            </a:r>
            <a:r>
              <a:rPr lang="en-US" altLang="zh-CN" sz="2400" dirty="0"/>
              <a:t>X</a:t>
            </a:r>
            <a:r>
              <a:rPr lang="zh-CN" altLang="en-US" sz="2400" dirty="0"/>
              <a:t>月</a:t>
            </a:r>
            <a:r>
              <a:rPr lang="en-US" altLang="zh-CN" sz="2400" dirty="0"/>
              <a:t>X</a:t>
            </a:r>
            <a:r>
              <a:rPr lang="zh-CN" altLang="en-US" sz="2400" dirty="0"/>
              <a:t>日</a:t>
            </a:r>
            <a:r>
              <a:rPr lang="en-US" altLang="zh-CN" sz="2400" dirty="0"/>
              <a:t> </a:t>
            </a:r>
            <a:r>
              <a:rPr lang="zh-CN" altLang="en-US" sz="2400" dirty="0"/>
              <a:t>安顺市</a:t>
            </a:r>
            <a:r>
              <a:rPr lang="en-US" altLang="zh-CN" sz="2400" dirty="0"/>
              <a:t>X</a:t>
            </a:r>
            <a:r>
              <a:rPr lang="zh-CN" altLang="en-US" sz="2400" dirty="0"/>
              <a:t>小区</a:t>
            </a:r>
            <a:endParaRPr lang="zh-CN" altLang="en-US" sz="2400" dirty="0"/>
          </a:p>
        </p:txBody>
      </p:sp>
      <p:cxnSp>
        <p:nvCxnSpPr>
          <p:cNvPr id="52" name="直接连接符 51"/>
          <p:cNvCxnSpPr/>
          <p:nvPr>
            <p:custDataLst>
              <p:tags r:id="rId3"/>
            </p:custDataLst>
          </p:nvPr>
        </p:nvCxnSpPr>
        <p:spPr>
          <a:xfrm flipH="1">
            <a:off x="4334785" y="1824892"/>
            <a:ext cx="2905545" cy="5033108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4"/>
            </p:custDataLst>
          </p:nvPr>
        </p:nvCxnSpPr>
        <p:spPr>
          <a:xfrm flipH="1" flipV="1">
            <a:off x="4334786" y="-388"/>
            <a:ext cx="3014459" cy="5185626"/>
          </a:xfrm>
          <a:prstGeom prst="line">
            <a:avLst/>
          </a:prstGeom>
          <a:ln w="190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-8890" y="-635"/>
            <a:ext cx="6871970" cy="6858635"/>
            <a:chOff x="-14" y="-1"/>
            <a:chExt cx="10822" cy="10801"/>
          </a:xfrm>
        </p:grpSpPr>
        <p:cxnSp>
          <p:nvCxnSpPr>
            <p:cNvPr id="43" name="直接连接符 42"/>
            <p:cNvCxnSpPr/>
            <p:nvPr>
              <p:custDataLst>
                <p:tags r:id="rId5"/>
              </p:custDataLst>
            </p:nvPr>
          </p:nvCxnSpPr>
          <p:spPr>
            <a:xfrm flipH="1">
              <a:off x="7615" y="0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6"/>
              </p:custDataLst>
            </p:nvPr>
          </p:nvCxnSpPr>
          <p:spPr>
            <a:xfrm flipH="1">
              <a:off x="-14" y="-1"/>
              <a:ext cx="3735" cy="6445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2110" y="0"/>
              <a:ext cx="807" cy="1363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-7" y="4366"/>
              <a:ext cx="3728" cy="6434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9"/>
              </p:custDataLst>
            </p:nvPr>
          </p:nvCxnSpPr>
          <p:spPr>
            <a:xfrm flipV="1">
              <a:off x="-14" y="1347"/>
              <a:ext cx="10551" cy="16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10"/>
              </p:custDataLst>
            </p:nvPr>
          </p:nvCxnSpPr>
          <p:spPr>
            <a:xfrm>
              <a:off x="-14" y="9453"/>
              <a:ext cx="10822" cy="0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11"/>
              </p:custDataLst>
            </p:nvPr>
          </p:nvCxnSpPr>
          <p:spPr>
            <a:xfrm flipH="1">
              <a:off x="2174" y="9453"/>
              <a:ext cx="775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7604" y="9453"/>
              <a:ext cx="783" cy="1347"/>
            </a:xfrm>
            <a:prstGeom prst="line">
              <a:avLst/>
            </a:prstGeom>
            <a:ln w="19050">
              <a:solidFill>
                <a:schemeClr val="bg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 descr="C:/Users/教育科外网/Desktop/1738807323858.png173880732385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0297" r="10297"/>
            <a:stretch>
              <a:fillRect/>
            </a:stretch>
          </p:blipFill>
          <p:spPr>
            <a:xfrm>
              <a:off x="909" y="1563"/>
              <a:ext cx="8691" cy="767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91" h="7673">
                  <a:moveTo>
                    <a:pt x="2454" y="0"/>
                  </a:moveTo>
                  <a:cubicBezTo>
                    <a:pt x="2454" y="0"/>
                    <a:pt x="6237" y="0"/>
                    <a:pt x="6237" y="0"/>
                  </a:cubicBezTo>
                  <a:cubicBezTo>
                    <a:pt x="6442" y="0"/>
                    <a:pt x="6620" y="102"/>
                    <a:pt x="6722" y="280"/>
                  </a:cubicBezTo>
                  <a:cubicBezTo>
                    <a:pt x="6722" y="280"/>
                    <a:pt x="8614" y="3557"/>
                    <a:pt x="8614" y="3557"/>
                  </a:cubicBezTo>
                  <a:cubicBezTo>
                    <a:pt x="8716" y="3734"/>
                    <a:pt x="8716" y="3939"/>
                    <a:pt x="8614" y="4117"/>
                  </a:cubicBezTo>
                  <a:cubicBezTo>
                    <a:pt x="8614" y="4117"/>
                    <a:pt x="6722" y="7393"/>
                    <a:pt x="6722" y="7393"/>
                  </a:cubicBezTo>
                  <a:cubicBezTo>
                    <a:pt x="6620" y="7571"/>
                    <a:pt x="6442" y="7673"/>
                    <a:pt x="6237" y="7673"/>
                  </a:cubicBezTo>
                  <a:cubicBezTo>
                    <a:pt x="6237" y="7673"/>
                    <a:pt x="2454" y="7673"/>
                    <a:pt x="2454" y="7673"/>
                  </a:cubicBezTo>
                  <a:cubicBezTo>
                    <a:pt x="2249" y="7673"/>
                    <a:pt x="2071" y="7571"/>
                    <a:pt x="1969" y="7393"/>
                  </a:cubicBezTo>
                  <a:cubicBezTo>
                    <a:pt x="1969" y="7393"/>
                    <a:pt x="77" y="4117"/>
                    <a:pt x="77" y="4117"/>
                  </a:cubicBezTo>
                  <a:cubicBezTo>
                    <a:pt x="-26" y="3939"/>
                    <a:pt x="-26" y="3734"/>
                    <a:pt x="77" y="3557"/>
                  </a:cubicBezTo>
                  <a:cubicBezTo>
                    <a:pt x="77" y="3557"/>
                    <a:pt x="1969" y="280"/>
                    <a:pt x="1969" y="280"/>
                  </a:cubicBezTo>
                  <a:cubicBezTo>
                    <a:pt x="2071" y="102"/>
                    <a:pt x="2249" y="0"/>
                    <a:pt x="2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alpha val="20000"/>
                </a:schemeClr>
              </a:solidFill>
            </a:ln>
          </p:spPr>
        </p:pic>
      </p:grpSp>
      <p:pic>
        <p:nvPicPr>
          <p:cNvPr id="5" name="图片 5" descr="343435383038363b343532323338353bc8abc7f2bba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69486" y="3407149"/>
            <a:ext cx="455431" cy="455431"/>
          </a:xfrm>
          <a:prstGeom prst="rect">
            <a:avLst/>
          </a:prstGeom>
        </p:spPr>
      </p:pic>
      <p:pic>
        <p:nvPicPr>
          <p:cNvPr id="9" name="图片 17" descr="343435383038363b343532323430323bcdc6b9e3b7bdb0b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69486" y="2459262"/>
            <a:ext cx="455431" cy="455431"/>
          </a:xfrm>
          <a:prstGeom prst="rect">
            <a:avLst/>
          </a:prstGeom>
        </p:spPr>
      </p:pic>
      <p:pic>
        <p:nvPicPr>
          <p:cNvPr id="11" name="图片 21" descr="343435383038363b343532323430383bd3aacffab2bcbed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69486" y="4355036"/>
            <a:ext cx="457199" cy="457199"/>
          </a:xfrm>
          <a:prstGeom prst="rect">
            <a:avLst/>
          </a:prstGeom>
        </p:spPr>
      </p:pic>
      <p:pic>
        <p:nvPicPr>
          <p:cNvPr id="12" name="图片 18" descr="343435383038363b343532323430313bd6b4d0d0bcc6bbae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69486" y="5304691"/>
            <a:ext cx="455431" cy="455431"/>
          </a:xfrm>
          <a:prstGeom prst="rect">
            <a:avLst/>
          </a:prstGeom>
        </p:spPr>
      </p:pic>
      <p:sp>
        <p:nvSpPr>
          <p:cNvPr id="13" name="矩形: 圆角 44"/>
          <p:cNvSpPr/>
          <p:nvPr>
            <p:custDataLst>
              <p:tags r:id="rId27"/>
            </p:custDataLst>
          </p:nvPr>
        </p:nvSpPr>
        <p:spPr>
          <a:xfrm>
            <a:off x="8159115" y="2447925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用水用电量不正常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矩形: 圆角 44"/>
          <p:cNvSpPr/>
          <p:nvPr>
            <p:custDataLst>
              <p:tags r:id="rId28"/>
            </p:custDataLst>
          </p:nvPr>
        </p:nvSpPr>
        <p:spPr>
          <a:xfrm>
            <a:off x="8159115" y="3407410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大多数时间闭门不出，偶尔取快递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5" name="矩形: 圆角 44"/>
          <p:cNvSpPr/>
          <p:nvPr>
            <p:custDataLst>
              <p:tags r:id="rId29"/>
            </p:custDataLst>
          </p:nvPr>
        </p:nvSpPr>
        <p:spPr>
          <a:xfrm>
            <a:off x="8159115" y="4345305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邻居反映其家中有异常气味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" name="矩形: 圆角 44"/>
          <p:cNvSpPr/>
          <p:nvPr>
            <p:custDataLst>
              <p:tags r:id="rId30"/>
            </p:custDataLst>
          </p:nvPr>
        </p:nvSpPr>
        <p:spPr>
          <a:xfrm>
            <a:off x="8159115" y="5283200"/>
            <a:ext cx="3260725" cy="466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9705" tIns="0" rIns="179705" bIns="0" rtlCol="0" anchor="ctr"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高温高湿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偶有灯光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9"/>
  <p:tag name="KSO_WM_TEMPLATE_CATEGORY" val="custom"/>
  <p:tag name="KSO_WM_TEMPLATE_MASTER_TYPE" val="0"/>
</p:tagLst>
</file>

<file path=ppt/tags/tag10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15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11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1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3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14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54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55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56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5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1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7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18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189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9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9"/>
</p:tagLst>
</file>

<file path=ppt/tags/tag19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9"/>
</p:tagLst>
</file>

<file path=ppt/tags/tag19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9"/>
  <p:tag name="KSO_WM_TEMPLATE_CATEGORY" val="custom"/>
  <p:tag name="KSO_WM_TEMPLATE_MASTER_TYPE" val="0"/>
</p:tagLst>
</file>

<file path=ppt/tags/tag20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1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5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216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21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4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4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4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50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255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256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257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2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6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2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7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28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29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2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9"/>
</p:tagLst>
</file>

<file path=ppt/tags/tag29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9"/>
</p:tagLst>
</file>

<file path=ppt/tags/tag2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3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9"/>
  <p:tag name="KSO_WM_TEMPLATE_CATEGORY" val="custom"/>
  <p:tag name="KSO_WM_TEMPLATE_MASTER_TYPE" val="0"/>
</p:tagLst>
</file>

<file path=ppt/tags/tag30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1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317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31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2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3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1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5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356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357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358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3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3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37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3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391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39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39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9"/>
</p:tagLst>
</file>

<file path=ppt/tags/tag39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9"/>
</p:tagLst>
</file>

<file path=ppt/tags/tag3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4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9"/>
  <p:tag name="KSO_WM_TEMPLATE_CATEGORY" val="custom"/>
  <p:tag name="KSO_WM_TEMPLATE_MASTER_TYPE" val="0"/>
</p:tagLst>
</file>

<file path=ppt/tags/tag40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1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418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41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2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4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4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4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5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5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5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5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5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6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4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4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49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492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49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49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9"/>
</p:tagLst>
</file>

<file path=ppt/tags/tag49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9"/>
</p:tagLst>
</file>

<file path=ppt/tags/tag4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5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9"/>
  <p:tag name="KSO_WM_TEMPLATE_CATEGORY" val="custom"/>
  <p:tag name="KSO_WM_TEMPLATE_MASTER_TYPE" val="0"/>
</p:tagLst>
</file>

<file path=ppt/tags/tag506.xml><?xml version="1.0" encoding="utf-8"?>
<p:tagLst xmlns:p="http://schemas.openxmlformats.org/presentationml/2006/main">
  <p:tag name="KSO_WM_UNIT_PIC_EFFECT" val="1"/>
</p:tagLst>
</file>

<file path=ppt/tags/tag507.xml><?xml version="1.0" encoding="utf-8"?>
<p:tagLst xmlns:p="http://schemas.openxmlformats.org/presentationml/2006/main">
  <p:tag name="KSO_WM_UNIT_VALUE" val="1765*246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78_1*d*1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078_1*i*1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078_1*i*2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078_1*i*3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078_1*i*4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078_1*i*5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078_1*i*6"/>
  <p:tag name="KSO_WM_TEMPLATE_CATEGORY" val="custom"/>
  <p:tag name="KSO_WM_TEMPLATE_INDEX" val="20235078"/>
  <p:tag name="KSO_WM_UNIT_LAYERLEVEL" val="1"/>
  <p:tag name="KSO_WM_TAG_VERSION" val="3.0"/>
  <p:tag name="KSO_WM_BEAUTIFY_FLAG" val="#wm#"/>
  <p:tag name="KSO_WM_UNIT_PIC_EFFECT" val="1"/>
</p:tagLst>
</file>

<file path=ppt/tags/tag514.xml><?xml version="1.0" encoding="utf-8"?>
<p:tagLst xmlns:p="http://schemas.openxmlformats.org/presentationml/2006/main">
  <p:tag name="KSO_WM_UNIT_VALUE" val="1903*174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3618_1*d*1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618_1*i*1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0"/>
  <p:tag name="KSO_WM_UNIT_TEXT_FILL_TYPE" val="1"/>
  <p:tag name="KSO_WM_UNIT_USESOURCEFORMAT_APPLY" val="1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618_1*i*2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3618_1*c_a*1_1"/>
  <p:tag name="KSO_WM_TEMPLATE_CATEGORY" val="custom"/>
  <p:tag name="KSO_WM_TEMPLATE_INDEX" val="20233618"/>
  <p:tag name="KSO_WM_UNIT_LAYERLEVEL" val="1_1"/>
  <p:tag name="KSO_WM_TAG_VERSION" val="3.0"/>
  <p:tag name="KSO_WM_DIAGRAM_MAX_ITEMCNT" val="4"/>
  <p:tag name="KSO_WM_DIAGRAM_MIN_ITEMCNT" val="1"/>
  <p:tag name="KSO_WM_DIAGRAM_VIRTUALLY_FRAME" val="{&quot;height&quot;:363.3979874882736,&quot;left&quot;:72.7588188976378,&quot;top&quot;:187.8865007007028,&quot;width&quot;:266.6359842519685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YPE" val="c_a"/>
  <p:tag name="KSO_WM_UNIT_INDEX" val="1_1"/>
  <p:tag name="KSO_WM_UNIT_VALUE" val="14"/>
  <p:tag name="KSO_WM_DIAGRAM_VERSION" val="3"/>
  <p:tag name="KSO_WM_DIAGRAM_COLOR_TRICK" val="1"/>
  <p:tag name="KSO_WM_DIAGRAM_COLOR_TEXT_CAN_REMOVE" val="n"/>
  <p:tag name="KSO_WM_UNIT_FILL_TYPE" val="3"/>
  <p:tag name="KSO_WM_UNIT_PRESET_TEXT" val="添加标题"/>
  <p:tag name="KSO_WM_UNIT_SHADOW_SCHEMECOLOR_INDEX_BRIGHTNESS" val="0"/>
  <p:tag name="KSO_WM_UNIT_SHADOW_SCHEMECOLOR_INDEX" val="5"/>
  <p:tag name="KSO_WM_UNIT_USESOURCEFORMAT_APPLY" val="1"/>
  <p:tag name="KSO_WM_BEAUTIFY_FLAG" val="#wm#"/>
</p:tagLst>
</file>

<file path=ppt/tags/tag5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3618_1*c_a*1_1"/>
  <p:tag name="KSO_WM_TEMPLATE_CATEGORY" val="custom"/>
  <p:tag name="KSO_WM_TEMPLATE_INDEX" val="20233618"/>
  <p:tag name="KSO_WM_UNIT_LAYERLEVEL" val="1_1"/>
  <p:tag name="KSO_WM_TAG_VERSION" val="3.0"/>
  <p:tag name="KSO_WM_DIAGRAM_MAX_ITEMCNT" val="4"/>
  <p:tag name="KSO_WM_DIAGRAM_MIN_ITEMCNT" val="1"/>
  <p:tag name="KSO_WM_DIAGRAM_VIRTUALLY_FRAME" val="{&quot;height&quot;:363.3979874882736,&quot;left&quot;:72.7588188976378,&quot;top&quot;:187.8865007007028,&quot;width&quot;:266.6359842519685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YPE" val="c_a"/>
  <p:tag name="KSO_WM_UNIT_INDEX" val="1_1"/>
  <p:tag name="KSO_WM_UNIT_VALUE" val="14"/>
  <p:tag name="KSO_WM_DIAGRAM_VERSION" val="3"/>
  <p:tag name="KSO_WM_DIAGRAM_COLOR_TRICK" val="1"/>
  <p:tag name="KSO_WM_DIAGRAM_COLOR_TEXT_CAN_REMOVE" val="n"/>
  <p:tag name="KSO_WM_UNIT_FILL_TYPE" val="3"/>
  <p:tag name="KSO_WM_UNIT_PRESET_TEXT" val="添加标题"/>
  <p:tag name="KSO_WM_UNIT_SHADOW_SCHEMECOLOR_INDEX_BRIGHTNESS" val="0"/>
  <p:tag name="KSO_WM_UNIT_SHADOW_SCHEMECOLOR_INDEX" val="5"/>
  <p:tag name="KSO_WM_UNIT_USESOURCEFORMAT_APPLY" val="1"/>
  <p:tag name="KSO_WM_BEAUTIFY_FLAG" val="#wm#"/>
</p:tagLst>
</file>

<file path=ppt/tags/tag519.xml><?xml version="1.0" encoding="utf-8"?>
<p:tagLst xmlns:p="http://schemas.openxmlformats.org/presentationml/2006/main">
  <p:tag name="KSO_WM_SLIDE_ID" val="custom2023361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61.9*181.5"/>
  <p:tag name="KSO_WM_SLIDE_POSITION" val="72.75*324.2"/>
  <p:tag name="KSO_WM_TAG_VERSION" val="3.0"/>
  <p:tag name="KSO_WM_BEAUTIFY_FLAG" val="#wm#"/>
  <p:tag name="KSO_WM_TEMPLATE_CATEGORY" val="custom"/>
  <p:tag name="KSO_WM_TEMPLATE_INDEX" val="20233618"/>
  <p:tag name="KSO_WM_SLIDE_LAYOUT" val="a_d_c"/>
  <p:tag name="KSO_WM_SLIDE_LAYOUT_CNT" val="1_1_1"/>
</p:tagLst>
</file>

<file path=ppt/tags/tag52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20.xml><?xml version="1.0" encoding="utf-8"?>
<p:tagLst xmlns:p="http://schemas.openxmlformats.org/presentationml/2006/main">
  <p:tag name="KSO_WM_UNIT_VALUE" val="740*107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899_1*d*1"/>
  <p:tag name="KSO_WM_TEMPLATE_CATEGORY" val="custom"/>
  <p:tag name="KSO_WM_TEMPLATE_INDEX" val="20234899"/>
  <p:tag name="KSO_WM_UNIT_LAYERLEVEL" val="1"/>
  <p:tag name="KSO_WM_TAG_VERSION" val="3.0"/>
  <p:tag name="KSO_WM_BEAUTIFY_FLAG" val="#wm#"/>
</p:tagLst>
</file>

<file path=ppt/tags/tag521.xml><?xml version="1.0" encoding="utf-8"?>
<p:tagLst xmlns:p="http://schemas.openxmlformats.org/presentationml/2006/main">
  <p:tag name="KSO_WM_UNIT_VALUE" val="740*137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4899_1*d*2"/>
  <p:tag name="KSO_WM_TEMPLATE_CATEGORY" val="custom"/>
  <p:tag name="KSO_WM_TEMPLATE_INDEX" val="20234899"/>
  <p:tag name="KSO_WM_UNIT_LAYERLEVEL" val="1"/>
  <p:tag name="KSO_WM_TAG_VERSION" val="3.0"/>
  <p:tag name="KSO_WM_BEAUTIFY_FLAG" val="#wm#"/>
</p:tagLst>
</file>

<file path=ppt/tags/tag522.xml><?xml version="1.0" encoding="utf-8"?>
<p:tagLst xmlns:p="http://schemas.openxmlformats.org/presentationml/2006/main">
  <p:tag name="KSO_WM_UNIT_VALUE" val="740*137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custom20234899_1*d*3"/>
  <p:tag name="KSO_WM_TEMPLATE_CATEGORY" val="custom"/>
  <p:tag name="KSO_WM_TEMPLATE_INDEX" val="20234899"/>
  <p:tag name="KSO_WM_UNIT_LAYERLEVEL" val="1"/>
  <p:tag name="KSO_WM_TAG_VERSION" val="3.0"/>
  <p:tag name="KSO_WM_BEAUTIFY_FLAG" val="#wm#"/>
</p:tagLst>
</file>

<file path=ppt/tags/tag523.xml><?xml version="1.0" encoding="utf-8"?>
<p:tagLst xmlns:p="http://schemas.openxmlformats.org/presentationml/2006/main">
  <p:tag name="KSO_WM_UNIT_VALUE" val="740*107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custom20234899_1*d*4"/>
  <p:tag name="KSO_WM_TEMPLATE_CATEGORY" val="custom"/>
  <p:tag name="KSO_WM_TEMPLATE_INDEX" val="20234899"/>
  <p:tag name="KSO_WM_UNIT_LAYERLEVEL" val="1"/>
  <p:tag name="KSO_WM_TAG_VERSION" val="3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899_1*i*1"/>
  <p:tag name="KSO_WM_TEMPLATE_CATEGORY" val="custom"/>
  <p:tag name="KSO_WM_TEMPLATE_INDEX" val="20234899"/>
  <p:tag name="KSO_WM_UNIT_LAYERLEVEL" val="1"/>
  <p:tag name="KSO_WM_TAG_VERSION" val="3.0"/>
  <p:tag name="KSO_WM_BEAUTIFY_FLAG" val="#wm#"/>
</p:tagLst>
</file>

<file path=ppt/tags/tag525.xml><?xml version="1.0" encoding="utf-8"?>
<p:tagLst xmlns:p="http://schemas.openxmlformats.org/presentationml/2006/main">
  <p:tag name="KSO_WM_UNIT_PIC_EFFECT" val="1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120_1*i*1"/>
  <p:tag name="KSO_WM_TEMPLATE_CATEGORY" val="custom"/>
  <p:tag name="KSO_WM_TEMPLATE_INDEX" val="20235120"/>
  <p:tag name="KSO_WM_UNIT_LAYERLEVEL" val="1"/>
  <p:tag name="KSO_WM_TAG_VERSION" val="3.0"/>
  <p:tag name="KSO_WM_BEAUTIFY_FLAG" val="#wm#"/>
  <p:tag name="KSO_WM_UNIT_PIC_EFFECT" val="1"/>
</p:tagLst>
</file>

<file path=ppt/tags/tag527.xml><?xml version="1.0" encoding="utf-8"?>
<p:tagLst xmlns:p="http://schemas.openxmlformats.org/presentationml/2006/main">
  <p:tag name="KSO_WM_UNIT_VALUE" val="1185*250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120_1*d*1"/>
  <p:tag name="KSO_WM_TEMPLATE_CATEGORY" val="custom"/>
  <p:tag name="KSO_WM_TEMPLATE_INDEX" val="20235120"/>
  <p:tag name="KSO_WM_UNIT_LAYERLEVEL" val="1"/>
  <p:tag name="KSO_WM_TAG_VERSION" val="3.0"/>
  <p:tag name="KSO_WM_BEAUTIFY_FLAG" val="#wm#"/>
  <p:tag name="KSO_WM_UNIT_PIC_EFFECT" val="1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120_1*i*2"/>
  <p:tag name="KSO_WM_TEMPLATE_CATEGORY" val="custom"/>
  <p:tag name="KSO_WM_TEMPLATE_INDEX" val="20235120"/>
  <p:tag name="KSO_WM_UNIT_LAYERLEVEL" val="1"/>
  <p:tag name="KSO_WM_TAG_VERSION" val="3.0"/>
  <p:tag name="KSO_WM_BEAUTIFY_FLAG" val="#wm#"/>
  <p:tag name="KSO_WM_UNIT_PIC_EFFECT" val="1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120_1*i*3"/>
  <p:tag name="KSO_WM_TEMPLATE_CATEGORY" val="custom"/>
  <p:tag name="KSO_WM_TEMPLATE_INDEX" val="20235120"/>
  <p:tag name="KSO_WM_UNIT_LAYERLEVEL" val="1"/>
  <p:tag name="KSO_WM_TAG_VERSION" val="3.0"/>
  <p:tag name="KSO_WM_BEAUTIFY_FLAG" val="#wm#"/>
  <p:tag name="KSO_WM_UNIT_PIC_EFFECT" val="1"/>
</p:tagLst>
</file>

<file path=ppt/tags/tag53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30.xml><?xml version="1.0" encoding="utf-8"?>
<p:tagLst xmlns:p="http://schemas.openxmlformats.org/presentationml/2006/main">
  <p:tag name="KSO_WM_SLIDE_ID" val="custom2023489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4899"/>
  <p:tag name="KSO_WM_SLIDE_TYPE" val="text"/>
  <p:tag name="KSO_WM_SLIDE_SUBTYPE" val="picTxt"/>
  <p:tag name="KSO_WM_SLIDE_SIZE" val="959*432"/>
  <p:tag name="KSO_WM_SLIDE_POSITION" val="0*60"/>
  <p:tag name="KSO_WM_SLIDE_LAYOUT" val="a_d_f"/>
  <p:tag name="KSO_WM_SLIDE_LAYOUT_CNT" val="1_4_2"/>
  <p:tag name="KSO_WM_SPECIAL_SOURCE" val="bdnull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a*1"/>
  <p:tag name="KSO_WM_TEMPLATE_CATEGORY" val="diagram"/>
  <p:tag name="KSO_WM_TEMPLATE_INDEX" val="20233343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1_4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2_4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3_4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43_2*l_h_f*1_1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项正文，文字是思想的提炼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1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1_3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1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1_2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2_3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2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2_2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3_3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3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i*1_3_2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solid&quot;:{&quot;brightness&quot;:0,&quot;colorType&quot;:1,&quot;foreColorIndex&quot;:5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d*1_1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VALUE" val="508*495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1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d*1_2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VALUE" val="508*495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single_page&quot;,&quot;id&quot;:&quot;VCG41N1403098574&quot;}*gallery_gallery_ai_v2.0.6_ONLINE*b4385ff4aa10f5df756c9dde965fd884-slide-0"/>
  <p:tag name="KSO_WM_UNIT_LINE_FILL_TYPE" val="2"/>
  <p:tag name="KSO_WM_UNIT_USESOURCEFORMAT_APPLY" val="1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43_2*l_h_d*1_3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VALUE" val="508*495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single_page&quot;,&quot;id&quot;:&quot;VCG211348589884&quot;}*gallery_gallery_ai_v2.0.6_ONLINE*b4385ff4aa10f5df756c9dde965fd884-slide-0"/>
  <p:tag name="KSO_WM_UNIT_LINE_FILL_TYPE" val="2"/>
  <p:tag name="KSO_WM_UNIT_USESOURCEFORMAT_APPLY" val="1"/>
</p:tagLst>
</file>

<file path=ppt/tags/tag5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43_2*l_h_f*1_2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项正文，文字是思想的提炼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1"/>
</p:tagLst>
</file>

<file path=ppt/tags/tag5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43_2*l_h_f*1_3_1"/>
  <p:tag name="KSO_WM_TEMPLATE_CATEGORY" val="diagram"/>
  <p:tag name="KSO_WM_TEMPLATE_INDEX" val="2023334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你的项正文，文字是思想的提炼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01.388188976378,&quot;left&quot;:42.838612204724356,&quot;top&quot;:155.0736220472441,&quot;width&quot;:850.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1"/>
</p:tagLst>
</file>

<file path=ppt/tags/tag55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50.xml><?xml version="1.0" encoding="utf-8"?>
<p:tagLst xmlns:p="http://schemas.openxmlformats.org/presentationml/2006/main">
  <p:tag name="KSO_WM_SLIDE_ID" val="diagram20233343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3343"/>
  <p:tag name="KSO_WM_SLIDE_TYPE" val="text"/>
  <p:tag name="KSO_WM_SLIDE_SUBTYPE" val="diag"/>
  <p:tag name="KSO_WM_SLIDE_SIZE" val="760.301*287.717"/>
  <p:tag name="KSO_WM_SLIDE_POSITION" val="87.7846*161.883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SOURCE" val="WPPAIGenerateSlide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TEMPLATE_CATEGORY" val="basetag"/>
  <p:tag name="KSO_WM_TEMPLATE_INDEX" val="20163617"/>
  <p:tag name="KSO_WM_TAG_VERSION" val="1.0"/>
  <p:tag name="KSO_WM_SLIDE_ID" val="basetag20163617_7"/>
  <p:tag name="KSO_WM_SLIDE_INDEX" val="7"/>
  <p:tag name="KSO_WM_SLIDE_ITEM_CNT" val="0"/>
  <p:tag name="KSO_WM_SLIDE_TYPE" val="sectionTitle"/>
  <p:tag name="KSO_WM_BEAUTIFY_FLAG" val="#wm#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19_1*d*1"/>
  <p:tag name="KSO_WM_TEMPLATE_CATEGORY" val="custom"/>
  <p:tag name="KSO_WM_TEMPLATE_INDEX" val="20233619"/>
  <p:tag name="KSO_WM_UNIT_LAYERLEVEL" val="1"/>
  <p:tag name="KSO_WM_TAG_VERSION" val="3.0"/>
  <p:tag name="KSO_WM_BEAUTIFY_FLAG" val="#wm#"/>
  <p:tag name="KSO_WM_UNIT_VALUE" val="1900*2030"/>
  <p:tag name="MH_PIC_SOURCE_TYPE" val="generate_slide_ai*VCG41N1487077402*auto_gallery_ai_v2.0.6_ONLINE*1735183224366_1.105_f9675a08ede1-slide-3"/>
  <p:tag name="KSO_WM_UNIT_LINE_FORE_SCHEMECOLOR_INDEX" val="5"/>
  <p:tag name="KSO_WM_UNIT_LINE_FILL_TYPE" val="2"/>
  <p:tag name="KSO_WM_UNIT_USESOURCEFORMAT_APPLY" val="0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619_1*i*2"/>
  <p:tag name="KSO_WM_TEMPLATE_CATEGORY" val="custom"/>
  <p:tag name="KSO_WM_TEMPLATE_INDEX" val="2023361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3619_1*i*3"/>
  <p:tag name="KSO_WM_TEMPLATE_CATEGORY" val="custom"/>
  <p:tag name="KSO_WM_TEMPLATE_INDEX" val="2023361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3619_1*i*4"/>
  <p:tag name="KSO_WM_TEMPLATE_CATEGORY" val="custom"/>
  <p:tag name="KSO_WM_TEMPLATE_INDEX" val="20233619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619_1*a*1"/>
  <p:tag name="KSO_WM_TEMPLATE_CATEGORY" val="custom"/>
  <p:tag name="KSO_WM_TEMPLATE_INDEX" val="20233619"/>
  <p:tag name="KSO_WM_UNIT_LAYERLEVEL" val="1"/>
  <p:tag name="KSO_WM_TAG_VERSION" val="3.0"/>
  <p:tag name="KSO_WM_BEAUTIFY_FLAG" val="#wm#"/>
  <p:tag name="KSO_WM_DIAGRAM_GROUP_CODE" val="l1-1"/>
  <p:tag name="KSO_WM_UNIT_PRESET_TEXT" val="单击此处&#10;添加标题内容"/>
  <p:tag name="KSO_WM_UNIT_TEXT_FILL_FORE_SCHEMECOLOR_INDEX" val="13"/>
  <p:tag name="KSO_WM_UNIT_TEXT_FILL_TYPE" val="1"/>
  <p:tag name="KSO_WM_UNIT_USESOURCEFORMAT_APPLY" val="0"/>
</p:tagLst>
</file>

<file path=ppt/tags/tag558.xml><?xml version="1.0" encoding="utf-8"?>
<p:tagLst xmlns:p="http://schemas.openxmlformats.org/presentationml/2006/main">
  <p:tag name="KSO_WM_DIAGRAM_VIRTUALLY_FRAME" val="{&quot;height&quot;:395.65,&quot;left&quot;:35.95,&quot;top&quot;:76.35,&quot;width&quot;:884}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9041_1*i*3"/>
  <p:tag name="KSO_WM_TEMPLATE_CATEGORY" val="diagram"/>
  <p:tag name="KSO_WM_TEMPLATE_INDEX" val="20209041"/>
  <p:tag name="KSO_WM_UNIT_LAYERLEVEL" val="1"/>
  <p:tag name="KSO_WM_TAG_VERSION" val="1.0"/>
  <p:tag name="KSO_WM_UNIT_TYPE" val="i"/>
  <p:tag name="KSO_WM_UNIT_INDEX" val="3"/>
  <p:tag name="KSO_WM_UNIT_BLOCK" val="0"/>
  <p:tag name="KSO_WM_UNIT_SM_LIMIT_TYPE" val="2"/>
  <p:tag name="KSO_WM_UNIT_DEC_AREA_ID" val="662f28893bf44f51a52b5996134afe6d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e387d3cfd1b43448ef99401003313ec&quot;,&quot;X&quot;:{&quot;Pos&quot;:1},&quot;Y&quot;:{&quot;Pos&quot;:1}},&quot;whChangeMode&quot;:0}"/>
  <p:tag name="KSO_WM_CHIP_GROUPID" val="5efd969281ee359a788b1dd7"/>
  <p:tag name="KSO_WM_CHIP_XID" val="5efd969281ee359a788b1dd8"/>
  <p:tag name="KSO_WM_UNIT_FILL_FORE_SCHEMECOLOR_INDEX_BRIGHTNESS" val="0"/>
  <p:tag name="KSO_WM_UNIT_FILL_FORE_SCHEMECOLOR_INDEX" val="15"/>
  <p:tag name="KSO_WM_UNIT_FILL_TYPE" val="1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VALUE" val="825"/>
  <p:tag name="KSO_WM_TEMPLATE_ASSEMBLE_XID" val="60656e894054ed1e2fb7faf5"/>
  <p:tag name="KSO_WM_TEMPLATE_ASSEMBLE_GROUPID" val="60656e894054ed1e2fb7faf5"/>
</p:tagLst>
</file>

<file path=ppt/tags/tag5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0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i"/>
  <p:tag name="KSO_WM_UNIT_INDEX" val="1_1_1"/>
  <p:tag name="KSO_WM_UNIT_ID" val="diagram20210779_2*m_h_i*1_1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1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i"/>
  <p:tag name="KSO_WM_UNIT_INDEX" val="1_1_2"/>
  <p:tag name="KSO_WM_UNIT_ID" val="diagram20210779_2*m_h_i*1_1_2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2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f"/>
  <p:tag name="KSO_WM_UNIT_INDEX" val="1_1_1"/>
  <p:tag name="KSO_WM_UNIT_ID" val="diagram20210779_2*m_h_f*1_1_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5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3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i"/>
  <p:tag name="KSO_WM_UNIT_INDEX" val="1_2_1"/>
  <p:tag name="KSO_WM_UNIT_ID" val="diagram20210779_2*m_h_i*1_2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.6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4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i"/>
  <p:tag name="KSO_WM_UNIT_INDEX" val="1_2_2"/>
  <p:tag name="KSO_WM_UNIT_ID" val="diagram20210779_2*m_h_i*1_2_2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5.xml><?xml version="1.0" encoding="utf-8"?>
<p:tagLst xmlns:p="http://schemas.openxmlformats.org/presentationml/2006/main">
  <p:tag name="KSO_WM_TEMPLATE_CATEGORY" val="diagram"/>
  <p:tag name="KSO_WM_TEMPLATE_INDEX" val="20210779"/>
  <p:tag name="KSO_WM_TAG_VERSION" val="1.0"/>
  <p:tag name="KSO_WM_UNIT_TYPE" val="m_h_f"/>
  <p:tag name="KSO_WM_UNIT_INDEX" val="1_2_1"/>
  <p:tag name="KSO_WM_UNIT_ID" val="diagram20210779_2*m_h_f*1_2_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12"/>
  <p:tag name="KSO_WM_DIAGRAM_GROUP_CODE" val="m1-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6"/>
  <p:tag name="KSO_WM_UNIT_TEXT_FILL_TYPE" val="1"/>
  <p:tag name="KSO_WM_UNIT_USESOURCEFORMAT_APPLY" val="1"/>
  <p:tag name="KSO_WM_DIAGRAM_VIRTUALLY_FRAME" val="{&quot;height&quot;:395.65,&quot;left&quot;:35.95,&quot;top&quot;:76.35,&quot;width&quot;:884}"/>
</p:tagLst>
</file>

<file path=ppt/tags/tag566.xml><?xml version="1.0" encoding="utf-8"?>
<p:tagLst xmlns:p="http://schemas.openxmlformats.org/presentationml/2006/main">
  <p:tag name="KSO_WM_SLIDE_ID" val="custom20236329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6329"/>
  <p:tag name="KSO_WM_SLIDE_TYPE" val="text"/>
  <p:tag name="KSO_WM_SLIDE_SUBTYPE" val="pureTxt"/>
  <p:tag name="KSO_WM_SLIDE_SIZE" val="850*457"/>
  <p:tag name="KSO_WM_SLIDE_POSITION" val="54*28"/>
  <p:tag name="KSO_WM_SLIDE_LAYOUT" val="a_f"/>
  <p:tag name="KSO_WM_SLIDE_LAYOUT_CNT" val="1_1"/>
  <p:tag name="KSO_WM_SPECIAL_SOURCE" val="bdnull"/>
  <p:tag name="KSO_WM_DIAGRAM_GROUP_CODE" val="l1-1"/>
  <p:tag name="KSO_WM_SLIDE_DIAGTYPE" val="l"/>
  <p:tag name="KSO_WM_SLIDE_LAYOUT_NAME" val="标题和内容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0.xml><?xml version="1.0" encoding="utf-8"?>
<p:tagLst xmlns:p="http://schemas.openxmlformats.org/presentationml/2006/main">
  <p:tag name="KSO_WM_UNIT_PIC_EFFECT" val="1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4_1*i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PIC_EFFECT" val="1"/>
</p:tagLst>
</file>

<file path=ppt/tags/tag572.xml><?xml version="1.0" encoding="utf-8"?>
<p:tagLst xmlns:p="http://schemas.openxmlformats.org/presentationml/2006/main">
  <p:tag name="KSO_WM_UNIT_VALUE" val="1233*8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4_1*d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SHADOW_SCHEMECOLOR_INDEX" val="13"/>
  <p:tag name="KSO_WM_UNIT_USESOURCEFORMAT_APPLY" val="1"/>
  <p:tag name="KSO_WM_UNIT_PIC_EFFECT" val="1"/>
</p:tagLst>
</file>

<file path=ppt/tags/tag573.xml><?xml version="1.0" encoding="utf-8"?>
<p:tagLst xmlns:p="http://schemas.openxmlformats.org/presentationml/2006/main">
  <p:tag name="KSO_WM_UNIT_PIC_EFFECT" val="1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4_1*i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PIC_EFFECT" val="1"/>
</p:tagLst>
</file>

<file path=ppt/tags/tag575.xml><?xml version="1.0" encoding="utf-8"?>
<p:tagLst xmlns:p="http://schemas.openxmlformats.org/presentationml/2006/main">
  <p:tag name="KSO_WM_UNIT_VALUE" val="1233*8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4_1*d*1"/>
  <p:tag name="KSO_WM_TEMPLATE_CATEGORY" val="custom"/>
  <p:tag name="KSO_WM_TEMPLATE_INDEX" val="20238554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SHADOW_SCHEMECOLOR_INDEX" val="13"/>
  <p:tag name="KSO_WM_UNIT_USESOURCEFORMAT_APPLY" val="1"/>
  <p:tag name="KSO_WM_UNIT_PIC_EFFECT" val="1"/>
</p:tagLst>
</file>

<file path=ppt/tags/tag5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4430_1*l_i*1_1"/>
  <p:tag name="KSO_WM_TEMPLATE_CATEGORY" val="diagram"/>
  <p:tag name="KSO_WM_TEMPLATE_INDEX" val="20234430"/>
  <p:tag name="KSO_WM_UNIT_LAYERLEVEL" val="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5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4430_1*l_i*1_2"/>
  <p:tag name="KSO_WM_TEMPLATE_CATEGORY" val="diagram"/>
  <p:tag name="KSO_WM_TEMPLATE_INDEX" val="20234430"/>
  <p:tag name="KSO_WM_UNIT_LAYERLEVEL" val="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5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30_1*l_h_i*1_1_1"/>
  <p:tag name="KSO_WM_TEMPLATE_CATEGORY" val="diagram"/>
  <p:tag name="KSO_WM_TEMPLATE_INDEX" val="20234430"/>
  <p:tag name="KSO_WM_UNIT_LAYERLEVEL" val="1_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5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4430_1*l_h_i*1_2_1"/>
  <p:tag name="KSO_WM_TEMPLATE_CATEGORY" val="diagram"/>
  <p:tag name="KSO_WM_TEMPLATE_INDEX" val="20234430"/>
  <p:tag name="KSO_WM_UNIT_LAYERLEVEL" val="1_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9*1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4430_1*l_h_x*1_2_1"/>
  <p:tag name="KSO_WM_TEMPLATE_CATEGORY" val="diagram"/>
  <p:tag name="KSO_WM_TEMPLATE_INDEX" val="20234430"/>
  <p:tag name="KSO_WM_UNIT_LAYERLEVEL" val="1_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solid&quot;:{&quot;brightness&quot;:0,&quot;colorType&quot;:2,&quot;rgb&quot;:&quot;#80808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5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9*1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30_1*l_h_x*1_1_1"/>
  <p:tag name="KSO_WM_TEMPLATE_CATEGORY" val="diagram"/>
  <p:tag name="KSO_WM_TEMPLATE_INDEX" val="20234430"/>
  <p:tag name="KSO_WM_UNIT_LAYERLEVEL" val="1_1_1"/>
  <p:tag name="KSO_WM_TAG_VERSION" val="3.0"/>
  <p:tag name="KSO_WM_BEAUTIFY_FLAG" val="#wm#"/>
  <p:tag name="KSO_WM_UNIT_DIAGRAM_CONTRAST_TITLE_CNT" val="0"/>
  <p:tag name="KSO_WM_UNIT_DIAGRAM_DIMENSION_TITLE_CNT" val="0"/>
  <p:tag name="KSO_WM_DIAGRAM_MAX_ITEMCNT" val="2"/>
  <p:tag name="KSO_WM_DIAGRAM_MIN_ITEMCNT" val="2"/>
  <p:tag name="KSO_WM_DIAGRAM_VIRTUALLY_FRAME" val="{&quot;height&quot;:483.75,&quot;left&quot;:102.9,&quot;top&quot;:27.45,&quot;width&quot;:754.8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582.xml><?xml version="1.0" encoding="utf-8"?>
<p:tagLst xmlns:p="http://schemas.openxmlformats.org/presentationml/2006/main">
  <p:tag name="KSO_WM_SLIDE_ID" val="diagram20234430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54.85*297.921"/>
  <p:tag name="KSO_WM_SLIDE_POSITION" val="102.9*160.85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29"/>
  <p:tag name="KSO_WM_SLIDE_LAYOUT" val="a_l"/>
  <p:tag name="KSO_WM_SLIDE_LAYOUT_CNT" val="1_1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458_1*i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5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458_1*a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VALUE" val="20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458_1*i*4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458_1*i*6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458_1*i*2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458_1*i*3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458_1*i*5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458_1*i*7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34458_1*i*8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34458_1*i*9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0"/>
  <p:tag name="KSO_WM_UNIT_ID" val="custom20234458_1*i*10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1"/>
  <p:tag name="KSO_WM_UNIT_ID" val="custom20234458_1*i*1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595.xml><?xml version="1.0" encoding="utf-8"?>
<p:tagLst xmlns:p="http://schemas.openxmlformats.org/presentationml/2006/main">
  <p:tag name="KSO_WM_UNIT_VALUE" val="1352*15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458_1*d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596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4420_2*l_h_x*1_2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597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20_2*l_h_x*1_1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598.xml><?xml version="1.0" encoding="utf-8"?>
<p:tagLst xmlns:p="http://schemas.openxmlformats.org/presentationml/2006/main">
  <p:tag name="KSO_WM_UNIT_VALUE" val="127*1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4420_2*l_h_x*1_3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599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4420_2*l_h_x*1_4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00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420_2*l_h_f*1_1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601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420_2*l_h_f*1_2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602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4420_2*l_h_f*1_3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603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4420_2*l_h_f*1_4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6.0225147253321,&quot;top&quot;:192.74999795267905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604.xml><?xml version="1.0" encoding="utf-8"?>
<p:tagLst xmlns:p="http://schemas.openxmlformats.org/presentationml/2006/main">
  <p:tag name="KSO_WM_SLIDE_ID" val="custom20234458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6329"/>
  <p:tag name="KSO_WM_SLIDE_TYPE" val="text"/>
  <p:tag name="KSO_WM_SLIDE_SUBTYPE" val="picTxt"/>
  <p:tag name="KSO_WM_SLIDE_SIZE" val="303.177*260.803"/>
  <p:tag name="KSO_WM_SLIDE_POSITION" val="596.023*192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623"/>
  <p:tag name="KSO_WM_UNIT_ID" val="custom20233623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23_1*d*1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1904*1874"/>
  <p:tag name="KSO_WM_UNIT_PICTURE_SUBTYPE" val="a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3623_1*d*2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969*1108"/>
  <p:tag name="KSO_WM_UNIT_PICTURE_SUBTYPE" val="a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60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524_2*l_h_f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6"/>
  <p:tag name="KSO_WM_UNIT_TEXT_TYPE" val="1"/>
  <p:tag name="KSO_WM_BEAUTIFY_FLAG" val="#wm#"/>
  <p:tag name="KSO_WM_UNIT_TEXT_FILL_FORE_SCHEMECOLOR_INDEX" val="1"/>
  <p:tag name="KSO_WM_UNIT_TEXT_FILL_TYPE" val="1"/>
  <p:tag name="KSO_WM_UNIT_PRESET_TEXT" val="单击此处添加正文，请言简意赅的阐述您的观点。"/>
  <p:tag name="KSO_WM_UNIT_USESOURCEFORMAT_APPLY" val="1"/>
</p:tagLst>
</file>

<file path=ppt/tags/tag6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4_2*l_h_a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BEAUTIFY_FLAG" val="#wm#"/>
  <p:tag name="KSO_WM_UNIT_TEXT_FILL_FORE_SCHEMECOLOR_INDEX" val="1"/>
  <p:tag name="KSO_WM_UNIT_TEXT_FILL_TYPE" val="1"/>
  <p:tag name="KSO_WM_UNIT_PRESET_TEXT" val="添加项标题"/>
  <p:tag name="KSO_WM_UNIT_USESOURCEFORMAT_APPLY" val="1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5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24_2*l_h_x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UNIT_FILL_TYPE" val="1"/>
  <p:tag name="KSO_WM_UNIT_USESOURCEFORMAT_APPLY" val="1"/>
</p:tagLst>
</file>

<file path=ppt/tags/tag61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524_2*l_h_f*1_2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49.899993896484375,&quot;top&quot;:59.27499694824219,&quot;width&quot;:361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6"/>
  <p:tag name="KSO_WM_UNIT_TEXT_TYPE" val="1"/>
  <p:tag name="KSO_WM_UNIT_TEXT_FILL_FORE_SCHEMECOLOR_INDEX" val="1"/>
  <p:tag name="KSO_WM_UNIT_TEXT_FILL_TYPE" val="1"/>
  <p:tag name="KSO_WM_UNIT_PRESET_TEXT" val="单击此处添加正文，请言简意赅的阐述您的观点。"/>
  <p:tag name="KSO_WM_UNIT_USESOURCEFORMAT_APPLY" val="1"/>
</p:tagLst>
</file>

<file path=ppt/tags/tag612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2_1"/>
  <p:tag name="KSO_WM_SLIDE_TYPE" val="text"/>
  <p:tag name="KSO_WM_SLIDE_SUBTYPE" val="picTxt"/>
  <p:tag name="KSO_WM_SLIDE_SIZE" val="351.75*205.3"/>
  <p:tag name="KSO_WM_SLIDE_POSITION" val="55*227.5"/>
  <p:tag name="KSO_WM_TEMPLATE_INDEX" val="20233623"/>
  <p:tag name="KSO_WM_TEMPLATE_SUBCATEGORY" val="0"/>
  <p:tag name="KSO_WM_SLIDE_INDEX" val="1"/>
  <p:tag name="KSO_WM_TAG_VERSION" val="3.0"/>
  <p:tag name="KSO_WM_SLIDE_ID" val="custom20233623_1"/>
  <p:tag name="KSO_WM_SLIDE_ITEM_CNT" val="2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74_1*d*1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VALUE" val="1904*2395"/>
  <p:tag name="KSO_WM_UNIT_USESOURCEFORMAT_APPLY" val="0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674_1*i*2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FILL_FORE_SCHEMECOLOR_INDEX" val="16"/>
  <p:tag name="KSO_WM_UNIT_TEXT_FILL_FORE_SCHEMECOLOR_INDEX" val="2"/>
  <p:tag name="KSO_WM_UNIT_TEXT_FILL_TYPE" val="1"/>
  <p:tag name="KSO_WM_UNIT_USESOURCEFORMAT_APPLY" val="0"/>
</p:tagLst>
</file>

<file path=ppt/tags/tag6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1145_1*i*3"/>
  <p:tag name="KSO_WM_TEMPLATE_CATEGORY" val="custom"/>
  <p:tag name="KSO_WM_TEMPLATE_INDEX" val="20231145"/>
  <p:tag name="KSO_WM_UNIT_LAYERLEVEL" val="1"/>
  <p:tag name="KSO_WM_TAG_VERSION" val="3.0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458_1*i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458_1*i*2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458_1*i*3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458_1*i*5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458_1*i*7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34458_1*i*8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34458_1*i*9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0"/>
  <p:tag name="KSO_WM_UNIT_ID" val="custom20234458_1*i*10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1"/>
  <p:tag name="KSO_WM_UNIT_ID" val="custom20234458_1*i*1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5.xml><?xml version="1.0" encoding="utf-8"?>
<p:tagLst xmlns:p="http://schemas.openxmlformats.org/presentationml/2006/main">
  <p:tag name="KSO_WM_UNIT_VALUE" val="1352*15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458_1*d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458_1*i*6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458_1*i*4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custom20231145_1*a*2"/>
  <p:tag name="KSO_WM_TEMPLATE_CATEGORY" val="custom"/>
  <p:tag name="KSO_WM_TEMPLATE_INDEX" val="20231145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629.xml><?xml version="1.0" encoding="utf-8"?>
<p:tagLst xmlns:p="http://schemas.openxmlformats.org/presentationml/2006/main">
  <p:tag name="KSO_WM_SLIDE_ID" val="custom2023367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145"/>
  <p:tag name="KSO_WM_SLIDE_TYPE" val="text"/>
  <p:tag name="KSO_WM_SLIDE_SUBTYPE" val="picTxt"/>
  <p:tag name="KSO_WM_SLIDE_SIZE" val="373.85*286.509"/>
  <p:tag name="KSO_WM_SLIDE_POSITION" val="72.9*15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23_1*d*1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1904*1874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0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3623_1*d*2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969*1108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0"/>
</p:tagLst>
</file>

<file path=ppt/tags/tag6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623"/>
  <p:tag name="KSO_WM_UNIT_ID" val="custom20233623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6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4_2*l_h_a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UNIT_TEXT_FILL_FORE_SCHEMECOLOR_INDEX" val="1"/>
  <p:tag name="KSO_WM_UNIT_TEXT_FILL_TYPE" val="1"/>
  <p:tag name="KSO_WM_UNIT_PRESET_TEXT" val="添加项标题"/>
  <p:tag name="KSO_WM_UNIT_USESOURCEFORMAT_APPLY" val="1"/>
</p:tagLst>
</file>

<file path=ppt/tags/tag6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5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24_2*l_h_x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UNIT_FILL_TYPE" val="1"/>
  <p:tag name="KSO_WM_UNIT_USESOURCEFORMAT_APPLY" val="1"/>
</p:tagLst>
</file>

<file path=ppt/tags/tag635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2_1"/>
  <p:tag name="KSO_WM_SLIDE_TYPE" val="text"/>
  <p:tag name="KSO_WM_SLIDE_SUBTYPE" val="picTxt"/>
  <p:tag name="KSO_WM_SLIDE_SIZE" val="351.75*205.3"/>
  <p:tag name="KSO_WM_SLIDE_POSITION" val="55*227.5"/>
  <p:tag name="KSO_WM_TEMPLATE_INDEX" val="20236329"/>
  <p:tag name="KSO_WM_TEMPLATE_SUBCATEGORY" val="0"/>
  <p:tag name="KSO_WM_SLIDE_INDEX" val="1"/>
  <p:tag name="KSO_WM_TAG_VERSION" val="3.0"/>
  <p:tag name="KSO_WM_SLIDE_ID" val="custom20233623_1"/>
  <p:tag name="KSO_WM_SLIDE_ITEM_CNT" val="2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73_1*d*1"/>
  <p:tag name="KSO_WM_TEMPLATE_CATEGORY" val="custom"/>
  <p:tag name="KSO_WM_TEMPLATE_INDEX" val="20234773"/>
  <p:tag name="KSO_WM_UNIT_LAYERLEVEL" val="1"/>
  <p:tag name="KSO_WM_TAG_VERSION" val="3.0"/>
  <p:tag name="KSO_WM_BEAUTIFY_FLAG" val="#wm#"/>
  <p:tag name="KSO_WM_UNIT_VALUE" val="1906*1038"/>
  <p:tag name="KSO_WM_UNIT_PICTURE_SUBTYPE" val="a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0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773_1*i*1"/>
  <p:tag name="KSO_WM_TEMPLATE_CATEGORY" val="custom"/>
  <p:tag name="KSO_WM_TEMPLATE_INDEX" val="202347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773_1*i*2"/>
  <p:tag name="KSO_WM_TEMPLATE_CATEGORY" val="custom"/>
  <p:tag name="KSO_WM_TEMPLATE_INDEX" val="202347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773_1*i*3"/>
  <p:tag name="KSO_WM_TEMPLATE_CATEGORY" val="custom"/>
  <p:tag name="KSO_WM_TEMPLATE_INDEX" val="2023477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0.xml><?xml version="1.0" encoding="utf-8"?>
<p:tagLst xmlns:p="http://schemas.openxmlformats.org/presentationml/2006/main">
  <p:tag name="TABLE_ENDDRAG_ORIGIN_RECT" val="356*336"/>
  <p:tag name="TABLE_ENDDRAG_RECT" val="87*180*357*336"/>
</p:tagLst>
</file>

<file path=ppt/tags/tag641.xml><?xml version="1.0" encoding="utf-8"?>
<p:tagLst xmlns:p="http://schemas.openxmlformats.org/presentationml/2006/main">
  <p:tag name="KSO_WM_SLIDE_ID" val="custom2023477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2"/>
  <p:tag name="KSO_WM_SLIDE_INDEX" val="1"/>
  <p:tag name="KSO_WM_SLIDE_SIZE" val="538.583*299.914"/>
  <p:tag name="KSO_WM_SLIDE_POSITION" val="62.4591*180.67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29"/>
  <p:tag name="KSO_WM_SLIDE_LAYOUT" val="a_d_l"/>
  <p:tag name="KSO_WM_SLIDE_LAYOUT_CNT" val="1_1_1"/>
</p:tagLst>
</file>

<file path=ppt/tags/tag6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06"/>
  <p:tag name="KSO_WM_UNIT_ID" val="custom20232406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643.xml><?xml version="1.0" encoding="utf-8"?>
<p:tagLst xmlns:p="http://schemas.openxmlformats.org/presentationml/2006/main">
  <p:tag name="KSO_WM_UNIT_VALUE" val="1677*16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6_1*d*1"/>
  <p:tag name="KSO_WM_TEMPLATE_CATEGORY" val="custom"/>
  <p:tag name="KSO_WM_TEMPLATE_INDEX" val="20232406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13"/>
  <p:tag name="KSO_WM_UNIT_LINE_FILL_TYPE" val="2"/>
  <p:tag name="KSO_WM_UNIT_SHADOW_SCHEMECOLOR_INDEX" val="5"/>
  <p:tag name="KSO_WM_UNIT_USESOURCEFORMAT_APPLY" val="0"/>
</p:tagLst>
</file>

<file path=ppt/tags/tag644.xml><?xml version="1.0" encoding="utf-8"?>
<p:tagLst xmlns:p="http://schemas.openxmlformats.org/presentationml/2006/main">
  <p:tag name="TABLE_ENDDRAG_ORIGIN_RECT" val="415*419"/>
  <p:tag name="TABLE_ENDDRAG_RECT" val="83*98*415*419"/>
</p:tagLst>
</file>

<file path=ppt/tags/tag64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86.007*317.25"/>
  <p:tag name="KSO_WM_SLIDE_POSITION" val="55.2187*157.002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6329"/>
  <p:tag name="KSO_WM_TEMPLATE_SUBCATEGORY" val="0"/>
  <p:tag name="KSO_WM_SLIDE_INDEX" val="1"/>
  <p:tag name="KSO_WM_TAG_VERSION" val="3.0"/>
  <p:tag name="KSO_WM_SLIDE_ID" val="custom20232406_1"/>
  <p:tag name="KSO_WM_SLIDE_ITEM_CNT" val="2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80_1*d*1"/>
  <p:tag name="KSO_WM_TEMPLATE_CATEGORY" val="custom"/>
  <p:tag name="KSO_WM_TEMPLATE_INDEX" val="20232480"/>
  <p:tag name="KSO_WM_UNIT_LAYERLEVEL" val="1"/>
  <p:tag name="KSO_WM_TAG_VERSION" val="3.0"/>
  <p:tag name="KSO_WM_BEAUTIFY_FLAG" val="#wm#"/>
  <p:tag name="KSO_WM_UNIT_VALUE" val="1139*3383"/>
  <p:tag name="KSO_WM_UNIT_PICTURE_SUBTYPE" val="a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80_1*i*2"/>
  <p:tag name="KSO_WM_TEMPLATE_CATEGORY" val="custom"/>
  <p:tag name="KSO_WM_TEMPLATE_INDEX" val="20232480"/>
  <p:tag name="KSO_WM_UNIT_LAYERLEVEL" val="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16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648.xml><?xml version="1.0" encoding="utf-8"?>
<p:tagLst xmlns:p="http://schemas.openxmlformats.org/presentationml/2006/main">
  <p:tag name="KSO_WM_SLIDE_ID" val="custom20232480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6329"/>
  <p:tag name="KSO_WM_SLIDE_TYPE" val="text"/>
  <p:tag name="KSO_WM_SLIDE_SUBTYPE" val="picTxt"/>
  <p:tag name="KSO_WM_SLIDE_SIZE" val="388.2*95.55"/>
  <p:tag name="KSO_WM_SLIDE_POSITION" val="130.1*307.9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49.xml><?xml version="1.0" encoding="utf-8"?>
<p:tagLst xmlns:p="http://schemas.openxmlformats.org/presentationml/2006/main">
  <p:tag name="KSO_WM_UNIT_VALUE" val="964*1045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3_1"/>
  <p:tag name="KSO_WM_UNIT_ID" val="custom20234978_1*h_d*3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PICTURE_SUBTYPE" val="b"/>
</p:tagLst>
</file>

<file path=ppt/tags/tag6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0.xml><?xml version="1.0" encoding="utf-8"?>
<p:tagLst xmlns:p="http://schemas.openxmlformats.org/presentationml/2006/main">
  <p:tag name="KSO_WM_UNIT_VALUE" val="960*1239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2_1"/>
  <p:tag name="KSO_WM_UNIT_ID" val="custom20234978_1*h_d*2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PICTURE_SUBTYPE" val="b"/>
</p:tagLst>
</file>

<file path=ppt/tags/tag651.xml><?xml version="1.0" encoding="utf-8"?>
<p:tagLst xmlns:p="http://schemas.openxmlformats.org/presentationml/2006/main">
  <p:tag name="KSO_WM_UNIT_VALUE" val="964*1045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1_1"/>
  <p:tag name="KSO_WM_UNIT_ID" val="custom20234978_1*h_d*1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PICTURE_SUBTYPE" val="b"/>
</p:tagLst>
</file>

<file path=ppt/tags/tag6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78_1*a*1"/>
  <p:tag name="KSO_WM_TEMPLATE_CATEGORY" val="custom"/>
  <p:tag name="KSO_WM_TEMPLATE_INDEX" val="20234978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VALUE" val="29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4978_1*h_i*1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SUBTYPE" val="d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custom20234978_1*h_i*2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SUBTYPE" val="d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custom20234978_1*h_i*3_1"/>
  <p:tag name="KSO_WM_TEMPLATE_CATEGORY" val="custom"/>
  <p:tag name="KSO_WM_TEMPLATE_INDEX" val="20234978"/>
  <p:tag name="KSO_WM_UNIT_LAYERLEVEL" val="1_1"/>
  <p:tag name="KSO_WM_TAG_VERSION" val="3.0"/>
  <p:tag name="KSO_WM_BEAUTIFY_FLAG" val="#wm#"/>
  <p:tag name="KSO_WM_UNIT_SUBTYPE" val="d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78_1*i*1"/>
  <p:tag name="KSO_WM_TEMPLATE_CATEGORY" val="custom"/>
  <p:tag name="KSO_WM_TEMPLATE_INDEX" val="20234978"/>
  <p:tag name="KSO_WM_UNIT_LAYERLEVEL" val="1"/>
  <p:tag name="KSO_WM_TAG_VERSION" val="3.0"/>
  <p:tag name="KSO_WM_BEAUTIFY_FLAG" val="#wm#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78_1*i*2"/>
  <p:tag name="KSO_WM_TEMPLATE_CATEGORY" val="custom"/>
  <p:tag name="KSO_WM_TEMPLATE_INDEX" val="20234978"/>
  <p:tag name="KSO_WM_UNIT_LAYERLEVEL" val="1"/>
  <p:tag name="KSO_WM_TAG_VERSION" val="3.0"/>
  <p:tag name="KSO_WM_BEAUTIFY_FLAG" val="#wm#"/>
</p:tagLst>
</file>

<file path=ppt/tags/tag658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78_1*f*1"/>
  <p:tag name="KSO_WM_TEMPLATE_CATEGORY" val="custom"/>
  <p:tag name="KSO_WM_TEMPLATE_INDEX" val="20234978"/>
  <p:tag name="KSO_WM_UNIT_LAYERLEVEL" val="1"/>
  <p:tag name="KSO_WM_TAG_VERSION" val="3.0"/>
  <p:tag name="KSO_WM_BEAUTIFY_FLAG" val="#wm#"/>
  <p:tag name="KSO_WM_UNIT_VALUE" val="17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"/>
  <p:tag name="KSO_WM_UNIT_TEXT_TYPE" val="1"/>
</p:tagLst>
</file>

<file path=ppt/tags/tag659.xml><?xml version="1.0" encoding="utf-8"?>
<p:tagLst xmlns:p="http://schemas.openxmlformats.org/presentationml/2006/main">
  <p:tag name="KSO_WM_SLIDE_ID" val="custom2023497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39.575*277.75"/>
  <p:tag name="KSO_WM_SLIDE_POSITION" val="60*118.15"/>
  <p:tag name="KSO_WM_TAG_VERSION" val="3.0"/>
  <p:tag name="KSO_WM_BEAUTIFY_FLAG" val="#wm#"/>
  <p:tag name="KSO_WM_TEMPLATE_CATEGORY" val="custom"/>
  <p:tag name="KSO_WM_TEMPLATE_INDEX" val="20234978"/>
  <p:tag name="KSO_WM_SLIDE_LAYOUT" val="a_f_h"/>
  <p:tag name="KSO_WM_SLIDE_LAYOUT_CNT" val="1_1_3"/>
</p:tagLst>
</file>

<file path=ppt/tags/tag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74_1*d*1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VALUE" val="1904*2395"/>
  <p:tag name="KSO_WM_UNIT_USESOURCEFORMAT_APPLY" val="0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674_1*i*2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FILL_FORE_SCHEMECOLOR_INDEX" val="16"/>
  <p:tag name="KSO_WM_UNIT_TEXT_FILL_FORE_SCHEMECOLOR_INDEX" val="2"/>
  <p:tag name="KSO_WM_UNIT_TEXT_FILL_TYPE" val="1"/>
  <p:tag name="KSO_WM_UNIT_USESOURCEFORMAT_APPLY" val="0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458_1*i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458_1*i*2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458_1*i*3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458_1*i*5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458_1*i*7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34458_1*i*8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34458_1*i*9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0"/>
  <p:tag name="KSO_WM_UNIT_ID" val="custom20234458_1*i*10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1"/>
  <p:tag name="KSO_WM_UNIT_ID" val="custom20234458_1*i*1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71.xml><?xml version="1.0" encoding="utf-8"?>
<p:tagLst xmlns:p="http://schemas.openxmlformats.org/presentationml/2006/main">
  <p:tag name="KSO_WM_UNIT_VALUE" val="1352*15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458_1*d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458_1*i*6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458_1*i*4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6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custom20231145_1*a*2"/>
  <p:tag name="KSO_WM_TEMPLATE_CATEGORY" val="custom"/>
  <p:tag name="KSO_WM_TEMPLATE_INDEX" val="20231145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675.xml><?xml version="1.0" encoding="utf-8"?>
<p:tagLst xmlns:p="http://schemas.openxmlformats.org/presentationml/2006/main">
  <p:tag name="KSO_WM_SLIDE_ID" val="custom2023367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1145"/>
  <p:tag name="KSO_WM_SLIDE_TYPE" val="text"/>
  <p:tag name="KSO_WM_SLIDE_SUBTYPE" val="picTxt"/>
  <p:tag name="KSO_WM_SLIDE_SIZE" val="373.85*286.509"/>
  <p:tag name="KSO_WM_SLIDE_POSITION" val="72.9*15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74_1*d*1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VALUE" val="1904*2395"/>
  <p:tag name="KSO_WM_UNIT_USESOURCEFORMAT_APPLY" val="0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674_1*i*2"/>
  <p:tag name="KSO_WM_TEMPLATE_CATEGORY" val="custom"/>
  <p:tag name="KSO_WM_TEMPLATE_INDEX" val="20233674"/>
  <p:tag name="KSO_WM_UNIT_LAYERLEVEL" val="1"/>
  <p:tag name="KSO_WM_TAG_VERSION" val="3.0"/>
  <p:tag name="KSO_WM_BEAUTIFY_FLAG" val="#wm#"/>
  <p:tag name="KSO_WM_UNIT_FILL_FORE_SCHEMECOLOR_INDEX" val="16"/>
  <p:tag name="KSO_WM_UNIT_TEXT_FILL_FORE_SCHEMECOLOR_INDEX" val="2"/>
  <p:tag name="KSO_WM_UNIT_TEXT_FILL_TYPE" val="1"/>
  <p:tag name="KSO_WM_UNIT_USESOURCEFORMAT_APPLY" val="0"/>
</p:tagLst>
</file>

<file path=ppt/tags/tag678.xml><?xml version="1.0" encoding="utf-8"?>
<p:tagLst xmlns:p="http://schemas.openxmlformats.org/presentationml/2006/main">
  <p:tag name="KSO_WM_DIAGRAM_VIRTUALLY_FRAME" val="{&quot;height&quot;:432.4,&quot;left&quot;:45.35209350585937,&quot;top&quot;:123.8,&quot;width&quot;:866.3458129882813}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3_4*l_h_d*1_3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VALUE" val="913*562"/>
  <p:tag name="KSO_WM_UNIT_TYPE" val="l_h_d"/>
  <p:tag name="KSO_WM_UNIT_INDEX" val="1_3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PICTURE_SUBTYPE" val="b"/>
  <p:tag name="KSO_WM_UNIT_USESOURCEFORMAT_APPLY" val="0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3_4*l_h_d*1_4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VALUE" val="815*501"/>
  <p:tag name="KSO_WM_UNIT_TYPE" val="l_h_d"/>
  <p:tag name="KSO_WM_UNIT_INDEX" val="1_4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PICTURE_SUBTYPE" val="b"/>
  <p:tag name="KSO_WM_UNIT_USESOURCEFORMAT_APPLY" val="0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6923_4*l_h_f*1_4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"/>
  <p:tag name="KSO_WM_UNIT_TEXT_TYPE" val="1"/>
  <p:tag name="KSO_WM_UNIT_TEXT_LAYER_COUNT" val="1"/>
  <p:tag name="KSO_WM_UNIT_USESOURCEFORMAT_APPLY" val="0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3_4*l_h_d*1_5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VALUE" val="718*442"/>
  <p:tag name="KSO_WM_UNIT_TYPE" val="l_h_d"/>
  <p:tag name="KSO_WM_UNIT_INDEX" val="1_5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PICTURE_SUBTYPE" val="b"/>
  <p:tag name="KSO_WM_UNIT_USESOURCEFORMAT_APPLY" val="0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3_4*l_h_d*1_1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VALUE" val="718*442"/>
  <p:tag name="KSO_WM_UNIT_TYPE" val="l_h_d"/>
  <p:tag name="KSO_WM_UNIT_INDEX" val="1_1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PICTURE_SUBTYPE" val="b"/>
  <p:tag name="KSO_WM_UNIT_USESOURCEFORMAT_APPLY" val="0"/>
</p:tagLst>
</file>

<file path=ppt/tags/tag6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6923_4*l_h_f*1_1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"/>
  <p:tag name="KSO_WM_UNIT_TEXT_TYPE" val="1"/>
  <p:tag name="KSO_WM_UNIT_TEXT_LAYER_COUNT" val="1"/>
  <p:tag name="KSO_WM_UNIT_USESOURCEFORMAT_APPLY" val="0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23_4*l_h_d*1_2_1"/>
  <p:tag name="KSO_WM_TEMPLATE_CATEGORY" val="diagram"/>
  <p:tag name="KSO_WM_TEMPLATE_INDEX" val="20236923"/>
  <p:tag name="KSO_WM_UNIT_LAYERLEVEL" val="1_1_1"/>
  <p:tag name="KSO_WM_TAG_VERSION" val="3.0"/>
  <p:tag name="KSO_WM_BEAUTIFY_FLAG" val="#wm#"/>
  <p:tag name="KSO_WM_UNIT_VALUE" val="815*501"/>
  <p:tag name="KSO_WM_UNIT_TYPE" val="l_h_d"/>
  <p:tag name="KSO_WM_UNIT_INDEX" val="1_2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2.4,&quot;left&quot;:45.35209350585937,&quot;top&quot;:123.8,&quot;width&quot;:866.34581298828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PICTURE_SUBTYPE" val="b"/>
  <p:tag name="KSO_WM_UNIT_USESOURCEFORMAT_APPLY" val="0"/>
</p:tagLst>
</file>

<file path=ppt/tags/tag6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6923_4*l_h_f*1_4_1"/>
  <p:tag name="KSO_WM_TEMPLATE_CATEGORY" val="diagram"/>
  <p:tag name="KSO_WM_TEMPLATE_INDEX" val="20236923"/>
  <p:tag name="KSO_WM_UNIT_LAYERLEVEL" val="1_1_1"/>
  <p:tag name="KSO_WM_TAG_VERSION" val="3.0"/>
  <p:tag name="KSO_WM_UNIT_TEXT_FILL_FORE_SCHEMECOLOR_INDEX_BRIGHTNESS" val="0.15"/>
  <p:tag name="KSO_WM_UNIT_TEXT_FILL_TYPE" val="1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5.6000061035156,&quot;left&quot;:61.452093505859374,&quot;top&quot;:155.59999389648436,&quot;width&quot;:834.145812988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"/>
  <p:tag name="KSO_WM_UNIT_TEXT_TYPE" val="1"/>
  <p:tag name="KSO_WM_UNIT_TEXT_LAYER_COUNT" val="1"/>
  <p:tag name="KSO_WM_UNIT_USESOURCEFORMAT_APPLY" val="0"/>
</p:tagLst>
</file>

<file path=ppt/tags/tag6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6923_4*l_h_f*1_4_1"/>
  <p:tag name="KSO_WM_TEMPLATE_CATEGORY" val="diagram"/>
  <p:tag name="KSO_WM_TEMPLATE_INDEX" val="20236923"/>
  <p:tag name="KSO_WM_UNIT_LAYERLEVEL" val="1_1_1"/>
  <p:tag name="KSO_WM_TAG_VERSION" val="3.0"/>
  <p:tag name="KSO_WM_UNIT_TEXT_FILL_FORE_SCHEMECOLOR_INDEX_BRIGHTNESS" val="0.15"/>
  <p:tag name="KSO_WM_UNIT_TEXT_FILL_TYPE" val="1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8.1,&quot;left&quot;:61.452093505859374,&quot;top&quot;:133.1,&quot;width&quot;:834.145812988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"/>
  <p:tag name="KSO_WM_UNIT_TEXT_TYPE" val="1"/>
  <p:tag name="KSO_WM_UNIT_TEXT_LAYER_COUNT" val="1"/>
  <p:tag name="KSO_WM_UNIT_USESOURCEFORMAT_APPLY" val="0"/>
</p:tagLst>
</file>

<file path=ppt/tags/tag6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6923_4*l_h_f*1_4_1"/>
  <p:tag name="KSO_WM_TEMPLATE_CATEGORY" val="diagram"/>
  <p:tag name="KSO_WM_TEMPLATE_INDEX" val="20236923"/>
  <p:tag name="KSO_WM_UNIT_LAYERLEVEL" val="1_1_1"/>
  <p:tag name="KSO_WM_TAG_VERSION" val="3.0"/>
  <p:tag name="KSO_WM_UNIT_TEXT_FILL_FORE_SCHEMECOLOR_INDEX_BRIGHTNESS" val="0.15"/>
  <p:tag name="KSO_WM_UNIT_TEXT_FILL_TYPE" val="1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48.1,&quot;left&quot;:61.452093505859374,&quot;top&quot;:133.1,&quot;width&quot;:834.145812988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"/>
  <p:tag name="KSO_WM_UNIT_TEXT_TYPE" val="1"/>
  <p:tag name="KSO_WM_UNIT_TEXT_LAYER_COUNT" val="1"/>
  <p:tag name="KSO_WM_UNIT_USESOURCEFORMAT_APPLY" val="0"/>
</p:tagLst>
</file>

<file path=ppt/tags/tag689.xml><?xml version="1.0" encoding="utf-8"?>
<p:tagLst xmlns:p="http://schemas.openxmlformats.org/presentationml/2006/main">
  <p:tag name="KSO_WM_SLIDE_ID" val="diagram20236923_4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5"/>
  <p:tag name="KSO_WM_SLIDE_INDEX" val="4"/>
  <p:tag name="KSO_WM_SLIDE_SIZE" val="726.35*259"/>
  <p:tag name="KSO_WM_SLIDE_POSITION" val="115.35*178.95"/>
  <p:tag name="KSO_WM_TAG_VERSION" val="3.0"/>
  <p:tag name="KSO_WM_BEAUTIFY_FLAG" val="#wm#"/>
  <p:tag name="KSO_WM_TEMPLATE_CATEGORY" val="custom"/>
  <p:tag name="KSO_WM_TEMPLATE_INDEX" val="20231729"/>
  <p:tag name="KSO_WM_SLIDE_LAYOUT" val="a_l"/>
  <p:tag name="KSO_WM_SLIDE_LAYOUT_CNT" val="1_1"/>
  <p:tag name="KSO_WM_DIAGRAM_GROUP_CODE" val="l1-1"/>
  <p:tag name="KSO_WM_SLIDE_DIAGTYPE" val="l"/>
</p:tagLst>
</file>

<file path=ppt/tags/tag6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623"/>
  <p:tag name="KSO_WM_UNIT_ID" val="custom20233623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23_1*d*1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1904*1874"/>
  <p:tag name="KSO_WM_UNIT_PICTURE_SUBTYPE" val="a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3623_1*d*2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969*1108"/>
  <p:tag name="KSO_WM_UNIT_PICTURE_SUBTYPE" val="a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6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4_2*l_h_a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BEAUTIFY_FLAG" val="#wm#"/>
  <p:tag name="KSO_WM_UNIT_TEXT_FILL_FORE_SCHEMECOLOR_INDEX" val="1"/>
  <p:tag name="KSO_WM_UNIT_TEXT_FILL_TYPE" val="1"/>
  <p:tag name="KSO_WM_UNIT_PRESET_TEXT" val="添加项标题"/>
  <p:tag name="KSO_WM_UNIT_USESOURCEFORMAT_APPLY" val="1"/>
</p:tagLst>
</file>

<file path=ppt/tags/tag6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4_2*l_h_a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490.45000610351565,&quot;left&quot;:-6.074458269722527e-06,&quot;top&quot;:26.624996948242188,&quot;width&quot;:487.050006074458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UNIT_TEXT_FILL_FORE_SCHEMECOLOR_INDEX" val="1"/>
  <p:tag name="KSO_WM_UNIT_TEXT_FILL_TYPE" val="1"/>
  <p:tag name="KSO_WM_UNIT_PRESET_TEXT" val="添加项标题"/>
  <p:tag name="KSO_WM_UNIT_USESOURCEFORMAT_APPLY" val="1"/>
</p:tagLst>
</file>

<file path=ppt/tags/tag695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2_1"/>
  <p:tag name="KSO_WM_SLIDE_TYPE" val="text"/>
  <p:tag name="KSO_WM_SLIDE_SUBTYPE" val="picTxt"/>
  <p:tag name="KSO_WM_SLIDE_SIZE" val="351.75*205.3"/>
  <p:tag name="KSO_WM_SLIDE_POSITION" val="55*227.5"/>
  <p:tag name="KSO_WM_TEMPLATE_INDEX" val="20233623"/>
  <p:tag name="KSO_WM_TEMPLATE_SUBCATEGORY" val="0"/>
  <p:tag name="KSO_WM_SLIDE_INDEX" val="1"/>
  <p:tag name="KSO_WM_TAG_VERSION" val="3.0"/>
  <p:tag name="KSO_WM_SLIDE_ID" val="custom20233623_1"/>
  <p:tag name="KSO_WM_SLIDE_ITEM_CNT" val="2"/>
  <p:tag name="resource_record_key" val="{&quot;10&quot;:[21576182,21561236,21589044,21554016],&quot;65&quot;:[20236329]}"/>
</p:tagLst>
</file>

<file path=ppt/tags/tag6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d*1_2_1"/>
  <p:tag name="KSO_WM_TEMPLATE_CATEGORY" val="diagram"/>
  <p:tag name="KSO_WM_TEMPLATE_INDEX" val="20230974"/>
  <p:tag name="KSO_WM_UNIT_LAYERLEVEL" val="1_1_1"/>
  <p:tag name="KSO_WM_TAG_VERSION" val="3.0"/>
  <p:tag name="KSO_WM_UNIT_VALUE" val="928*54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brightness&quot;:-0.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SHAPE_GUID" val="68"/>
  <p:tag name="KSO_WM_DIAGRAM_USE_COLOR_VALUE" val="{&quot;color_scheme&quot;:1,&quot;color_type&quot;:1,&quot;theme_color_indexes&quot;:[5,6,5,6,5,6]}"/>
</p:tagLst>
</file>

<file path=ppt/tags/tag6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d*1_4_1"/>
  <p:tag name="KSO_WM_TEMPLATE_CATEGORY" val="diagram"/>
  <p:tag name="KSO_WM_TEMPLATE_INDEX" val="20230974"/>
  <p:tag name="KSO_WM_UNIT_LAYERLEVEL" val="1_1_1"/>
  <p:tag name="KSO_WM_TAG_VERSION" val="3.0"/>
  <p:tag name="KSO_WM_UNIT_VALUE" val="928*542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brightness&quot;:-0.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SHAPE_GUID" val="70"/>
  <p:tag name="KSO_WM_DIAGRAM_USE_COLOR_VALUE" val="{&quot;color_scheme&quot;:1,&quot;color_type&quot;:1,&quot;theme_color_indexes&quot;:[5,6,5,6,5,6]}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4_4*l_h_d*1_1_1"/>
  <p:tag name="KSO_WM_TEMPLATE_CATEGORY" val="diagram"/>
  <p:tag name="KSO_WM_TEMPLATE_INDEX" val="20230974"/>
  <p:tag name="KSO_WM_UNIT_LAYERLEVEL" val="1_1_1"/>
  <p:tag name="KSO_WM_TAG_VERSION" val="3.0"/>
  <p:tag name="KSO_WM_BEAUTIFY_FLAG" val="#wm#"/>
  <p:tag name="KSO_WM_UNIT_VALUE" val="928*54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brightness&quot;:-0.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SHAPE_GUID" val="67"/>
  <p:tag name="KSO_WM_DIAGRAM_USE_COLOR_VALUE" val="{&quot;color_scheme&quot;:1,&quot;color_type&quot;:1,&quot;theme_color_indexes&quot;:[5,6,5,6,5,6]}"/>
</p:tagLst>
</file>

<file path=ppt/tags/tag6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d*1_3_1"/>
  <p:tag name="KSO_WM_TEMPLATE_CATEGORY" val="diagram"/>
  <p:tag name="KSO_WM_TEMPLATE_INDEX" val="20230974"/>
  <p:tag name="KSO_WM_UNIT_LAYERLEVEL" val="1_1_1"/>
  <p:tag name="KSO_WM_TAG_VERSION" val="3.0"/>
  <p:tag name="KSO_WM_UNIT_VALUE" val="928*54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brightness&quot;:-0.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SHAPE_GUID" val="69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d*1_5_1"/>
  <p:tag name="KSO_WM_TEMPLATE_CATEGORY" val="diagram"/>
  <p:tag name="KSO_WM_TEMPLATE_INDEX" val="20230974"/>
  <p:tag name="KSO_WM_UNIT_LAYERLEVEL" val="1_1_1"/>
  <p:tag name="KSO_WM_TAG_VERSION" val="3.0"/>
  <p:tag name="KSO_WM_UNIT_VALUE" val="928*542"/>
  <p:tag name="KSO_WM_DIAGRAM_GROUP_CODE" val="l1-1"/>
  <p:tag name="KSO_WM_UNIT_TYPE" val="l_h_d"/>
  <p:tag name="KSO_WM_UNIT_INDEX" val="1_5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brightness&quot;:-0.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SHAPE_GUID" val="71"/>
  <p:tag name="KSO_WM_DIAGRAM_USE_COLOR_VALUE" val="{&quot;color_scheme&quot;:1,&quot;color_type&quot;:1,&quot;theme_color_indexes&quot;:[5,6,5,6,5,6]}"/>
</p:tagLst>
</file>

<file path=ppt/tags/tag7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i*1_2_1"/>
  <p:tag name="KSO_WM_TEMPLATE_CATEGORY" val="diagram"/>
  <p:tag name="KSO_WM_TEMPLATE_INDEX" val="2023097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gradient&quot;:[{&quot;brightness&quot;:0,&quot;colorType&quot;:1,&quot;foreColorIndex&quot;:5,&quot;pos&quot;:0,&quot;transparency&quot;:1},{&quot;brightness&quot;:0.0500000007450580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i*1_3_1"/>
  <p:tag name="KSO_WM_TEMPLATE_CATEGORY" val="diagram"/>
  <p:tag name="KSO_WM_TEMPLATE_INDEX" val="2023097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gradient&quot;:[{&quot;brightness&quot;:0,&quot;colorType&quot;:1,&quot;foreColorIndex&quot;:5,&quot;pos&quot;:0,&quot;transparency&quot;:1},{&quot;brightness&quot;:0.0500000007450580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i*1_1_1"/>
  <p:tag name="KSO_WM_TEMPLATE_CATEGORY" val="diagram"/>
  <p:tag name="KSO_WM_TEMPLATE_INDEX" val="2023097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gradient&quot;:[{&quot;brightness&quot;:0,&quot;colorType&quot;:1,&quot;foreColorIndex&quot;:5,&quot;pos&quot;:0,&quot;transparency&quot;:1},{&quot;brightness&quot;:0.0500000007450580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i*1_4_1"/>
  <p:tag name="KSO_WM_TEMPLATE_CATEGORY" val="diagram"/>
  <p:tag name="KSO_WM_TEMPLATE_INDEX" val="20230974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gradient&quot;:[{&quot;brightness&quot;:0,&quot;colorType&quot;:1,&quot;foreColorIndex&quot;:5,&quot;pos&quot;:0,&quot;transparency&quot;:1},{&quot;brightness&quot;:0.0500000007450580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4_4*l_h_i*1_5_1"/>
  <p:tag name="KSO_WM_TEMPLATE_CATEGORY" val="diagram"/>
  <p:tag name="KSO_WM_TEMPLATE_INDEX" val="20230974"/>
  <p:tag name="KSO_WM_UNIT_LAYERLEVEL" val="1_1_1"/>
  <p:tag name="KSO_WM_TAG_VERSION" val="3.0"/>
  <p:tag name="KSO_WM_DIAGRAM_GROUP_CODE" val="l1-1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DIAGRAM_MAX_ITEMCNT" val="7"/>
  <p:tag name="KSO_WM_DIAGRAM_MIN_ITEMCNT" val="2"/>
  <p:tag name="KSO_WM_DIAGRAM_VIRTUALLY_FRAME" val="{&quot;height&quot;:282.24929133858313,&quot;left&quot;:101.90209350585937,&quot;top&quot;:242.92543307086618,&quot;width&quot;:903.3958129882812}"/>
  <p:tag name="KSO_WM_DIAGRAM_COLOR_MATCH_VALUE" val="{&quot;shape&quot;:{&quot;fill&quot;:{&quot;gradient&quot;:[{&quot;brightness&quot;:0,&quot;colorType&quot;:1,&quot;foreColorIndex&quot;:5,&quot;pos&quot;:0,&quot;transparency&quot;:1},{&quot;brightness&quot;:0.0500000007450580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7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623"/>
  <p:tag name="KSO_WM_UNIT_ID" val="custom20233623_1*a*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707.xml><?xml version="1.0" encoding="utf-8"?>
<p:tagLst xmlns:p="http://schemas.openxmlformats.org/presentationml/2006/main">
  <p:tag name="KSO_WM_SLIDE_ID" val="diagram20236923_4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5"/>
  <p:tag name="KSO_WM_SLIDE_INDEX" val="4"/>
  <p:tag name="KSO_WM_SLIDE_SIZE" val="726.35*259"/>
  <p:tag name="KSO_WM_SLIDE_POSITION" val="115.35*178.95"/>
  <p:tag name="KSO_WM_TAG_VERSION" val="3.0"/>
  <p:tag name="KSO_WM_BEAUTIFY_FLAG" val="#wm#"/>
  <p:tag name="KSO_WM_TEMPLATE_CATEGORY" val="custom"/>
  <p:tag name="KSO_WM_TEMPLATE_INDEX" val="20236329"/>
  <p:tag name="KSO_WM_SLIDE_LAYOUT" val="a_l"/>
  <p:tag name="KSO_WM_SLIDE_LAYOUT_CNT" val="1_1"/>
  <p:tag name="KSO_WM_DIAGRAM_GROUP_CODE" val="l1-1"/>
  <p:tag name="KSO_WM_SLIDE_DIAGTYPE" val="l"/>
  <p:tag name="resource_record_key" val="{&quot;65&quot;:[20236329],&quot;70&quot;:[3312884]}"/>
</p:tagLst>
</file>

<file path=ppt/tags/tag7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458_1*i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7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458_1*a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VALUE" val="20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7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458_1*i*2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458_1*i*3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458_1*i*4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458_1*i*5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458_1*i*6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458_1*i*7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34458_1*i*8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34458_1*i*9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0"/>
  <p:tag name="KSO_WM_UNIT_ID" val="custom20234458_1*i*10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1"/>
  <p:tag name="KSO_WM_UNIT_ID" val="custom20234458_1*i*1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LINE_FORE_SCHEMECOLOR_INDEX" val="14"/>
  <p:tag name="KSO_WM_UNIT_LINE_FILL_TYPE" val="2"/>
  <p:tag name="KSO_WM_UNIT_USESOURCEFORMAT_APPLY" val="0"/>
</p:tagLst>
</file>

<file path=ppt/tags/tag7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0.xml><?xml version="1.0" encoding="utf-8"?>
<p:tagLst xmlns:p="http://schemas.openxmlformats.org/presentationml/2006/main">
  <p:tag name="KSO_WM_UNIT_VALUE" val="1352*15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458_1*d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721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4420_2*l_h_x*1_2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722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20_2*l_h_x*1_1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723.xml><?xml version="1.0" encoding="utf-8"?>
<p:tagLst xmlns:p="http://schemas.openxmlformats.org/presentationml/2006/main">
  <p:tag name="KSO_WM_UNIT_VALUE" val="127*1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4420_2*l_h_x*1_3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724.xml><?xml version="1.0" encoding="utf-8"?>
<p:tagLst xmlns:p="http://schemas.openxmlformats.org/presentationml/2006/main">
  <p:tag name="KSO_WM_UNIT_VALUE" val="126*1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4420_2*l_h_x*1_4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USESOURCEFORMAT_APPLY" val="0"/>
</p:tagLst>
</file>

<file path=ppt/tags/tag725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420_2*l_h_f*1_1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726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420_2*l_h_f*1_2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727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4420_2*l_h_f*1_3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728.xml><?xml version="1.0" encoding="utf-8"?>
<p:tagLst xmlns:p="http://schemas.openxmlformats.org/presentationml/2006/main">
  <p:tag name="KSO_WM_UNIT_SUBTYPE" val="a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4420_2*l_h_f*1_4_1"/>
  <p:tag name="KSO_WM_TEMPLATE_CATEGORY" val="diagram"/>
  <p:tag name="KSO_WM_TEMPLATE_INDEX" val="20234420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260.80291748046875,&quot;left&quot;:590.3725147253322,&quot;top&quot;:207.29999795267904,&quot;width&quot;:303.1774902343749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单击此处输入文本具体内容"/>
  <p:tag name="KSO_WM_UNIT_USESOURCEFORMAT_APPLY" val="0"/>
</p:tagLst>
</file>

<file path=ppt/tags/tag7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458_1*a*1"/>
  <p:tag name="KSO_WM_TEMPLATE_CATEGORY" val="custom"/>
  <p:tag name="KSO_WM_TEMPLATE_INDEX" val="20234458"/>
  <p:tag name="KSO_WM_UNIT_LAYERLEVEL" val="1"/>
  <p:tag name="KSO_WM_TAG_VERSION" val="3.0"/>
  <p:tag name="KSO_WM_BEAUTIFY_FLAG" val="#wm#"/>
  <p:tag name="KSO_WM_UNIT_VALUE" val="20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0.xml><?xml version="1.0" encoding="utf-8"?>
<p:tagLst xmlns:p="http://schemas.openxmlformats.org/presentationml/2006/main">
  <p:tag name="KSO_WM_SLIDE_ID" val="custom20234458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4458"/>
  <p:tag name="KSO_WM_SLIDE_TYPE" val="text"/>
  <p:tag name="KSO_WM_SLIDE_SUBTYPE" val="picTxt"/>
  <p:tag name="KSO_WM_SLIDE_SIZE" val="303.177*260.803"/>
  <p:tag name="KSO_WM_SLIDE_POSITION" val="596.023*192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7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623"/>
  <p:tag name="KSO_WM_UNIT_ID" val="custom20233623_1*a*1"/>
  <p:tag name="KSO_WM_UNIT_TEXT_TYPE" val="1"/>
  <p:tag name="KSO_WM_UNIT_PRESET_TEXT" val="单击此处添加标题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23_1*d*1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1904*1874"/>
  <p:tag name="KSO_WM_UNIT_PICTURE_SUBTYPE" val="a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3623_1*d*2"/>
  <p:tag name="KSO_WM_TEMPLATE_CATEGORY" val="custom"/>
  <p:tag name="KSO_WM_TEMPLATE_INDEX" val="20233623"/>
  <p:tag name="KSO_WM_UNIT_LAYERLEVEL" val="1"/>
  <p:tag name="KSO_WM_TAG_VERSION" val="3.0"/>
  <p:tag name="KSO_WM_BEAUTIFY_FLAG" val="#wm#"/>
  <p:tag name="KSO_WM_UNIT_VALUE" val="969*1108"/>
  <p:tag name="KSO_WM_UNIT_PICTURE_SUBTYPE" val="a"/>
</p:tagLst>
</file>

<file path=ppt/tags/tag7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4_2*l_h_a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0.82846761868694,&quot;left&quot;:26.049993896484374,&quot;top&quot;:118.59653543307085,&quot;width&quot;:496.7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BEAUTIFY_FLAG" val="#wm#"/>
  <p:tag name="KSO_WM_UNIT_TEXT_FILL_FORE_SCHEMECOLOR_INDEX" val="1"/>
  <p:tag name="KSO_WM_UNIT_TEXT_FILL_TYPE" val="1"/>
  <p:tag name="KSO_WM_UNIT_PRESET_TEXT" val="添加项标题"/>
</p:tagLst>
</file>

<file path=ppt/tags/tag73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5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24_2*l_h_x*1_1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0.82846761868694,&quot;left&quot;:26.049993896484374,&quot;top&quot;:118.59653543307085,&quot;width&quot;:496.750006103515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"/>
  <p:tag name="KSO_WM_BEAUTIFY_FLAG" val="#wm#"/>
</p:tagLst>
</file>

<file path=ppt/tags/tag7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524_2*l_h_a*1_2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0.82846761868694,&quot;left&quot;:26.049993896484374,&quot;top&quot;:118.59653543307085,&quot;width&quot;:496.7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4"/>
  <p:tag name="KSO_WM_UNIT_TEXT_TYPE" val="1"/>
  <p:tag name="KSO_WM_BEAUTIFY_FLAG" val="#wm#"/>
  <p:tag name="KSO_WM_UNIT_TEXT_FILL_FORE_SCHEMECOLOR_INDEX" val="1"/>
  <p:tag name="KSO_WM_UNIT_TEXT_FILL_TYPE" val="1"/>
  <p:tag name="KSO_WM_UNIT_PRESET_TEXT" val="添加项标题"/>
</p:tagLst>
</file>

<file path=ppt/tags/tag7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35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24_2*l_h_x*1_2_1"/>
  <p:tag name="KSO_WM_TEMPLATE_CATEGORY" val="diagram"/>
  <p:tag name="KSO_WM_TEMPLATE_INDEX" val="20233524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0.82846761868694,&quot;left&quot;:26.049993896484374,&quot;top&quot;:118.59653543307085,&quot;width&quot;:496.750006103515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13"/>
  <p:tag name="KSO_WM_UNIT_FILL_FORE_SCHEMECOLOR_INDEX_BRIGHTNESS" val="0"/>
  <p:tag name="KSO_WM_BEAUTIFY_FLAG" val="#wm#"/>
</p:tagLst>
</file>

<file path=ppt/tags/tag738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2_1"/>
  <p:tag name="KSO_WM_SLIDE_TYPE" val="text"/>
  <p:tag name="KSO_WM_SLIDE_SUBTYPE" val="picTxt"/>
  <p:tag name="KSO_WM_SLIDE_SIZE" val="351.75*205.3"/>
  <p:tag name="KSO_WM_SLIDE_POSITION" val="55*227.5"/>
  <p:tag name="KSO_WM_TEMPLATE_INDEX" val="20233623"/>
  <p:tag name="KSO_WM_TEMPLATE_SUBCATEGORY" val="0"/>
  <p:tag name="KSO_WM_SLIDE_INDEX" val="1"/>
  <p:tag name="KSO_WM_TAG_VERSION" val="3.0"/>
  <p:tag name="KSO_WM_SLIDE_ID" val="custom20233623_1"/>
  <p:tag name="KSO_WM_SLIDE_ITEM_CNT" val="2"/>
</p:tagLst>
</file>

<file path=ppt/tags/tag739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KSO_WM_PRESENTATION_SOURCE" val="WPPAIGeneratePPT"/>
  <p:tag name="resource_record_key" val="{&quot;10&quot;:[21576182,21561236,21589044,21554016],&quot;19&quot;:[20343182],&quot;65&quot;:[20236329],&quot;70&quot;:[3312884,3312644]}"/>
</p:tagLst>
</file>

<file path=ppt/tags/tag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8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88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8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9"/>
</p:tagLst>
</file>

<file path=ppt/tags/tag9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9"/>
</p:tagLst>
</file>

<file path=ppt/tags/tag9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03764"/>
      </a:dk2>
      <a:lt2>
        <a:srgbClr val="EFF1F5"/>
      </a:lt2>
      <a:accent1>
        <a:srgbClr val="38A3D8"/>
      </a:accent1>
      <a:accent2>
        <a:srgbClr val="EF3547"/>
      </a:accent2>
      <a:accent3>
        <a:srgbClr val="956EDC"/>
      </a:accent3>
      <a:accent4>
        <a:srgbClr val="5E78F8"/>
      </a:accent4>
      <a:accent5>
        <a:srgbClr val="39C586"/>
      </a:accent5>
      <a:accent6>
        <a:srgbClr val="F2B12E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003764"/>
      </a:dk2>
      <a:lt2>
        <a:srgbClr val="EFF1F5"/>
      </a:lt2>
      <a:accent1>
        <a:srgbClr val="38A3D8"/>
      </a:accent1>
      <a:accent2>
        <a:srgbClr val="EF3547"/>
      </a:accent2>
      <a:accent3>
        <a:srgbClr val="956EDC"/>
      </a:accent3>
      <a:accent4>
        <a:srgbClr val="5E78F8"/>
      </a:accent4>
      <a:accent5>
        <a:srgbClr val="39C586"/>
      </a:accent5>
      <a:accent6>
        <a:srgbClr val="F2B12E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">
      <a:dk1>
        <a:srgbClr val="000000"/>
      </a:dk1>
      <a:lt1>
        <a:srgbClr val="FFFFFF"/>
      </a:lt1>
      <a:dk2>
        <a:srgbClr val="003764"/>
      </a:dk2>
      <a:lt2>
        <a:srgbClr val="EFF1F5"/>
      </a:lt2>
      <a:accent1>
        <a:srgbClr val="38A3D8"/>
      </a:accent1>
      <a:accent2>
        <a:srgbClr val="EF3547"/>
      </a:accent2>
      <a:accent3>
        <a:srgbClr val="956EDC"/>
      </a:accent3>
      <a:accent4>
        <a:srgbClr val="5E78F8"/>
      </a:accent4>
      <a:accent5>
        <a:srgbClr val="39C586"/>
      </a:accent5>
      <a:accent6>
        <a:srgbClr val="F2B12E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">
      <a:dk1>
        <a:srgbClr val="000000"/>
      </a:dk1>
      <a:lt1>
        <a:srgbClr val="FFFFFF"/>
      </a:lt1>
      <a:dk2>
        <a:srgbClr val="003764"/>
      </a:dk2>
      <a:lt2>
        <a:srgbClr val="EFF1F5"/>
      </a:lt2>
      <a:accent1>
        <a:srgbClr val="38A3D8"/>
      </a:accent1>
      <a:accent2>
        <a:srgbClr val="EF3547"/>
      </a:accent2>
      <a:accent3>
        <a:srgbClr val="956EDC"/>
      </a:accent3>
      <a:accent4>
        <a:srgbClr val="5E78F8"/>
      </a:accent4>
      <a:accent5>
        <a:srgbClr val="39C586"/>
      </a:accent5>
      <a:accent6>
        <a:srgbClr val="F2B12E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">
      <a:dk1>
        <a:srgbClr val="000000"/>
      </a:dk1>
      <a:lt1>
        <a:srgbClr val="FFFFFF"/>
      </a:lt1>
      <a:dk2>
        <a:srgbClr val="003764"/>
      </a:dk2>
      <a:lt2>
        <a:srgbClr val="EFF1F5"/>
      </a:lt2>
      <a:accent1>
        <a:srgbClr val="38A3D8"/>
      </a:accent1>
      <a:accent2>
        <a:srgbClr val="EF3547"/>
      </a:accent2>
      <a:accent3>
        <a:srgbClr val="956EDC"/>
      </a:accent3>
      <a:accent4>
        <a:srgbClr val="5E78F8"/>
      </a:accent4>
      <a:accent5>
        <a:srgbClr val="39C586"/>
      </a:accent5>
      <a:accent6>
        <a:srgbClr val="F2B12E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 Presentation Template</Template>
  <TotalTime>0</TotalTime>
  <Words>5179</Words>
  <Application>WPS 演示</Application>
  <PresentationFormat>自定义</PresentationFormat>
  <Paragraphs>834</Paragraphs>
  <Slides>35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35</vt:i4>
      </vt:variant>
    </vt:vector>
  </HeadingPairs>
  <TitlesOfParts>
    <vt:vector size="70" baseType="lpstr">
      <vt:lpstr>Arial</vt:lpstr>
      <vt:lpstr>宋体</vt:lpstr>
      <vt:lpstr>Wingdings</vt:lpstr>
      <vt:lpstr>思源宋体 CN Heavy</vt:lpstr>
      <vt:lpstr>Arial Unicode MS</vt:lpstr>
      <vt:lpstr>MiSans</vt:lpstr>
      <vt:lpstr>Segoe Print</vt:lpstr>
      <vt:lpstr>MiSans</vt:lpstr>
      <vt:lpstr>MiSans</vt:lpstr>
      <vt:lpstr>等线</vt:lpstr>
      <vt:lpstr>Nexa Light</vt:lpstr>
      <vt:lpstr>方正兰亭黑简体</vt:lpstr>
      <vt:lpstr>华文行楷</vt:lpstr>
      <vt:lpstr>MiSans Medium</vt:lpstr>
      <vt:lpstr>Verdana</vt:lpstr>
      <vt:lpstr>黑体</vt:lpstr>
      <vt:lpstr>微软雅黑</vt:lpstr>
      <vt:lpstr>Calibri</vt:lpstr>
      <vt:lpstr>Arial Unicode MS</vt:lpstr>
      <vt:lpstr>Calibri Light</vt:lpstr>
      <vt:lpstr>Alimama ShuHeiTi</vt:lpstr>
      <vt:lpstr>Alimama ShuHeiTi</vt:lpstr>
      <vt:lpstr>Alimama ShuHeiTi</vt:lpstr>
      <vt:lpstr>微软雅黑</vt:lpstr>
      <vt:lpstr>汉仪中黑简</vt:lpstr>
      <vt:lpstr>MiSans Normal</vt:lpstr>
      <vt:lpstr>MingLiU-ExtB</vt:lpstr>
      <vt:lpstr>1_Office 主题​​</vt:lpstr>
      <vt:lpstr>Office 主题</vt:lpstr>
      <vt:lpstr>1_Office 主题</vt:lpstr>
      <vt:lpstr>2_Office 主题​​</vt:lpstr>
      <vt:lpstr>4_Office 主题​​</vt:lpstr>
      <vt:lpstr>5_Office 主题​​</vt:lpstr>
      <vt:lpstr>6_Office 主题​​</vt:lpstr>
      <vt:lpstr>Custom Theme</vt:lpstr>
      <vt:lpstr>PowerPoint 演示文稿</vt:lpstr>
      <vt:lpstr>PowerPoint 演示文稿</vt:lpstr>
      <vt:lpstr>PowerPoint 演示文稿</vt:lpstr>
      <vt:lpstr>毒品的认知</vt:lpstr>
      <vt:lpstr>PowerPoint 演示文稿</vt:lpstr>
      <vt:lpstr>毒品的含义</vt:lpstr>
      <vt:lpstr>PowerPoint 演示文稿</vt:lpstr>
      <vt:lpstr>PowerPoint 演示文稿</vt:lpstr>
      <vt:lpstr>PowerPoint 演示文稿</vt:lpstr>
      <vt:lpstr>第一代：原植物</vt:lpstr>
      <vt:lpstr>PowerPoint 演示文稿</vt:lpstr>
      <vt:lpstr>第二代：化学合成</vt:lpstr>
      <vt:lpstr>PowerPoint 演示文稿</vt:lpstr>
      <vt:lpstr>PowerPoint 演示文稿</vt:lpstr>
      <vt:lpstr>制 毒 原 材 料 的 管 控</vt:lpstr>
      <vt:lpstr>第二类易制毒化学品 第二类是可以用于制毒的化学配剂，具体包括以下化学品：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制毒工具</vt:lpstr>
      <vt:lpstr>PowerPoint 演示文稿</vt:lpstr>
      <vt:lpstr>PowerPoint 演示文稿</vt:lpstr>
      <vt:lpstr>PowerPoint 演示文稿</vt:lpstr>
      <vt:lpstr>PowerPoint 演示文稿</vt:lpstr>
      <vt:lpstr>第三代 ：新精神活性物质 </vt:lpstr>
      <vt:lpstr>PowerPoint 演示文稿</vt:lpstr>
      <vt:lpstr>PowerPoint 演示文稿</vt:lpstr>
      <vt:lpstr>PowerPoint 演示文稿</vt:lpstr>
      <vt:lpstr>未成年人OD问题   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pengying</cp:lastModifiedBy>
  <cp:revision>43</cp:revision>
  <cp:lastPrinted>2024-06-24T00:00:00Z</cp:lastPrinted>
  <dcterms:created xsi:type="dcterms:W3CDTF">2024-06-24T00:00:00Z</dcterms:created>
  <dcterms:modified xsi:type="dcterms:W3CDTF">2026-02-27T01:23:41Z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f082a23c-4804-43bb-8796-a96dff0886a2</vt:lpwstr>
  </property>
  <property fmtid="{D5CDD505-2E9C-101B-9397-08002B2CF9AE}" pid="3" name="ICV">
    <vt:lpwstr>879BABAE7B3B4473B7ED7BF66E8F9D7E_13</vt:lpwstr>
  </property>
  <property fmtid="{D5CDD505-2E9C-101B-9397-08002B2CF9AE}" pid="4" name="KSOProductBuildVer">
    <vt:lpwstr>2052-12.1.0.24657</vt:lpwstr>
  </property>
</Properties>
</file>