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435" r:id="rId3"/>
    <p:sldId id="456" r:id="rId5"/>
    <p:sldId id="45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6" r:id="rId14"/>
    <p:sldId id="458" r:id="rId15"/>
    <p:sldId id="459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60" r:id="rId24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4" userDrawn="1">
          <p15:clr>
            <a:srgbClr val="A4A3A4"/>
          </p15:clr>
        </p15:guide>
        <p15:guide id="2" pos="2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4E5"/>
    <a:srgbClr val="FFFAF3"/>
    <a:srgbClr val="FEFDFE"/>
    <a:srgbClr val="FEFCFD"/>
    <a:srgbClr val="008691"/>
    <a:srgbClr val="FAFBEF"/>
    <a:srgbClr val="F3F6D7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4"/>
        <p:guide pos="2852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5DDD8-1ECD-409E-8538-2F1E746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peelOff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peelOff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peelOff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peelOff"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peelOff"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000">
        <p15:prstTrans prst="peelOff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avLst/>
            <a:gdLst>
              <a:gd name="connsiteX0" fmla="*/ 0 w 6445385"/>
              <a:gd name="connsiteY0" fmla="*/ 5143499 h 5143499"/>
              <a:gd name="connsiteX1" fmla="*/ 0 w 6445385"/>
              <a:gd name="connsiteY1" fmla="*/ 0 h 5143499"/>
              <a:gd name="connsiteX2" fmla="*/ 6445385 w 6445385"/>
              <a:gd name="connsiteY2" fmla="*/ 5143499 h 5143499"/>
              <a:gd name="connsiteX3" fmla="*/ 0 w 6445385"/>
              <a:gd name="connsiteY3" fmla="*/ 5143499 h 5143499"/>
              <a:gd name="connsiteX0-1" fmla="*/ 0 w 6445385"/>
              <a:gd name="connsiteY0-2" fmla="*/ 5143499 h 5143499"/>
              <a:gd name="connsiteX1-3" fmla="*/ 0 w 6445385"/>
              <a:gd name="connsiteY1-4" fmla="*/ 0 h 5143499"/>
              <a:gd name="connsiteX2-5" fmla="*/ 2913061 w 6445385"/>
              <a:gd name="connsiteY2-6" fmla="*/ 1602768 h 5143499"/>
              <a:gd name="connsiteX3-7" fmla="*/ 6445385 w 6445385"/>
              <a:gd name="connsiteY3-8" fmla="*/ 5143499 h 5143499"/>
              <a:gd name="connsiteX4" fmla="*/ 0 w 6445385"/>
              <a:gd name="connsiteY4" fmla="*/ 5143499 h 5143499"/>
              <a:gd name="connsiteX0-9" fmla="*/ 0 w 6445385"/>
              <a:gd name="connsiteY0-10" fmla="*/ 5143499 h 5143499"/>
              <a:gd name="connsiteX1-11" fmla="*/ 0 w 6445385"/>
              <a:gd name="connsiteY1-12" fmla="*/ 0 h 5143499"/>
              <a:gd name="connsiteX2-13" fmla="*/ 2913061 w 6445385"/>
              <a:gd name="connsiteY2-14" fmla="*/ 1602768 h 5143499"/>
              <a:gd name="connsiteX3-15" fmla="*/ 4546652 w 6445385"/>
              <a:gd name="connsiteY3-16" fmla="*/ 4222678 h 5143499"/>
              <a:gd name="connsiteX4-17" fmla="*/ 6445385 w 6445385"/>
              <a:gd name="connsiteY4-18" fmla="*/ 5143499 h 5143499"/>
              <a:gd name="connsiteX5" fmla="*/ 0 w 6445385"/>
              <a:gd name="connsiteY5" fmla="*/ 5143499 h 5143499"/>
              <a:gd name="connsiteX0-19" fmla="*/ 0 w 6445385"/>
              <a:gd name="connsiteY0-20" fmla="*/ 5143499 h 5143499"/>
              <a:gd name="connsiteX1-21" fmla="*/ 0 w 6445385"/>
              <a:gd name="connsiteY1-22" fmla="*/ 0 h 5143499"/>
              <a:gd name="connsiteX2-23" fmla="*/ 2913061 w 6445385"/>
              <a:gd name="connsiteY2-24" fmla="*/ 1602768 h 5143499"/>
              <a:gd name="connsiteX3-25" fmla="*/ 4546652 w 6445385"/>
              <a:gd name="connsiteY3-26" fmla="*/ 4222678 h 5143499"/>
              <a:gd name="connsiteX4-27" fmla="*/ 6445385 w 6445385"/>
              <a:gd name="connsiteY4-28" fmla="*/ 5143499 h 5143499"/>
              <a:gd name="connsiteX5-29" fmla="*/ 0 w 6445385"/>
              <a:gd name="connsiteY5-30" fmla="*/ 5143499 h 5143499"/>
              <a:gd name="connsiteX0-31" fmla="*/ 0 w 6445385"/>
              <a:gd name="connsiteY0-32" fmla="*/ 5143499 h 5143499"/>
              <a:gd name="connsiteX1-33" fmla="*/ 0 w 6445385"/>
              <a:gd name="connsiteY1-34" fmla="*/ 0 h 5143499"/>
              <a:gd name="connsiteX2-35" fmla="*/ 2913061 w 6445385"/>
              <a:gd name="connsiteY2-36" fmla="*/ 1602768 h 5143499"/>
              <a:gd name="connsiteX3-37" fmla="*/ 4546652 w 6445385"/>
              <a:gd name="connsiteY3-38" fmla="*/ 4222678 h 5143499"/>
              <a:gd name="connsiteX4-39" fmla="*/ 6445385 w 6445385"/>
              <a:gd name="connsiteY4-40" fmla="*/ 5143499 h 5143499"/>
              <a:gd name="connsiteX5-41" fmla="*/ 0 w 6445385"/>
              <a:gd name="connsiteY5-42" fmla="*/ 5143499 h 51434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</a:cxnLst>
            <a:rect l="l" t="t" r="r" b="b"/>
            <a:pathLst>
              <a:path w="6445385" h="5143499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867150"/>
            <a:ext cx="1307241" cy="11619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374" y="1047685"/>
            <a:ext cx="4782425" cy="363928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914400" y="2249644"/>
            <a:ext cx="46720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900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普法宣传进校园</a:t>
            </a:r>
            <a:endParaRPr lang="zh-CN" altLang="en-US" sz="2800" b="1" spc="9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1513" y="3240939"/>
            <a:ext cx="327406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000" dirty="0">
                <a:sym typeface="+mn-ea"/>
              </a:rPr>
              <a:t>refuse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campus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bullying</a:t>
            </a:r>
            <a:r>
              <a:rPr lang="en-US" altLang="zh-CN" sz="1000" dirty="0" smtClean="0">
                <a:sym typeface="+mn-ea"/>
              </a:rPr>
              <a:t>  </a:t>
            </a:r>
            <a:r>
              <a:rPr lang="en-US" altLang="zh-CN" sz="1000" dirty="0">
                <a:sym typeface="+mn-ea"/>
              </a:rPr>
              <a:t>refuse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campus bullying</a:t>
            </a:r>
            <a:r>
              <a:rPr lang="zh-CN" altLang="en-US" sz="1000" dirty="0"/>
              <a:t> </a:t>
            </a:r>
            <a:r>
              <a:rPr lang="en-US" altLang="zh-CN" sz="1000" dirty="0"/>
              <a:t>refuse</a:t>
            </a:r>
            <a:r>
              <a:rPr lang="zh-CN" altLang="en-US" sz="1000" dirty="0"/>
              <a:t> </a:t>
            </a:r>
            <a:endParaRPr lang="zh-CN" altLang="en-US" sz="1000" dirty="0"/>
          </a:p>
          <a:p>
            <a:pPr algn="l">
              <a:lnSpc>
                <a:spcPct val="130000"/>
              </a:lnSpc>
            </a:pPr>
            <a:r>
              <a:rPr lang="zh-CN" altLang="en-US" sz="1000" dirty="0" smtClean="0"/>
              <a:t>campus </a:t>
            </a:r>
            <a:r>
              <a:rPr lang="zh-CN" altLang="en-US" sz="1000" dirty="0"/>
              <a:t> </a:t>
            </a:r>
            <a:r>
              <a:rPr lang="zh-CN" altLang="en-US" sz="1000" dirty="0" smtClean="0"/>
              <a:t>bullying</a:t>
            </a:r>
            <a:endParaRPr lang="zh-CN" altLang="en-US" sz="1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786765" y="3712845"/>
            <a:ext cx="49269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   </a:t>
            </a:r>
            <a:r>
              <a:rPr lang="zh-CN" altLang="en-US" sz="135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贵州省强制戒毒康复医院</a:t>
            </a:r>
            <a:r>
              <a:rPr lang="en-US" altLang="zh-CN" sz="135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z="135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刘显鹏   </a:t>
            </a:r>
            <a:endParaRPr lang="zh-CN" altLang="en-US" sz="135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r>
              <a:rPr lang="en-US" altLang="zh-CN" sz="135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         </a:t>
            </a:r>
            <a:endParaRPr lang="zh-CN" altLang="en-US" sz="135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1062355" y="2847340"/>
            <a:ext cx="3185795" cy="371475"/>
            <a:chOff x="765080" y="3192986"/>
            <a:chExt cx="3185828" cy="371584"/>
          </a:xfrm>
        </p:grpSpPr>
        <p:sp>
          <p:nvSpPr>
            <p:cNvPr id="5" name="椭圆 4"/>
            <p:cNvSpPr/>
            <p:nvPr/>
          </p:nvSpPr>
          <p:spPr>
            <a:xfrm>
              <a:off x="765080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234121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03162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72203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41244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10285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579324" y="3192986"/>
              <a:ext cx="371584" cy="371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48385" y="2832100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08125" y="282511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校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993265" y="282511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园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466340" y="282511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欺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934970" y="2827655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凌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407410" y="2848610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865245" y="2832100"/>
            <a:ext cx="419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</a:t>
            </a:r>
            <a:endParaRPr lang="zh-CN" altLang="en-US"/>
          </a:p>
        </p:txBody>
      </p:sp>
      <p:pic>
        <p:nvPicPr>
          <p:cNvPr id="8" name="图片 7" descr="8a7087fbd70b7ed83d75df4efd6690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047750"/>
            <a:ext cx="5260340" cy="119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/>
      <p:bldP spid="11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19200" y="903757"/>
            <a:ext cx="3750041" cy="375004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19350"/>
            <a:ext cx="2626551" cy="199872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38521" y="1460121"/>
            <a:ext cx="3033546" cy="1318657"/>
            <a:chOff x="1156948" y="2517991"/>
            <a:chExt cx="3572163" cy="175820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224185" y="2517991"/>
              <a:ext cx="3504926" cy="1758209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156948" y="2580946"/>
              <a:ext cx="3572163" cy="936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故意欺负同学</a:t>
              </a:r>
              <a:endParaRPr lang="zh-CN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27" y="1047750"/>
            <a:ext cx="3771673" cy="3771673"/>
          </a:xfrm>
          <a:prstGeom prst="rect">
            <a:avLst/>
          </a:prstGeom>
        </p:spPr>
      </p:pic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4419600" y="1779424"/>
            <a:ext cx="3705101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他们凭借身体或人数众多的优势殴打同学、辱骂、戏弄、讽刺、孤立同学，甚至敲诈勒索、抢夺同学物品等，给身边人带来极大的身心伤害。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422689" y="1354289"/>
            <a:ext cx="6310992" cy="2990843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-1" fmla="*/ 96733 w 6996296"/>
              <a:gd name="connsiteY0-2" fmla="*/ 368538 h 3444247"/>
              <a:gd name="connsiteX1-3" fmla="*/ 44073 w 6996296"/>
              <a:gd name="connsiteY1-4" fmla="*/ 505294 h 3444247"/>
              <a:gd name="connsiteX2-5" fmla="*/ 138296 w 6996296"/>
              <a:gd name="connsiteY2-6" fmla="*/ 2384374 h 3444247"/>
              <a:gd name="connsiteX3-7" fmla="*/ 159078 w 6996296"/>
              <a:gd name="connsiteY3-8" fmla="*/ 2675320 h 3444247"/>
              <a:gd name="connsiteX4-9" fmla="*/ 200642 w 6996296"/>
              <a:gd name="connsiteY4-10" fmla="*/ 3049392 h 3444247"/>
              <a:gd name="connsiteX5-11" fmla="*/ 221424 w 6996296"/>
              <a:gd name="connsiteY5-12" fmla="*/ 3111738 h 3444247"/>
              <a:gd name="connsiteX6-13" fmla="*/ 262987 w 6996296"/>
              <a:gd name="connsiteY6-14" fmla="*/ 3319556 h 3444247"/>
              <a:gd name="connsiteX7-15" fmla="*/ 1405987 w 6996296"/>
              <a:gd name="connsiteY7-16" fmla="*/ 3340338 h 3444247"/>
              <a:gd name="connsiteX8-17" fmla="*/ 1426769 w 6996296"/>
              <a:gd name="connsiteY8-18" fmla="*/ 3402683 h 3444247"/>
              <a:gd name="connsiteX9-19" fmla="*/ 2382733 w 6996296"/>
              <a:gd name="connsiteY9-20" fmla="*/ 3444247 h 3444247"/>
              <a:gd name="connsiteX10-21" fmla="*/ 3089315 w 6996296"/>
              <a:gd name="connsiteY10-22" fmla="*/ 3402683 h 3444247"/>
              <a:gd name="connsiteX11-23" fmla="*/ 3172442 w 6996296"/>
              <a:gd name="connsiteY11-24" fmla="*/ 3381902 h 3444247"/>
              <a:gd name="connsiteX12-25" fmla="*/ 4003715 w 6996296"/>
              <a:gd name="connsiteY12-26" fmla="*/ 3402683 h 3444247"/>
              <a:gd name="connsiteX13-27" fmla="*/ 4315442 w 6996296"/>
              <a:gd name="connsiteY13-28" fmla="*/ 3361120 h 3444247"/>
              <a:gd name="connsiteX14-29" fmla="*/ 4440133 w 6996296"/>
              <a:gd name="connsiteY14-30" fmla="*/ 3319556 h 3444247"/>
              <a:gd name="connsiteX15-31" fmla="*/ 5167496 w 6996296"/>
              <a:gd name="connsiteY15-32" fmla="*/ 3361120 h 3444247"/>
              <a:gd name="connsiteX16-33" fmla="*/ 5437660 w 6996296"/>
              <a:gd name="connsiteY16-34" fmla="*/ 3340338 h 3444247"/>
              <a:gd name="connsiteX17-35" fmla="*/ 5520787 w 6996296"/>
              <a:gd name="connsiteY17-36" fmla="*/ 3298774 h 3444247"/>
              <a:gd name="connsiteX18-37" fmla="*/ 5583133 w 6996296"/>
              <a:gd name="connsiteY18-38" fmla="*/ 3277992 h 3444247"/>
              <a:gd name="connsiteX19-39" fmla="*/ 5707824 w 6996296"/>
              <a:gd name="connsiteY19-40" fmla="*/ 3194865 h 3444247"/>
              <a:gd name="connsiteX20-41" fmla="*/ 5832515 w 6996296"/>
              <a:gd name="connsiteY20-42" fmla="*/ 3215647 h 3444247"/>
              <a:gd name="connsiteX21-43" fmla="*/ 5977987 w 6996296"/>
              <a:gd name="connsiteY21-44" fmla="*/ 3277992 h 3444247"/>
              <a:gd name="connsiteX22-45" fmla="*/ 6061115 w 6996296"/>
              <a:gd name="connsiteY22-46" fmla="*/ 3340338 h 3444247"/>
              <a:gd name="connsiteX23-47" fmla="*/ 6580660 w 6996296"/>
              <a:gd name="connsiteY23-48" fmla="*/ 3257211 h 3444247"/>
              <a:gd name="connsiteX24-49" fmla="*/ 6726133 w 6996296"/>
              <a:gd name="connsiteY24-50" fmla="*/ 3132520 h 3444247"/>
              <a:gd name="connsiteX25-51" fmla="*/ 6767696 w 6996296"/>
              <a:gd name="connsiteY25-52" fmla="*/ 3070174 h 3444247"/>
              <a:gd name="connsiteX26-53" fmla="*/ 6809260 w 6996296"/>
              <a:gd name="connsiteY26-54" fmla="*/ 2945483 h 3444247"/>
              <a:gd name="connsiteX27-55" fmla="*/ 6830042 w 6996296"/>
              <a:gd name="connsiteY27-56" fmla="*/ 2675320 h 3444247"/>
              <a:gd name="connsiteX28-57" fmla="*/ 6850824 w 6996296"/>
              <a:gd name="connsiteY28-58" fmla="*/ 2571411 h 3444247"/>
              <a:gd name="connsiteX29-59" fmla="*/ 6892387 w 6996296"/>
              <a:gd name="connsiteY29-60" fmla="*/ 2238902 h 3444247"/>
              <a:gd name="connsiteX30-61" fmla="*/ 6933951 w 6996296"/>
              <a:gd name="connsiteY30-62" fmla="*/ 1947956 h 3444247"/>
              <a:gd name="connsiteX31-63" fmla="*/ 6975515 w 6996296"/>
              <a:gd name="connsiteY31-64" fmla="*/ 1864829 h 3444247"/>
              <a:gd name="connsiteX32-65" fmla="*/ 6996296 w 6996296"/>
              <a:gd name="connsiteY32-66" fmla="*/ 1781702 h 3444247"/>
              <a:gd name="connsiteX33-67" fmla="*/ 6933951 w 6996296"/>
              <a:gd name="connsiteY33-68" fmla="*/ 1303720 h 3444247"/>
              <a:gd name="connsiteX34-69" fmla="*/ 6913169 w 6996296"/>
              <a:gd name="connsiteY34-70" fmla="*/ 1220592 h 3444247"/>
              <a:gd name="connsiteX35-71" fmla="*/ 6871606 w 6996296"/>
              <a:gd name="connsiteY35-72" fmla="*/ 1095902 h 3444247"/>
              <a:gd name="connsiteX36-73" fmla="*/ 6892387 w 6996296"/>
              <a:gd name="connsiteY36-74" fmla="*/ 888083 h 3444247"/>
              <a:gd name="connsiteX37-75" fmla="*/ 6809260 w 6996296"/>
              <a:gd name="connsiteY37-76" fmla="*/ 763392 h 3444247"/>
              <a:gd name="connsiteX38-77" fmla="*/ 6788478 w 6996296"/>
              <a:gd name="connsiteY38-78" fmla="*/ 77592 h 3444247"/>
              <a:gd name="connsiteX39-79" fmla="*/ 5084369 w 6996296"/>
              <a:gd name="connsiteY39-80" fmla="*/ 139938 h 3444247"/>
              <a:gd name="connsiteX40-81" fmla="*/ 4876551 w 6996296"/>
              <a:gd name="connsiteY40-82" fmla="*/ 181502 h 3444247"/>
              <a:gd name="connsiteX41-83" fmla="*/ 4585606 w 6996296"/>
              <a:gd name="connsiteY41-84" fmla="*/ 223065 h 3444247"/>
              <a:gd name="connsiteX42-85" fmla="*/ 4523260 w 6996296"/>
              <a:gd name="connsiteY42-86" fmla="*/ 243847 h 3444247"/>
              <a:gd name="connsiteX43-87" fmla="*/ 4440133 w 6996296"/>
              <a:gd name="connsiteY43-88" fmla="*/ 223065 h 3444247"/>
              <a:gd name="connsiteX44-89" fmla="*/ 4253096 w 6996296"/>
              <a:gd name="connsiteY44-90" fmla="*/ 139938 h 3444247"/>
              <a:gd name="connsiteX45-91" fmla="*/ 4066060 w 6996296"/>
              <a:gd name="connsiteY45-92" fmla="*/ 119156 h 3444247"/>
              <a:gd name="connsiteX46-93" fmla="*/ 3962151 w 6996296"/>
              <a:gd name="connsiteY46-94" fmla="*/ 77592 h 3444247"/>
              <a:gd name="connsiteX47-95" fmla="*/ 3567296 w 6996296"/>
              <a:gd name="connsiteY47-96" fmla="*/ 98374 h 3444247"/>
              <a:gd name="connsiteX48-97" fmla="*/ 3317915 w 6996296"/>
              <a:gd name="connsiteY48-98" fmla="*/ 181502 h 3444247"/>
              <a:gd name="connsiteX49-99" fmla="*/ 3214006 w 6996296"/>
              <a:gd name="connsiteY49-100" fmla="*/ 202283 h 3444247"/>
              <a:gd name="connsiteX50-101" fmla="*/ 1987878 w 6996296"/>
              <a:gd name="connsiteY50-102" fmla="*/ 181502 h 3444247"/>
              <a:gd name="connsiteX51-103" fmla="*/ 1904751 w 6996296"/>
              <a:gd name="connsiteY51-104" fmla="*/ 119156 h 3444247"/>
              <a:gd name="connsiteX52-105" fmla="*/ 1842406 w 6996296"/>
              <a:gd name="connsiteY52-106" fmla="*/ 98374 h 3444247"/>
              <a:gd name="connsiteX53-107" fmla="*/ 1530678 w 6996296"/>
              <a:gd name="connsiteY53-108" fmla="*/ 139938 h 3444247"/>
              <a:gd name="connsiteX54-109" fmla="*/ 1447551 w 6996296"/>
              <a:gd name="connsiteY54-110" fmla="*/ 160720 h 3444247"/>
              <a:gd name="connsiteX55-111" fmla="*/ 1218951 w 6996296"/>
              <a:gd name="connsiteY55-112" fmla="*/ 202283 h 3444247"/>
              <a:gd name="connsiteX56-113" fmla="*/ 803315 w 6996296"/>
              <a:gd name="connsiteY56-114" fmla="*/ 181502 h 3444247"/>
              <a:gd name="connsiteX57-115" fmla="*/ 740969 w 6996296"/>
              <a:gd name="connsiteY57-116" fmla="*/ 160720 h 3444247"/>
              <a:gd name="connsiteX58-117" fmla="*/ 470806 w 6996296"/>
              <a:gd name="connsiteY58-118" fmla="*/ 181502 h 3444247"/>
              <a:gd name="connsiteX59-119" fmla="*/ 283769 w 6996296"/>
              <a:gd name="connsiteY59-120" fmla="*/ 243847 h 3444247"/>
              <a:gd name="connsiteX60-121" fmla="*/ 221424 w 6996296"/>
              <a:gd name="connsiteY60-122" fmla="*/ 181502 h 3444247"/>
              <a:gd name="connsiteX61-123" fmla="*/ 55169 w 6996296"/>
              <a:gd name="connsiteY61-124" fmla="*/ 181502 h 3444247"/>
              <a:gd name="connsiteX62-125" fmla="*/ 13606 w 6996296"/>
              <a:gd name="connsiteY62-126" fmla="*/ 514011 h 3444247"/>
              <a:gd name="connsiteX0-127" fmla="*/ 44073 w 6996296"/>
              <a:gd name="connsiteY0-128" fmla="*/ 505294 h 3444247"/>
              <a:gd name="connsiteX1-129" fmla="*/ 138296 w 6996296"/>
              <a:gd name="connsiteY1-130" fmla="*/ 2384374 h 3444247"/>
              <a:gd name="connsiteX2-131" fmla="*/ 159078 w 6996296"/>
              <a:gd name="connsiteY2-132" fmla="*/ 2675320 h 3444247"/>
              <a:gd name="connsiteX3-133" fmla="*/ 200642 w 6996296"/>
              <a:gd name="connsiteY3-134" fmla="*/ 3049392 h 3444247"/>
              <a:gd name="connsiteX4-135" fmla="*/ 221424 w 6996296"/>
              <a:gd name="connsiteY4-136" fmla="*/ 3111738 h 3444247"/>
              <a:gd name="connsiteX5-137" fmla="*/ 262987 w 6996296"/>
              <a:gd name="connsiteY5-138" fmla="*/ 3319556 h 3444247"/>
              <a:gd name="connsiteX6-139" fmla="*/ 1405987 w 6996296"/>
              <a:gd name="connsiteY6-140" fmla="*/ 3340338 h 3444247"/>
              <a:gd name="connsiteX7-141" fmla="*/ 1426769 w 6996296"/>
              <a:gd name="connsiteY7-142" fmla="*/ 3402683 h 3444247"/>
              <a:gd name="connsiteX8-143" fmla="*/ 2382733 w 6996296"/>
              <a:gd name="connsiteY8-144" fmla="*/ 3444247 h 3444247"/>
              <a:gd name="connsiteX9-145" fmla="*/ 3089315 w 6996296"/>
              <a:gd name="connsiteY9-146" fmla="*/ 3402683 h 3444247"/>
              <a:gd name="connsiteX10-147" fmla="*/ 3172442 w 6996296"/>
              <a:gd name="connsiteY10-148" fmla="*/ 3381902 h 3444247"/>
              <a:gd name="connsiteX11-149" fmla="*/ 4003715 w 6996296"/>
              <a:gd name="connsiteY11-150" fmla="*/ 3402683 h 3444247"/>
              <a:gd name="connsiteX12-151" fmla="*/ 4315442 w 6996296"/>
              <a:gd name="connsiteY12-152" fmla="*/ 3361120 h 3444247"/>
              <a:gd name="connsiteX13-153" fmla="*/ 4440133 w 6996296"/>
              <a:gd name="connsiteY13-154" fmla="*/ 3319556 h 3444247"/>
              <a:gd name="connsiteX14-155" fmla="*/ 5167496 w 6996296"/>
              <a:gd name="connsiteY14-156" fmla="*/ 3361120 h 3444247"/>
              <a:gd name="connsiteX15-157" fmla="*/ 5437660 w 6996296"/>
              <a:gd name="connsiteY15-158" fmla="*/ 3340338 h 3444247"/>
              <a:gd name="connsiteX16-159" fmla="*/ 5520787 w 6996296"/>
              <a:gd name="connsiteY16-160" fmla="*/ 3298774 h 3444247"/>
              <a:gd name="connsiteX17-161" fmla="*/ 5583133 w 6996296"/>
              <a:gd name="connsiteY17-162" fmla="*/ 3277992 h 3444247"/>
              <a:gd name="connsiteX18-163" fmla="*/ 5707824 w 6996296"/>
              <a:gd name="connsiteY18-164" fmla="*/ 3194865 h 3444247"/>
              <a:gd name="connsiteX19-165" fmla="*/ 5832515 w 6996296"/>
              <a:gd name="connsiteY19-166" fmla="*/ 3215647 h 3444247"/>
              <a:gd name="connsiteX20-167" fmla="*/ 5977987 w 6996296"/>
              <a:gd name="connsiteY20-168" fmla="*/ 3277992 h 3444247"/>
              <a:gd name="connsiteX21-169" fmla="*/ 6061115 w 6996296"/>
              <a:gd name="connsiteY21-170" fmla="*/ 3340338 h 3444247"/>
              <a:gd name="connsiteX22-171" fmla="*/ 6580660 w 6996296"/>
              <a:gd name="connsiteY22-172" fmla="*/ 3257211 h 3444247"/>
              <a:gd name="connsiteX23-173" fmla="*/ 6726133 w 6996296"/>
              <a:gd name="connsiteY23-174" fmla="*/ 3132520 h 3444247"/>
              <a:gd name="connsiteX24-175" fmla="*/ 6767696 w 6996296"/>
              <a:gd name="connsiteY24-176" fmla="*/ 3070174 h 3444247"/>
              <a:gd name="connsiteX25-177" fmla="*/ 6809260 w 6996296"/>
              <a:gd name="connsiteY25-178" fmla="*/ 2945483 h 3444247"/>
              <a:gd name="connsiteX26-179" fmla="*/ 6830042 w 6996296"/>
              <a:gd name="connsiteY26-180" fmla="*/ 2675320 h 3444247"/>
              <a:gd name="connsiteX27-181" fmla="*/ 6850824 w 6996296"/>
              <a:gd name="connsiteY27-182" fmla="*/ 2571411 h 3444247"/>
              <a:gd name="connsiteX28-183" fmla="*/ 6892387 w 6996296"/>
              <a:gd name="connsiteY28-184" fmla="*/ 2238902 h 3444247"/>
              <a:gd name="connsiteX29-185" fmla="*/ 6933951 w 6996296"/>
              <a:gd name="connsiteY29-186" fmla="*/ 1947956 h 3444247"/>
              <a:gd name="connsiteX30-187" fmla="*/ 6975515 w 6996296"/>
              <a:gd name="connsiteY30-188" fmla="*/ 1864829 h 3444247"/>
              <a:gd name="connsiteX31-189" fmla="*/ 6996296 w 6996296"/>
              <a:gd name="connsiteY31-190" fmla="*/ 1781702 h 3444247"/>
              <a:gd name="connsiteX32-191" fmla="*/ 6933951 w 6996296"/>
              <a:gd name="connsiteY32-192" fmla="*/ 1303720 h 3444247"/>
              <a:gd name="connsiteX33-193" fmla="*/ 6913169 w 6996296"/>
              <a:gd name="connsiteY33-194" fmla="*/ 1220592 h 3444247"/>
              <a:gd name="connsiteX34-195" fmla="*/ 6871606 w 6996296"/>
              <a:gd name="connsiteY34-196" fmla="*/ 1095902 h 3444247"/>
              <a:gd name="connsiteX35-197" fmla="*/ 6892387 w 6996296"/>
              <a:gd name="connsiteY35-198" fmla="*/ 888083 h 3444247"/>
              <a:gd name="connsiteX36-199" fmla="*/ 6809260 w 6996296"/>
              <a:gd name="connsiteY36-200" fmla="*/ 763392 h 3444247"/>
              <a:gd name="connsiteX37-201" fmla="*/ 6788478 w 6996296"/>
              <a:gd name="connsiteY37-202" fmla="*/ 77592 h 3444247"/>
              <a:gd name="connsiteX38-203" fmla="*/ 5084369 w 6996296"/>
              <a:gd name="connsiteY38-204" fmla="*/ 139938 h 3444247"/>
              <a:gd name="connsiteX39-205" fmla="*/ 4876551 w 6996296"/>
              <a:gd name="connsiteY39-206" fmla="*/ 181502 h 3444247"/>
              <a:gd name="connsiteX40-207" fmla="*/ 4585606 w 6996296"/>
              <a:gd name="connsiteY40-208" fmla="*/ 223065 h 3444247"/>
              <a:gd name="connsiteX41-209" fmla="*/ 4523260 w 6996296"/>
              <a:gd name="connsiteY41-210" fmla="*/ 243847 h 3444247"/>
              <a:gd name="connsiteX42-211" fmla="*/ 4440133 w 6996296"/>
              <a:gd name="connsiteY42-212" fmla="*/ 223065 h 3444247"/>
              <a:gd name="connsiteX43-213" fmla="*/ 4253096 w 6996296"/>
              <a:gd name="connsiteY43-214" fmla="*/ 139938 h 3444247"/>
              <a:gd name="connsiteX44-215" fmla="*/ 4066060 w 6996296"/>
              <a:gd name="connsiteY44-216" fmla="*/ 119156 h 3444247"/>
              <a:gd name="connsiteX45-217" fmla="*/ 3962151 w 6996296"/>
              <a:gd name="connsiteY45-218" fmla="*/ 77592 h 3444247"/>
              <a:gd name="connsiteX46-219" fmla="*/ 3567296 w 6996296"/>
              <a:gd name="connsiteY46-220" fmla="*/ 98374 h 3444247"/>
              <a:gd name="connsiteX47-221" fmla="*/ 3317915 w 6996296"/>
              <a:gd name="connsiteY47-222" fmla="*/ 181502 h 3444247"/>
              <a:gd name="connsiteX48-223" fmla="*/ 3214006 w 6996296"/>
              <a:gd name="connsiteY48-224" fmla="*/ 202283 h 3444247"/>
              <a:gd name="connsiteX49-225" fmla="*/ 1987878 w 6996296"/>
              <a:gd name="connsiteY49-226" fmla="*/ 181502 h 3444247"/>
              <a:gd name="connsiteX50-227" fmla="*/ 1904751 w 6996296"/>
              <a:gd name="connsiteY50-228" fmla="*/ 119156 h 3444247"/>
              <a:gd name="connsiteX51-229" fmla="*/ 1842406 w 6996296"/>
              <a:gd name="connsiteY51-230" fmla="*/ 98374 h 3444247"/>
              <a:gd name="connsiteX52-231" fmla="*/ 1530678 w 6996296"/>
              <a:gd name="connsiteY52-232" fmla="*/ 139938 h 3444247"/>
              <a:gd name="connsiteX53-233" fmla="*/ 1447551 w 6996296"/>
              <a:gd name="connsiteY53-234" fmla="*/ 160720 h 3444247"/>
              <a:gd name="connsiteX54-235" fmla="*/ 1218951 w 6996296"/>
              <a:gd name="connsiteY54-236" fmla="*/ 202283 h 3444247"/>
              <a:gd name="connsiteX55-237" fmla="*/ 803315 w 6996296"/>
              <a:gd name="connsiteY55-238" fmla="*/ 181502 h 3444247"/>
              <a:gd name="connsiteX56-239" fmla="*/ 740969 w 6996296"/>
              <a:gd name="connsiteY56-240" fmla="*/ 160720 h 3444247"/>
              <a:gd name="connsiteX57-241" fmla="*/ 470806 w 6996296"/>
              <a:gd name="connsiteY57-242" fmla="*/ 181502 h 3444247"/>
              <a:gd name="connsiteX58-243" fmla="*/ 283769 w 6996296"/>
              <a:gd name="connsiteY58-244" fmla="*/ 243847 h 3444247"/>
              <a:gd name="connsiteX59-245" fmla="*/ 221424 w 6996296"/>
              <a:gd name="connsiteY59-246" fmla="*/ 181502 h 3444247"/>
              <a:gd name="connsiteX60-247" fmla="*/ 55169 w 6996296"/>
              <a:gd name="connsiteY60-248" fmla="*/ 181502 h 3444247"/>
              <a:gd name="connsiteX61-249" fmla="*/ 13606 w 6996296"/>
              <a:gd name="connsiteY61-250" fmla="*/ 514011 h 3444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99" y="1784222"/>
            <a:ext cx="1793576" cy="274673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05000" y="2129872"/>
            <a:ext cx="4572000" cy="16890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当我们或者我们身边的同学受到校园“小霸王”欺负时，我们应该怎么办呢？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5558" y="1396892"/>
            <a:ext cx="1738308" cy="706409"/>
            <a:chOff x="1185558" y="1396892"/>
            <a:chExt cx="1738308" cy="706409"/>
          </a:xfrm>
        </p:grpSpPr>
        <p:sp>
          <p:nvSpPr>
            <p:cNvPr id="15" name="AutoShape 3" descr="浅色下对角线"/>
            <p:cNvSpPr>
              <a:spLocks noChangeArrowheads="1"/>
            </p:cNvSpPr>
            <p:nvPr/>
          </p:nvSpPr>
          <p:spPr bwMode="auto">
            <a:xfrm>
              <a:off x="1185558" y="1410219"/>
              <a:ext cx="1738308" cy="693082"/>
            </a:xfrm>
            <a:prstGeom prst="roundRect">
              <a:avLst>
                <a:gd name="adj" fmla="val 50000"/>
              </a:avLst>
            </a:prstGeom>
            <a:solidFill>
              <a:srgbClr val="FFF4E5"/>
            </a:solidFill>
            <a:ln w="12700" cap="flat" cmpd="sng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3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47800" y="1396892"/>
              <a:ext cx="1187185" cy="64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700" b="1" dirty="0" smtClean="0">
                  <a:solidFill>
                    <a:schemeClr val="accent1"/>
                  </a:solidFill>
                </a:rPr>
                <a:t>交流</a:t>
              </a:r>
              <a:endParaRPr lang="zh-CN" altLang="zh-CN" sz="2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avLst/>
            <a:gdLst>
              <a:gd name="connsiteX0" fmla="*/ 0 w 6445385"/>
              <a:gd name="connsiteY0" fmla="*/ 5143499 h 5143499"/>
              <a:gd name="connsiteX1" fmla="*/ 0 w 6445385"/>
              <a:gd name="connsiteY1" fmla="*/ 0 h 5143499"/>
              <a:gd name="connsiteX2" fmla="*/ 6445385 w 6445385"/>
              <a:gd name="connsiteY2" fmla="*/ 5143499 h 5143499"/>
              <a:gd name="connsiteX3" fmla="*/ 0 w 6445385"/>
              <a:gd name="connsiteY3" fmla="*/ 5143499 h 5143499"/>
              <a:gd name="connsiteX0-1" fmla="*/ 0 w 6445385"/>
              <a:gd name="connsiteY0-2" fmla="*/ 5143499 h 5143499"/>
              <a:gd name="connsiteX1-3" fmla="*/ 0 w 6445385"/>
              <a:gd name="connsiteY1-4" fmla="*/ 0 h 5143499"/>
              <a:gd name="connsiteX2-5" fmla="*/ 2913061 w 6445385"/>
              <a:gd name="connsiteY2-6" fmla="*/ 1602768 h 5143499"/>
              <a:gd name="connsiteX3-7" fmla="*/ 6445385 w 6445385"/>
              <a:gd name="connsiteY3-8" fmla="*/ 5143499 h 5143499"/>
              <a:gd name="connsiteX4" fmla="*/ 0 w 6445385"/>
              <a:gd name="connsiteY4" fmla="*/ 5143499 h 5143499"/>
              <a:gd name="connsiteX0-9" fmla="*/ 0 w 6445385"/>
              <a:gd name="connsiteY0-10" fmla="*/ 5143499 h 5143499"/>
              <a:gd name="connsiteX1-11" fmla="*/ 0 w 6445385"/>
              <a:gd name="connsiteY1-12" fmla="*/ 0 h 5143499"/>
              <a:gd name="connsiteX2-13" fmla="*/ 2913061 w 6445385"/>
              <a:gd name="connsiteY2-14" fmla="*/ 1602768 h 5143499"/>
              <a:gd name="connsiteX3-15" fmla="*/ 4546652 w 6445385"/>
              <a:gd name="connsiteY3-16" fmla="*/ 4222678 h 5143499"/>
              <a:gd name="connsiteX4-17" fmla="*/ 6445385 w 6445385"/>
              <a:gd name="connsiteY4-18" fmla="*/ 5143499 h 5143499"/>
              <a:gd name="connsiteX5" fmla="*/ 0 w 6445385"/>
              <a:gd name="connsiteY5" fmla="*/ 5143499 h 5143499"/>
              <a:gd name="connsiteX0-19" fmla="*/ 0 w 6445385"/>
              <a:gd name="connsiteY0-20" fmla="*/ 5143499 h 5143499"/>
              <a:gd name="connsiteX1-21" fmla="*/ 0 w 6445385"/>
              <a:gd name="connsiteY1-22" fmla="*/ 0 h 5143499"/>
              <a:gd name="connsiteX2-23" fmla="*/ 2913061 w 6445385"/>
              <a:gd name="connsiteY2-24" fmla="*/ 1602768 h 5143499"/>
              <a:gd name="connsiteX3-25" fmla="*/ 4546652 w 6445385"/>
              <a:gd name="connsiteY3-26" fmla="*/ 4222678 h 5143499"/>
              <a:gd name="connsiteX4-27" fmla="*/ 6445385 w 6445385"/>
              <a:gd name="connsiteY4-28" fmla="*/ 5143499 h 5143499"/>
              <a:gd name="connsiteX5-29" fmla="*/ 0 w 6445385"/>
              <a:gd name="connsiteY5-30" fmla="*/ 5143499 h 5143499"/>
              <a:gd name="connsiteX0-31" fmla="*/ 0 w 6445385"/>
              <a:gd name="connsiteY0-32" fmla="*/ 5143499 h 5143499"/>
              <a:gd name="connsiteX1-33" fmla="*/ 0 w 6445385"/>
              <a:gd name="connsiteY1-34" fmla="*/ 0 h 5143499"/>
              <a:gd name="connsiteX2-35" fmla="*/ 2913061 w 6445385"/>
              <a:gd name="connsiteY2-36" fmla="*/ 1602768 h 5143499"/>
              <a:gd name="connsiteX3-37" fmla="*/ 4546652 w 6445385"/>
              <a:gd name="connsiteY3-38" fmla="*/ 4222678 h 5143499"/>
              <a:gd name="connsiteX4-39" fmla="*/ 6445385 w 6445385"/>
              <a:gd name="connsiteY4-40" fmla="*/ 5143499 h 5143499"/>
              <a:gd name="connsiteX5-41" fmla="*/ 0 w 6445385"/>
              <a:gd name="connsiteY5-42" fmla="*/ 5143499 h 51434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</a:cxnLst>
            <a:rect l="l" t="t" r="r" b="b"/>
            <a:pathLst>
              <a:path w="6445385" h="5143499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3181350"/>
            <a:ext cx="2078766" cy="18477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3" y="913668"/>
            <a:ext cx="3639282" cy="363928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024883" y="2003107"/>
            <a:ext cx="4690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40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0955" y="1653628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violence</a:t>
            </a:r>
            <a:endParaRPr lang="zh-CN" altLang="en-US" sz="2000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600" y="13935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第二部分</a:t>
            </a:r>
            <a:endParaRPr lang="zh-CN" altLang="en-US" sz="4000" b="1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9631" y="2724150"/>
            <a:ext cx="3734282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000" dirty="0" smtClean="0">
                <a:solidFill>
                  <a:schemeClr val="accent1"/>
                </a:solidFill>
                <a:sym typeface="+mn-ea"/>
              </a:rPr>
              <a:t>refuse campus bullying  refuse campus bullying</a:t>
            </a:r>
            <a:r>
              <a:rPr lang="zh-CN" altLang="en-US" sz="1000" dirty="0" smtClean="0">
                <a:solidFill>
                  <a:schemeClr val="accent1"/>
                </a:solidFill>
                <a:sym typeface="+mn-ea"/>
              </a:rPr>
              <a:t> refuse </a:t>
            </a:r>
            <a:endParaRPr lang="zh-CN" altLang="en-US" sz="1000" dirty="0" smtClean="0">
              <a:solidFill>
                <a:schemeClr val="accent1"/>
              </a:solidFill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000" dirty="0" smtClean="0">
                <a:solidFill>
                  <a:schemeClr val="accent1"/>
                </a:solidFill>
                <a:sym typeface="+mn-ea"/>
              </a:rPr>
              <a:t>campus  bullying</a:t>
            </a:r>
            <a:endParaRPr lang="zh-CN" alt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3" grpId="0"/>
      <p:bldP spid="5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392" y="1123949"/>
            <a:ext cx="2924884" cy="35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200400" y="1063951"/>
            <a:ext cx="4572001" cy="1683587"/>
            <a:chOff x="4089247" y="1738491"/>
            <a:chExt cx="6096001" cy="22447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247" y="1738491"/>
              <a:ext cx="6096001" cy="224478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555914" y="2453588"/>
              <a:ext cx="342657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spc="225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当自己受到欺凌时</a:t>
              </a:r>
              <a:endParaRPr lang="zh-CN" altLang="en-US" sz="2100" b="1" spc="225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84333" y="2343150"/>
            <a:ext cx="4421467" cy="2105025"/>
            <a:chOff x="5555914" y="3429000"/>
            <a:chExt cx="5895289" cy="2806700"/>
          </a:xfrm>
        </p:grpSpPr>
        <p:sp>
          <p:nvSpPr>
            <p:cNvPr id="12" name="圆角矩形 3"/>
            <p:cNvSpPr/>
            <p:nvPr/>
          </p:nvSpPr>
          <p:spPr>
            <a:xfrm>
              <a:off x="5555914" y="3429000"/>
              <a:ext cx="5895289" cy="2806700"/>
            </a:xfrm>
            <a:prstGeom prst="roundRect">
              <a:avLst>
                <a:gd name="adj" fmla="val 7542"/>
              </a:avLst>
            </a:prstGeom>
            <a:solidFill>
              <a:schemeClr val="bg1"/>
            </a:solidFill>
            <a:ln w="82550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30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893998" y="3982999"/>
              <a:ext cx="495570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当受到欺凌时，最好不要表现出害怕或哭泣，这会让欺负你的人觉得你很好欺负而继续欺负你。</a:t>
              </a:r>
              <a:endPara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9599" y="1276350"/>
            <a:ext cx="4572001" cy="1683587"/>
            <a:chOff x="4089247" y="1738491"/>
            <a:chExt cx="6096001" cy="224478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247" y="1738491"/>
              <a:ext cx="6096001" cy="2244782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5555914" y="2453588"/>
              <a:ext cx="342657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spc="225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当自己受到欺凌时</a:t>
              </a:r>
              <a:endParaRPr lang="zh-CN" altLang="en-US" sz="2100" b="1" spc="225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95" y="895984"/>
            <a:ext cx="3063505" cy="30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7" y="2516684"/>
            <a:ext cx="6770042" cy="21449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70980" y="3022421"/>
            <a:ext cx="4832297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你要勇敢、坚定而且明确地告诉欺凌者停止他们的行为</a:t>
            </a: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然后走开。</a:t>
            </a:r>
            <a:endParaRPr lang="zh-CN" altLang="zh-CN" sz="2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255225" y="1535360"/>
            <a:ext cx="4370806" cy="2854902"/>
          </a:xfrm>
          <a:prstGeom prst="roundRect">
            <a:avLst>
              <a:gd name="adj" fmla="val 957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3962400" y="1885950"/>
            <a:ext cx="307149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有些欺负行为往往是为了取乐，如果看到被欺负的人如此强势，欺凌</a:t>
            </a: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者一般会很无趣地离开。</a:t>
            </a: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35" y="742950"/>
            <a:ext cx="4199565" cy="41995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 noChangeArrowheads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326680" y="976637"/>
            <a:ext cx="2793206" cy="4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245034" y="1831895"/>
            <a:ext cx="26474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为了避开欺凌者最好和他人一起行动，及时向老师、家长及警察求助</a:t>
            </a:r>
            <a:endParaRPr lang="zh-CN" altLang="zh-CN" sz="27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10936"/>
            <a:ext cx="5056414" cy="50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2096" y="639453"/>
            <a:ext cx="4294497" cy="42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3496" y="909259"/>
            <a:ext cx="4148504" cy="35154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15486" y="1731824"/>
            <a:ext cx="2547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当看见别的同学受到欺负时，也要向老师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报告不要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视而不见，成为冷漠的旁观者。</a:t>
            </a:r>
            <a:endParaRPr lang="zh-CN" altLang="zh-C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3586"/>
            <a:ext cx="6531089" cy="36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38" y="1329526"/>
            <a:ext cx="2493453" cy="3813974"/>
          </a:xfrm>
          <a:prstGeom prst="rect">
            <a:avLst/>
          </a:prstGeom>
        </p:spPr>
      </p:pic>
      <p:sp>
        <p:nvSpPr>
          <p:cNvPr id="14" name="Rectangle 3"/>
          <p:cNvSpPr>
            <a:spLocks noGrp="1" noChangeArrowheads="1"/>
          </p:cNvSpPr>
          <p:nvPr/>
        </p:nvSpPr>
        <p:spPr bwMode="auto">
          <a:xfrm>
            <a:off x="914400" y="2419350"/>
            <a:ext cx="6128147" cy="1461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57175" indent="-257175"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校园欺凌可以防，方法掌握要适当。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57175" indent="-257175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求助师长来帮助，自我保护有保障。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051446" y="1730627"/>
            <a:ext cx="347305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应对校园欺凌口诀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avLst/>
            <a:gdLst>
              <a:gd name="connsiteX0" fmla="*/ 0 w 6445385"/>
              <a:gd name="connsiteY0" fmla="*/ 5143499 h 5143499"/>
              <a:gd name="connsiteX1" fmla="*/ 0 w 6445385"/>
              <a:gd name="connsiteY1" fmla="*/ 0 h 5143499"/>
              <a:gd name="connsiteX2" fmla="*/ 6445385 w 6445385"/>
              <a:gd name="connsiteY2" fmla="*/ 5143499 h 5143499"/>
              <a:gd name="connsiteX3" fmla="*/ 0 w 6445385"/>
              <a:gd name="connsiteY3" fmla="*/ 5143499 h 5143499"/>
              <a:gd name="connsiteX0-1" fmla="*/ 0 w 6445385"/>
              <a:gd name="connsiteY0-2" fmla="*/ 5143499 h 5143499"/>
              <a:gd name="connsiteX1-3" fmla="*/ 0 w 6445385"/>
              <a:gd name="connsiteY1-4" fmla="*/ 0 h 5143499"/>
              <a:gd name="connsiteX2-5" fmla="*/ 2913061 w 6445385"/>
              <a:gd name="connsiteY2-6" fmla="*/ 1602768 h 5143499"/>
              <a:gd name="connsiteX3-7" fmla="*/ 6445385 w 6445385"/>
              <a:gd name="connsiteY3-8" fmla="*/ 5143499 h 5143499"/>
              <a:gd name="connsiteX4" fmla="*/ 0 w 6445385"/>
              <a:gd name="connsiteY4" fmla="*/ 5143499 h 5143499"/>
              <a:gd name="connsiteX0-9" fmla="*/ 0 w 6445385"/>
              <a:gd name="connsiteY0-10" fmla="*/ 5143499 h 5143499"/>
              <a:gd name="connsiteX1-11" fmla="*/ 0 w 6445385"/>
              <a:gd name="connsiteY1-12" fmla="*/ 0 h 5143499"/>
              <a:gd name="connsiteX2-13" fmla="*/ 2913061 w 6445385"/>
              <a:gd name="connsiteY2-14" fmla="*/ 1602768 h 5143499"/>
              <a:gd name="connsiteX3-15" fmla="*/ 4546652 w 6445385"/>
              <a:gd name="connsiteY3-16" fmla="*/ 4222678 h 5143499"/>
              <a:gd name="connsiteX4-17" fmla="*/ 6445385 w 6445385"/>
              <a:gd name="connsiteY4-18" fmla="*/ 5143499 h 5143499"/>
              <a:gd name="connsiteX5" fmla="*/ 0 w 6445385"/>
              <a:gd name="connsiteY5" fmla="*/ 5143499 h 5143499"/>
              <a:gd name="connsiteX0-19" fmla="*/ 0 w 6445385"/>
              <a:gd name="connsiteY0-20" fmla="*/ 5143499 h 5143499"/>
              <a:gd name="connsiteX1-21" fmla="*/ 0 w 6445385"/>
              <a:gd name="connsiteY1-22" fmla="*/ 0 h 5143499"/>
              <a:gd name="connsiteX2-23" fmla="*/ 2913061 w 6445385"/>
              <a:gd name="connsiteY2-24" fmla="*/ 1602768 h 5143499"/>
              <a:gd name="connsiteX3-25" fmla="*/ 4546652 w 6445385"/>
              <a:gd name="connsiteY3-26" fmla="*/ 4222678 h 5143499"/>
              <a:gd name="connsiteX4-27" fmla="*/ 6445385 w 6445385"/>
              <a:gd name="connsiteY4-28" fmla="*/ 5143499 h 5143499"/>
              <a:gd name="connsiteX5-29" fmla="*/ 0 w 6445385"/>
              <a:gd name="connsiteY5-30" fmla="*/ 5143499 h 5143499"/>
              <a:gd name="connsiteX0-31" fmla="*/ 0 w 6445385"/>
              <a:gd name="connsiteY0-32" fmla="*/ 5143499 h 5143499"/>
              <a:gd name="connsiteX1-33" fmla="*/ 0 w 6445385"/>
              <a:gd name="connsiteY1-34" fmla="*/ 0 h 5143499"/>
              <a:gd name="connsiteX2-35" fmla="*/ 2913061 w 6445385"/>
              <a:gd name="connsiteY2-36" fmla="*/ 1602768 h 5143499"/>
              <a:gd name="connsiteX3-37" fmla="*/ 4546652 w 6445385"/>
              <a:gd name="connsiteY3-38" fmla="*/ 4222678 h 5143499"/>
              <a:gd name="connsiteX4-39" fmla="*/ 6445385 w 6445385"/>
              <a:gd name="connsiteY4-40" fmla="*/ 5143499 h 5143499"/>
              <a:gd name="connsiteX5-41" fmla="*/ 0 w 6445385"/>
              <a:gd name="connsiteY5-42" fmla="*/ 5143499 h 51434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</a:cxnLst>
            <a:rect l="l" t="t" r="r" b="b"/>
            <a:pathLst>
              <a:path w="6445385" h="5143499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3181350"/>
            <a:ext cx="2078766" cy="18477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3076" y="895350"/>
            <a:ext cx="3639282" cy="36392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86376" y="959853"/>
            <a:ext cx="1856824" cy="773697"/>
            <a:chOff x="657776" y="832548"/>
            <a:chExt cx="2085424" cy="868950"/>
          </a:xfrm>
        </p:grpSpPr>
        <p:sp>
          <p:nvSpPr>
            <p:cNvPr id="2" name="圆角矩形 1"/>
            <p:cNvSpPr/>
            <p:nvPr/>
          </p:nvSpPr>
          <p:spPr>
            <a:xfrm>
              <a:off x="727619" y="859416"/>
              <a:ext cx="1945738" cy="842082"/>
            </a:xfrm>
            <a:custGeom>
              <a:avLst/>
              <a:gdLst>
                <a:gd name="connsiteX0" fmla="*/ 0 w 1870912"/>
                <a:gd name="connsiteY0" fmla="*/ 154123 h 924718"/>
                <a:gd name="connsiteX1" fmla="*/ 154123 w 1870912"/>
                <a:gd name="connsiteY1" fmla="*/ 0 h 924718"/>
                <a:gd name="connsiteX2" fmla="*/ 1716789 w 1870912"/>
                <a:gd name="connsiteY2" fmla="*/ 0 h 924718"/>
                <a:gd name="connsiteX3" fmla="*/ 1870912 w 1870912"/>
                <a:gd name="connsiteY3" fmla="*/ 154123 h 924718"/>
                <a:gd name="connsiteX4" fmla="*/ 1870912 w 1870912"/>
                <a:gd name="connsiteY4" fmla="*/ 770595 h 924718"/>
                <a:gd name="connsiteX5" fmla="*/ 1716789 w 1870912"/>
                <a:gd name="connsiteY5" fmla="*/ 924718 h 924718"/>
                <a:gd name="connsiteX6" fmla="*/ 154123 w 1870912"/>
                <a:gd name="connsiteY6" fmla="*/ 924718 h 924718"/>
                <a:gd name="connsiteX7" fmla="*/ 0 w 1870912"/>
                <a:gd name="connsiteY7" fmla="*/ 770595 h 924718"/>
                <a:gd name="connsiteX8" fmla="*/ 0 w 1870912"/>
                <a:gd name="connsiteY8" fmla="*/ 154123 h 924718"/>
                <a:gd name="connsiteX0-1" fmla="*/ 0 w 1870912"/>
                <a:gd name="connsiteY0-2" fmla="*/ 154269 h 924864"/>
                <a:gd name="connsiteX1-3" fmla="*/ 154123 w 1870912"/>
                <a:gd name="connsiteY1-4" fmla="*/ 146 h 924864"/>
                <a:gd name="connsiteX2-5" fmla="*/ 1038101 w 1870912"/>
                <a:gd name="connsiteY2-6" fmla="*/ 93417 h 924864"/>
                <a:gd name="connsiteX3-7" fmla="*/ 1716789 w 1870912"/>
                <a:gd name="connsiteY3-8" fmla="*/ 146 h 924864"/>
                <a:gd name="connsiteX4-9" fmla="*/ 1870912 w 1870912"/>
                <a:gd name="connsiteY4-10" fmla="*/ 154269 h 924864"/>
                <a:gd name="connsiteX5-11" fmla="*/ 1870912 w 1870912"/>
                <a:gd name="connsiteY5-12" fmla="*/ 770741 h 924864"/>
                <a:gd name="connsiteX6-13" fmla="*/ 1716789 w 1870912"/>
                <a:gd name="connsiteY6-14" fmla="*/ 924864 h 924864"/>
                <a:gd name="connsiteX7-15" fmla="*/ 154123 w 1870912"/>
                <a:gd name="connsiteY7-16" fmla="*/ 924864 h 924864"/>
                <a:gd name="connsiteX8-17" fmla="*/ 0 w 1870912"/>
                <a:gd name="connsiteY8-18" fmla="*/ 770741 h 924864"/>
                <a:gd name="connsiteX9" fmla="*/ 0 w 1870912"/>
                <a:gd name="connsiteY9" fmla="*/ 154269 h 924864"/>
                <a:gd name="connsiteX0-19" fmla="*/ 0 w 1870912"/>
                <a:gd name="connsiteY0-20" fmla="*/ 154269 h 924864"/>
                <a:gd name="connsiteX1-21" fmla="*/ 154123 w 1870912"/>
                <a:gd name="connsiteY1-22" fmla="*/ 146 h 924864"/>
                <a:gd name="connsiteX2-23" fmla="*/ 1038101 w 1870912"/>
                <a:gd name="connsiteY2-24" fmla="*/ 93417 h 924864"/>
                <a:gd name="connsiteX3-25" fmla="*/ 1716789 w 1870912"/>
                <a:gd name="connsiteY3-26" fmla="*/ 146 h 924864"/>
                <a:gd name="connsiteX4-27" fmla="*/ 1870912 w 1870912"/>
                <a:gd name="connsiteY4-28" fmla="*/ 154269 h 924864"/>
                <a:gd name="connsiteX5-29" fmla="*/ 1870912 w 1870912"/>
                <a:gd name="connsiteY5-30" fmla="*/ 770741 h 924864"/>
                <a:gd name="connsiteX6-31" fmla="*/ 1716789 w 1870912"/>
                <a:gd name="connsiteY6-32" fmla="*/ 924864 h 924864"/>
                <a:gd name="connsiteX7-33" fmla="*/ 836221 w 1870912"/>
                <a:gd name="connsiteY7-34" fmla="*/ 794061 h 924864"/>
                <a:gd name="connsiteX8-35" fmla="*/ 154123 w 1870912"/>
                <a:gd name="connsiteY8-36" fmla="*/ 924864 h 924864"/>
                <a:gd name="connsiteX9-37" fmla="*/ 0 w 1870912"/>
                <a:gd name="connsiteY9-38" fmla="*/ 770741 h 924864"/>
                <a:gd name="connsiteX10" fmla="*/ 0 w 1870912"/>
                <a:gd name="connsiteY10" fmla="*/ 154269 h 924864"/>
                <a:gd name="connsiteX0-39" fmla="*/ 0 w 1870912"/>
                <a:gd name="connsiteY0-40" fmla="*/ 154269 h 924864"/>
                <a:gd name="connsiteX1-41" fmla="*/ 154123 w 1870912"/>
                <a:gd name="connsiteY1-42" fmla="*/ 146 h 924864"/>
                <a:gd name="connsiteX2-43" fmla="*/ 1038101 w 1870912"/>
                <a:gd name="connsiteY2-44" fmla="*/ 93417 h 924864"/>
                <a:gd name="connsiteX3-45" fmla="*/ 1716789 w 1870912"/>
                <a:gd name="connsiteY3-46" fmla="*/ 146 h 924864"/>
                <a:gd name="connsiteX4-47" fmla="*/ 1870912 w 1870912"/>
                <a:gd name="connsiteY4-48" fmla="*/ 154269 h 924864"/>
                <a:gd name="connsiteX5-49" fmla="*/ 1786247 w 1870912"/>
                <a:gd name="connsiteY5-50" fmla="*/ 473427 h 924864"/>
                <a:gd name="connsiteX6-51" fmla="*/ 1870912 w 1870912"/>
                <a:gd name="connsiteY6-52" fmla="*/ 770741 h 924864"/>
                <a:gd name="connsiteX7-53" fmla="*/ 1716789 w 1870912"/>
                <a:gd name="connsiteY7-54" fmla="*/ 924864 h 924864"/>
                <a:gd name="connsiteX8-55" fmla="*/ 836221 w 1870912"/>
                <a:gd name="connsiteY8-56" fmla="*/ 794061 h 924864"/>
                <a:gd name="connsiteX9-57" fmla="*/ 154123 w 1870912"/>
                <a:gd name="connsiteY9-58" fmla="*/ 924864 h 924864"/>
                <a:gd name="connsiteX10-59" fmla="*/ 0 w 1870912"/>
                <a:gd name="connsiteY10-60" fmla="*/ 770741 h 924864"/>
                <a:gd name="connsiteX11" fmla="*/ 0 w 1870912"/>
                <a:gd name="connsiteY11" fmla="*/ 154269 h 924864"/>
                <a:gd name="connsiteX0-61" fmla="*/ 0 w 1870912"/>
                <a:gd name="connsiteY0-62" fmla="*/ 154269 h 924864"/>
                <a:gd name="connsiteX1-63" fmla="*/ 154123 w 1870912"/>
                <a:gd name="connsiteY1-64" fmla="*/ 146 h 924864"/>
                <a:gd name="connsiteX2-65" fmla="*/ 1038101 w 1870912"/>
                <a:gd name="connsiteY2-66" fmla="*/ 93417 h 924864"/>
                <a:gd name="connsiteX3-67" fmla="*/ 1716789 w 1870912"/>
                <a:gd name="connsiteY3-68" fmla="*/ 146 h 924864"/>
                <a:gd name="connsiteX4-69" fmla="*/ 1870912 w 1870912"/>
                <a:gd name="connsiteY4-70" fmla="*/ 154269 h 924864"/>
                <a:gd name="connsiteX5-71" fmla="*/ 1786247 w 1870912"/>
                <a:gd name="connsiteY5-72" fmla="*/ 473427 h 924864"/>
                <a:gd name="connsiteX6-73" fmla="*/ 1870912 w 1870912"/>
                <a:gd name="connsiteY6-74" fmla="*/ 770741 h 924864"/>
                <a:gd name="connsiteX7-75" fmla="*/ 1716789 w 1870912"/>
                <a:gd name="connsiteY7-76" fmla="*/ 924864 h 924864"/>
                <a:gd name="connsiteX8-77" fmla="*/ 836221 w 1870912"/>
                <a:gd name="connsiteY8-78" fmla="*/ 794061 h 924864"/>
                <a:gd name="connsiteX9-79" fmla="*/ 154123 w 1870912"/>
                <a:gd name="connsiteY9-80" fmla="*/ 924864 h 924864"/>
                <a:gd name="connsiteX10-81" fmla="*/ 0 w 1870912"/>
                <a:gd name="connsiteY10-82" fmla="*/ 770741 h 924864"/>
                <a:gd name="connsiteX11-83" fmla="*/ 111826 w 1870912"/>
                <a:gd name="connsiteY11-84" fmla="*/ 461552 h 924864"/>
                <a:gd name="connsiteX12" fmla="*/ 0 w 1870912"/>
                <a:gd name="connsiteY12" fmla="*/ 154269 h 924864"/>
                <a:gd name="connsiteX0-85" fmla="*/ 0 w 1940628"/>
                <a:gd name="connsiteY0-86" fmla="*/ 154269 h 924864"/>
                <a:gd name="connsiteX1-87" fmla="*/ 154123 w 1940628"/>
                <a:gd name="connsiteY1-88" fmla="*/ 146 h 924864"/>
                <a:gd name="connsiteX2-89" fmla="*/ 1038101 w 1940628"/>
                <a:gd name="connsiteY2-90" fmla="*/ 93417 h 924864"/>
                <a:gd name="connsiteX3-91" fmla="*/ 1716789 w 1940628"/>
                <a:gd name="connsiteY3-92" fmla="*/ 146 h 924864"/>
                <a:gd name="connsiteX4-93" fmla="*/ 1870912 w 1940628"/>
                <a:gd name="connsiteY4-94" fmla="*/ 154269 h 924864"/>
                <a:gd name="connsiteX5-95" fmla="*/ 1940626 w 1940628"/>
                <a:gd name="connsiteY5-96" fmla="*/ 509053 h 924864"/>
                <a:gd name="connsiteX6-97" fmla="*/ 1870912 w 1940628"/>
                <a:gd name="connsiteY6-98" fmla="*/ 770741 h 924864"/>
                <a:gd name="connsiteX7-99" fmla="*/ 1716789 w 1940628"/>
                <a:gd name="connsiteY7-100" fmla="*/ 924864 h 924864"/>
                <a:gd name="connsiteX8-101" fmla="*/ 836221 w 1940628"/>
                <a:gd name="connsiteY8-102" fmla="*/ 794061 h 924864"/>
                <a:gd name="connsiteX9-103" fmla="*/ 154123 w 1940628"/>
                <a:gd name="connsiteY9-104" fmla="*/ 924864 h 924864"/>
                <a:gd name="connsiteX10-105" fmla="*/ 0 w 1940628"/>
                <a:gd name="connsiteY10-106" fmla="*/ 770741 h 924864"/>
                <a:gd name="connsiteX11-107" fmla="*/ 111826 w 1940628"/>
                <a:gd name="connsiteY11-108" fmla="*/ 461552 h 924864"/>
                <a:gd name="connsiteX12-109" fmla="*/ 0 w 1940628"/>
                <a:gd name="connsiteY12-110" fmla="*/ 154269 h 924864"/>
                <a:gd name="connsiteX0-111" fmla="*/ 0 w 1940628"/>
                <a:gd name="connsiteY0-112" fmla="*/ 154269 h 924864"/>
                <a:gd name="connsiteX1-113" fmla="*/ 154123 w 1940628"/>
                <a:gd name="connsiteY1-114" fmla="*/ 146 h 924864"/>
                <a:gd name="connsiteX2-115" fmla="*/ 1038101 w 1940628"/>
                <a:gd name="connsiteY2-116" fmla="*/ 93417 h 924864"/>
                <a:gd name="connsiteX3-117" fmla="*/ 1716789 w 1940628"/>
                <a:gd name="connsiteY3-118" fmla="*/ 146 h 924864"/>
                <a:gd name="connsiteX4-119" fmla="*/ 1870912 w 1940628"/>
                <a:gd name="connsiteY4-120" fmla="*/ 154269 h 924864"/>
                <a:gd name="connsiteX5-121" fmla="*/ 1940626 w 1940628"/>
                <a:gd name="connsiteY5-122" fmla="*/ 509053 h 924864"/>
                <a:gd name="connsiteX6-123" fmla="*/ 1870912 w 1940628"/>
                <a:gd name="connsiteY6-124" fmla="*/ 770741 h 924864"/>
                <a:gd name="connsiteX7-125" fmla="*/ 1716789 w 1940628"/>
                <a:gd name="connsiteY7-126" fmla="*/ 924864 h 924864"/>
                <a:gd name="connsiteX8-127" fmla="*/ 836221 w 1940628"/>
                <a:gd name="connsiteY8-128" fmla="*/ 794061 h 924864"/>
                <a:gd name="connsiteX9-129" fmla="*/ 154123 w 1940628"/>
                <a:gd name="connsiteY9-130" fmla="*/ 924864 h 924864"/>
                <a:gd name="connsiteX10-131" fmla="*/ 0 w 1940628"/>
                <a:gd name="connsiteY10-132" fmla="*/ 770741 h 924864"/>
                <a:gd name="connsiteX11-133" fmla="*/ 4948 w 1940628"/>
                <a:gd name="connsiteY11-134" fmla="*/ 461552 h 924864"/>
                <a:gd name="connsiteX12-135" fmla="*/ 0 w 1940628"/>
                <a:gd name="connsiteY12-136" fmla="*/ 154269 h 924864"/>
                <a:gd name="connsiteX0-137" fmla="*/ 113822 w 2054450"/>
                <a:gd name="connsiteY0-138" fmla="*/ 154269 h 924864"/>
                <a:gd name="connsiteX1-139" fmla="*/ 267945 w 2054450"/>
                <a:gd name="connsiteY1-140" fmla="*/ 146 h 924864"/>
                <a:gd name="connsiteX2-141" fmla="*/ 1151923 w 2054450"/>
                <a:gd name="connsiteY2-142" fmla="*/ 93417 h 924864"/>
                <a:gd name="connsiteX3-143" fmla="*/ 1830611 w 2054450"/>
                <a:gd name="connsiteY3-144" fmla="*/ 146 h 924864"/>
                <a:gd name="connsiteX4-145" fmla="*/ 1984734 w 2054450"/>
                <a:gd name="connsiteY4-146" fmla="*/ 154269 h 924864"/>
                <a:gd name="connsiteX5-147" fmla="*/ 2054448 w 2054450"/>
                <a:gd name="connsiteY5-148" fmla="*/ 509053 h 924864"/>
                <a:gd name="connsiteX6-149" fmla="*/ 1984734 w 2054450"/>
                <a:gd name="connsiteY6-150" fmla="*/ 770741 h 924864"/>
                <a:gd name="connsiteX7-151" fmla="*/ 1830611 w 2054450"/>
                <a:gd name="connsiteY7-152" fmla="*/ 924864 h 924864"/>
                <a:gd name="connsiteX8-153" fmla="*/ 950043 w 2054450"/>
                <a:gd name="connsiteY8-154" fmla="*/ 794061 h 924864"/>
                <a:gd name="connsiteX9-155" fmla="*/ 267945 w 2054450"/>
                <a:gd name="connsiteY9-156" fmla="*/ 924864 h 924864"/>
                <a:gd name="connsiteX10-157" fmla="*/ 113822 w 2054450"/>
                <a:gd name="connsiteY10-158" fmla="*/ 770741 h 924864"/>
                <a:gd name="connsiteX11-159" fmla="*/ 17 w 2054450"/>
                <a:gd name="connsiteY11-160" fmla="*/ 473427 h 924864"/>
                <a:gd name="connsiteX12-161" fmla="*/ 113822 w 2054450"/>
                <a:gd name="connsiteY12-162" fmla="*/ 154269 h 924864"/>
                <a:gd name="connsiteX0-163" fmla="*/ 113822 w 2054450"/>
                <a:gd name="connsiteY0-164" fmla="*/ 154576 h 925171"/>
                <a:gd name="connsiteX1-165" fmla="*/ 267945 w 2054450"/>
                <a:gd name="connsiteY1-166" fmla="*/ 453 h 925171"/>
                <a:gd name="connsiteX2-167" fmla="*/ 1330053 w 2054450"/>
                <a:gd name="connsiteY2-168" fmla="*/ 22472 h 925171"/>
                <a:gd name="connsiteX3-169" fmla="*/ 1830611 w 2054450"/>
                <a:gd name="connsiteY3-170" fmla="*/ 453 h 925171"/>
                <a:gd name="connsiteX4-171" fmla="*/ 1984734 w 2054450"/>
                <a:gd name="connsiteY4-172" fmla="*/ 154576 h 925171"/>
                <a:gd name="connsiteX5-173" fmla="*/ 2054448 w 2054450"/>
                <a:gd name="connsiteY5-174" fmla="*/ 509360 h 925171"/>
                <a:gd name="connsiteX6-175" fmla="*/ 1984734 w 2054450"/>
                <a:gd name="connsiteY6-176" fmla="*/ 771048 h 925171"/>
                <a:gd name="connsiteX7-177" fmla="*/ 1830611 w 2054450"/>
                <a:gd name="connsiteY7-178" fmla="*/ 925171 h 925171"/>
                <a:gd name="connsiteX8-179" fmla="*/ 950043 w 2054450"/>
                <a:gd name="connsiteY8-180" fmla="*/ 794368 h 925171"/>
                <a:gd name="connsiteX9-181" fmla="*/ 267945 w 2054450"/>
                <a:gd name="connsiteY9-182" fmla="*/ 925171 h 925171"/>
                <a:gd name="connsiteX10-183" fmla="*/ 113822 w 2054450"/>
                <a:gd name="connsiteY10-184" fmla="*/ 771048 h 925171"/>
                <a:gd name="connsiteX11-185" fmla="*/ 17 w 2054450"/>
                <a:gd name="connsiteY11-186" fmla="*/ 473734 h 925171"/>
                <a:gd name="connsiteX12-187" fmla="*/ 113822 w 2054450"/>
                <a:gd name="connsiteY12-188" fmla="*/ 154576 h 925171"/>
                <a:gd name="connsiteX0-189" fmla="*/ 113822 w 2054450"/>
                <a:gd name="connsiteY0-190" fmla="*/ 154576 h 925171"/>
                <a:gd name="connsiteX1-191" fmla="*/ 267945 w 2054450"/>
                <a:gd name="connsiteY1-192" fmla="*/ 453 h 925171"/>
                <a:gd name="connsiteX2-193" fmla="*/ 1330053 w 2054450"/>
                <a:gd name="connsiteY2-194" fmla="*/ 22472 h 925171"/>
                <a:gd name="connsiteX3-195" fmla="*/ 1830611 w 2054450"/>
                <a:gd name="connsiteY3-196" fmla="*/ 453 h 925171"/>
                <a:gd name="connsiteX4-197" fmla="*/ 1984734 w 2054450"/>
                <a:gd name="connsiteY4-198" fmla="*/ 154576 h 925171"/>
                <a:gd name="connsiteX5-199" fmla="*/ 2054448 w 2054450"/>
                <a:gd name="connsiteY5-200" fmla="*/ 509360 h 925171"/>
                <a:gd name="connsiteX6-201" fmla="*/ 1984734 w 2054450"/>
                <a:gd name="connsiteY6-202" fmla="*/ 771048 h 925171"/>
                <a:gd name="connsiteX7-203" fmla="*/ 1830611 w 2054450"/>
                <a:gd name="connsiteY7-204" fmla="*/ 925171 h 925171"/>
                <a:gd name="connsiteX8-205" fmla="*/ 807539 w 2054450"/>
                <a:gd name="connsiteY8-206" fmla="*/ 877495 h 925171"/>
                <a:gd name="connsiteX9-207" fmla="*/ 267945 w 2054450"/>
                <a:gd name="connsiteY9-208" fmla="*/ 925171 h 925171"/>
                <a:gd name="connsiteX10-209" fmla="*/ 113822 w 2054450"/>
                <a:gd name="connsiteY10-210" fmla="*/ 771048 h 925171"/>
                <a:gd name="connsiteX11-211" fmla="*/ 17 w 2054450"/>
                <a:gd name="connsiteY11-212" fmla="*/ 473734 h 925171"/>
                <a:gd name="connsiteX12-213" fmla="*/ 113822 w 2054450"/>
                <a:gd name="connsiteY12-214" fmla="*/ 154576 h 925171"/>
                <a:gd name="connsiteX0-215" fmla="*/ 113822 w 2054450"/>
                <a:gd name="connsiteY0-216" fmla="*/ 154290 h 924885"/>
                <a:gd name="connsiteX1-217" fmla="*/ 267945 w 2054450"/>
                <a:gd name="connsiteY1-218" fmla="*/ 167 h 924885"/>
                <a:gd name="connsiteX2-219" fmla="*/ 1428630 w 2054450"/>
                <a:gd name="connsiteY2-220" fmla="*/ 80781 h 924885"/>
                <a:gd name="connsiteX3-221" fmla="*/ 1830611 w 2054450"/>
                <a:gd name="connsiteY3-222" fmla="*/ 167 h 924885"/>
                <a:gd name="connsiteX4-223" fmla="*/ 1984734 w 2054450"/>
                <a:gd name="connsiteY4-224" fmla="*/ 154290 h 924885"/>
                <a:gd name="connsiteX5-225" fmla="*/ 2054448 w 2054450"/>
                <a:gd name="connsiteY5-226" fmla="*/ 509074 h 924885"/>
                <a:gd name="connsiteX6-227" fmla="*/ 1984734 w 2054450"/>
                <a:gd name="connsiteY6-228" fmla="*/ 770762 h 924885"/>
                <a:gd name="connsiteX7-229" fmla="*/ 1830611 w 2054450"/>
                <a:gd name="connsiteY7-230" fmla="*/ 924885 h 924885"/>
                <a:gd name="connsiteX8-231" fmla="*/ 807539 w 2054450"/>
                <a:gd name="connsiteY8-232" fmla="*/ 877209 h 924885"/>
                <a:gd name="connsiteX9-233" fmla="*/ 267945 w 2054450"/>
                <a:gd name="connsiteY9-234" fmla="*/ 924885 h 924885"/>
                <a:gd name="connsiteX10-235" fmla="*/ 113822 w 2054450"/>
                <a:gd name="connsiteY10-236" fmla="*/ 770762 h 924885"/>
                <a:gd name="connsiteX11-237" fmla="*/ 17 w 2054450"/>
                <a:gd name="connsiteY11-238" fmla="*/ 473448 h 924885"/>
                <a:gd name="connsiteX12-239" fmla="*/ 113822 w 2054450"/>
                <a:gd name="connsiteY12-240" fmla="*/ 154290 h 924885"/>
                <a:gd name="connsiteX0-241" fmla="*/ 113822 w 2054450"/>
                <a:gd name="connsiteY0-242" fmla="*/ 154290 h 924885"/>
                <a:gd name="connsiteX1-243" fmla="*/ 267945 w 2054450"/>
                <a:gd name="connsiteY1-244" fmla="*/ 167 h 924885"/>
                <a:gd name="connsiteX2-245" fmla="*/ 1428630 w 2054450"/>
                <a:gd name="connsiteY2-246" fmla="*/ 80781 h 924885"/>
                <a:gd name="connsiteX3-247" fmla="*/ 1830611 w 2054450"/>
                <a:gd name="connsiteY3-248" fmla="*/ 167 h 924885"/>
                <a:gd name="connsiteX4-249" fmla="*/ 1984734 w 2054450"/>
                <a:gd name="connsiteY4-250" fmla="*/ 154290 h 924885"/>
                <a:gd name="connsiteX5-251" fmla="*/ 2054448 w 2054450"/>
                <a:gd name="connsiteY5-252" fmla="*/ 509074 h 924885"/>
                <a:gd name="connsiteX6-253" fmla="*/ 1984734 w 2054450"/>
                <a:gd name="connsiteY6-254" fmla="*/ 770762 h 924885"/>
                <a:gd name="connsiteX7-255" fmla="*/ 1830611 w 2054450"/>
                <a:gd name="connsiteY7-256" fmla="*/ 924885 h 924885"/>
                <a:gd name="connsiteX8-257" fmla="*/ 680796 w 2054450"/>
                <a:gd name="connsiteY8-258" fmla="*/ 833263 h 924885"/>
                <a:gd name="connsiteX9-259" fmla="*/ 267945 w 2054450"/>
                <a:gd name="connsiteY9-260" fmla="*/ 924885 h 924885"/>
                <a:gd name="connsiteX10-261" fmla="*/ 113822 w 2054450"/>
                <a:gd name="connsiteY10-262" fmla="*/ 770762 h 924885"/>
                <a:gd name="connsiteX11-263" fmla="*/ 17 w 2054450"/>
                <a:gd name="connsiteY11-264" fmla="*/ 473448 h 924885"/>
                <a:gd name="connsiteX12-265" fmla="*/ 113822 w 2054450"/>
                <a:gd name="connsiteY12-266" fmla="*/ 154290 h 9248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</a:cxnLst>
              <a:rect l="l" t="t" r="r" b="b"/>
              <a:pathLst>
                <a:path w="2054450" h="924885">
                  <a:moveTo>
                    <a:pt x="113822" y="154290"/>
                  </a:moveTo>
                  <a:cubicBezTo>
                    <a:pt x="113822" y="69170"/>
                    <a:pt x="182825" y="167"/>
                    <a:pt x="267945" y="167"/>
                  </a:cubicBezTo>
                  <a:cubicBezTo>
                    <a:pt x="558646" y="-4369"/>
                    <a:pt x="1137929" y="85317"/>
                    <a:pt x="1428630" y="80781"/>
                  </a:cubicBezTo>
                  <a:cubicBezTo>
                    <a:pt x="1658818" y="85317"/>
                    <a:pt x="1600423" y="-4369"/>
                    <a:pt x="1830611" y="167"/>
                  </a:cubicBezTo>
                  <a:cubicBezTo>
                    <a:pt x="1915731" y="167"/>
                    <a:pt x="1984734" y="69170"/>
                    <a:pt x="1984734" y="154290"/>
                  </a:cubicBezTo>
                  <a:cubicBezTo>
                    <a:pt x="1984221" y="248801"/>
                    <a:pt x="2054961" y="414563"/>
                    <a:pt x="2054448" y="509074"/>
                  </a:cubicBezTo>
                  <a:lnTo>
                    <a:pt x="1984734" y="770762"/>
                  </a:lnTo>
                  <a:cubicBezTo>
                    <a:pt x="1984734" y="855882"/>
                    <a:pt x="1915731" y="924885"/>
                    <a:pt x="1830611" y="924885"/>
                  </a:cubicBezTo>
                  <a:cubicBezTo>
                    <a:pt x="1505421" y="924827"/>
                    <a:pt x="1005986" y="833321"/>
                    <a:pt x="680796" y="833263"/>
                  </a:cubicBezTo>
                  <a:lnTo>
                    <a:pt x="267945" y="924885"/>
                  </a:lnTo>
                  <a:cubicBezTo>
                    <a:pt x="182825" y="924885"/>
                    <a:pt x="113822" y="855882"/>
                    <a:pt x="113822" y="770762"/>
                  </a:cubicBezTo>
                  <a:cubicBezTo>
                    <a:pt x="115471" y="667699"/>
                    <a:pt x="-1632" y="576511"/>
                    <a:pt x="17" y="473448"/>
                  </a:cubicBezTo>
                  <a:cubicBezTo>
                    <a:pt x="-1632" y="371020"/>
                    <a:pt x="115471" y="256718"/>
                    <a:pt x="113822" y="154290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7776" y="832548"/>
              <a:ext cx="2085424" cy="79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spc="225" dirty="0" smtClean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目 录</a:t>
              </a:r>
              <a:endParaRPr lang="zh-CN" altLang="en-US" sz="4000" b="1" spc="225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74373" y="2049274"/>
            <a:ext cx="380242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3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01</a:t>
            </a:r>
            <a:r>
              <a:rPr lang="zh-CN" altLang="en-US" sz="23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、什么</a:t>
            </a:r>
            <a:r>
              <a:rPr lang="zh-CN" altLang="en-US" sz="23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3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2118" y="2800350"/>
            <a:ext cx="380242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3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02</a:t>
            </a:r>
            <a:r>
              <a:rPr lang="zh-CN" altLang="en-US" sz="23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、学会</a:t>
            </a:r>
            <a:r>
              <a:rPr lang="zh-CN" altLang="en-US" sz="23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对欺凌说“不”</a:t>
            </a:r>
            <a:endParaRPr lang="zh-CN" altLang="en-US" sz="23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3200" y="1200150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violence</a:t>
            </a:r>
            <a:endParaRPr lang="zh-CN" altLang="en-US" sz="2800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3" grpId="0"/>
      <p:bldP spid="2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>
            <a:off x="3265066" y="1241806"/>
            <a:ext cx="5174672" cy="3070514"/>
          </a:xfrm>
          <a:prstGeom prst="cloud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279708" y="1743391"/>
            <a:ext cx="347305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反校园欺凌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   建文明校园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      做文明学生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3" y="819150"/>
            <a:ext cx="3805238" cy="38052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1200150"/>
            <a:ext cx="1543050" cy="9702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学会对欺凌说“不”</a:t>
            </a:r>
            <a:endParaRPr lang="zh-CN" altLang="en-US" sz="2100" spc="225" dirty="0" smtClean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avLst/>
            <a:gdLst>
              <a:gd name="connsiteX0" fmla="*/ 0 w 6445385"/>
              <a:gd name="connsiteY0" fmla="*/ 5143499 h 5143499"/>
              <a:gd name="connsiteX1" fmla="*/ 0 w 6445385"/>
              <a:gd name="connsiteY1" fmla="*/ 0 h 5143499"/>
              <a:gd name="connsiteX2" fmla="*/ 6445385 w 6445385"/>
              <a:gd name="connsiteY2" fmla="*/ 5143499 h 5143499"/>
              <a:gd name="connsiteX3" fmla="*/ 0 w 6445385"/>
              <a:gd name="connsiteY3" fmla="*/ 5143499 h 5143499"/>
              <a:gd name="connsiteX0-1" fmla="*/ 0 w 6445385"/>
              <a:gd name="connsiteY0-2" fmla="*/ 5143499 h 5143499"/>
              <a:gd name="connsiteX1-3" fmla="*/ 0 w 6445385"/>
              <a:gd name="connsiteY1-4" fmla="*/ 0 h 5143499"/>
              <a:gd name="connsiteX2-5" fmla="*/ 2913061 w 6445385"/>
              <a:gd name="connsiteY2-6" fmla="*/ 1602768 h 5143499"/>
              <a:gd name="connsiteX3-7" fmla="*/ 6445385 w 6445385"/>
              <a:gd name="connsiteY3-8" fmla="*/ 5143499 h 5143499"/>
              <a:gd name="connsiteX4" fmla="*/ 0 w 6445385"/>
              <a:gd name="connsiteY4" fmla="*/ 5143499 h 5143499"/>
              <a:gd name="connsiteX0-9" fmla="*/ 0 w 6445385"/>
              <a:gd name="connsiteY0-10" fmla="*/ 5143499 h 5143499"/>
              <a:gd name="connsiteX1-11" fmla="*/ 0 w 6445385"/>
              <a:gd name="connsiteY1-12" fmla="*/ 0 h 5143499"/>
              <a:gd name="connsiteX2-13" fmla="*/ 2913061 w 6445385"/>
              <a:gd name="connsiteY2-14" fmla="*/ 1602768 h 5143499"/>
              <a:gd name="connsiteX3-15" fmla="*/ 4546652 w 6445385"/>
              <a:gd name="connsiteY3-16" fmla="*/ 4222678 h 5143499"/>
              <a:gd name="connsiteX4-17" fmla="*/ 6445385 w 6445385"/>
              <a:gd name="connsiteY4-18" fmla="*/ 5143499 h 5143499"/>
              <a:gd name="connsiteX5" fmla="*/ 0 w 6445385"/>
              <a:gd name="connsiteY5" fmla="*/ 5143499 h 5143499"/>
              <a:gd name="connsiteX0-19" fmla="*/ 0 w 6445385"/>
              <a:gd name="connsiteY0-20" fmla="*/ 5143499 h 5143499"/>
              <a:gd name="connsiteX1-21" fmla="*/ 0 w 6445385"/>
              <a:gd name="connsiteY1-22" fmla="*/ 0 h 5143499"/>
              <a:gd name="connsiteX2-23" fmla="*/ 2913061 w 6445385"/>
              <a:gd name="connsiteY2-24" fmla="*/ 1602768 h 5143499"/>
              <a:gd name="connsiteX3-25" fmla="*/ 4546652 w 6445385"/>
              <a:gd name="connsiteY3-26" fmla="*/ 4222678 h 5143499"/>
              <a:gd name="connsiteX4-27" fmla="*/ 6445385 w 6445385"/>
              <a:gd name="connsiteY4-28" fmla="*/ 5143499 h 5143499"/>
              <a:gd name="connsiteX5-29" fmla="*/ 0 w 6445385"/>
              <a:gd name="connsiteY5-30" fmla="*/ 5143499 h 5143499"/>
              <a:gd name="connsiteX0-31" fmla="*/ 0 w 6445385"/>
              <a:gd name="connsiteY0-32" fmla="*/ 5143499 h 5143499"/>
              <a:gd name="connsiteX1-33" fmla="*/ 0 w 6445385"/>
              <a:gd name="connsiteY1-34" fmla="*/ 0 h 5143499"/>
              <a:gd name="connsiteX2-35" fmla="*/ 2913061 w 6445385"/>
              <a:gd name="connsiteY2-36" fmla="*/ 1602768 h 5143499"/>
              <a:gd name="connsiteX3-37" fmla="*/ 4546652 w 6445385"/>
              <a:gd name="connsiteY3-38" fmla="*/ 4222678 h 5143499"/>
              <a:gd name="connsiteX4-39" fmla="*/ 6445385 w 6445385"/>
              <a:gd name="connsiteY4-40" fmla="*/ 5143499 h 5143499"/>
              <a:gd name="connsiteX5-41" fmla="*/ 0 w 6445385"/>
              <a:gd name="connsiteY5-42" fmla="*/ 5143499 h 51434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</a:cxnLst>
            <a:rect l="l" t="t" r="r" b="b"/>
            <a:pathLst>
              <a:path w="6445385" h="5143499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867150"/>
            <a:ext cx="1307241" cy="11619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374" y="946720"/>
            <a:ext cx="4782425" cy="363928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762000" y="2333464"/>
            <a:ext cx="4672014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900" dirty="0"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普法宣传进校园</a:t>
            </a:r>
            <a:endParaRPr lang="zh-CN" altLang="en-US" sz="2600" spc="9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8200" y="2874158"/>
            <a:ext cx="3185828" cy="371584"/>
            <a:chOff x="765080" y="3192986"/>
            <a:chExt cx="3185828" cy="371584"/>
          </a:xfrm>
        </p:grpSpPr>
        <p:grpSp>
          <p:nvGrpSpPr>
            <p:cNvPr id="9" name="组合 8"/>
            <p:cNvGrpSpPr/>
            <p:nvPr/>
          </p:nvGrpSpPr>
          <p:grpSpPr>
            <a:xfrm>
              <a:off x="765080" y="3192986"/>
              <a:ext cx="3185828" cy="371584"/>
              <a:chOff x="765080" y="3192986"/>
              <a:chExt cx="3185828" cy="37158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765080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234121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703162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172203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641244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110285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79324" y="3192986"/>
                <a:ext cx="371584" cy="371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65080" y="3193621"/>
              <a:ext cx="400050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pc="225" dirty="0" smtClean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对 </a:t>
              </a:r>
              <a:r>
                <a:rPr lang="en-US" altLang="zh-CN" spc="225" dirty="0" smtClean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 </a:t>
              </a:r>
              <a:r>
                <a:rPr lang="zh-CN" altLang="en-US" spc="225" dirty="0" smtClean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   </a:t>
              </a:r>
              <a:endParaRPr lang="zh-CN" altLang="en-US" spc="225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01513" y="3252814"/>
            <a:ext cx="327406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000" dirty="0">
                <a:sym typeface="+mn-ea"/>
              </a:rPr>
              <a:t>refuse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campus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bullying</a:t>
            </a:r>
            <a:r>
              <a:rPr lang="en-US" altLang="zh-CN" sz="1000" dirty="0" smtClean="0">
                <a:sym typeface="+mn-ea"/>
              </a:rPr>
              <a:t>  </a:t>
            </a:r>
            <a:r>
              <a:rPr lang="en-US" altLang="zh-CN" sz="1000" dirty="0">
                <a:sym typeface="+mn-ea"/>
              </a:rPr>
              <a:t>refuse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campus bullying</a:t>
            </a:r>
            <a:r>
              <a:rPr lang="zh-CN" altLang="en-US" sz="1000" dirty="0">
                <a:sym typeface="+mn-ea"/>
              </a:rPr>
              <a:t> </a:t>
            </a:r>
            <a:r>
              <a:rPr lang="en-US" altLang="zh-CN" sz="1000" dirty="0">
                <a:sym typeface="+mn-ea"/>
              </a:rPr>
              <a:t>refuse</a:t>
            </a:r>
            <a:r>
              <a:rPr lang="zh-CN" altLang="en-US" sz="1000" dirty="0">
                <a:sym typeface="+mn-ea"/>
              </a:rPr>
              <a:t> </a:t>
            </a:r>
            <a:endParaRPr lang="zh-CN" altLang="en-US" sz="1000" dirty="0"/>
          </a:p>
          <a:p>
            <a:pPr algn="l">
              <a:lnSpc>
                <a:spcPct val="130000"/>
              </a:lnSpc>
            </a:pPr>
            <a:r>
              <a:rPr lang="zh-CN" altLang="en-US" sz="1000" dirty="0" smtClean="0">
                <a:sym typeface="+mn-ea"/>
              </a:rPr>
              <a:t>campus </a:t>
            </a:r>
            <a:r>
              <a:rPr lang="zh-CN" altLang="en-US" sz="1000" dirty="0">
                <a:sym typeface="+mn-ea"/>
              </a:rPr>
              <a:t> </a:t>
            </a:r>
            <a:r>
              <a:rPr lang="zh-CN" altLang="en-US" sz="1000" dirty="0" smtClean="0">
                <a:sym typeface="+mn-ea"/>
              </a:rPr>
              <a:t>bullying</a:t>
            </a:r>
            <a:endParaRPr lang="zh-CN" altLang="en-US" sz="1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786700" y="3736293"/>
            <a:ext cx="3099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感谢您的观看</a:t>
            </a:r>
            <a:endParaRPr lang="zh-CN" altLang="en-US" sz="1600" spc="3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2876698"/>
            <a:ext cx="40005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校 </a:t>
            </a:r>
            <a:r>
              <a:rPr lang="en-US" altLang="zh-CN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</a:t>
            </a:r>
            <a:endParaRPr lang="zh-CN" altLang="en-US" spc="225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6885" y="2884953"/>
            <a:ext cx="400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园 </a:t>
            </a:r>
            <a:r>
              <a:rPr lang="en-US" altLang="zh-CN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</a:t>
            </a:r>
            <a:endParaRPr lang="zh-CN" altLang="en-US" spc="225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45360" y="2872888"/>
            <a:ext cx="400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欺 </a:t>
            </a:r>
            <a:r>
              <a:rPr lang="en-US" altLang="zh-CN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</a:t>
            </a:r>
            <a:endParaRPr lang="zh-CN" altLang="en-US" spc="225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5415" y="2855743"/>
            <a:ext cx="400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凌 </a:t>
            </a:r>
            <a:r>
              <a:rPr lang="en-US" altLang="zh-CN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</a:t>
            </a:r>
            <a:endParaRPr lang="zh-CN" altLang="en-US" spc="225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9285" y="2855743"/>
            <a:ext cx="400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说 </a:t>
            </a:r>
            <a:r>
              <a:rPr lang="en-US" altLang="zh-CN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</a:t>
            </a:r>
            <a:endParaRPr lang="zh-CN" altLang="en-US" spc="225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8550" y="2872888"/>
            <a:ext cx="400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不 </a:t>
            </a:r>
            <a:r>
              <a:rPr lang="en-US" altLang="zh-CN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</a:t>
            </a:r>
            <a:r>
              <a:rPr lang="zh-CN" altLang="en-US" spc="225" dirty="0" smtClean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</a:t>
            </a:r>
            <a:endParaRPr lang="zh-CN" altLang="en-US" spc="225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5" name="图片 14" descr="8a7087fbd70b7ed83d75df4efd6690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047750"/>
            <a:ext cx="5260340" cy="119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/>
      <p:bldP spid="11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直角三角形 47"/>
          <p:cNvSpPr/>
          <p:nvPr/>
        </p:nvSpPr>
        <p:spPr>
          <a:xfrm flipH="1">
            <a:off x="2714364" y="1"/>
            <a:ext cx="6445385" cy="5143499"/>
          </a:xfrm>
          <a:custGeom>
            <a:avLst/>
            <a:gdLst>
              <a:gd name="connsiteX0" fmla="*/ 0 w 6445385"/>
              <a:gd name="connsiteY0" fmla="*/ 5143499 h 5143499"/>
              <a:gd name="connsiteX1" fmla="*/ 0 w 6445385"/>
              <a:gd name="connsiteY1" fmla="*/ 0 h 5143499"/>
              <a:gd name="connsiteX2" fmla="*/ 6445385 w 6445385"/>
              <a:gd name="connsiteY2" fmla="*/ 5143499 h 5143499"/>
              <a:gd name="connsiteX3" fmla="*/ 0 w 6445385"/>
              <a:gd name="connsiteY3" fmla="*/ 5143499 h 5143499"/>
              <a:gd name="connsiteX0-1" fmla="*/ 0 w 6445385"/>
              <a:gd name="connsiteY0-2" fmla="*/ 5143499 h 5143499"/>
              <a:gd name="connsiteX1-3" fmla="*/ 0 w 6445385"/>
              <a:gd name="connsiteY1-4" fmla="*/ 0 h 5143499"/>
              <a:gd name="connsiteX2-5" fmla="*/ 2913061 w 6445385"/>
              <a:gd name="connsiteY2-6" fmla="*/ 1602768 h 5143499"/>
              <a:gd name="connsiteX3-7" fmla="*/ 6445385 w 6445385"/>
              <a:gd name="connsiteY3-8" fmla="*/ 5143499 h 5143499"/>
              <a:gd name="connsiteX4" fmla="*/ 0 w 6445385"/>
              <a:gd name="connsiteY4" fmla="*/ 5143499 h 5143499"/>
              <a:gd name="connsiteX0-9" fmla="*/ 0 w 6445385"/>
              <a:gd name="connsiteY0-10" fmla="*/ 5143499 h 5143499"/>
              <a:gd name="connsiteX1-11" fmla="*/ 0 w 6445385"/>
              <a:gd name="connsiteY1-12" fmla="*/ 0 h 5143499"/>
              <a:gd name="connsiteX2-13" fmla="*/ 2913061 w 6445385"/>
              <a:gd name="connsiteY2-14" fmla="*/ 1602768 h 5143499"/>
              <a:gd name="connsiteX3-15" fmla="*/ 4546652 w 6445385"/>
              <a:gd name="connsiteY3-16" fmla="*/ 4222678 h 5143499"/>
              <a:gd name="connsiteX4-17" fmla="*/ 6445385 w 6445385"/>
              <a:gd name="connsiteY4-18" fmla="*/ 5143499 h 5143499"/>
              <a:gd name="connsiteX5" fmla="*/ 0 w 6445385"/>
              <a:gd name="connsiteY5" fmla="*/ 5143499 h 5143499"/>
              <a:gd name="connsiteX0-19" fmla="*/ 0 w 6445385"/>
              <a:gd name="connsiteY0-20" fmla="*/ 5143499 h 5143499"/>
              <a:gd name="connsiteX1-21" fmla="*/ 0 w 6445385"/>
              <a:gd name="connsiteY1-22" fmla="*/ 0 h 5143499"/>
              <a:gd name="connsiteX2-23" fmla="*/ 2913061 w 6445385"/>
              <a:gd name="connsiteY2-24" fmla="*/ 1602768 h 5143499"/>
              <a:gd name="connsiteX3-25" fmla="*/ 4546652 w 6445385"/>
              <a:gd name="connsiteY3-26" fmla="*/ 4222678 h 5143499"/>
              <a:gd name="connsiteX4-27" fmla="*/ 6445385 w 6445385"/>
              <a:gd name="connsiteY4-28" fmla="*/ 5143499 h 5143499"/>
              <a:gd name="connsiteX5-29" fmla="*/ 0 w 6445385"/>
              <a:gd name="connsiteY5-30" fmla="*/ 5143499 h 5143499"/>
              <a:gd name="connsiteX0-31" fmla="*/ 0 w 6445385"/>
              <a:gd name="connsiteY0-32" fmla="*/ 5143499 h 5143499"/>
              <a:gd name="connsiteX1-33" fmla="*/ 0 w 6445385"/>
              <a:gd name="connsiteY1-34" fmla="*/ 0 h 5143499"/>
              <a:gd name="connsiteX2-35" fmla="*/ 2913061 w 6445385"/>
              <a:gd name="connsiteY2-36" fmla="*/ 1602768 h 5143499"/>
              <a:gd name="connsiteX3-37" fmla="*/ 4546652 w 6445385"/>
              <a:gd name="connsiteY3-38" fmla="*/ 4222678 h 5143499"/>
              <a:gd name="connsiteX4-39" fmla="*/ 6445385 w 6445385"/>
              <a:gd name="connsiteY4-40" fmla="*/ 5143499 h 5143499"/>
              <a:gd name="connsiteX5-41" fmla="*/ 0 w 6445385"/>
              <a:gd name="connsiteY5-42" fmla="*/ 5143499 h 51434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</a:cxnLst>
            <a:rect l="l" t="t" r="r" b="b"/>
            <a:pathLst>
              <a:path w="6445385" h="5143499">
                <a:moveTo>
                  <a:pt x="0" y="5143499"/>
                </a:moveTo>
                <a:lnTo>
                  <a:pt x="0" y="0"/>
                </a:lnTo>
                <a:cubicBezTo>
                  <a:pt x="577178" y="1818525"/>
                  <a:pt x="1945465" y="832207"/>
                  <a:pt x="2913061" y="1602768"/>
                </a:cubicBezTo>
                <a:cubicBezTo>
                  <a:pt x="3594580" y="2274013"/>
                  <a:pt x="2961007" y="3274031"/>
                  <a:pt x="4546652" y="4222678"/>
                </a:cubicBezTo>
                <a:lnTo>
                  <a:pt x="6445385" y="5143499"/>
                </a:lnTo>
                <a:lnTo>
                  <a:pt x="0" y="5143499"/>
                </a:lnTo>
                <a:close/>
              </a:path>
            </a:pathLst>
          </a:cu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0274" y="4082704"/>
            <a:ext cx="9175275" cy="10607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3181350"/>
            <a:ext cx="2078766" cy="184779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13" y="1"/>
            <a:ext cx="2919594" cy="1885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3" y="913668"/>
            <a:ext cx="3639282" cy="363928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024883" y="2003107"/>
            <a:ext cx="4461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40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40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0955" y="1653628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violence</a:t>
            </a:r>
            <a:endParaRPr lang="zh-CN" altLang="en-US" sz="2000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600" y="139350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第一部分</a:t>
            </a:r>
            <a:endParaRPr lang="zh-CN" altLang="en-US" sz="4000" b="1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9631" y="2724150"/>
            <a:ext cx="3734282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000" dirty="0" smtClean="0">
                <a:solidFill>
                  <a:schemeClr val="accent1"/>
                </a:solidFill>
                <a:sym typeface="+mn-ea"/>
              </a:rPr>
              <a:t>refuse campus bullying  refuse campus bullying</a:t>
            </a:r>
            <a:r>
              <a:rPr lang="zh-CN" altLang="en-US" sz="1000" dirty="0" smtClean="0">
                <a:solidFill>
                  <a:schemeClr val="accent1"/>
                </a:solidFill>
                <a:sym typeface="+mn-ea"/>
              </a:rPr>
              <a:t> refuse </a:t>
            </a:r>
            <a:endParaRPr lang="zh-CN" altLang="en-US" sz="1000" dirty="0" smtClean="0">
              <a:solidFill>
                <a:schemeClr val="accent1"/>
              </a:solidFill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1000" dirty="0" smtClean="0">
                <a:solidFill>
                  <a:schemeClr val="accent1"/>
                </a:solidFill>
                <a:sym typeface="+mn-ea"/>
              </a:rPr>
              <a:t>campus  bullying</a:t>
            </a:r>
            <a:endParaRPr lang="zh-CN" alt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3" grpId="0"/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3962400" y="1717401"/>
            <a:ext cx="43139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6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校园欺凌是指：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在校园内外学生间一方单次或多次蓄意或恶意通过肢体、语言及网络手段实施欺负、侮辱，造成另一方身体伤害、财产损失或精神损失等的事件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。</a:t>
            </a:r>
            <a:endParaRPr lang="zh-CN" altLang="zh-CN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5350"/>
            <a:ext cx="3816175" cy="3816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矩形 138"/>
          <p:cNvSpPr/>
          <p:nvPr/>
        </p:nvSpPr>
        <p:spPr>
          <a:xfrm>
            <a:off x="815687" y="1409501"/>
            <a:ext cx="474691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、肢体欺凌。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冲撞、拳打脚踢以及抢夺财务等，是容易察觉的欺凌形式。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20854" y="2495550"/>
            <a:ext cx="474691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、言语欺凌。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当众嘲笑、辱骂以及给别人起侮辱性外号等，是不容易察觉的欺凌形式。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810924" y="3620690"/>
            <a:ext cx="474691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、社交欺凌。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采取孤立，令其身边没有朋友等，是不容易察觉的欺凌形式。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47750"/>
            <a:ext cx="3638550" cy="36385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43000" y="1581150"/>
            <a:ext cx="320040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、网络欺凌。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在网上发表对受害者不利的网络言论等进行恶搞，是不容易察觉的欺凌形式。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76736"/>
            <a:ext cx="3505200" cy="3505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422689" y="1354289"/>
            <a:ext cx="6310992" cy="2990843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-1" fmla="*/ 96733 w 6996296"/>
              <a:gd name="connsiteY0-2" fmla="*/ 368538 h 3444247"/>
              <a:gd name="connsiteX1-3" fmla="*/ 44073 w 6996296"/>
              <a:gd name="connsiteY1-4" fmla="*/ 505294 h 3444247"/>
              <a:gd name="connsiteX2-5" fmla="*/ 138296 w 6996296"/>
              <a:gd name="connsiteY2-6" fmla="*/ 2384374 h 3444247"/>
              <a:gd name="connsiteX3-7" fmla="*/ 159078 w 6996296"/>
              <a:gd name="connsiteY3-8" fmla="*/ 2675320 h 3444247"/>
              <a:gd name="connsiteX4-9" fmla="*/ 200642 w 6996296"/>
              <a:gd name="connsiteY4-10" fmla="*/ 3049392 h 3444247"/>
              <a:gd name="connsiteX5-11" fmla="*/ 221424 w 6996296"/>
              <a:gd name="connsiteY5-12" fmla="*/ 3111738 h 3444247"/>
              <a:gd name="connsiteX6-13" fmla="*/ 262987 w 6996296"/>
              <a:gd name="connsiteY6-14" fmla="*/ 3319556 h 3444247"/>
              <a:gd name="connsiteX7-15" fmla="*/ 1405987 w 6996296"/>
              <a:gd name="connsiteY7-16" fmla="*/ 3340338 h 3444247"/>
              <a:gd name="connsiteX8-17" fmla="*/ 1426769 w 6996296"/>
              <a:gd name="connsiteY8-18" fmla="*/ 3402683 h 3444247"/>
              <a:gd name="connsiteX9-19" fmla="*/ 2382733 w 6996296"/>
              <a:gd name="connsiteY9-20" fmla="*/ 3444247 h 3444247"/>
              <a:gd name="connsiteX10-21" fmla="*/ 3089315 w 6996296"/>
              <a:gd name="connsiteY10-22" fmla="*/ 3402683 h 3444247"/>
              <a:gd name="connsiteX11-23" fmla="*/ 3172442 w 6996296"/>
              <a:gd name="connsiteY11-24" fmla="*/ 3381902 h 3444247"/>
              <a:gd name="connsiteX12-25" fmla="*/ 4003715 w 6996296"/>
              <a:gd name="connsiteY12-26" fmla="*/ 3402683 h 3444247"/>
              <a:gd name="connsiteX13-27" fmla="*/ 4315442 w 6996296"/>
              <a:gd name="connsiteY13-28" fmla="*/ 3361120 h 3444247"/>
              <a:gd name="connsiteX14-29" fmla="*/ 4440133 w 6996296"/>
              <a:gd name="connsiteY14-30" fmla="*/ 3319556 h 3444247"/>
              <a:gd name="connsiteX15-31" fmla="*/ 5167496 w 6996296"/>
              <a:gd name="connsiteY15-32" fmla="*/ 3361120 h 3444247"/>
              <a:gd name="connsiteX16-33" fmla="*/ 5437660 w 6996296"/>
              <a:gd name="connsiteY16-34" fmla="*/ 3340338 h 3444247"/>
              <a:gd name="connsiteX17-35" fmla="*/ 5520787 w 6996296"/>
              <a:gd name="connsiteY17-36" fmla="*/ 3298774 h 3444247"/>
              <a:gd name="connsiteX18-37" fmla="*/ 5583133 w 6996296"/>
              <a:gd name="connsiteY18-38" fmla="*/ 3277992 h 3444247"/>
              <a:gd name="connsiteX19-39" fmla="*/ 5707824 w 6996296"/>
              <a:gd name="connsiteY19-40" fmla="*/ 3194865 h 3444247"/>
              <a:gd name="connsiteX20-41" fmla="*/ 5832515 w 6996296"/>
              <a:gd name="connsiteY20-42" fmla="*/ 3215647 h 3444247"/>
              <a:gd name="connsiteX21-43" fmla="*/ 5977987 w 6996296"/>
              <a:gd name="connsiteY21-44" fmla="*/ 3277992 h 3444247"/>
              <a:gd name="connsiteX22-45" fmla="*/ 6061115 w 6996296"/>
              <a:gd name="connsiteY22-46" fmla="*/ 3340338 h 3444247"/>
              <a:gd name="connsiteX23-47" fmla="*/ 6580660 w 6996296"/>
              <a:gd name="connsiteY23-48" fmla="*/ 3257211 h 3444247"/>
              <a:gd name="connsiteX24-49" fmla="*/ 6726133 w 6996296"/>
              <a:gd name="connsiteY24-50" fmla="*/ 3132520 h 3444247"/>
              <a:gd name="connsiteX25-51" fmla="*/ 6767696 w 6996296"/>
              <a:gd name="connsiteY25-52" fmla="*/ 3070174 h 3444247"/>
              <a:gd name="connsiteX26-53" fmla="*/ 6809260 w 6996296"/>
              <a:gd name="connsiteY26-54" fmla="*/ 2945483 h 3444247"/>
              <a:gd name="connsiteX27-55" fmla="*/ 6830042 w 6996296"/>
              <a:gd name="connsiteY27-56" fmla="*/ 2675320 h 3444247"/>
              <a:gd name="connsiteX28-57" fmla="*/ 6850824 w 6996296"/>
              <a:gd name="connsiteY28-58" fmla="*/ 2571411 h 3444247"/>
              <a:gd name="connsiteX29-59" fmla="*/ 6892387 w 6996296"/>
              <a:gd name="connsiteY29-60" fmla="*/ 2238902 h 3444247"/>
              <a:gd name="connsiteX30-61" fmla="*/ 6933951 w 6996296"/>
              <a:gd name="connsiteY30-62" fmla="*/ 1947956 h 3444247"/>
              <a:gd name="connsiteX31-63" fmla="*/ 6975515 w 6996296"/>
              <a:gd name="connsiteY31-64" fmla="*/ 1864829 h 3444247"/>
              <a:gd name="connsiteX32-65" fmla="*/ 6996296 w 6996296"/>
              <a:gd name="connsiteY32-66" fmla="*/ 1781702 h 3444247"/>
              <a:gd name="connsiteX33-67" fmla="*/ 6933951 w 6996296"/>
              <a:gd name="connsiteY33-68" fmla="*/ 1303720 h 3444247"/>
              <a:gd name="connsiteX34-69" fmla="*/ 6913169 w 6996296"/>
              <a:gd name="connsiteY34-70" fmla="*/ 1220592 h 3444247"/>
              <a:gd name="connsiteX35-71" fmla="*/ 6871606 w 6996296"/>
              <a:gd name="connsiteY35-72" fmla="*/ 1095902 h 3444247"/>
              <a:gd name="connsiteX36-73" fmla="*/ 6892387 w 6996296"/>
              <a:gd name="connsiteY36-74" fmla="*/ 888083 h 3444247"/>
              <a:gd name="connsiteX37-75" fmla="*/ 6809260 w 6996296"/>
              <a:gd name="connsiteY37-76" fmla="*/ 763392 h 3444247"/>
              <a:gd name="connsiteX38-77" fmla="*/ 6788478 w 6996296"/>
              <a:gd name="connsiteY38-78" fmla="*/ 77592 h 3444247"/>
              <a:gd name="connsiteX39-79" fmla="*/ 5084369 w 6996296"/>
              <a:gd name="connsiteY39-80" fmla="*/ 139938 h 3444247"/>
              <a:gd name="connsiteX40-81" fmla="*/ 4876551 w 6996296"/>
              <a:gd name="connsiteY40-82" fmla="*/ 181502 h 3444247"/>
              <a:gd name="connsiteX41-83" fmla="*/ 4585606 w 6996296"/>
              <a:gd name="connsiteY41-84" fmla="*/ 223065 h 3444247"/>
              <a:gd name="connsiteX42-85" fmla="*/ 4523260 w 6996296"/>
              <a:gd name="connsiteY42-86" fmla="*/ 243847 h 3444247"/>
              <a:gd name="connsiteX43-87" fmla="*/ 4440133 w 6996296"/>
              <a:gd name="connsiteY43-88" fmla="*/ 223065 h 3444247"/>
              <a:gd name="connsiteX44-89" fmla="*/ 4253096 w 6996296"/>
              <a:gd name="connsiteY44-90" fmla="*/ 139938 h 3444247"/>
              <a:gd name="connsiteX45-91" fmla="*/ 4066060 w 6996296"/>
              <a:gd name="connsiteY45-92" fmla="*/ 119156 h 3444247"/>
              <a:gd name="connsiteX46-93" fmla="*/ 3962151 w 6996296"/>
              <a:gd name="connsiteY46-94" fmla="*/ 77592 h 3444247"/>
              <a:gd name="connsiteX47-95" fmla="*/ 3567296 w 6996296"/>
              <a:gd name="connsiteY47-96" fmla="*/ 98374 h 3444247"/>
              <a:gd name="connsiteX48-97" fmla="*/ 3317915 w 6996296"/>
              <a:gd name="connsiteY48-98" fmla="*/ 181502 h 3444247"/>
              <a:gd name="connsiteX49-99" fmla="*/ 3214006 w 6996296"/>
              <a:gd name="connsiteY49-100" fmla="*/ 202283 h 3444247"/>
              <a:gd name="connsiteX50-101" fmla="*/ 1987878 w 6996296"/>
              <a:gd name="connsiteY50-102" fmla="*/ 181502 h 3444247"/>
              <a:gd name="connsiteX51-103" fmla="*/ 1904751 w 6996296"/>
              <a:gd name="connsiteY51-104" fmla="*/ 119156 h 3444247"/>
              <a:gd name="connsiteX52-105" fmla="*/ 1842406 w 6996296"/>
              <a:gd name="connsiteY52-106" fmla="*/ 98374 h 3444247"/>
              <a:gd name="connsiteX53-107" fmla="*/ 1530678 w 6996296"/>
              <a:gd name="connsiteY53-108" fmla="*/ 139938 h 3444247"/>
              <a:gd name="connsiteX54-109" fmla="*/ 1447551 w 6996296"/>
              <a:gd name="connsiteY54-110" fmla="*/ 160720 h 3444247"/>
              <a:gd name="connsiteX55-111" fmla="*/ 1218951 w 6996296"/>
              <a:gd name="connsiteY55-112" fmla="*/ 202283 h 3444247"/>
              <a:gd name="connsiteX56-113" fmla="*/ 803315 w 6996296"/>
              <a:gd name="connsiteY56-114" fmla="*/ 181502 h 3444247"/>
              <a:gd name="connsiteX57-115" fmla="*/ 740969 w 6996296"/>
              <a:gd name="connsiteY57-116" fmla="*/ 160720 h 3444247"/>
              <a:gd name="connsiteX58-117" fmla="*/ 470806 w 6996296"/>
              <a:gd name="connsiteY58-118" fmla="*/ 181502 h 3444247"/>
              <a:gd name="connsiteX59-119" fmla="*/ 283769 w 6996296"/>
              <a:gd name="connsiteY59-120" fmla="*/ 243847 h 3444247"/>
              <a:gd name="connsiteX60-121" fmla="*/ 221424 w 6996296"/>
              <a:gd name="connsiteY60-122" fmla="*/ 181502 h 3444247"/>
              <a:gd name="connsiteX61-123" fmla="*/ 55169 w 6996296"/>
              <a:gd name="connsiteY61-124" fmla="*/ 181502 h 3444247"/>
              <a:gd name="connsiteX62-125" fmla="*/ 13606 w 6996296"/>
              <a:gd name="connsiteY62-126" fmla="*/ 514011 h 3444247"/>
              <a:gd name="connsiteX0-127" fmla="*/ 44073 w 6996296"/>
              <a:gd name="connsiteY0-128" fmla="*/ 505294 h 3444247"/>
              <a:gd name="connsiteX1-129" fmla="*/ 138296 w 6996296"/>
              <a:gd name="connsiteY1-130" fmla="*/ 2384374 h 3444247"/>
              <a:gd name="connsiteX2-131" fmla="*/ 159078 w 6996296"/>
              <a:gd name="connsiteY2-132" fmla="*/ 2675320 h 3444247"/>
              <a:gd name="connsiteX3-133" fmla="*/ 200642 w 6996296"/>
              <a:gd name="connsiteY3-134" fmla="*/ 3049392 h 3444247"/>
              <a:gd name="connsiteX4-135" fmla="*/ 221424 w 6996296"/>
              <a:gd name="connsiteY4-136" fmla="*/ 3111738 h 3444247"/>
              <a:gd name="connsiteX5-137" fmla="*/ 262987 w 6996296"/>
              <a:gd name="connsiteY5-138" fmla="*/ 3319556 h 3444247"/>
              <a:gd name="connsiteX6-139" fmla="*/ 1405987 w 6996296"/>
              <a:gd name="connsiteY6-140" fmla="*/ 3340338 h 3444247"/>
              <a:gd name="connsiteX7-141" fmla="*/ 1426769 w 6996296"/>
              <a:gd name="connsiteY7-142" fmla="*/ 3402683 h 3444247"/>
              <a:gd name="connsiteX8-143" fmla="*/ 2382733 w 6996296"/>
              <a:gd name="connsiteY8-144" fmla="*/ 3444247 h 3444247"/>
              <a:gd name="connsiteX9-145" fmla="*/ 3089315 w 6996296"/>
              <a:gd name="connsiteY9-146" fmla="*/ 3402683 h 3444247"/>
              <a:gd name="connsiteX10-147" fmla="*/ 3172442 w 6996296"/>
              <a:gd name="connsiteY10-148" fmla="*/ 3381902 h 3444247"/>
              <a:gd name="connsiteX11-149" fmla="*/ 4003715 w 6996296"/>
              <a:gd name="connsiteY11-150" fmla="*/ 3402683 h 3444247"/>
              <a:gd name="connsiteX12-151" fmla="*/ 4315442 w 6996296"/>
              <a:gd name="connsiteY12-152" fmla="*/ 3361120 h 3444247"/>
              <a:gd name="connsiteX13-153" fmla="*/ 4440133 w 6996296"/>
              <a:gd name="connsiteY13-154" fmla="*/ 3319556 h 3444247"/>
              <a:gd name="connsiteX14-155" fmla="*/ 5167496 w 6996296"/>
              <a:gd name="connsiteY14-156" fmla="*/ 3361120 h 3444247"/>
              <a:gd name="connsiteX15-157" fmla="*/ 5437660 w 6996296"/>
              <a:gd name="connsiteY15-158" fmla="*/ 3340338 h 3444247"/>
              <a:gd name="connsiteX16-159" fmla="*/ 5520787 w 6996296"/>
              <a:gd name="connsiteY16-160" fmla="*/ 3298774 h 3444247"/>
              <a:gd name="connsiteX17-161" fmla="*/ 5583133 w 6996296"/>
              <a:gd name="connsiteY17-162" fmla="*/ 3277992 h 3444247"/>
              <a:gd name="connsiteX18-163" fmla="*/ 5707824 w 6996296"/>
              <a:gd name="connsiteY18-164" fmla="*/ 3194865 h 3444247"/>
              <a:gd name="connsiteX19-165" fmla="*/ 5832515 w 6996296"/>
              <a:gd name="connsiteY19-166" fmla="*/ 3215647 h 3444247"/>
              <a:gd name="connsiteX20-167" fmla="*/ 5977987 w 6996296"/>
              <a:gd name="connsiteY20-168" fmla="*/ 3277992 h 3444247"/>
              <a:gd name="connsiteX21-169" fmla="*/ 6061115 w 6996296"/>
              <a:gd name="connsiteY21-170" fmla="*/ 3340338 h 3444247"/>
              <a:gd name="connsiteX22-171" fmla="*/ 6580660 w 6996296"/>
              <a:gd name="connsiteY22-172" fmla="*/ 3257211 h 3444247"/>
              <a:gd name="connsiteX23-173" fmla="*/ 6726133 w 6996296"/>
              <a:gd name="connsiteY23-174" fmla="*/ 3132520 h 3444247"/>
              <a:gd name="connsiteX24-175" fmla="*/ 6767696 w 6996296"/>
              <a:gd name="connsiteY24-176" fmla="*/ 3070174 h 3444247"/>
              <a:gd name="connsiteX25-177" fmla="*/ 6809260 w 6996296"/>
              <a:gd name="connsiteY25-178" fmla="*/ 2945483 h 3444247"/>
              <a:gd name="connsiteX26-179" fmla="*/ 6830042 w 6996296"/>
              <a:gd name="connsiteY26-180" fmla="*/ 2675320 h 3444247"/>
              <a:gd name="connsiteX27-181" fmla="*/ 6850824 w 6996296"/>
              <a:gd name="connsiteY27-182" fmla="*/ 2571411 h 3444247"/>
              <a:gd name="connsiteX28-183" fmla="*/ 6892387 w 6996296"/>
              <a:gd name="connsiteY28-184" fmla="*/ 2238902 h 3444247"/>
              <a:gd name="connsiteX29-185" fmla="*/ 6933951 w 6996296"/>
              <a:gd name="connsiteY29-186" fmla="*/ 1947956 h 3444247"/>
              <a:gd name="connsiteX30-187" fmla="*/ 6975515 w 6996296"/>
              <a:gd name="connsiteY30-188" fmla="*/ 1864829 h 3444247"/>
              <a:gd name="connsiteX31-189" fmla="*/ 6996296 w 6996296"/>
              <a:gd name="connsiteY31-190" fmla="*/ 1781702 h 3444247"/>
              <a:gd name="connsiteX32-191" fmla="*/ 6933951 w 6996296"/>
              <a:gd name="connsiteY32-192" fmla="*/ 1303720 h 3444247"/>
              <a:gd name="connsiteX33-193" fmla="*/ 6913169 w 6996296"/>
              <a:gd name="connsiteY33-194" fmla="*/ 1220592 h 3444247"/>
              <a:gd name="connsiteX34-195" fmla="*/ 6871606 w 6996296"/>
              <a:gd name="connsiteY34-196" fmla="*/ 1095902 h 3444247"/>
              <a:gd name="connsiteX35-197" fmla="*/ 6892387 w 6996296"/>
              <a:gd name="connsiteY35-198" fmla="*/ 888083 h 3444247"/>
              <a:gd name="connsiteX36-199" fmla="*/ 6809260 w 6996296"/>
              <a:gd name="connsiteY36-200" fmla="*/ 763392 h 3444247"/>
              <a:gd name="connsiteX37-201" fmla="*/ 6788478 w 6996296"/>
              <a:gd name="connsiteY37-202" fmla="*/ 77592 h 3444247"/>
              <a:gd name="connsiteX38-203" fmla="*/ 5084369 w 6996296"/>
              <a:gd name="connsiteY38-204" fmla="*/ 139938 h 3444247"/>
              <a:gd name="connsiteX39-205" fmla="*/ 4876551 w 6996296"/>
              <a:gd name="connsiteY39-206" fmla="*/ 181502 h 3444247"/>
              <a:gd name="connsiteX40-207" fmla="*/ 4585606 w 6996296"/>
              <a:gd name="connsiteY40-208" fmla="*/ 223065 h 3444247"/>
              <a:gd name="connsiteX41-209" fmla="*/ 4523260 w 6996296"/>
              <a:gd name="connsiteY41-210" fmla="*/ 243847 h 3444247"/>
              <a:gd name="connsiteX42-211" fmla="*/ 4440133 w 6996296"/>
              <a:gd name="connsiteY42-212" fmla="*/ 223065 h 3444247"/>
              <a:gd name="connsiteX43-213" fmla="*/ 4253096 w 6996296"/>
              <a:gd name="connsiteY43-214" fmla="*/ 139938 h 3444247"/>
              <a:gd name="connsiteX44-215" fmla="*/ 4066060 w 6996296"/>
              <a:gd name="connsiteY44-216" fmla="*/ 119156 h 3444247"/>
              <a:gd name="connsiteX45-217" fmla="*/ 3962151 w 6996296"/>
              <a:gd name="connsiteY45-218" fmla="*/ 77592 h 3444247"/>
              <a:gd name="connsiteX46-219" fmla="*/ 3567296 w 6996296"/>
              <a:gd name="connsiteY46-220" fmla="*/ 98374 h 3444247"/>
              <a:gd name="connsiteX47-221" fmla="*/ 3317915 w 6996296"/>
              <a:gd name="connsiteY47-222" fmla="*/ 181502 h 3444247"/>
              <a:gd name="connsiteX48-223" fmla="*/ 3214006 w 6996296"/>
              <a:gd name="connsiteY48-224" fmla="*/ 202283 h 3444247"/>
              <a:gd name="connsiteX49-225" fmla="*/ 1987878 w 6996296"/>
              <a:gd name="connsiteY49-226" fmla="*/ 181502 h 3444247"/>
              <a:gd name="connsiteX50-227" fmla="*/ 1904751 w 6996296"/>
              <a:gd name="connsiteY50-228" fmla="*/ 119156 h 3444247"/>
              <a:gd name="connsiteX51-229" fmla="*/ 1842406 w 6996296"/>
              <a:gd name="connsiteY51-230" fmla="*/ 98374 h 3444247"/>
              <a:gd name="connsiteX52-231" fmla="*/ 1530678 w 6996296"/>
              <a:gd name="connsiteY52-232" fmla="*/ 139938 h 3444247"/>
              <a:gd name="connsiteX53-233" fmla="*/ 1447551 w 6996296"/>
              <a:gd name="connsiteY53-234" fmla="*/ 160720 h 3444247"/>
              <a:gd name="connsiteX54-235" fmla="*/ 1218951 w 6996296"/>
              <a:gd name="connsiteY54-236" fmla="*/ 202283 h 3444247"/>
              <a:gd name="connsiteX55-237" fmla="*/ 803315 w 6996296"/>
              <a:gd name="connsiteY55-238" fmla="*/ 181502 h 3444247"/>
              <a:gd name="connsiteX56-239" fmla="*/ 740969 w 6996296"/>
              <a:gd name="connsiteY56-240" fmla="*/ 160720 h 3444247"/>
              <a:gd name="connsiteX57-241" fmla="*/ 470806 w 6996296"/>
              <a:gd name="connsiteY57-242" fmla="*/ 181502 h 3444247"/>
              <a:gd name="connsiteX58-243" fmla="*/ 283769 w 6996296"/>
              <a:gd name="connsiteY58-244" fmla="*/ 243847 h 3444247"/>
              <a:gd name="connsiteX59-245" fmla="*/ 221424 w 6996296"/>
              <a:gd name="connsiteY59-246" fmla="*/ 181502 h 3444247"/>
              <a:gd name="connsiteX60-247" fmla="*/ 55169 w 6996296"/>
              <a:gd name="connsiteY60-248" fmla="*/ 181502 h 3444247"/>
              <a:gd name="connsiteX61-249" fmla="*/ 13606 w 6996296"/>
              <a:gd name="connsiteY61-250" fmla="*/ 514011 h 3444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1" y="1352550"/>
            <a:ext cx="2386701" cy="345491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28800" y="20688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你有没有遇到过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校园欺凌的现象呢？</a:t>
            </a:r>
            <a:endParaRPr lang="zh-CN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5558" y="1396892"/>
            <a:ext cx="1738308" cy="706409"/>
            <a:chOff x="1185558" y="1396892"/>
            <a:chExt cx="1738308" cy="706409"/>
          </a:xfrm>
        </p:grpSpPr>
        <p:sp>
          <p:nvSpPr>
            <p:cNvPr id="15" name="AutoShape 3" descr="浅色下对角线"/>
            <p:cNvSpPr>
              <a:spLocks noChangeArrowheads="1"/>
            </p:cNvSpPr>
            <p:nvPr/>
          </p:nvSpPr>
          <p:spPr bwMode="auto">
            <a:xfrm>
              <a:off x="1185558" y="1410219"/>
              <a:ext cx="1738308" cy="693082"/>
            </a:xfrm>
            <a:prstGeom prst="roundRect">
              <a:avLst>
                <a:gd name="adj" fmla="val 50000"/>
              </a:avLst>
            </a:prstGeom>
            <a:solidFill>
              <a:srgbClr val="FFF4E5"/>
            </a:solidFill>
            <a:ln w="12700" cap="flat" cmpd="sng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35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47800" y="1396892"/>
              <a:ext cx="1187185" cy="64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700" b="1" dirty="0" smtClean="0">
                  <a:solidFill>
                    <a:schemeClr val="accent1"/>
                  </a:solidFill>
                </a:rPr>
                <a:t>交流</a:t>
              </a:r>
              <a:endParaRPr lang="zh-CN" altLang="zh-CN" sz="2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047750"/>
            <a:ext cx="3256508" cy="35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24400" y="1801023"/>
            <a:ext cx="331148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dirty="0"/>
              <a:t>小杰是班里的“小霸王”，他经常欺负低年级的小同学或是把身边的同学打伤，令老师和父母非常头痛。</a:t>
            </a:r>
            <a:endParaRPr lang="zh-CN" altLang="zh-CN" b="1" dirty="0"/>
          </a:p>
        </p:txBody>
      </p:sp>
      <p:sp>
        <p:nvSpPr>
          <p:cNvPr id="2" name="椭圆形标注 1"/>
          <p:cNvSpPr/>
          <p:nvPr/>
        </p:nvSpPr>
        <p:spPr>
          <a:xfrm>
            <a:off x="4323308" y="1200150"/>
            <a:ext cx="4058692" cy="2667000"/>
          </a:xfrm>
          <a:prstGeom prst="wedgeEllipseCallout">
            <a:avLst>
              <a:gd name="adj1" fmla="val -45762"/>
              <a:gd name="adj2" fmla="val 64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66748"/>
            <a:ext cx="4127886" cy="41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74212">
            <a:off x="407581" y="1010791"/>
            <a:ext cx="4589550" cy="354503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43000" y="2027917"/>
            <a:ext cx="26791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b="1" dirty="0"/>
              <a:t>收取保护费</a:t>
            </a:r>
            <a:endParaRPr lang="zh-CN" altLang="en-US" sz="3000" b="1" dirty="0"/>
          </a:p>
        </p:txBody>
      </p:sp>
      <p:sp>
        <p:nvSpPr>
          <p:cNvPr id="5" name="矩形 4"/>
          <p:cNvSpPr/>
          <p:nvPr/>
        </p:nvSpPr>
        <p:spPr>
          <a:xfrm>
            <a:off x="685800" y="438150"/>
            <a:ext cx="2583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100" spc="225" dirty="0" smtClean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什么</a:t>
            </a:r>
            <a:r>
              <a:rPr lang="zh-CN" altLang="en-US" sz="2100" spc="225" dirty="0">
                <a:solidFill>
                  <a:schemeClr val="accent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是校园欺凌？</a:t>
            </a:r>
            <a:endParaRPr lang="zh-CN" altLang="en-US" sz="2100" spc="225" dirty="0">
              <a:solidFill>
                <a:schemeClr val="accent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" y="389803"/>
            <a:ext cx="51435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ZDQ3NmNjMzUwODY5NTM4ZjMyOWY0ZTBlZDA4ODFhZGMifQ=="/>
  <p:tag name="commondata" val="eyJoZGlkIjoiMmEzYzU2ZmE5NTVkOWRjNTFhYzBkZTY0NDRjZmIwMjgifQ=="/>
</p:tagLst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WPS 演示</Application>
  <PresentationFormat>全屏显示(16:9)</PresentationFormat>
  <Paragraphs>152</Paragraphs>
  <Slides>21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华康少女文字W5(P)</vt:lpstr>
      <vt:lpstr>Calibri</vt:lpstr>
      <vt:lpstr>微软雅黑</vt:lpstr>
      <vt:lpstr>Arial Unicode MS</vt:lpstr>
      <vt:lpstr>Arial Black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阿龙</cp:lastModifiedBy>
  <cp:revision>23</cp:revision>
  <dcterms:created xsi:type="dcterms:W3CDTF">2018-06-25T21:07:00Z</dcterms:created>
  <dcterms:modified xsi:type="dcterms:W3CDTF">2024-03-26T06:10:54Z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12AA8525E76E49F9B51CE322264C5C87_12</vt:lpwstr>
  </property>
  <property fmtid="{D5CDD505-2E9C-101B-9397-08002B2CF9AE}" pid="3" name="KSOProductBuildVer">
    <vt:lpwstr>2052-12.1.0.16388</vt:lpwstr>
  </property>
</Properties>
</file>