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347" r:id="rId3"/>
    <p:sldId id="257" r:id="rId5"/>
    <p:sldId id="349" r:id="rId6"/>
    <p:sldId id="282" r:id="rId7"/>
    <p:sldId id="291" r:id="rId8"/>
    <p:sldId id="259" r:id="rId9"/>
    <p:sldId id="262" r:id="rId10"/>
    <p:sldId id="353" r:id="rId11"/>
    <p:sldId id="350" r:id="rId12"/>
    <p:sldId id="300" r:id="rId13"/>
    <p:sldId id="272" r:id="rId14"/>
    <p:sldId id="273" r:id="rId15"/>
    <p:sldId id="269" r:id="rId16"/>
    <p:sldId id="270" r:id="rId17"/>
    <p:sldId id="354" r:id="rId18"/>
    <p:sldId id="351" r:id="rId19"/>
    <p:sldId id="307" r:id="rId20"/>
    <p:sldId id="352" r:id="rId21"/>
    <p:sldId id="341" r:id="rId22"/>
    <p:sldId id="355" r:id="rId23"/>
    <p:sldId id="342" r:id="rId24"/>
    <p:sldId id="344" r:id="rId25"/>
    <p:sldId id="356" r:id="rId26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1" userDrawn="1">
          <p15:clr>
            <a:srgbClr val="A4A3A4"/>
          </p15:clr>
        </p15:guide>
        <p15:guide id="4" pos="7064" userDrawn="1">
          <p15:clr>
            <a:srgbClr val="A4A3A4"/>
          </p15:clr>
        </p15:guide>
        <p15:guide id="5" orient="horz" pos="633" userDrawn="1">
          <p15:clr>
            <a:srgbClr val="A4A3A4"/>
          </p15:clr>
        </p15:guide>
        <p15:guide id="7" orient="horz" pos="3928" userDrawn="1">
          <p15:clr>
            <a:srgbClr val="A4A3A4"/>
          </p15:clr>
        </p15:guide>
        <p15:guide id="8" orient="horz" pos="3816" userDrawn="1">
          <p15:clr>
            <a:srgbClr val="A4A3A4"/>
          </p15:clr>
        </p15:guide>
        <p15:guide id="9" orient="horz" pos="986" userDrawn="1">
          <p15:clr>
            <a:srgbClr val="A4A3A4"/>
          </p15:clr>
        </p15:guide>
        <p15:guide id="10" orient="horz" pos="2752" userDrawn="1">
          <p15:clr>
            <a:srgbClr val="A4A3A4"/>
          </p15:clr>
        </p15:guide>
        <p15:guide id="11" pos="10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400"/>
    <a:srgbClr val="46428F"/>
    <a:srgbClr val="AE3452"/>
    <a:srgbClr val="2F83C3"/>
    <a:srgbClr val="BE69B4"/>
    <a:srgbClr val="A14596"/>
    <a:srgbClr val="543636"/>
    <a:srgbClr val="E14362"/>
    <a:srgbClr val="BC3D96"/>
    <a:srgbClr val="5F1A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60" autoAdjust="0"/>
    <p:restoredTop sz="96274" autoAdjust="0"/>
  </p:normalViewPr>
  <p:slideViewPr>
    <p:cSldViewPr snapToGrid="0" showGuides="1">
      <p:cViewPr>
        <p:scale>
          <a:sx n="62" d="100"/>
          <a:sy n="62" d="100"/>
        </p:scale>
        <p:origin x="2214" y="1170"/>
      </p:cViewPr>
      <p:guideLst>
        <p:guide orient="horz" pos="2590"/>
        <p:guide pos="3840"/>
        <p:guide pos="721"/>
        <p:guide pos="7064"/>
        <p:guide orient="horz" pos="633"/>
        <p:guide orient="horz" pos="3928"/>
        <p:guide orient="horz" pos="3816"/>
        <p:guide orient="horz" pos="986"/>
        <p:guide orient="horz" pos="2752"/>
        <p:guide pos="102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48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128DC-F79A-499B-837B-ADF53BE4180D}" type="datetimeFigureOut">
              <a:rPr lang="zh-CN" altLang="en-US" smtClean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</a:fld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A60DD-8441-43F5-A084-1733F4ADF51B}" type="slidenum">
              <a:rPr lang="zh-CN" altLang="en-US" smtClean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</a:fld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D5864B27-5DD6-4926-AD8D-9E81A8AF4337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8331E724-88E1-4B5E-9E2E-4C87F5209B3C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1E724-88E1-4B5E-9E2E-4C87F5209B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08AE7-0F8D-4662-B7A9-A622012FD1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08AE7-0F8D-4662-B7A9-A622012FD1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B1E8-FD28-4E56-9BC9-7C2AC12B8C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B1E8-FD28-4E56-9BC9-7C2AC12B8C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10477888" y="5351122"/>
            <a:ext cx="1714112" cy="1506878"/>
          </a:xfrm>
          <a:custGeom>
            <a:avLst/>
            <a:gdLst>
              <a:gd name="connsiteX0" fmla="*/ 1269562 w 1714112"/>
              <a:gd name="connsiteY0" fmla="*/ 0 h 1506878"/>
              <a:gd name="connsiteX1" fmla="*/ 1647091 w 1714112"/>
              <a:gd name="connsiteY1" fmla="*/ 57077 h 1506878"/>
              <a:gd name="connsiteX2" fmla="*/ 1714112 w 1714112"/>
              <a:gd name="connsiteY2" fmla="*/ 81607 h 1506878"/>
              <a:gd name="connsiteX3" fmla="*/ 1714112 w 1714112"/>
              <a:gd name="connsiteY3" fmla="*/ 1506878 h 1506878"/>
              <a:gd name="connsiteX4" fmla="*/ 22963 w 1714112"/>
              <a:gd name="connsiteY4" fmla="*/ 1506878 h 1506878"/>
              <a:gd name="connsiteX5" fmla="*/ 6555 w 1714112"/>
              <a:gd name="connsiteY5" fmla="*/ 1399367 h 1506878"/>
              <a:gd name="connsiteX6" fmla="*/ 0 w 1714112"/>
              <a:gd name="connsiteY6" fmla="*/ 1269562 h 1506878"/>
              <a:gd name="connsiteX7" fmla="*/ 1269562 w 1714112"/>
              <a:gd name="connsiteY7" fmla="*/ 0 h 150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4112" h="1506878">
                <a:moveTo>
                  <a:pt x="1269562" y="0"/>
                </a:moveTo>
                <a:cubicBezTo>
                  <a:pt x="1401030" y="0"/>
                  <a:pt x="1527830" y="19983"/>
                  <a:pt x="1647091" y="57077"/>
                </a:cubicBezTo>
                <a:lnTo>
                  <a:pt x="1714112" y="81607"/>
                </a:lnTo>
                <a:lnTo>
                  <a:pt x="1714112" y="1506878"/>
                </a:lnTo>
                <a:lnTo>
                  <a:pt x="22963" y="1506878"/>
                </a:lnTo>
                <a:lnTo>
                  <a:pt x="6555" y="1399367"/>
                </a:lnTo>
                <a:cubicBezTo>
                  <a:pt x="2220" y="1356689"/>
                  <a:pt x="0" y="1313385"/>
                  <a:pt x="0" y="1269562"/>
                </a:cubicBezTo>
                <a:cubicBezTo>
                  <a:pt x="0" y="568402"/>
                  <a:pt x="568402" y="0"/>
                  <a:pt x="126956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任意多边形: 形状 1"/>
          <p:cNvSpPr/>
          <p:nvPr userDrawn="1"/>
        </p:nvSpPr>
        <p:spPr>
          <a:xfrm>
            <a:off x="471225" y="530469"/>
            <a:ext cx="11249550" cy="5797063"/>
          </a:xfrm>
          <a:custGeom>
            <a:avLst/>
            <a:gdLst>
              <a:gd name="connsiteX0" fmla="*/ 183276 w 10989852"/>
              <a:gd name="connsiteY0" fmla="*/ 0 h 5797063"/>
              <a:gd name="connsiteX1" fmla="*/ 10806576 w 10989852"/>
              <a:gd name="connsiteY1" fmla="*/ 0 h 5797063"/>
              <a:gd name="connsiteX2" fmla="*/ 10989852 w 10989852"/>
              <a:gd name="connsiteY2" fmla="*/ 170354 h 5797063"/>
              <a:gd name="connsiteX3" fmla="*/ 10989852 w 10989852"/>
              <a:gd name="connsiteY3" fmla="*/ 517611 h 5797063"/>
              <a:gd name="connsiteX4" fmla="*/ 10989852 w 10989852"/>
              <a:gd name="connsiteY4" fmla="*/ 851749 h 5797063"/>
              <a:gd name="connsiteX5" fmla="*/ 10989852 w 10989852"/>
              <a:gd name="connsiteY5" fmla="*/ 1827417 h 5797063"/>
              <a:gd name="connsiteX6" fmla="*/ 10989852 w 10989852"/>
              <a:gd name="connsiteY6" fmla="*/ 2174674 h 5797063"/>
              <a:gd name="connsiteX7" fmla="*/ 10989852 w 10989852"/>
              <a:gd name="connsiteY7" fmla="*/ 2508813 h 5797063"/>
              <a:gd name="connsiteX8" fmla="*/ 10989852 w 10989852"/>
              <a:gd name="connsiteY8" fmla="*/ 3288251 h 5797063"/>
              <a:gd name="connsiteX9" fmla="*/ 10989852 w 10989852"/>
              <a:gd name="connsiteY9" fmla="*/ 3557693 h 5797063"/>
              <a:gd name="connsiteX10" fmla="*/ 10989852 w 10989852"/>
              <a:gd name="connsiteY10" fmla="*/ 3969647 h 5797063"/>
              <a:gd name="connsiteX11" fmla="*/ 10989852 w 10989852"/>
              <a:gd name="connsiteY11" fmla="*/ 4945314 h 5797063"/>
              <a:gd name="connsiteX12" fmla="*/ 10989852 w 10989852"/>
              <a:gd name="connsiteY12" fmla="*/ 5214756 h 5797063"/>
              <a:gd name="connsiteX13" fmla="*/ 10989852 w 10989852"/>
              <a:gd name="connsiteY13" fmla="*/ 5626710 h 5797063"/>
              <a:gd name="connsiteX14" fmla="*/ 10806576 w 10989852"/>
              <a:gd name="connsiteY14" fmla="*/ 5797063 h 5797063"/>
              <a:gd name="connsiteX15" fmla="*/ 183276 w 10989852"/>
              <a:gd name="connsiteY15" fmla="*/ 5797063 h 5797063"/>
              <a:gd name="connsiteX16" fmla="*/ 0 w 10989852"/>
              <a:gd name="connsiteY16" fmla="*/ 5626710 h 5797063"/>
              <a:gd name="connsiteX17" fmla="*/ 0 w 10989852"/>
              <a:gd name="connsiteY17" fmla="*/ 5214756 h 5797063"/>
              <a:gd name="connsiteX18" fmla="*/ 0 w 10989852"/>
              <a:gd name="connsiteY18" fmla="*/ 4945314 h 5797063"/>
              <a:gd name="connsiteX19" fmla="*/ 0 w 10989852"/>
              <a:gd name="connsiteY19" fmla="*/ 3969647 h 5797063"/>
              <a:gd name="connsiteX20" fmla="*/ 0 w 10989852"/>
              <a:gd name="connsiteY20" fmla="*/ 3557693 h 5797063"/>
              <a:gd name="connsiteX21" fmla="*/ 0 w 10989852"/>
              <a:gd name="connsiteY21" fmla="*/ 3288251 h 5797063"/>
              <a:gd name="connsiteX22" fmla="*/ 0 w 10989852"/>
              <a:gd name="connsiteY22" fmla="*/ 2508814 h 5797063"/>
              <a:gd name="connsiteX23" fmla="*/ 0 w 10989852"/>
              <a:gd name="connsiteY23" fmla="*/ 2508813 h 5797063"/>
              <a:gd name="connsiteX24" fmla="*/ 0 w 10989852"/>
              <a:gd name="connsiteY24" fmla="*/ 1827417 h 5797063"/>
              <a:gd name="connsiteX25" fmla="*/ 0 w 10989852"/>
              <a:gd name="connsiteY25" fmla="*/ 851751 h 5797063"/>
              <a:gd name="connsiteX26" fmla="*/ 0 w 10989852"/>
              <a:gd name="connsiteY26" fmla="*/ 851749 h 5797063"/>
              <a:gd name="connsiteX27" fmla="*/ 0 w 10989852"/>
              <a:gd name="connsiteY27" fmla="*/ 170354 h 5797063"/>
              <a:gd name="connsiteX28" fmla="*/ 183276 w 10989852"/>
              <a:gd name="connsiteY28" fmla="*/ 0 h 579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989852" h="5797063">
                <a:moveTo>
                  <a:pt x="183276" y="0"/>
                </a:moveTo>
                <a:lnTo>
                  <a:pt x="10806576" y="0"/>
                </a:lnTo>
                <a:cubicBezTo>
                  <a:pt x="10907797" y="0"/>
                  <a:pt x="10989852" y="76270"/>
                  <a:pt x="10989852" y="170354"/>
                </a:cubicBezTo>
                <a:lnTo>
                  <a:pt x="10989852" y="517611"/>
                </a:lnTo>
                <a:lnTo>
                  <a:pt x="10989852" y="851749"/>
                </a:lnTo>
                <a:lnTo>
                  <a:pt x="10989852" y="1827417"/>
                </a:lnTo>
                <a:lnTo>
                  <a:pt x="10989852" y="2174674"/>
                </a:lnTo>
                <a:lnTo>
                  <a:pt x="10989852" y="2508813"/>
                </a:lnTo>
                <a:lnTo>
                  <a:pt x="10989852" y="3288251"/>
                </a:lnTo>
                <a:lnTo>
                  <a:pt x="10989852" y="3557693"/>
                </a:lnTo>
                <a:lnTo>
                  <a:pt x="10989852" y="3969647"/>
                </a:lnTo>
                <a:lnTo>
                  <a:pt x="10989852" y="4945314"/>
                </a:lnTo>
                <a:lnTo>
                  <a:pt x="10989852" y="5214756"/>
                </a:lnTo>
                <a:lnTo>
                  <a:pt x="10989852" y="5626710"/>
                </a:lnTo>
                <a:cubicBezTo>
                  <a:pt x="10989852" y="5720794"/>
                  <a:pt x="10907797" y="5797063"/>
                  <a:pt x="10806576" y="5797063"/>
                </a:cubicBezTo>
                <a:lnTo>
                  <a:pt x="183276" y="5797063"/>
                </a:lnTo>
                <a:cubicBezTo>
                  <a:pt x="82055" y="5797063"/>
                  <a:pt x="0" y="5720794"/>
                  <a:pt x="0" y="5626710"/>
                </a:cubicBezTo>
                <a:lnTo>
                  <a:pt x="0" y="5214756"/>
                </a:lnTo>
                <a:lnTo>
                  <a:pt x="0" y="4945314"/>
                </a:lnTo>
                <a:lnTo>
                  <a:pt x="0" y="3969647"/>
                </a:lnTo>
                <a:lnTo>
                  <a:pt x="0" y="3557693"/>
                </a:lnTo>
                <a:lnTo>
                  <a:pt x="0" y="3288251"/>
                </a:lnTo>
                <a:lnTo>
                  <a:pt x="0" y="2508814"/>
                </a:lnTo>
                <a:lnTo>
                  <a:pt x="0" y="2508813"/>
                </a:lnTo>
                <a:lnTo>
                  <a:pt x="0" y="1827417"/>
                </a:lnTo>
                <a:lnTo>
                  <a:pt x="0" y="851751"/>
                </a:lnTo>
                <a:lnTo>
                  <a:pt x="0" y="851749"/>
                </a:lnTo>
                <a:lnTo>
                  <a:pt x="0" y="170354"/>
                </a:lnTo>
                <a:cubicBezTo>
                  <a:pt x="0" y="76270"/>
                  <a:pt x="82055" y="0"/>
                  <a:pt x="1832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722904" y="802202"/>
            <a:ext cx="630380" cy="468000"/>
            <a:chOff x="309009" y="385975"/>
            <a:chExt cx="630380" cy="468000"/>
          </a:xfrm>
        </p:grpSpPr>
        <p:sp>
          <p:nvSpPr>
            <p:cNvPr id="4" name="矩形: 圆角 10"/>
            <p:cNvSpPr/>
            <p:nvPr/>
          </p:nvSpPr>
          <p:spPr>
            <a:xfrm>
              <a:off x="309009" y="385975"/>
              <a:ext cx="630380" cy="468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127000" dist="50800" dir="5400000" algn="ctr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2800" dirty="0"/>
            </a:p>
          </p:txBody>
        </p:sp>
        <p:sp>
          <p:nvSpPr>
            <p:cNvPr id="7" name="等腰三角形 6"/>
            <p:cNvSpPr/>
            <p:nvPr/>
          </p:nvSpPr>
          <p:spPr>
            <a:xfrm rot="5400000">
              <a:off x="549702" y="532569"/>
              <a:ext cx="202782" cy="17481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游戏机, 食物, 球, 飞机&#10;&#10;描述已自动生成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34.xml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47.xml"/><Relationship Id="rId12" Type="http://schemas.openxmlformats.org/officeDocument/2006/relationships/tags" Target="../tags/tag46.xml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tags" Target="../tags/tag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: 形状 32"/>
          <p:cNvSpPr/>
          <p:nvPr/>
        </p:nvSpPr>
        <p:spPr>
          <a:xfrm>
            <a:off x="471225" y="530469"/>
            <a:ext cx="11249550" cy="5797063"/>
          </a:xfrm>
          <a:custGeom>
            <a:avLst/>
            <a:gdLst>
              <a:gd name="connsiteX0" fmla="*/ 183276 w 10989852"/>
              <a:gd name="connsiteY0" fmla="*/ 0 h 5797063"/>
              <a:gd name="connsiteX1" fmla="*/ 10806576 w 10989852"/>
              <a:gd name="connsiteY1" fmla="*/ 0 h 5797063"/>
              <a:gd name="connsiteX2" fmla="*/ 10989852 w 10989852"/>
              <a:gd name="connsiteY2" fmla="*/ 170354 h 5797063"/>
              <a:gd name="connsiteX3" fmla="*/ 10989852 w 10989852"/>
              <a:gd name="connsiteY3" fmla="*/ 517611 h 5797063"/>
              <a:gd name="connsiteX4" fmla="*/ 10989852 w 10989852"/>
              <a:gd name="connsiteY4" fmla="*/ 851749 h 5797063"/>
              <a:gd name="connsiteX5" fmla="*/ 10989852 w 10989852"/>
              <a:gd name="connsiteY5" fmla="*/ 1827417 h 5797063"/>
              <a:gd name="connsiteX6" fmla="*/ 10989852 w 10989852"/>
              <a:gd name="connsiteY6" fmla="*/ 2174674 h 5797063"/>
              <a:gd name="connsiteX7" fmla="*/ 10989852 w 10989852"/>
              <a:gd name="connsiteY7" fmla="*/ 2508813 h 5797063"/>
              <a:gd name="connsiteX8" fmla="*/ 10989852 w 10989852"/>
              <a:gd name="connsiteY8" fmla="*/ 3288251 h 5797063"/>
              <a:gd name="connsiteX9" fmla="*/ 10989852 w 10989852"/>
              <a:gd name="connsiteY9" fmla="*/ 3557693 h 5797063"/>
              <a:gd name="connsiteX10" fmla="*/ 10989852 w 10989852"/>
              <a:gd name="connsiteY10" fmla="*/ 3969647 h 5797063"/>
              <a:gd name="connsiteX11" fmla="*/ 10989852 w 10989852"/>
              <a:gd name="connsiteY11" fmla="*/ 4945314 h 5797063"/>
              <a:gd name="connsiteX12" fmla="*/ 10989852 w 10989852"/>
              <a:gd name="connsiteY12" fmla="*/ 5214756 h 5797063"/>
              <a:gd name="connsiteX13" fmla="*/ 10989852 w 10989852"/>
              <a:gd name="connsiteY13" fmla="*/ 5626710 h 5797063"/>
              <a:gd name="connsiteX14" fmla="*/ 10806576 w 10989852"/>
              <a:gd name="connsiteY14" fmla="*/ 5797063 h 5797063"/>
              <a:gd name="connsiteX15" fmla="*/ 183276 w 10989852"/>
              <a:gd name="connsiteY15" fmla="*/ 5797063 h 5797063"/>
              <a:gd name="connsiteX16" fmla="*/ 0 w 10989852"/>
              <a:gd name="connsiteY16" fmla="*/ 5626710 h 5797063"/>
              <a:gd name="connsiteX17" fmla="*/ 0 w 10989852"/>
              <a:gd name="connsiteY17" fmla="*/ 5214756 h 5797063"/>
              <a:gd name="connsiteX18" fmla="*/ 0 w 10989852"/>
              <a:gd name="connsiteY18" fmla="*/ 4945314 h 5797063"/>
              <a:gd name="connsiteX19" fmla="*/ 0 w 10989852"/>
              <a:gd name="connsiteY19" fmla="*/ 3969647 h 5797063"/>
              <a:gd name="connsiteX20" fmla="*/ 0 w 10989852"/>
              <a:gd name="connsiteY20" fmla="*/ 3557693 h 5797063"/>
              <a:gd name="connsiteX21" fmla="*/ 0 w 10989852"/>
              <a:gd name="connsiteY21" fmla="*/ 3288251 h 5797063"/>
              <a:gd name="connsiteX22" fmla="*/ 0 w 10989852"/>
              <a:gd name="connsiteY22" fmla="*/ 2508814 h 5797063"/>
              <a:gd name="connsiteX23" fmla="*/ 0 w 10989852"/>
              <a:gd name="connsiteY23" fmla="*/ 2508813 h 5797063"/>
              <a:gd name="connsiteX24" fmla="*/ 0 w 10989852"/>
              <a:gd name="connsiteY24" fmla="*/ 1827417 h 5797063"/>
              <a:gd name="connsiteX25" fmla="*/ 0 w 10989852"/>
              <a:gd name="connsiteY25" fmla="*/ 851751 h 5797063"/>
              <a:gd name="connsiteX26" fmla="*/ 0 w 10989852"/>
              <a:gd name="connsiteY26" fmla="*/ 851749 h 5797063"/>
              <a:gd name="connsiteX27" fmla="*/ 0 w 10989852"/>
              <a:gd name="connsiteY27" fmla="*/ 170354 h 5797063"/>
              <a:gd name="connsiteX28" fmla="*/ 183276 w 10989852"/>
              <a:gd name="connsiteY28" fmla="*/ 0 h 579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989852" h="5797063">
                <a:moveTo>
                  <a:pt x="183276" y="0"/>
                </a:moveTo>
                <a:lnTo>
                  <a:pt x="10806576" y="0"/>
                </a:lnTo>
                <a:cubicBezTo>
                  <a:pt x="10907797" y="0"/>
                  <a:pt x="10989852" y="76270"/>
                  <a:pt x="10989852" y="170354"/>
                </a:cubicBezTo>
                <a:lnTo>
                  <a:pt x="10989852" y="517611"/>
                </a:lnTo>
                <a:lnTo>
                  <a:pt x="10989852" y="851749"/>
                </a:lnTo>
                <a:lnTo>
                  <a:pt x="10989852" y="1827417"/>
                </a:lnTo>
                <a:lnTo>
                  <a:pt x="10989852" y="2174674"/>
                </a:lnTo>
                <a:lnTo>
                  <a:pt x="10989852" y="2508813"/>
                </a:lnTo>
                <a:lnTo>
                  <a:pt x="10989852" y="3288251"/>
                </a:lnTo>
                <a:lnTo>
                  <a:pt x="10989852" y="3557693"/>
                </a:lnTo>
                <a:lnTo>
                  <a:pt x="10989852" y="3969647"/>
                </a:lnTo>
                <a:lnTo>
                  <a:pt x="10989852" y="4945314"/>
                </a:lnTo>
                <a:lnTo>
                  <a:pt x="10989852" y="5214756"/>
                </a:lnTo>
                <a:lnTo>
                  <a:pt x="10989852" y="5626710"/>
                </a:lnTo>
                <a:cubicBezTo>
                  <a:pt x="10989852" y="5720794"/>
                  <a:pt x="10907797" y="5797063"/>
                  <a:pt x="10806576" y="5797063"/>
                </a:cubicBezTo>
                <a:lnTo>
                  <a:pt x="183276" y="5797063"/>
                </a:lnTo>
                <a:cubicBezTo>
                  <a:pt x="82055" y="5797063"/>
                  <a:pt x="0" y="5720794"/>
                  <a:pt x="0" y="5626710"/>
                </a:cubicBezTo>
                <a:lnTo>
                  <a:pt x="0" y="5214756"/>
                </a:lnTo>
                <a:lnTo>
                  <a:pt x="0" y="4945314"/>
                </a:lnTo>
                <a:lnTo>
                  <a:pt x="0" y="3969647"/>
                </a:lnTo>
                <a:lnTo>
                  <a:pt x="0" y="3557693"/>
                </a:lnTo>
                <a:lnTo>
                  <a:pt x="0" y="3288251"/>
                </a:lnTo>
                <a:lnTo>
                  <a:pt x="0" y="2508814"/>
                </a:lnTo>
                <a:lnTo>
                  <a:pt x="0" y="2508813"/>
                </a:lnTo>
                <a:lnTo>
                  <a:pt x="0" y="1827417"/>
                </a:lnTo>
                <a:lnTo>
                  <a:pt x="0" y="851751"/>
                </a:lnTo>
                <a:lnTo>
                  <a:pt x="0" y="851749"/>
                </a:lnTo>
                <a:lnTo>
                  <a:pt x="0" y="170354"/>
                </a:lnTo>
                <a:cubicBezTo>
                  <a:pt x="0" y="76270"/>
                  <a:pt x="82055" y="0"/>
                  <a:pt x="1832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24255" y="1388745"/>
            <a:ext cx="9270365" cy="32226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fontAlgn="auto">
              <a:lnSpc>
                <a:spcPts val="13000"/>
              </a:lnSpc>
            </a:pPr>
            <a:r>
              <a:rPr lang="zh-CN" altLang="en-US" sz="9600" dirty="0">
                <a:solidFill>
                  <a:schemeClr val="accent1"/>
                </a:solidFill>
                <a:effectLst>
                  <a:outerShdw blurRad="63500" dist="50800" dir="5400000" algn="ctr" rotWithShape="0">
                    <a:srgbClr val="000000">
                      <a:alpha val="20000"/>
                    </a:srgbClr>
                  </a:outerShdw>
                </a:effectLst>
                <a:latin typeface="汉仪力量黑简" panose="00020600040101010101" pitchFamily="18" charset="-122"/>
                <a:ea typeface="汉仪力量黑简" panose="00020600040101010101" pitchFamily="18" charset="-122"/>
                <a:cs typeface="阿里巴巴普惠体 Heavy" panose="00020600040101010101" pitchFamily="18" charset="-122"/>
                <a:sym typeface="+mn-lt"/>
              </a:rPr>
              <a:t>坚决远离毒品</a:t>
            </a:r>
            <a:endParaRPr lang="zh-CN" altLang="en-US" sz="9600" dirty="0">
              <a:solidFill>
                <a:schemeClr val="accent1"/>
              </a:solidFill>
              <a:effectLst>
                <a:outerShdw blurRad="63500" dist="50800" dir="5400000" algn="ctr" rotWithShape="0">
                  <a:srgbClr val="000000">
                    <a:alpha val="20000"/>
                  </a:srgbClr>
                </a:outerShdw>
              </a:effectLst>
              <a:latin typeface="汉仪力量黑简" panose="00020600040101010101" pitchFamily="18" charset="-122"/>
              <a:ea typeface="汉仪力量黑简" panose="00020600040101010101" pitchFamily="18" charset="-122"/>
              <a:cs typeface="阿里巴巴普惠体 Heavy" panose="00020600040101010101" pitchFamily="18" charset="-122"/>
              <a:sym typeface="+mn-lt"/>
            </a:endParaRPr>
          </a:p>
          <a:p>
            <a:pPr indent="0" fontAlgn="auto">
              <a:lnSpc>
                <a:spcPts val="13000"/>
              </a:lnSpc>
            </a:pPr>
            <a:r>
              <a:rPr lang="zh-CN" altLang="en-US" sz="9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st="50800" dir="5400000" algn="ctr" rotWithShape="0">
                    <a:srgbClr val="000000">
                      <a:alpha val="20000"/>
                    </a:srgbClr>
                  </a:outerShdw>
                </a:effectLst>
                <a:latin typeface="汉仪力量黑简" panose="00020600040101010101" pitchFamily="18" charset="-122"/>
                <a:ea typeface="汉仪力量黑简" panose="00020600040101010101" pitchFamily="18" charset="-122"/>
                <a:cs typeface="阿里巴巴普惠体 Heavy" panose="00020600040101010101" pitchFamily="18" charset="-122"/>
                <a:sym typeface="+mn-lt"/>
              </a:rPr>
              <a:t>拥有绿色人生</a:t>
            </a:r>
            <a:endParaRPr lang="zh-CN" altLang="en-US" sz="9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st="50800" dir="5400000" algn="ctr" rotWithShape="0">
                  <a:srgbClr val="000000">
                    <a:alpha val="20000"/>
                  </a:srgbClr>
                </a:outerShdw>
              </a:effectLst>
              <a:latin typeface="汉仪力量黑简" panose="00020600040101010101" pitchFamily="18" charset="-122"/>
              <a:ea typeface="汉仪力量黑简" panose="00020600040101010101" pitchFamily="18" charset="-122"/>
              <a:cs typeface="阿里巴巴普惠体 Heavy" panose="00020600040101010101" pitchFamily="18" charset="-122"/>
              <a:sym typeface="+mn-lt"/>
            </a:endParaRPr>
          </a:p>
        </p:txBody>
      </p:sp>
      <p:pic>
        <p:nvPicPr>
          <p:cNvPr id="39" name="pd-5b7bfb3948d9d68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2704618" y="5858934"/>
            <a:ext cx="609600" cy="609600"/>
          </a:xfrm>
          <a:prstGeom prst="rect">
            <a:avLst/>
          </a:prstGeom>
        </p:spPr>
      </p:pic>
      <p:grpSp>
        <p:nvGrpSpPr>
          <p:cNvPr id="40" name="图形"/>
          <p:cNvGrpSpPr/>
          <p:nvPr/>
        </p:nvGrpSpPr>
        <p:grpSpPr>
          <a:xfrm>
            <a:off x="1145694" y="5737966"/>
            <a:ext cx="5039995" cy="126365"/>
            <a:chOff x="5" y="9848"/>
            <a:chExt cx="7937" cy="199"/>
          </a:xfrm>
        </p:grpSpPr>
        <p:cxnSp>
          <p:nvCxnSpPr>
            <p:cNvPr id="41" name="图形"/>
            <p:cNvCxnSpPr/>
            <p:nvPr/>
          </p:nvCxnSpPr>
          <p:spPr>
            <a:xfrm>
              <a:off x="5" y="9947"/>
              <a:ext cx="7937" cy="0"/>
            </a:xfrm>
            <a:prstGeom prst="line">
              <a:avLst/>
            </a:prstGeom>
            <a:ln w="12700">
              <a:solidFill>
                <a:schemeClr val="accent1">
                  <a:lumMod val="20000"/>
                  <a:lumOff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图形"/>
            <p:cNvSpPr/>
            <p:nvPr/>
          </p:nvSpPr>
          <p:spPr>
            <a:xfrm>
              <a:off x="501" y="9848"/>
              <a:ext cx="1389" cy="19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字魂36号-正文宋楷" panose="00000500000000000000" charset="-122"/>
              </a:endParaRPr>
            </a:p>
          </p:txBody>
        </p:sp>
      </p:grpSp>
      <p:sp>
        <p:nvSpPr>
          <p:cNvPr id="43" name="任意多边形: 形状 42"/>
          <p:cNvSpPr/>
          <p:nvPr/>
        </p:nvSpPr>
        <p:spPr>
          <a:xfrm rot="5400000" flipV="1">
            <a:off x="8402396" y="2515460"/>
            <a:ext cx="5052807" cy="2526404"/>
          </a:xfrm>
          <a:custGeom>
            <a:avLst/>
            <a:gdLst>
              <a:gd name="connsiteX0" fmla="*/ 2369457 w 4738914"/>
              <a:gd name="connsiteY0" fmla="*/ 0 h 2369457"/>
              <a:gd name="connsiteX1" fmla="*/ 4738914 w 4738914"/>
              <a:gd name="connsiteY1" fmla="*/ 2369457 h 2369457"/>
              <a:gd name="connsiteX2" fmla="*/ 4129314 w 4738914"/>
              <a:gd name="connsiteY2" fmla="*/ 2369457 h 2369457"/>
              <a:gd name="connsiteX3" fmla="*/ 2369457 w 4738914"/>
              <a:gd name="connsiteY3" fmla="*/ 609600 h 2369457"/>
              <a:gd name="connsiteX4" fmla="*/ 609600 w 4738914"/>
              <a:gd name="connsiteY4" fmla="*/ 2369457 h 2369457"/>
              <a:gd name="connsiteX5" fmla="*/ 0 w 4738914"/>
              <a:gd name="connsiteY5" fmla="*/ 2369457 h 2369457"/>
              <a:gd name="connsiteX6" fmla="*/ 2369457 w 4738914"/>
              <a:gd name="connsiteY6" fmla="*/ 0 h 236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8914" h="2369457">
                <a:moveTo>
                  <a:pt x="2369457" y="0"/>
                </a:moveTo>
                <a:cubicBezTo>
                  <a:pt x="3678072" y="0"/>
                  <a:pt x="4738914" y="1060842"/>
                  <a:pt x="4738914" y="2369457"/>
                </a:cubicBezTo>
                <a:lnTo>
                  <a:pt x="4129314" y="2369457"/>
                </a:lnTo>
                <a:cubicBezTo>
                  <a:pt x="4129314" y="1397515"/>
                  <a:pt x="3341399" y="609600"/>
                  <a:pt x="2369457" y="609600"/>
                </a:cubicBezTo>
                <a:cubicBezTo>
                  <a:pt x="1397515" y="609600"/>
                  <a:pt x="609600" y="1397515"/>
                  <a:pt x="609600" y="2369457"/>
                </a:cubicBezTo>
                <a:lnTo>
                  <a:pt x="0" y="2369457"/>
                </a:lnTo>
                <a:cubicBezTo>
                  <a:pt x="0" y="1060842"/>
                  <a:pt x="1060842" y="0"/>
                  <a:pt x="2369457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50105" y="5022215"/>
            <a:ext cx="2891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贵州省强制戒毒康复医院</a:t>
            </a:r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484387" y="1814797"/>
            <a:ext cx="38157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sym typeface="+mn-lt"/>
              </a:rPr>
              <a:t>可以用十二个字概括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52617" y="766975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力量黑简" panose="00020600040101010101" pitchFamily="18" charset="-122"/>
                <a:ea typeface="汉仪力量黑简" panose="00020600040101010101" pitchFamily="18" charset="-122"/>
              </a:rPr>
              <a:t>毒品的危害性极强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汉仪力量黑简" panose="00020600040101010101" pitchFamily="18" charset="-122"/>
              <a:ea typeface="汉仪力量黑简" panose="00020600040101010101" pitchFamily="18" charset="-122"/>
            </a:endParaRPr>
          </a:p>
        </p:txBody>
      </p:sp>
      <p:sp>
        <p:nvSpPr>
          <p:cNvPr id="3" name="矩形: 圆角 10"/>
          <p:cNvSpPr/>
          <p:nvPr/>
        </p:nvSpPr>
        <p:spPr>
          <a:xfrm>
            <a:off x="1484387" y="2607732"/>
            <a:ext cx="3815747" cy="828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127000" dist="50800" dir="5400000" algn="ctr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/>
              <a:t>毁灭自己</a:t>
            </a:r>
            <a:endParaRPr lang="zh-CN" altLang="en-US" sz="3600" dirty="0">
              <a:solidFill>
                <a:schemeClr val="lt1"/>
              </a:solidFill>
            </a:endParaRPr>
          </a:p>
        </p:txBody>
      </p:sp>
      <p:sp>
        <p:nvSpPr>
          <p:cNvPr id="8" name="矩形: 圆角 10"/>
          <p:cNvSpPr/>
          <p:nvPr/>
        </p:nvSpPr>
        <p:spPr>
          <a:xfrm>
            <a:off x="1484387" y="3706934"/>
            <a:ext cx="3815747" cy="828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127000" dist="50800" dir="5400000" algn="ctr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/>
              <a:t>祸及家庭</a:t>
            </a:r>
            <a:endParaRPr lang="zh-CN" altLang="en-US" sz="3600" dirty="0">
              <a:solidFill>
                <a:schemeClr val="lt1"/>
              </a:solidFill>
            </a:endParaRPr>
          </a:p>
        </p:txBody>
      </p:sp>
      <p:sp>
        <p:nvSpPr>
          <p:cNvPr id="9" name="矩形: 圆角 10"/>
          <p:cNvSpPr/>
          <p:nvPr/>
        </p:nvSpPr>
        <p:spPr>
          <a:xfrm>
            <a:off x="1484387" y="4806135"/>
            <a:ext cx="3815747" cy="828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127000" dist="50800" dir="5400000" algn="ctr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/>
              <a:t>危害社会</a:t>
            </a:r>
            <a:endParaRPr lang="zh-CN" altLang="en-US" sz="36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prestig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52617" y="766975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力量黑简" panose="00020600040101010101" pitchFamily="18" charset="-122"/>
                <a:ea typeface="汉仪力量黑简" panose="00020600040101010101" pitchFamily="18" charset="-122"/>
              </a:rPr>
              <a:t>对个人的危害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汉仪力量黑简" panose="00020600040101010101" pitchFamily="18" charset="-122"/>
              <a:ea typeface="汉仪力量黑简" panose="00020600040101010101" pitchFamily="18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231361" y="2013171"/>
            <a:ext cx="5406507" cy="1722580"/>
            <a:chOff x="1231361" y="1793038"/>
            <a:chExt cx="5406507" cy="1722580"/>
          </a:xfrm>
        </p:grpSpPr>
        <p:sp>
          <p:nvSpPr>
            <p:cNvPr id="8" name="矩形: 圆角 7"/>
            <p:cNvSpPr/>
            <p:nvPr/>
          </p:nvSpPr>
          <p:spPr>
            <a:xfrm>
              <a:off x="1231361" y="1793038"/>
              <a:ext cx="2560358" cy="540000"/>
            </a:xfrm>
            <a:prstGeom prst="roundRect">
              <a:avLst>
                <a:gd name="adj" fmla="val 50000"/>
              </a:avLst>
            </a:prstGeom>
            <a:solidFill>
              <a:srgbClr val="B90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1</a:t>
              </a:r>
              <a:r>
                <a: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．营养不良</a:t>
              </a:r>
              <a:endPara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231362" y="2438400"/>
              <a:ext cx="540650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吸毒可引发呕吐、食欲下降，抑制胃、胆、胰消化腺体的分泌，从而影响食物的消化吸收。时间一长，造成吸毒者营养不良和体重下降，特别是经济困难的吸毒者，吸毒时间越长越骨瘦如柴。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31361" y="4217958"/>
            <a:ext cx="5406507" cy="1476359"/>
            <a:chOff x="1231361" y="1793038"/>
            <a:chExt cx="5406507" cy="1476359"/>
          </a:xfrm>
        </p:grpSpPr>
        <p:sp>
          <p:nvSpPr>
            <p:cNvPr id="12" name="矩形: 圆角 11"/>
            <p:cNvSpPr/>
            <p:nvPr/>
          </p:nvSpPr>
          <p:spPr>
            <a:xfrm>
              <a:off x="1231361" y="1793038"/>
              <a:ext cx="2560358" cy="540000"/>
            </a:xfrm>
            <a:prstGeom prst="roundRect">
              <a:avLst>
                <a:gd name="adj" fmla="val 50000"/>
              </a:avLst>
            </a:prstGeom>
            <a:solidFill>
              <a:srgbClr val="B90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2</a:t>
              </a:r>
              <a:r>
                <a: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．损害呼吸道</a:t>
              </a:r>
              <a:endPara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231361" y="2438400"/>
              <a:ext cx="54065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毒品中大都掺入滑石粉、淀粉等粉状杂物，吸食后往往引发肺梗塞，肺气肿、肺结核等肺部疾病；损害免疫系统，引发许多疾病的传播和感染。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52617" y="766975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力量黑简" panose="00020600040101010101" pitchFamily="18" charset="-122"/>
                <a:ea typeface="汉仪力量黑简" panose="00020600040101010101" pitchFamily="18" charset="-122"/>
              </a:rPr>
              <a:t>对个人的危害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汉仪力量黑简" panose="00020600040101010101" pitchFamily="18" charset="-122"/>
              <a:ea typeface="汉仪力量黑简" panose="00020600040101010101" pitchFamily="18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78219" y="4023073"/>
            <a:ext cx="3926615" cy="1230137"/>
            <a:chOff x="1231361" y="1793038"/>
            <a:chExt cx="3926615" cy="1230137"/>
          </a:xfrm>
        </p:grpSpPr>
        <p:sp>
          <p:nvSpPr>
            <p:cNvPr id="5" name="矩形: 圆角 4"/>
            <p:cNvSpPr/>
            <p:nvPr/>
          </p:nvSpPr>
          <p:spPr>
            <a:xfrm>
              <a:off x="1914489" y="1793038"/>
              <a:ext cx="2560358" cy="540000"/>
            </a:xfrm>
            <a:prstGeom prst="roundRect">
              <a:avLst>
                <a:gd name="adj" fmla="val 50000"/>
              </a:avLst>
            </a:prstGeom>
            <a:solidFill>
              <a:srgbClr val="B90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3</a:t>
              </a:r>
              <a:r>
                <a: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．损伤血管</a:t>
              </a:r>
              <a:endPara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231361" y="2438400"/>
              <a:ext cx="39266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静脉注射毒品，可引起局部动脉梗塞、静脉炎、坏死性血管火和霉菌性动脉瘤等。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861760" y="1605199"/>
            <a:ext cx="3926615" cy="983916"/>
            <a:chOff x="1231361" y="1793038"/>
            <a:chExt cx="3926615" cy="983916"/>
          </a:xfrm>
        </p:grpSpPr>
        <p:sp>
          <p:nvSpPr>
            <p:cNvPr id="14" name="矩形: 圆角 13"/>
            <p:cNvSpPr/>
            <p:nvPr/>
          </p:nvSpPr>
          <p:spPr>
            <a:xfrm>
              <a:off x="1914489" y="1793038"/>
              <a:ext cx="2560358" cy="540000"/>
            </a:xfrm>
            <a:prstGeom prst="roundRect">
              <a:avLst>
                <a:gd name="adj" fmla="val 50000"/>
              </a:avLst>
            </a:prstGeom>
            <a:solidFill>
              <a:srgbClr val="B90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4</a:t>
              </a:r>
              <a:r>
                <a: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．损害神经系统</a:t>
              </a:r>
              <a:endPara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231361" y="2438400"/>
              <a:ext cx="39266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如急性感染性神经火，细菌性脑膜火等。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319434" y="4023073"/>
            <a:ext cx="3926615" cy="1968801"/>
            <a:chOff x="1231361" y="1793038"/>
            <a:chExt cx="3926615" cy="1968801"/>
          </a:xfrm>
        </p:grpSpPr>
        <p:sp>
          <p:nvSpPr>
            <p:cNvPr id="18" name="矩形: 圆角 17"/>
            <p:cNvSpPr/>
            <p:nvPr/>
          </p:nvSpPr>
          <p:spPr>
            <a:xfrm>
              <a:off x="1585523" y="1793038"/>
              <a:ext cx="3218291" cy="540000"/>
            </a:xfrm>
            <a:prstGeom prst="roundRect">
              <a:avLst>
                <a:gd name="adj" fmla="val 50000"/>
              </a:avLst>
            </a:prstGeom>
            <a:solidFill>
              <a:srgbClr val="B90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5</a:t>
              </a:r>
              <a:r>
                <a: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．引发多种精神病症状</a:t>
              </a:r>
              <a:endPara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231361" y="2438400"/>
              <a:ext cx="39266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如自私、冷淡、社会公德意识差，有时出现幻觉冲动，导致自残、自杀和伤人。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92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年郴州市刘某毒瘾发作，感觉自己手臂内有数条虫子在爬，便操起菜刀，将自己左臂砍断。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0">
        <p14:honeycomb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 noChangeArrowheads="1"/>
          </p:cNvSpPr>
          <p:nvPr/>
        </p:nvSpPr>
        <p:spPr bwMode="auto">
          <a:xfrm>
            <a:off x="1401818" y="3503948"/>
            <a:ext cx="5626639" cy="1493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ct val="130000"/>
              </a:lnSpc>
              <a:buClrTx/>
              <a:buSzTx/>
              <a:buFontTx/>
              <a:defRPr sz="1600" spc="100"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ea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sym typeface="+mn-lt"/>
              </a:rPr>
              <a:t>吸毒者在自我毁灭的同时，也破坏自己的家庭，是家庭陷入经济破产、亲属离散、甚至家破人亡的困难境地。</a:t>
            </a:r>
            <a:endParaRPr lang="zh-CN" altLang="en-US" sz="2400" dirty="0"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52617" y="766975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力量黑简" panose="00020600040101010101" pitchFamily="18" charset="-122"/>
                <a:ea typeface="汉仪力量黑简" panose="00020600040101010101" pitchFamily="18" charset="-122"/>
              </a:rPr>
              <a:t>对家庭的危害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汉仪力量黑简" panose="00020600040101010101" pitchFamily="18" charset="-122"/>
              <a:ea typeface="汉仪力量黑简" panose="00020600040101010101" pitchFamily="18" charset="-122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1401818" y="2355291"/>
            <a:ext cx="5626639" cy="811242"/>
          </a:xfrm>
          <a:prstGeom prst="roundRect">
            <a:avLst>
              <a:gd name="adj" fmla="val 50000"/>
            </a:avLst>
          </a:prstGeom>
          <a:solidFill>
            <a:srgbClr val="B90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家庭中一旦出现了吸毒者，家便不成其为家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2000">
        <p15:prstTrans prst="pageCurlDoubl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52617" y="766975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力量黑简" panose="00020600040101010101" pitchFamily="18" charset="-122"/>
                <a:ea typeface="汉仪力量黑简" panose="00020600040101010101" pitchFamily="18" charset="-122"/>
              </a:rPr>
              <a:t>对社会的危害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汉仪力量黑简" panose="00020600040101010101" pitchFamily="18" charset="-122"/>
              <a:ea typeface="汉仪力量黑简" panose="00020600040101010101" pitchFamily="18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377433" y="2413310"/>
            <a:ext cx="1833572" cy="1179337"/>
            <a:chOff x="1231361" y="1793038"/>
            <a:chExt cx="1833572" cy="1179337"/>
          </a:xfrm>
        </p:grpSpPr>
        <p:sp>
          <p:nvSpPr>
            <p:cNvPr id="8" name="矩形: 圆角 7"/>
            <p:cNvSpPr/>
            <p:nvPr/>
          </p:nvSpPr>
          <p:spPr>
            <a:xfrm>
              <a:off x="1231361" y="1793038"/>
              <a:ext cx="1715039" cy="540000"/>
            </a:xfrm>
            <a:prstGeom prst="roundRect">
              <a:avLst>
                <a:gd name="adj" fmla="val 50000"/>
              </a:avLst>
            </a:prstGeom>
            <a:solidFill>
              <a:srgbClr val="B90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身体疾病</a:t>
              </a:r>
              <a:endPara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231361" y="2387600"/>
              <a:ext cx="18335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吸毒首先导致身体疾病，影响生产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377433" y="4441518"/>
            <a:ext cx="1833572" cy="933116"/>
            <a:chOff x="1231361" y="1793038"/>
            <a:chExt cx="1833572" cy="933116"/>
          </a:xfrm>
        </p:grpSpPr>
        <p:sp>
          <p:nvSpPr>
            <p:cNvPr id="11" name="矩形: 圆角 10"/>
            <p:cNvSpPr/>
            <p:nvPr/>
          </p:nvSpPr>
          <p:spPr>
            <a:xfrm>
              <a:off x="1231361" y="1793038"/>
              <a:ext cx="1715039" cy="540000"/>
            </a:xfrm>
            <a:prstGeom prst="roundRect">
              <a:avLst>
                <a:gd name="adj" fmla="val 50000"/>
              </a:avLst>
            </a:prstGeom>
            <a:solidFill>
              <a:srgbClr val="B90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环境恶化</a:t>
              </a:r>
              <a:endPara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231361" y="2387600"/>
              <a:ext cx="18335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环境恶化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654383" y="2413310"/>
            <a:ext cx="1833572" cy="933116"/>
            <a:chOff x="1231361" y="1793038"/>
            <a:chExt cx="1833572" cy="933116"/>
          </a:xfrm>
        </p:grpSpPr>
        <p:sp>
          <p:nvSpPr>
            <p:cNvPr id="42" name="矩形: 圆角 41"/>
            <p:cNvSpPr/>
            <p:nvPr/>
          </p:nvSpPr>
          <p:spPr>
            <a:xfrm>
              <a:off x="1231361" y="1793038"/>
              <a:ext cx="1715039" cy="540000"/>
            </a:xfrm>
            <a:prstGeom prst="roundRect">
              <a:avLst>
                <a:gd name="adj" fmla="val 50000"/>
              </a:avLst>
            </a:prstGeom>
            <a:solidFill>
              <a:srgbClr val="B90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扰乱社会</a:t>
              </a:r>
              <a:endPara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231361" y="2387600"/>
              <a:ext cx="18335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扰乱社会治安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654383" y="4441518"/>
            <a:ext cx="1833572" cy="1179337"/>
            <a:chOff x="1231361" y="1793038"/>
            <a:chExt cx="1833572" cy="1179337"/>
          </a:xfrm>
        </p:grpSpPr>
        <p:sp>
          <p:nvSpPr>
            <p:cNvPr id="45" name="矩形: 圆角 44"/>
            <p:cNvSpPr/>
            <p:nvPr/>
          </p:nvSpPr>
          <p:spPr>
            <a:xfrm>
              <a:off x="1231361" y="1793038"/>
              <a:ext cx="1715039" cy="540000"/>
            </a:xfrm>
            <a:prstGeom prst="roundRect">
              <a:avLst>
                <a:gd name="adj" fmla="val 50000"/>
              </a:avLst>
            </a:prstGeom>
            <a:solidFill>
              <a:srgbClr val="B90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浪费财富</a:t>
              </a:r>
              <a:endPara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231361" y="2387600"/>
              <a:ext cx="18335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造成社会财富的巨大损失和浪费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wind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52617" y="766975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力量黑简" panose="00020600040101010101" pitchFamily="18" charset="-122"/>
                <a:ea typeface="汉仪力量黑简" panose="00020600040101010101" pitchFamily="18" charset="-122"/>
              </a:rPr>
              <a:t>染上毒瘾的人一般有哪些迹象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汉仪力量黑简" panose="00020600040101010101" pitchFamily="18" charset="-122"/>
              <a:ea typeface="汉仪力量黑简" panose="00020600040101010101" pitchFamily="18" charset="-122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1012556" y="2189882"/>
            <a:ext cx="3297580" cy="1440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2540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ym typeface="OPPOSans R" panose="00020600040101010101" pitchFamily="18" charset="-122"/>
              </a:rPr>
              <a:t>在家中或单位偷窃钱财、物品，或突然频频地向父母或朋友索要或借钱；</a:t>
            </a:r>
            <a:endParaRPr lang="zh-CN" altLang="en-US" sz="1600" dirty="0">
              <a:sym typeface="OPPOSans R" panose="00020600040101010101" pitchFamily="18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4437205" y="2189882"/>
            <a:ext cx="329758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2540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sym typeface="OPPOSans R" panose="00020600040101010101" pitchFamily="18" charset="-122"/>
              </a:rPr>
              <a:t>长时间躲在自己房间内，或远离家人、他人，不愿见人；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sym typeface="OPPOSans R" panose="00020600040101010101" pitchFamily="18" charset="-122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7861854" y="2189882"/>
            <a:ext cx="3297580" cy="1440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2540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ym typeface="OPPOSans R" panose="00020600040101010101" pitchFamily="18" charset="-122"/>
              </a:rPr>
              <a:t>外出行动表现神秘鬼祟，藏有毒品及吸毒工具；</a:t>
            </a:r>
            <a:endParaRPr lang="zh-CN" altLang="en-US" sz="1600" dirty="0">
              <a:sym typeface="OPPOSans R" panose="00020600040101010101" pitchFamily="18" charset="-122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1012556" y="4134434"/>
            <a:ext cx="329758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2540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sym typeface="OPPOSans R" panose="00020600040101010101" pitchFamily="18" charset="-122"/>
              </a:rPr>
              <a:t>面色灰暗、眼睛无神、食欲不振、身体消瘦；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sym typeface="OPPOSans R" panose="00020600040101010101" pitchFamily="18" charset="-122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437205" y="4134434"/>
            <a:ext cx="3297580" cy="1440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2540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ym typeface="OPPOSans R" panose="00020600040101010101" pitchFamily="18" charset="-122"/>
              </a:rPr>
              <a:t>遮掩收缩的瞳孔，在不适当的场合佩戴太阳镜；</a:t>
            </a:r>
            <a:endParaRPr lang="zh-CN" altLang="en-US" sz="1600" dirty="0">
              <a:sym typeface="OPPOSans R" panose="00020600040101010101" pitchFamily="18" charset="-122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7861854" y="4134434"/>
            <a:ext cx="329758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2540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sym typeface="OPPOSans R" panose="00020600040101010101" pitchFamily="18" charset="-122"/>
              </a:rPr>
              <a:t>情绪不稳定、异常的发怒、发脾气、坐立不安、睡眠差；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sym typeface="OPPOSans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任意多边形: 形状 29"/>
          <p:cNvSpPr/>
          <p:nvPr/>
        </p:nvSpPr>
        <p:spPr>
          <a:xfrm>
            <a:off x="1396643" y="1433507"/>
            <a:ext cx="9398714" cy="4140000"/>
          </a:xfrm>
          <a:custGeom>
            <a:avLst/>
            <a:gdLst>
              <a:gd name="connsiteX0" fmla="*/ 156741 w 9398714"/>
              <a:gd name="connsiteY0" fmla="*/ 0 h 3809182"/>
              <a:gd name="connsiteX1" fmla="*/ 9241973 w 9398714"/>
              <a:gd name="connsiteY1" fmla="*/ 0 h 3809182"/>
              <a:gd name="connsiteX2" fmla="*/ 9398714 w 9398714"/>
              <a:gd name="connsiteY2" fmla="*/ 156741 h 3809182"/>
              <a:gd name="connsiteX3" fmla="*/ 9398714 w 9398714"/>
              <a:gd name="connsiteY3" fmla="*/ 476250 h 3809182"/>
              <a:gd name="connsiteX4" fmla="*/ 9398714 w 9398714"/>
              <a:gd name="connsiteY4" fmla="*/ 783688 h 3809182"/>
              <a:gd name="connsiteX5" fmla="*/ 9398714 w 9398714"/>
              <a:gd name="connsiteY5" fmla="*/ 3025494 h 3809182"/>
              <a:gd name="connsiteX6" fmla="*/ 9398714 w 9398714"/>
              <a:gd name="connsiteY6" fmla="*/ 3273406 h 3809182"/>
              <a:gd name="connsiteX7" fmla="*/ 9398714 w 9398714"/>
              <a:gd name="connsiteY7" fmla="*/ 3652441 h 3809182"/>
              <a:gd name="connsiteX8" fmla="*/ 9241973 w 9398714"/>
              <a:gd name="connsiteY8" fmla="*/ 3809182 h 3809182"/>
              <a:gd name="connsiteX9" fmla="*/ 156741 w 9398714"/>
              <a:gd name="connsiteY9" fmla="*/ 3809182 h 3809182"/>
              <a:gd name="connsiteX10" fmla="*/ 0 w 9398714"/>
              <a:gd name="connsiteY10" fmla="*/ 3652441 h 3809182"/>
              <a:gd name="connsiteX11" fmla="*/ 0 w 9398714"/>
              <a:gd name="connsiteY11" fmla="*/ 3273406 h 3809182"/>
              <a:gd name="connsiteX12" fmla="*/ 0 w 9398714"/>
              <a:gd name="connsiteY12" fmla="*/ 3025494 h 3809182"/>
              <a:gd name="connsiteX13" fmla="*/ 0 w 9398714"/>
              <a:gd name="connsiteY13" fmla="*/ 783689 h 3809182"/>
              <a:gd name="connsiteX14" fmla="*/ 0 w 9398714"/>
              <a:gd name="connsiteY14" fmla="*/ 783688 h 3809182"/>
              <a:gd name="connsiteX15" fmla="*/ 0 w 9398714"/>
              <a:gd name="connsiteY15" fmla="*/ 156741 h 3809182"/>
              <a:gd name="connsiteX16" fmla="*/ 156741 w 9398714"/>
              <a:gd name="connsiteY16" fmla="*/ 0 h 380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398714" h="3809182">
                <a:moveTo>
                  <a:pt x="156741" y="0"/>
                </a:moveTo>
                <a:lnTo>
                  <a:pt x="9241973" y="0"/>
                </a:lnTo>
                <a:cubicBezTo>
                  <a:pt x="9328539" y="0"/>
                  <a:pt x="9398714" y="70175"/>
                  <a:pt x="9398714" y="156741"/>
                </a:cubicBezTo>
                <a:lnTo>
                  <a:pt x="9398714" y="476250"/>
                </a:lnTo>
                <a:lnTo>
                  <a:pt x="9398714" y="783688"/>
                </a:lnTo>
                <a:lnTo>
                  <a:pt x="9398714" y="3025494"/>
                </a:lnTo>
                <a:lnTo>
                  <a:pt x="9398714" y="3273406"/>
                </a:lnTo>
                <a:lnTo>
                  <a:pt x="9398714" y="3652441"/>
                </a:lnTo>
                <a:cubicBezTo>
                  <a:pt x="9398714" y="3739007"/>
                  <a:pt x="9328539" y="3809182"/>
                  <a:pt x="9241973" y="3809182"/>
                </a:cubicBezTo>
                <a:lnTo>
                  <a:pt x="156741" y="3809182"/>
                </a:lnTo>
                <a:cubicBezTo>
                  <a:pt x="70175" y="3809182"/>
                  <a:pt x="0" y="3739007"/>
                  <a:pt x="0" y="3652441"/>
                </a:cubicBezTo>
                <a:lnTo>
                  <a:pt x="0" y="3273406"/>
                </a:lnTo>
                <a:lnTo>
                  <a:pt x="0" y="3025494"/>
                </a:lnTo>
                <a:lnTo>
                  <a:pt x="0" y="783689"/>
                </a:lnTo>
                <a:lnTo>
                  <a:pt x="0" y="783688"/>
                </a:lnTo>
                <a:lnTo>
                  <a:pt x="0" y="156741"/>
                </a:lnTo>
                <a:cubicBezTo>
                  <a:pt x="0" y="70175"/>
                  <a:pt x="70175" y="0"/>
                  <a:pt x="1567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1885064" y="2810864"/>
            <a:ext cx="842187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3200"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zh-CN" alt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雅酷黑 85W" panose="020B0904020202020204" pitchFamily="34" charset="-122"/>
                <a:ea typeface="汉仪雅酷黑 85W" panose="020B0904020202020204" pitchFamily="34" charset="-122"/>
              </a:rPr>
              <a:t>如何预防吸毒？</a:t>
            </a:r>
            <a:endParaRPr lang="zh-CN" altLang="en-US" sz="8000" dirty="0">
              <a:solidFill>
                <a:schemeClr val="tx1">
                  <a:lumMod val="85000"/>
                  <a:lumOff val="15000"/>
                </a:schemeClr>
              </a:solidFill>
              <a:latin typeface="汉仪雅酷黑 85W" panose="020B0904020202020204" pitchFamily="34" charset="-122"/>
              <a:ea typeface="汉仪雅酷黑 85W" panose="020B0904020202020204" pitchFamily="34" charset="-122"/>
            </a:endParaRPr>
          </a:p>
        </p:txBody>
      </p:sp>
      <p:sp>
        <p:nvSpPr>
          <p:cNvPr id="36" name="任意多边形: 形状 35"/>
          <p:cNvSpPr/>
          <p:nvPr/>
        </p:nvSpPr>
        <p:spPr>
          <a:xfrm rot="5400000">
            <a:off x="11143621" y="678232"/>
            <a:ext cx="761999" cy="326571"/>
          </a:xfrm>
          <a:custGeom>
            <a:avLst/>
            <a:gdLst>
              <a:gd name="connsiteX0" fmla="*/ 1684867 w 1778001"/>
              <a:gd name="connsiteY0" fmla="*/ 575732 h 762000"/>
              <a:gd name="connsiteX1" fmla="*/ 1778001 w 1778001"/>
              <a:gd name="connsiteY1" fmla="*/ 668866 h 762000"/>
              <a:gd name="connsiteX2" fmla="*/ 1684867 w 1778001"/>
              <a:gd name="connsiteY2" fmla="*/ 762000 h 762000"/>
              <a:gd name="connsiteX3" fmla="*/ 1591733 w 1778001"/>
              <a:gd name="connsiteY3" fmla="*/ 668866 h 762000"/>
              <a:gd name="connsiteX4" fmla="*/ 1684867 w 1778001"/>
              <a:gd name="connsiteY4" fmla="*/ 575732 h 762000"/>
              <a:gd name="connsiteX5" fmla="*/ 1286933 w 1778001"/>
              <a:gd name="connsiteY5" fmla="*/ 575732 h 762000"/>
              <a:gd name="connsiteX6" fmla="*/ 1380067 w 1778001"/>
              <a:gd name="connsiteY6" fmla="*/ 668866 h 762000"/>
              <a:gd name="connsiteX7" fmla="*/ 1286933 w 1778001"/>
              <a:gd name="connsiteY7" fmla="*/ 762000 h 762000"/>
              <a:gd name="connsiteX8" fmla="*/ 1193799 w 1778001"/>
              <a:gd name="connsiteY8" fmla="*/ 668866 h 762000"/>
              <a:gd name="connsiteX9" fmla="*/ 1286933 w 1778001"/>
              <a:gd name="connsiteY9" fmla="*/ 575732 h 762000"/>
              <a:gd name="connsiteX10" fmla="*/ 889000 w 1778001"/>
              <a:gd name="connsiteY10" fmla="*/ 575732 h 762000"/>
              <a:gd name="connsiteX11" fmla="*/ 982134 w 1778001"/>
              <a:gd name="connsiteY11" fmla="*/ 668866 h 762000"/>
              <a:gd name="connsiteX12" fmla="*/ 889000 w 1778001"/>
              <a:gd name="connsiteY12" fmla="*/ 762000 h 762000"/>
              <a:gd name="connsiteX13" fmla="*/ 795866 w 1778001"/>
              <a:gd name="connsiteY13" fmla="*/ 668866 h 762000"/>
              <a:gd name="connsiteX14" fmla="*/ 889000 w 1778001"/>
              <a:gd name="connsiteY14" fmla="*/ 575732 h 762000"/>
              <a:gd name="connsiteX15" fmla="*/ 491067 w 1778001"/>
              <a:gd name="connsiteY15" fmla="*/ 575732 h 762000"/>
              <a:gd name="connsiteX16" fmla="*/ 584201 w 1778001"/>
              <a:gd name="connsiteY16" fmla="*/ 668866 h 762000"/>
              <a:gd name="connsiteX17" fmla="*/ 491067 w 1778001"/>
              <a:gd name="connsiteY17" fmla="*/ 762000 h 762000"/>
              <a:gd name="connsiteX18" fmla="*/ 397933 w 1778001"/>
              <a:gd name="connsiteY18" fmla="*/ 668866 h 762000"/>
              <a:gd name="connsiteX19" fmla="*/ 491067 w 1778001"/>
              <a:gd name="connsiteY19" fmla="*/ 575732 h 762000"/>
              <a:gd name="connsiteX20" fmla="*/ 93134 w 1778001"/>
              <a:gd name="connsiteY20" fmla="*/ 575732 h 762000"/>
              <a:gd name="connsiteX21" fmla="*/ 186268 w 1778001"/>
              <a:gd name="connsiteY21" fmla="*/ 668866 h 762000"/>
              <a:gd name="connsiteX22" fmla="*/ 93134 w 1778001"/>
              <a:gd name="connsiteY22" fmla="*/ 762000 h 762000"/>
              <a:gd name="connsiteX23" fmla="*/ 0 w 1778001"/>
              <a:gd name="connsiteY23" fmla="*/ 668866 h 762000"/>
              <a:gd name="connsiteX24" fmla="*/ 93134 w 1778001"/>
              <a:gd name="connsiteY24" fmla="*/ 575732 h 762000"/>
              <a:gd name="connsiteX25" fmla="*/ 1684867 w 1778001"/>
              <a:gd name="connsiteY25" fmla="*/ 287866 h 762000"/>
              <a:gd name="connsiteX26" fmla="*/ 1778001 w 1778001"/>
              <a:gd name="connsiteY26" fmla="*/ 381000 h 762000"/>
              <a:gd name="connsiteX27" fmla="*/ 1684867 w 1778001"/>
              <a:gd name="connsiteY27" fmla="*/ 474134 h 762000"/>
              <a:gd name="connsiteX28" fmla="*/ 1591733 w 1778001"/>
              <a:gd name="connsiteY28" fmla="*/ 381000 h 762000"/>
              <a:gd name="connsiteX29" fmla="*/ 1684867 w 1778001"/>
              <a:gd name="connsiteY29" fmla="*/ 287866 h 762000"/>
              <a:gd name="connsiteX30" fmla="*/ 1286933 w 1778001"/>
              <a:gd name="connsiteY30" fmla="*/ 287866 h 762000"/>
              <a:gd name="connsiteX31" fmla="*/ 1380067 w 1778001"/>
              <a:gd name="connsiteY31" fmla="*/ 381000 h 762000"/>
              <a:gd name="connsiteX32" fmla="*/ 1286933 w 1778001"/>
              <a:gd name="connsiteY32" fmla="*/ 474134 h 762000"/>
              <a:gd name="connsiteX33" fmla="*/ 1193799 w 1778001"/>
              <a:gd name="connsiteY33" fmla="*/ 381000 h 762000"/>
              <a:gd name="connsiteX34" fmla="*/ 1286933 w 1778001"/>
              <a:gd name="connsiteY34" fmla="*/ 287866 h 762000"/>
              <a:gd name="connsiteX35" fmla="*/ 889000 w 1778001"/>
              <a:gd name="connsiteY35" fmla="*/ 287866 h 762000"/>
              <a:gd name="connsiteX36" fmla="*/ 982134 w 1778001"/>
              <a:gd name="connsiteY36" fmla="*/ 381000 h 762000"/>
              <a:gd name="connsiteX37" fmla="*/ 889000 w 1778001"/>
              <a:gd name="connsiteY37" fmla="*/ 474134 h 762000"/>
              <a:gd name="connsiteX38" fmla="*/ 795866 w 1778001"/>
              <a:gd name="connsiteY38" fmla="*/ 381000 h 762000"/>
              <a:gd name="connsiteX39" fmla="*/ 889000 w 1778001"/>
              <a:gd name="connsiteY39" fmla="*/ 287866 h 762000"/>
              <a:gd name="connsiteX40" fmla="*/ 491067 w 1778001"/>
              <a:gd name="connsiteY40" fmla="*/ 287866 h 762000"/>
              <a:gd name="connsiteX41" fmla="*/ 584201 w 1778001"/>
              <a:gd name="connsiteY41" fmla="*/ 381000 h 762000"/>
              <a:gd name="connsiteX42" fmla="*/ 491067 w 1778001"/>
              <a:gd name="connsiteY42" fmla="*/ 474134 h 762000"/>
              <a:gd name="connsiteX43" fmla="*/ 397933 w 1778001"/>
              <a:gd name="connsiteY43" fmla="*/ 381000 h 762000"/>
              <a:gd name="connsiteX44" fmla="*/ 491067 w 1778001"/>
              <a:gd name="connsiteY44" fmla="*/ 287866 h 762000"/>
              <a:gd name="connsiteX45" fmla="*/ 93134 w 1778001"/>
              <a:gd name="connsiteY45" fmla="*/ 287866 h 762000"/>
              <a:gd name="connsiteX46" fmla="*/ 186268 w 1778001"/>
              <a:gd name="connsiteY46" fmla="*/ 381000 h 762000"/>
              <a:gd name="connsiteX47" fmla="*/ 93134 w 1778001"/>
              <a:gd name="connsiteY47" fmla="*/ 474134 h 762000"/>
              <a:gd name="connsiteX48" fmla="*/ 0 w 1778001"/>
              <a:gd name="connsiteY48" fmla="*/ 381000 h 762000"/>
              <a:gd name="connsiteX49" fmla="*/ 93134 w 1778001"/>
              <a:gd name="connsiteY49" fmla="*/ 287866 h 762000"/>
              <a:gd name="connsiteX50" fmla="*/ 1684867 w 1778001"/>
              <a:gd name="connsiteY50" fmla="*/ 0 h 762000"/>
              <a:gd name="connsiteX51" fmla="*/ 1778001 w 1778001"/>
              <a:gd name="connsiteY51" fmla="*/ 93134 h 762000"/>
              <a:gd name="connsiteX52" fmla="*/ 1684867 w 1778001"/>
              <a:gd name="connsiteY52" fmla="*/ 186268 h 762000"/>
              <a:gd name="connsiteX53" fmla="*/ 1591733 w 1778001"/>
              <a:gd name="connsiteY53" fmla="*/ 93134 h 762000"/>
              <a:gd name="connsiteX54" fmla="*/ 1684867 w 1778001"/>
              <a:gd name="connsiteY54" fmla="*/ 0 h 762000"/>
              <a:gd name="connsiteX55" fmla="*/ 1286933 w 1778001"/>
              <a:gd name="connsiteY55" fmla="*/ 0 h 762000"/>
              <a:gd name="connsiteX56" fmla="*/ 1380067 w 1778001"/>
              <a:gd name="connsiteY56" fmla="*/ 93134 h 762000"/>
              <a:gd name="connsiteX57" fmla="*/ 1286933 w 1778001"/>
              <a:gd name="connsiteY57" fmla="*/ 186268 h 762000"/>
              <a:gd name="connsiteX58" fmla="*/ 1193799 w 1778001"/>
              <a:gd name="connsiteY58" fmla="*/ 93134 h 762000"/>
              <a:gd name="connsiteX59" fmla="*/ 1286933 w 1778001"/>
              <a:gd name="connsiteY59" fmla="*/ 0 h 762000"/>
              <a:gd name="connsiteX60" fmla="*/ 889000 w 1778001"/>
              <a:gd name="connsiteY60" fmla="*/ 0 h 762000"/>
              <a:gd name="connsiteX61" fmla="*/ 982134 w 1778001"/>
              <a:gd name="connsiteY61" fmla="*/ 93134 h 762000"/>
              <a:gd name="connsiteX62" fmla="*/ 889000 w 1778001"/>
              <a:gd name="connsiteY62" fmla="*/ 186268 h 762000"/>
              <a:gd name="connsiteX63" fmla="*/ 795866 w 1778001"/>
              <a:gd name="connsiteY63" fmla="*/ 93134 h 762000"/>
              <a:gd name="connsiteX64" fmla="*/ 889000 w 1778001"/>
              <a:gd name="connsiteY64" fmla="*/ 0 h 762000"/>
              <a:gd name="connsiteX65" fmla="*/ 491067 w 1778001"/>
              <a:gd name="connsiteY65" fmla="*/ 0 h 762000"/>
              <a:gd name="connsiteX66" fmla="*/ 584201 w 1778001"/>
              <a:gd name="connsiteY66" fmla="*/ 93134 h 762000"/>
              <a:gd name="connsiteX67" fmla="*/ 491067 w 1778001"/>
              <a:gd name="connsiteY67" fmla="*/ 186268 h 762000"/>
              <a:gd name="connsiteX68" fmla="*/ 397933 w 1778001"/>
              <a:gd name="connsiteY68" fmla="*/ 93134 h 762000"/>
              <a:gd name="connsiteX69" fmla="*/ 491067 w 1778001"/>
              <a:gd name="connsiteY69" fmla="*/ 0 h 762000"/>
              <a:gd name="connsiteX70" fmla="*/ 93134 w 1778001"/>
              <a:gd name="connsiteY70" fmla="*/ 0 h 762000"/>
              <a:gd name="connsiteX71" fmla="*/ 186268 w 1778001"/>
              <a:gd name="connsiteY71" fmla="*/ 93134 h 762000"/>
              <a:gd name="connsiteX72" fmla="*/ 93134 w 1778001"/>
              <a:gd name="connsiteY72" fmla="*/ 186268 h 762000"/>
              <a:gd name="connsiteX73" fmla="*/ 0 w 1778001"/>
              <a:gd name="connsiteY73" fmla="*/ 93134 h 762000"/>
              <a:gd name="connsiteX74" fmla="*/ 93134 w 1778001"/>
              <a:gd name="connsiteY7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778001" h="762000">
                <a:moveTo>
                  <a:pt x="1684867" y="575732"/>
                </a:moveTo>
                <a:cubicBezTo>
                  <a:pt x="1736303" y="575732"/>
                  <a:pt x="1778001" y="617430"/>
                  <a:pt x="1778001" y="668866"/>
                </a:cubicBezTo>
                <a:cubicBezTo>
                  <a:pt x="1778001" y="720302"/>
                  <a:pt x="1736303" y="762000"/>
                  <a:pt x="1684867" y="762000"/>
                </a:cubicBezTo>
                <a:cubicBezTo>
                  <a:pt x="1633431" y="762000"/>
                  <a:pt x="1591733" y="720302"/>
                  <a:pt x="1591733" y="668866"/>
                </a:cubicBezTo>
                <a:cubicBezTo>
                  <a:pt x="1591733" y="617430"/>
                  <a:pt x="1633431" y="575732"/>
                  <a:pt x="1684867" y="575732"/>
                </a:cubicBezTo>
                <a:close/>
                <a:moveTo>
                  <a:pt x="1286933" y="575732"/>
                </a:moveTo>
                <a:cubicBezTo>
                  <a:pt x="1338369" y="575732"/>
                  <a:pt x="1380067" y="617430"/>
                  <a:pt x="1380067" y="668866"/>
                </a:cubicBezTo>
                <a:cubicBezTo>
                  <a:pt x="1380067" y="720302"/>
                  <a:pt x="1338369" y="762000"/>
                  <a:pt x="1286933" y="762000"/>
                </a:cubicBezTo>
                <a:cubicBezTo>
                  <a:pt x="1235497" y="762000"/>
                  <a:pt x="1193799" y="720302"/>
                  <a:pt x="1193799" y="668866"/>
                </a:cubicBezTo>
                <a:cubicBezTo>
                  <a:pt x="1193799" y="617430"/>
                  <a:pt x="1235497" y="575732"/>
                  <a:pt x="1286933" y="575732"/>
                </a:cubicBezTo>
                <a:close/>
                <a:moveTo>
                  <a:pt x="889000" y="575732"/>
                </a:moveTo>
                <a:cubicBezTo>
                  <a:pt x="940436" y="575732"/>
                  <a:pt x="982134" y="617430"/>
                  <a:pt x="982134" y="668866"/>
                </a:cubicBezTo>
                <a:cubicBezTo>
                  <a:pt x="982134" y="720302"/>
                  <a:pt x="940436" y="762000"/>
                  <a:pt x="889000" y="762000"/>
                </a:cubicBezTo>
                <a:cubicBezTo>
                  <a:pt x="837564" y="762000"/>
                  <a:pt x="795866" y="720302"/>
                  <a:pt x="795866" y="668866"/>
                </a:cubicBezTo>
                <a:cubicBezTo>
                  <a:pt x="795866" y="617430"/>
                  <a:pt x="837564" y="575732"/>
                  <a:pt x="889000" y="575732"/>
                </a:cubicBezTo>
                <a:close/>
                <a:moveTo>
                  <a:pt x="491067" y="575732"/>
                </a:moveTo>
                <a:cubicBezTo>
                  <a:pt x="542503" y="575732"/>
                  <a:pt x="584201" y="617430"/>
                  <a:pt x="584201" y="668866"/>
                </a:cubicBezTo>
                <a:cubicBezTo>
                  <a:pt x="584201" y="720302"/>
                  <a:pt x="542503" y="762000"/>
                  <a:pt x="491067" y="762000"/>
                </a:cubicBezTo>
                <a:cubicBezTo>
                  <a:pt x="439631" y="762000"/>
                  <a:pt x="397933" y="720302"/>
                  <a:pt x="397933" y="668866"/>
                </a:cubicBezTo>
                <a:cubicBezTo>
                  <a:pt x="397933" y="617430"/>
                  <a:pt x="439631" y="575732"/>
                  <a:pt x="491067" y="575732"/>
                </a:cubicBezTo>
                <a:close/>
                <a:moveTo>
                  <a:pt x="93134" y="575732"/>
                </a:moveTo>
                <a:cubicBezTo>
                  <a:pt x="144570" y="575732"/>
                  <a:pt x="186268" y="617430"/>
                  <a:pt x="186268" y="668866"/>
                </a:cubicBezTo>
                <a:cubicBezTo>
                  <a:pt x="186268" y="720302"/>
                  <a:pt x="144570" y="762000"/>
                  <a:pt x="93134" y="762000"/>
                </a:cubicBezTo>
                <a:cubicBezTo>
                  <a:pt x="41698" y="762000"/>
                  <a:pt x="0" y="720302"/>
                  <a:pt x="0" y="668866"/>
                </a:cubicBezTo>
                <a:cubicBezTo>
                  <a:pt x="0" y="617430"/>
                  <a:pt x="41698" y="575732"/>
                  <a:pt x="93134" y="575732"/>
                </a:cubicBezTo>
                <a:close/>
                <a:moveTo>
                  <a:pt x="1684867" y="287866"/>
                </a:moveTo>
                <a:cubicBezTo>
                  <a:pt x="1736303" y="287866"/>
                  <a:pt x="1778001" y="329564"/>
                  <a:pt x="1778001" y="381000"/>
                </a:cubicBezTo>
                <a:cubicBezTo>
                  <a:pt x="1778001" y="432436"/>
                  <a:pt x="1736303" y="474134"/>
                  <a:pt x="1684867" y="474134"/>
                </a:cubicBezTo>
                <a:cubicBezTo>
                  <a:pt x="1633431" y="474134"/>
                  <a:pt x="1591733" y="432436"/>
                  <a:pt x="1591733" y="381000"/>
                </a:cubicBezTo>
                <a:cubicBezTo>
                  <a:pt x="1591733" y="329564"/>
                  <a:pt x="1633431" y="287866"/>
                  <a:pt x="1684867" y="287866"/>
                </a:cubicBezTo>
                <a:close/>
                <a:moveTo>
                  <a:pt x="1286933" y="287866"/>
                </a:moveTo>
                <a:cubicBezTo>
                  <a:pt x="1338369" y="287866"/>
                  <a:pt x="1380067" y="329564"/>
                  <a:pt x="1380067" y="381000"/>
                </a:cubicBezTo>
                <a:cubicBezTo>
                  <a:pt x="1380067" y="432436"/>
                  <a:pt x="1338369" y="474134"/>
                  <a:pt x="1286933" y="474134"/>
                </a:cubicBezTo>
                <a:cubicBezTo>
                  <a:pt x="1235497" y="474134"/>
                  <a:pt x="1193799" y="432436"/>
                  <a:pt x="1193799" y="381000"/>
                </a:cubicBezTo>
                <a:cubicBezTo>
                  <a:pt x="1193799" y="329564"/>
                  <a:pt x="1235497" y="287866"/>
                  <a:pt x="1286933" y="287866"/>
                </a:cubicBezTo>
                <a:close/>
                <a:moveTo>
                  <a:pt x="889000" y="287866"/>
                </a:moveTo>
                <a:cubicBezTo>
                  <a:pt x="940436" y="287866"/>
                  <a:pt x="982134" y="329564"/>
                  <a:pt x="982134" y="381000"/>
                </a:cubicBezTo>
                <a:cubicBezTo>
                  <a:pt x="982134" y="432436"/>
                  <a:pt x="940436" y="474134"/>
                  <a:pt x="889000" y="474134"/>
                </a:cubicBezTo>
                <a:cubicBezTo>
                  <a:pt x="837564" y="474134"/>
                  <a:pt x="795866" y="432436"/>
                  <a:pt x="795866" y="381000"/>
                </a:cubicBezTo>
                <a:cubicBezTo>
                  <a:pt x="795866" y="329564"/>
                  <a:pt x="837564" y="287866"/>
                  <a:pt x="889000" y="287866"/>
                </a:cubicBezTo>
                <a:close/>
                <a:moveTo>
                  <a:pt x="491067" y="287866"/>
                </a:moveTo>
                <a:cubicBezTo>
                  <a:pt x="542503" y="287866"/>
                  <a:pt x="584201" y="329564"/>
                  <a:pt x="584201" y="381000"/>
                </a:cubicBezTo>
                <a:cubicBezTo>
                  <a:pt x="584201" y="432436"/>
                  <a:pt x="542503" y="474134"/>
                  <a:pt x="491067" y="474134"/>
                </a:cubicBezTo>
                <a:cubicBezTo>
                  <a:pt x="439631" y="474134"/>
                  <a:pt x="397933" y="432436"/>
                  <a:pt x="397933" y="381000"/>
                </a:cubicBezTo>
                <a:cubicBezTo>
                  <a:pt x="397933" y="329564"/>
                  <a:pt x="439631" y="287866"/>
                  <a:pt x="491067" y="287866"/>
                </a:cubicBezTo>
                <a:close/>
                <a:moveTo>
                  <a:pt x="93134" y="287866"/>
                </a:moveTo>
                <a:cubicBezTo>
                  <a:pt x="144570" y="287866"/>
                  <a:pt x="186268" y="329564"/>
                  <a:pt x="186268" y="381000"/>
                </a:cubicBezTo>
                <a:cubicBezTo>
                  <a:pt x="186268" y="432436"/>
                  <a:pt x="144570" y="474134"/>
                  <a:pt x="93134" y="474134"/>
                </a:cubicBezTo>
                <a:cubicBezTo>
                  <a:pt x="41698" y="474134"/>
                  <a:pt x="0" y="432436"/>
                  <a:pt x="0" y="381000"/>
                </a:cubicBezTo>
                <a:cubicBezTo>
                  <a:pt x="0" y="329564"/>
                  <a:pt x="41698" y="287866"/>
                  <a:pt x="93134" y="287866"/>
                </a:cubicBezTo>
                <a:close/>
                <a:moveTo>
                  <a:pt x="1684867" y="0"/>
                </a:moveTo>
                <a:cubicBezTo>
                  <a:pt x="1736303" y="0"/>
                  <a:pt x="1778001" y="41698"/>
                  <a:pt x="1778001" y="93134"/>
                </a:cubicBezTo>
                <a:cubicBezTo>
                  <a:pt x="1778001" y="144570"/>
                  <a:pt x="1736303" y="186268"/>
                  <a:pt x="1684867" y="186268"/>
                </a:cubicBezTo>
                <a:cubicBezTo>
                  <a:pt x="1633431" y="186268"/>
                  <a:pt x="1591733" y="144570"/>
                  <a:pt x="1591733" y="93134"/>
                </a:cubicBezTo>
                <a:cubicBezTo>
                  <a:pt x="1591733" y="41698"/>
                  <a:pt x="1633431" y="0"/>
                  <a:pt x="1684867" y="0"/>
                </a:cubicBezTo>
                <a:close/>
                <a:moveTo>
                  <a:pt x="1286933" y="0"/>
                </a:moveTo>
                <a:cubicBezTo>
                  <a:pt x="1338369" y="0"/>
                  <a:pt x="1380067" y="41698"/>
                  <a:pt x="1380067" y="93134"/>
                </a:cubicBezTo>
                <a:cubicBezTo>
                  <a:pt x="1380067" y="144570"/>
                  <a:pt x="1338369" y="186268"/>
                  <a:pt x="1286933" y="186268"/>
                </a:cubicBezTo>
                <a:cubicBezTo>
                  <a:pt x="1235497" y="186268"/>
                  <a:pt x="1193799" y="144570"/>
                  <a:pt x="1193799" y="93134"/>
                </a:cubicBezTo>
                <a:cubicBezTo>
                  <a:pt x="1193799" y="41698"/>
                  <a:pt x="1235497" y="0"/>
                  <a:pt x="1286933" y="0"/>
                </a:cubicBezTo>
                <a:close/>
                <a:moveTo>
                  <a:pt x="889000" y="0"/>
                </a:moveTo>
                <a:cubicBezTo>
                  <a:pt x="940436" y="0"/>
                  <a:pt x="982134" y="41698"/>
                  <a:pt x="982134" y="93134"/>
                </a:cubicBezTo>
                <a:cubicBezTo>
                  <a:pt x="982134" y="144570"/>
                  <a:pt x="940436" y="186268"/>
                  <a:pt x="889000" y="186268"/>
                </a:cubicBezTo>
                <a:cubicBezTo>
                  <a:pt x="837564" y="186268"/>
                  <a:pt x="795866" y="144570"/>
                  <a:pt x="795866" y="93134"/>
                </a:cubicBezTo>
                <a:cubicBezTo>
                  <a:pt x="795866" y="41698"/>
                  <a:pt x="837564" y="0"/>
                  <a:pt x="889000" y="0"/>
                </a:cubicBezTo>
                <a:close/>
                <a:moveTo>
                  <a:pt x="491067" y="0"/>
                </a:moveTo>
                <a:cubicBezTo>
                  <a:pt x="542503" y="0"/>
                  <a:pt x="584201" y="41698"/>
                  <a:pt x="584201" y="93134"/>
                </a:cubicBezTo>
                <a:cubicBezTo>
                  <a:pt x="584201" y="144570"/>
                  <a:pt x="542503" y="186268"/>
                  <a:pt x="491067" y="186268"/>
                </a:cubicBezTo>
                <a:cubicBezTo>
                  <a:pt x="439631" y="186268"/>
                  <a:pt x="397933" y="144570"/>
                  <a:pt x="397933" y="93134"/>
                </a:cubicBezTo>
                <a:cubicBezTo>
                  <a:pt x="397933" y="41698"/>
                  <a:pt x="439631" y="0"/>
                  <a:pt x="491067" y="0"/>
                </a:cubicBezTo>
                <a:close/>
                <a:moveTo>
                  <a:pt x="93134" y="0"/>
                </a:moveTo>
                <a:cubicBezTo>
                  <a:pt x="144570" y="0"/>
                  <a:pt x="186268" y="41698"/>
                  <a:pt x="186268" y="93134"/>
                </a:cubicBezTo>
                <a:cubicBezTo>
                  <a:pt x="186268" y="144570"/>
                  <a:pt x="144570" y="186268"/>
                  <a:pt x="93134" y="186268"/>
                </a:cubicBezTo>
                <a:cubicBezTo>
                  <a:pt x="41698" y="186268"/>
                  <a:pt x="0" y="144570"/>
                  <a:pt x="0" y="93134"/>
                </a:cubicBezTo>
                <a:cubicBezTo>
                  <a:pt x="0" y="41698"/>
                  <a:pt x="41698" y="0"/>
                  <a:pt x="93134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52617" y="766975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力量黑简" panose="00020600040101010101" pitchFamily="18" charset="-122"/>
                <a:ea typeface="汉仪力量黑简" panose="00020600040101010101" pitchFamily="18" charset="-122"/>
              </a:rPr>
              <a:t>树立正确的价值观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汉仪力量黑简" panose="00020600040101010101" pitchFamily="18" charset="-122"/>
              <a:ea typeface="汉仪力量黑简" panose="00020600040101010101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62165" y="2161147"/>
            <a:ext cx="3267035" cy="3267035"/>
            <a:chOff x="-2119675" y="1868947"/>
            <a:chExt cx="2484276" cy="2484276"/>
          </a:xfrm>
        </p:grpSpPr>
        <p:sp>
          <p:nvSpPr>
            <p:cNvPr id="4" name="椭圆 3"/>
            <p:cNvSpPr/>
            <p:nvPr/>
          </p:nvSpPr>
          <p:spPr>
            <a:xfrm>
              <a:off x="-2119675" y="1868947"/>
              <a:ext cx="2484276" cy="2484276"/>
            </a:xfrm>
            <a:prstGeom prst="ellipse">
              <a:avLst/>
            </a:prstGeom>
            <a:gradFill>
              <a:gsLst>
                <a:gs pos="73000">
                  <a:srgbClr val="CB232D">
                    <a:lumMod val="5000"/>
                    <a:lumOff val="95000"/>
                    <a:alpha val="0"/>
                  </a:srgbClr>
                </a:gs>
                <a:gs pos="100000">
                  <a:srgbClr val="CB232D">
                    <a:alpha val="22000"/>
                  </a:srgbClr>
                </a:gs>
              </a:gsLst>
              <a:lin ang="0" scaled="0"/>
            </a:gradFill>
            <a:ln w="12700" cap="flat" cmpd="sng" algn="ctr">
              <a:gradFill>
                <a:gsLst>
                  <a:gs pos="76000">
                    <a:srgbClr val="CB232D">
                      <a:lumMod val="5000"/>
                      <a:lumOff val="95000"/>
                      <a:alpha val="39000"/>
                    </a:srgbClr>
                  </a:gs>
                  <a:gs pos="100000">
                    <a:srgbClr val="CB232D"/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100" kern="0" dirty="0">
                <a:solidFill>
                  <a:schemeClr val="bg1"/>
                </a:solidFill>
                <a:latin typeface="Arial" panose="020B0604020202020204" pitchFamily="34" charset="0"/>
                <a:ea typeface="阿里巴巴普惠体 2.0 65 Medium" panose="00020600040101010101" pitchFamily="18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-1937317" y="2051305"/>
              <a:ext cx="2119562" cy="21195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2800" dirty="0">
                <a:ln w="19050">
                  <a:noFill/>
                </a:ln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</p:grpSp>
      <p:pic>
        <p:nvPicPr>
          <p:cNvPr id="8" name="图片 7" descr="游戏机里面的人物手上拿着枪&#10;&#10;中度可信度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003" y="2667719"/>
            <a:ext cx="2186157" cy="2186157"/>
          </a:xfrm>
          <a:prstGeom prst="rect">
            <a:avLst/>
          </a:prstGeom>
        </p:spPr>
      </p:pic>
      <p:sp>
        <p:nvSpPr>
          <p:cNvPr id="9" name="矩形: 圆角 8"/>
          <p:cNvSpPr/>
          <p:nvPr/>
        </p:nvSpPr>
        <p:spPr>
          <a:xfrm>
            <a:off x="5363739" y="1795319"/>
            <a:ext cx="4372928" cy="59228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2540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ym typeface="OPPOSans R" panose="00020600040101010101" pitchFamily="18" charset="-122"/>
              </a:rPr>
              <a:t>树立正确的人生观</a:t>
            </a:r>
            <a:endParaRPr lang="zh-CN" altLang="en-US" dirty="0">
              <a:sym typeface="OPPOSans R" panose="00020600040101010101" pitchFamily="18" charset="-122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5651605" y="2622412"/>
            <a:ext cx="4372928" cy="59228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2540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ym typeface="OPPOSans R" panose="00020600040101010101" pitchFamily="18" charset="-122"/>
              </a:rPr>
              <a:t>培养积极的兴趣爱好</a:t>
            </a:r>
            <a:endParaRPr lang="zh-CN" altLang="en-US" dirty="0">
              <a:sym typeface="OPPOSans R" panose="00020600040101010101" pitchFamily="18" charset="-122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5973337" y="3449505"/>
            <a:ext cx="4372928" cy="59228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2540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ym typeface="OPPOSans R" panose="00020600040101010101" pitchFamily="18" charset="-122"/>
              </a:rPr>
              <a:t>不盲目追求享受</a:t>
            </a:r>
            <a:endParaRPr lang="zh-CN" altLang="en-US" dirty="0">
              <a:sym typeface="OPPOSans R" panose="00020600040101010101" pitchFamily="18" charset="-122"/>
            </a:endParaRPr>
          </a:p>
        </p:txBody>
      </p:sp>
      <p:sp>
        <p:nvSpPr>
          <p:cNvPr id="35" name="矩形: 圆角 34"/>
          <p:cNvSpPr/>
          <p:nvPr/>
        </p:nvSpPr>
        <p:spPr>
          <a:xfrm>
            <a:off x="5651605" y="4276598"/>
            <a:ext cx="4372928" cy="59228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2540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ym typeface="OPPOSans R" panose="00020600040101010101" pitchFamily="18" charset="-122"/>
              </a:rPr>
              <a:t>不以好奇心为由侥幸去尝试</a:t>
            </a:r>
            <a:endParaRPr lang="zh-CN" altLang="en-US" dirty="0">
              <a:sym typeface="OPPOSans R" panose="00020600040101010101" pitchFamily="18" charset="-122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5363739" y="5103690"/>
            <a:ext cx="4372928" cy="59228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2540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ym typeface="OPPOSans R" panose="00020600040101010101" pitchFamily="18" charset="-122"/>
              </a:rPr>
              <a:t>不受不良诱惑的影响</a:t>
            </a:r>
            <a:endParaRPr lang="zh-CN" altLang="en-US" dirty="0">
              <a:sym typeface="OPPOSans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prestig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任意多边形: 形状 29"/>
          <p:cNvSpPr/>
          <p:nvPr/>
        </p:nvSpPr>
        <p:spPr>
          <a:xfrm>
            <a:off x="1396643" y="1433507"/>
            <a:ext cx="9398714" cy="4140000"/>
          </a:xfrm>
          <a:custGeom>
            <a:avLst/>
            <a:gdLst>
              <a:gd name="connsiteX0" fmla="*/ 156741 w 9398714"/>
              <a:gd name="connsiteY0" fmla="*/ 0 h 3809182"/>
              <a:gd name="connsiteX1" fmla="*/ 9241973 w 9398714"/>
              <a:gd name="connsiteY1" fmla="*/ 0 h 3809182"/>
              <a:gd name="connsiteX2" fmla="*/ 9398714 w 9398714"/>
              <a:gd name="connsiteY2" fmla="*/ 156741 h 3809182"/>
              <a:gd name="connsiteX3" fmla="*/ 9398714 w 9398714"/>
              <a:gd name="connsiteY3" fmla="*/ 476250 h 3809182"/>
              <a:gd name="connsiteX4" fmla="*/ 9398714 w 9398714"/>
              <a:gd name="connsiteY4" fmla="*/ 783688 h 3809182"/>
              <a:gd name="connsiteX5" fmla="*/ 9398714 w 9398714"/>
              <a:gd name="connsiteY5" fmla="*/ 3025494 h 3809182"/>
              <a:gd name="connsiteX6" fmla="*/ 9398714 w 9398714"/>
              <a:gd name="connsiteY6" fmla="*/ 3273406 h 3809182"/>
              <a:gd name="connsiteX7" fmla="*/ 9398714 w 9398714"/>
              <a:gd name="connsiteY7" fmla="*/ 3652441 h 3809182"/>
              <a:gd name="connsiteX8" fmla="*/ 9241973 w 9398714"/>
              <a:gd name="connsiteY8" fmla="*/ 3809182 h 3809182"/>
              <a:gd name="connsiteX9" fmla="*/ 156741 w 9398714"/>
              <a:gd name="connsiteY9" fmla="*/ 3809182 h 3809182"/>
              <a:gd name="connsiteX10" fmla="*/ 0 w 9398714"/>
              <a:gd name="connsiteY10" fmla="*/ 3652441 h 3809182"/>
              <a:gd name="connsiteX11" fmla="*/ 0 w 9398714"/>
              <a:gd name="connsiteY11" fmla="*/ 3273406 h 3809182"/>
              <a:gd name="connsiteX12" fmla="*/ 0 w 9398714"/>
              <a:gd name="connsiteY12" fmla="*/ 3025494 h 3809182"/>
              <a:gd name="connsiteX13" fmla="*/ 0 w 9398714"/>
              <a:gd name="connsiteY13" fmla="*/ 783689 h 3809182"/>
              <a:gd name="connsiteX14" fmla="*/ 0 w 9398714"/>
              <a:gd name="connsiteY14" fmla="*/ 783688 h 3809182"/>
              <a:gd name="connsiteX15" fmla="*/ 0 w 9398714"/>
              <a:gd name="connsiteY15" fmla="*/ 156741 h 3809182"/>
              <a:gd name="connsiteX16" fmla="*/ 156741 w 9398714"/>
              <a:gd name="connsiteY16" fmla="*/ 0 h 380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398714" h="3809182">
                <a:moveTo>
                  <a:pt x="156741" y="0"/>
                </a:moveTo>
                <a:lnTo>
                  <a:pt x="9241973" y="0"/>
                </a:lnTo>
                <a:cubicBezTo>
                  <a:pt x="9328539" y="0"/>
                  <a:pt x="9398714" y="70175"/>
                  <a:pt x="9398714" y="156741"/>
                </a:cubicBezTo>
                <a:lnTo>
                  <a:pt x="9398714" y="476250"/>
                </a:lnTo>
                <a:lnTo>
                  <a:pt x="9398714" y="783688"/>
                </a:lnTo>
                <a:lnTo>
                  <a:pt x="9398714" y="3025494"/>
                </a:lnTo>
                <a:lnTo>
                  <a:pt x="9398714" y="3273406"/>
                </a:lnTo>
                <a:lnTo>
                  <a:pt x="9398714" y="3652441"/>
                </a:lnTo>
                <a:cubicBezTo>
                  <a:pt x="9398714" y="3739007"/>
                  <a:pt x="9328539" y="3809182"/>
                  <a:pt x="9241973" y="3809182"/>
                </a:cubicBezTo>
                <a:lnTo>
                  <a:pt x="156741" y="3809182"/>
                </a:lnTo>
                <a:cubicBezTo>
                  <a:pt x="70175" y="3809182"/>
                  <a:pt x="0" y="3739007"/>
                  <a:pt x="0" y="3652441"/>
                </a:cubicBezTo>
                <a:lnTo>
                  <a:pt x="0" y="3273406"/>
                </a:lnTo>
                <a:lnTo>
                  <a:pt x="0" y="3025494"/>
                </a:lnTo>
                <a:lnTo>
                  <a:pt x="0" y="783689"/>
                </a:lnTo>
                <a:lnTo>
                  <a:pt x="0" y="783688"/>
                </a:lnTo>
                <a:lnTo>
                  <a:pt x="0" y="156741"/>
                </a:lnTo>
                <a:cubicBezTo>
                  <a:pt x="0" y="70175"/>
                  <a:pt x="70175" y="0"/>
                  <a:pt x="1567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1885064" y="2810864"/>
            <a:ext cx="842187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3200"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zh-CN" alt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雅酷黑 85W" panose="020B0904020202020204" pitchFamily="34" charset="-122"/>
                <a:ea typeface="汉仪雅酷黑 85W" panose="020B0904020202020204" pitchFamily="34" charset="-122"/>
              </a:rPr>
              <a:t>有关毒品的法律</a:t>
            </a:r>
            <a:endParaRPr lang="zh-CN" altLang="en-US" sz="8000" dirty="0">
              <a:solidFill>
                <a:schemeClr val="tx1">
                  <a:lumMod val="85000"/>
                  <a:lumOff val="15000"/>
                </a:schemeClr>
              </a:solidFill>
              <a:latin typeface="汉仪雅酷黑 85W" panose="020B0904020202020204" pitchFamily="34" charset="-122"/>
              <a:ea typeface="汉仪雅酷黑 85W" panose="020B0904020202020204" pitchFamily="34" charset="-122"/>
            </a:endParaRPr>
          </a:p>
        </p:txBody>
      </p:sp>
      <p:sp>
        <p:nvSpPr>
          <p:cNvPr id="36" name="任意多边形: 形状 35"/>
          <p:cNvSpPr/>
          <p:nvPr/>
        </p:nvSpPr>
        <p:spPr>
          <a:xfrm rot="5400000">
            <a:off x="11143621" y="678232"/>
            <a:ext cx="761999" cy="326571"/>
          </a:xfrm>
          <a:custGeom>
            <a:avLst/>
            <a:gdLst>
              <a:gd name="connsiteX0" fmla="*/ 1684867 w 1778001"/>
              <a:gd name="connsiteY0" fmla="*/ 575732 h 762000"/>
              <a:gd name="connsiteX1" fmla="*/ 1778001 w 1778001"/>
              <a:gd name="connsiteY1" fmla="*/ 668866 h 762000"/>
              <a:gd name="connsiteX2" fmla="*/ 1684867 w 1778001"/>
              <a:gd name="connsiteY2" fmla="*/ 762000 h 762000"/>
              <a:gd name="connsiteX3" fmla="*/ 1591733 w 1778001"/>
              <a:gd name="connsiteY3" fmla="*/ 668866 h 762000"/>
              <a:gd name="connsiteX4" fmla="*/ 1684867 w 1778001"/>
              <a:gd name="connsiteY4" fmla="*/ 575732 h 762000"/>
              <a:gd name="connsiteX5" fmla="*/ 1286933 w 1778001"/>
              <a:gd name="connsiteY5" fmla="*/ 575732 h 762000"/>
              <a:gd name="connsiteX6" fmla="*/ 1380067 w 1778001"/>
              <a:gd name="connsiteY6" fmla="*/ 668866 h 762000"/>
              <a:gd name="connsiteX7" fmla="*/ 1286933 w 1778001"/>
              <a:gd name="connsiteY7" fmla="*/ 762000 h 762000"/>
              <a:gd name="connsiteX8" fmla="*/ 1193799 w 1778001"/>
              <a:gd name="connsiteY8" fmla="*/ 668866 h 762000"/>
              <a:gd name="connsiteX9" fmla="*/ 1286933 w 1778001"/>
              <a:gd name="connsiteY9" fmla="*/ 575732 h 762000"/>
              <a:gd name="connsiteX10" fmla="*/ 889000 w 1778001"/>
              <a:gd name="connsiteY10" fmla="*/ 575732 h 762000"/>
              <a:gd name="connsiteX11" fmla="*/ 982134 w 1778001"/>
              <a:gd name="connsiteY11" fmla="*/ 668866 h 762000"/>
              <a:gd name="connsiteX12" fmla="*/ 889000 w 1778001"/>
              <a:gd name="connsiteY12" fmla="*/ 762000 h 762000"/>
              <a:gd name="connsiteX13" fmla="*/ 795866 w 1778001"/>
              <a:gd name="connsiteY13" fmla="*/ 668866 h 762000"/>
              <a:gd name="connsiteX14" fmla="*/ 889000 w 1778001"/>
              <a:gd name="connsiteY14" fmla="*/ 575732 h 762000"/>
              <a:gd name="connsiteX15" fmla="*/ 491067 w 1778001"/>
              <a:gd name="connsiteY15" fmla="*/ 575732 h 762000"/>
              <a:gd name="connsiteX16" fmla="*/ 584201 w 1778001"/>
              <a:gd name="connsiteY16" fmla="*/ 668866 h 762000"/>
              <a:gd name="connsiteX17" fmla="*/ 491067 w 1778001"/>
              <a:gd name="connsiteY17" fmla="*/ 762000 h 762000"/>
              <a:gd name="connsiteX18" fmla="*/ 397933 w 1778001"/>
              <a:gd name="connsiteY18" fmla="*/ 668866 h 762000"/>
              <a:gd name="connsiteX19" fmla="*/ 491067 w 1778001"/>
              <a:gd name="connsiteY19" fmla="*/ 575732 h 762000"/>
              <a:gd name="connsiteX20" fmla="*/ 93134 w 1778001"/>
              <a:gd name="connsiteY20" fmla="*/ 575732 h 762000"/>
              <a:gd name="connsiteX21" fmla="*/ 186268 w 1778001"/>
              <a:gd name="connsiteY21" fmla="*/ 668866 h 762000"/>
              <a:gd name="connsiteX22" fmla="*/ 93134 w 1778001"/>
              <a:gd name="connsiteY22" fmla="*/ 762000 h 762000"/>
              <a:gd name="connsiteX23" fmla="*/ 0 w 1778001"/>
              <a:gd name="connsiteY23" fmla="*/ 668866 h 762000"/>
              <a:gd name="connsiteX24" fmla="*/ 93134 w 1778001"/>
              <a:gd name="connsiteY24" fmla="*/ 575732 h 762000"/>
              <a:gd name="connsiteX25" fmla="*/ 1684867 w 1778001"/>
              <a:gd name="connsiteY25" fmla="*/ 287866 h 762000"/>
              <a:gd name="connsiteX26" fmla="*/ 1778001 w 1778001"/>
              <a:gd name="connsiteY26" fmla="*/ 381000 h 762000"/>
              <a:gd name="connsiteX27" fmla="*/ 1684867 w 1778001"/>
              <a:gd name="connsiteY27" fmla="*/ 474134 h 762000"/>
              <a:gd name="connsiteX28" fmla="*/ 1591733 w 1778001"/>
              <a:gd name="connsiteY28" fmla="*/ 381000 h 762000"/>
              <a:gd name="connsiteX29" fmla="*/ 1684867 w 1778001"/>
              <a:gd name="connsiteY29" fmla="*/ 287866 h 762000"/>
              <a:gd name="connsiteX30" fmla="*/ 1286933 w 1778001"/>
              <a:gd name="connsiteY30" fmla="*/ 287866 h 762000"/>
              <a:gd name="connsiteX31" fmla="*/ 1380067 w 1778001"/>
              <a:gd name="connsiteY31" fmla="*/ 381000 h 762000"/>
              <a:gd name="connsiteX32" fmla="*/ 1286933 w 1778001"/>
              <a:gd name="connsiteY32" fmla="*/ 474134 h 762000"/>
              <a:gd name="connsiteX33" fmla="*/ 1193799 w 1778001"/>
              <a:gd name="connsiteY33" fmla="*/ 381000 h 762000"/>
              <a:gd name="connsiteX34" fmla="*/ 1286933 w 1778001"/>
              <a:gd name="connsiteY34" fmla="*/ 287866 h 762000"/>
              <a:gd name="connsiteX35" fmla="*/ 889000 w 1778001"/>
              <a:gd name="connsiteY35" fmla="*/ 287866 h 762000"/>
              <a:gd name="connsiteX36" fmla="*/ 982134 w 1778001"/>
              <a:gd name="connsiteY36" fmla="*/ 381000 h 762000"/>
              <a:gd name="connsiteX37" fmla="*/ 889000 w 1778001"/>
              <a:gd name="connsiteY37" fmla="*/ 474134 h 762000"/>
              <a:gd name="connsiteX38" fmla="*/ 795866 w 1778001"/>
              <a:gd name="connsiteY38" fmla="*/ 381000 h 762000"/>
              <a:gd name="connsiteX39" fmla="*/ 889000 w 1778001"/>
              <a:gd name="connsiteY39" fmla="*/ 287866 h 762000"/>
              <a:gd name="connsiteX40" fmla="*/ 491067 w 1778001"/>
              <a:gd name="connsiteY40" fmla="*/ 287866 h 762000"/>
              <a:gd name="connsiteX41" fmla="*/ 584201 w 1778001"/>
              <a:gd name="connsiteY41" fmla="*/ 381000 h 762000"/>
              <a:gd name="connsiteX42" fmla="*/ 491067 w 1778001"/>
              <a:gd name="connsiteY42" fmla="*/ 474134 h 762000"/>
              <a:gd name="connsiteX43" fmla="*/ 397933 w 1778001"/>
              <a:gd name="connsiteY43" fmla="*/ 381000 h 762000"/>
              <a:gd name="connsiteX44" fmla="*/ 491067 w 1778001"/>
              <a:gd name="connsiteY44" fmla="*/ 287866 h 762000"/>
              <a:gd name="connsiteX45" fmla="*/ 93134 w 1778001"/>
              <a:gd name="connsiteY45" fmla="*/ 287866 h 762000"/>
              <a:gd name="connsiteX46" fmla="*/ 186268 w 1778001"/>
              <a:gd name="connsiteY46" fmla="*/ 381000 h 762000"/>
              <a:gd name="connsiteX47" fmla="*/ 93134 w 1778001"/>
              <a:gd name="connsiteY47" fmla="*/ 474134 h 762000"/>
              <a:gd name="connsiteX48" fmla="*/ 0 w 1778001"/>
              <a:gd name="connsiteY48" fmla="*/ 381000 h 762000"/>
              <a:gd name="connsiteX49" fmla="*/ 93134 w 1778001"/>
              <a:gd name="connsiteY49" fmla="*/ 287866 h 762000"/>
              <a:gd name="connsiteX50" fmla="*/ 1684867 w 1778001"/>
              <a:gd name="connsiteY50" fmla="*/ 0 h 762000"/>
              <a:gd name="connsiteX51" fmla="*/ 1778001 w 1778001"/>
              <a:gd name="connsiteY51" fmla="*/ 93134 h 762000"/>
              <a:gd name="connsiteX52" fmla="*/ 1684867 w 1778001"/>
              <a:gd name="connsiteY52" fmla="*/ 186268 h 762000"/>
              <a:gd name="connsiteX53" fmla="*/ 1591733 w 1778001"/>
              <a:gd name="connsiteY53" fmla="*/ 93134 h 762000"/>
              <a:gd name="connsiteX54" fmla="*/ 1684867 w 1778001"/>
              <a:gd name="connsiteY54" fmla="*/ 0 h 762000"/>
              <a:gd name="connsiteX55" fmla="*/ 1286933 w 1778001"/>
              <a:gd name="connsiteY55" fmla="*/ 0 h 762000"/>
              <a:gd name="connsiteX56" fmla="*/ 1380067 w 1778001"/>
              <a:gd name="connsiteY56" fmla="*/ 93134 h 762000"/>
              <a:gd name="connsiteX57" fmla="*/ 1286933 w 1778001"/>
              <a:gd name="connsiteY57" fmla="*/ 186268 h 762000"/>
              <a:gd name="connsiteX58" fmla="*/ 1193799 w 1778001"/>
              <a:gd name="connsiteY58" fmla="*/ 93134 h 762000"/>
              <a:gd name="connsiteX59" fmla="*/ 1286933 w 1778001"/>
              <a:gd name="connsiteY59" fmla="*/ 0 h 762000"/>
              <a:gd name="connsiteX60" fmla="*/ 889000 w 1778001"/>
              <a:gd name="connsiteY60" fmla="*/ 0 h 762000"/>
              <a:gd name="connsiteX61" fmla="*/ 982134 w 1778001"/>
              <a:gd name="connsiteY61" fmla="*/ 93134 h 762000"/>
              <a:gd name="connsiteX62" fmla="*/ 889000 w 1778001"/>
              <a:gd name="connsiteY62" fmla="*/ 186268 h 762000"/>
              <a:gd name="connsiteX63" fmla="*/ 795866 w 1778001"/>
              <a:gd name="connsiteY63" fmla="*/ 93134 h 762000"/>
              <a:gd name="connsiteX64" fmla="*/ 889000 w 1778001"/>
              <a:gd name="connsiteY64" fmla="*/ 0 h 762000"/>
              <a:gd name="connsiteX65" fmla="*/ 491067 w 1778001"/>
              <a:gd name="connsiteY65" fmla="*/ 0 h 762000"/>
              <a:gd name="connsiteX66" fmla="*/ 584201 w 1778001"/>
              <a:gd name="connsiteY66" fmla="*/ 93134 h 762000"/>
              <a:gd name="connsiteX67" fmla="*/ 491067 w 1778001"/>
              <a:gd name="connsiteY67" fmla="*/ 186268 h 762000"/>
              <a:gd name="connsiteX68" fmla="*/ 397933 w 1778001"/>
              <a:gd name="connsiteY68" fmla="*/ 93134 h 762000"/>
              <a:gd name="connsiteX69" fmla="*/ 491067 w 1778001"/>
              <a:gd name="connsiteY69" fmla="*/ 0 h 762000"/>
              <a:gd name="connsiteX70" fmla="*/ 93134 w 1778001"/>
              <a:gd name="connsiteY70" fmla="*/ 0 h 762000"/>
              <a:gd name="connsiteX71" fmla="*/ 186268 w 1778001"/>
              <a:gd name="connsiteY71" fmla="*/ 93134 h 762000"/>
              <a:gd name="connsiteX72" fmla="*/ 93134 w 1778001"/>
              <a:gd name="connsiteY72" fmla="*/ 186268 h 762000"/>
              <a:gd name="connsiteX73" fmla="*/ 0 w 1778001"/>
              <a:gd name="connsiteY73" fmla="*/ 93134 h 762000"/>
              <a:gd name="connsiteX74" fmla="*/ 93134 w 1778001"/>
              <a:gd name="connsiteY7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778001" h="762000">
                <a:moveTo>
                  <a:pt x="1684867" y="575732"/>
                </a:moveTo>
                <a:cubicBezTo>
                  <a:pt x="1736303" y="575732"/>
                  <a:pt x="1778001" y="617430"/>
                  <a:pt x="1778001" y="668866"/>
                </a:cubicBezTo>
                <a:cubicBezTo>
                  <a:pt x="1778001" y="720302"/>
                  <a:pt x="1736303" y="762000"/>
                  <a:pt x="1684867" y="762000"/>
                </a:cubicBezTo>
                <a:cubicBezTo>
                  <a:pt x="1633431" y="762000"/>
                  <a:pt x="1591733" y="720302"/>
                  <a:pt x="1591733" y="668866"/>
                </a:cubicBezTo>
                <a:cubicBezTo>
                  <a:pt x="1591733" y="617430"/>
                  <a:pt x="1633431" y="575732"/>
                  <a:pt x="1684867" y="575732"/>
                </a:cubicBezTo>
                <a:close/>
                <a:moveTo>
                  <a:pt x="1286933" y="575732"/>
                </a:moveTo>
                <a:cubicBezTo>
                  <a:pt x="1338369" y="575732"/>
                  <a:pt x="1380067" y="617430"/>
                  <a:pt x="1380067" y="668866"/>
                </a:cubicBezTo>
                <a:cubicBezTo>
                  <a:pt x="1380067" y="720302"/>
                  <a:pt x="1338369" y="762000"/>
                  <a:pt x="1286933" y="762000"/>
                </a:cubicBezTo>
                <a:cubicBezTo>
                  <a:pt x="1235497" y="762000"/>
                  <a:pt x="1193799" y="720302"/>
                  <a:pt x="1193799" y="668866"/>
                </a:cubicBezTo>
                <a:cubicBezTo>
                  <a:pt x="1193799" y="617430"/>
                  <a:pt x="1235497" y="575732"/>
                  <a:pt x="1286933" y="575732"/>
                </a:cubicBezTo>
                <a:close/>
                <a:moveTo>
                  <a:pt x="889000" y="575732"/>
                </a:moveTo>
                <a:cubicBezTo>
                  <a:pt x="940436" y="575732"/>
                  <a:pt x="982134" y="617430"/>
                  <a:pt x="982134" y="668866"/>
                </a:cubicBezTo>
                <a:cubicBezTo>
                  <a:pt x="982134" y="720302"/>
                  <a:pt x="940436" y="762000"/>
                  <a:pt x="889000" y="762000"/>
                </a:cubicBezTo>
                <a:cubicBezTo>
                  <a:pt x="837564" y="762000"/>
                  <a:pt x="795866" y="720302"/>
                  <a:pt x="795866" y="668866"/>
                </a:cubicBezTo>
                <a:cubicBezTo>
                  <a:pt x="795866" y="617430"/>
                  <a:pt x="837564" y="575732"/>
                  <a:pt x="889000" y="575732"/>
                </a:cubicBezTo>
                <a:close/>
                <a:moveTo>
                  <a:pt x="491067" y="575732"/>
                </a:moveTo>
                <a:cubicBezTo>
                  <a:pt x="542503" y="575732"/>
                  <a:pt x="584201" y="617430"/>
                  <a:pt x="584201" y="668866"/>
                </a:cubicBezTo>
                <a:cubicBezTo>
                  <a:pt x="584201" y="720302"/>
                  <a:pt x="542503" y="762000"/>
                  <a:pt x="491067" y="762000"/>
                </a:cubicBezTo>
                <a:cubicBezTo>
                  <a:pt x="439631" y="762000"/>
                  <a:pt x="397933" y="720302"/>
                  <a:pt x="397933" y="668866"/>
                </a:cubicBezTo>
                <a:cubicBezTo>
                  <a:pt x="397933" y="617430"/>
                  <a:pt x="439631" y="575732"/>
                  <a:pt x="491067" y="575732"/>
                </a:cubicBezTo>
                <a:close/>
                <a:moveTo>
                  <a:pt x="93134" y="575732"/>
                </a:moveTo>
                <a:cubicBezTo>
                  <a:pt x="144570" y="575732"/>
                  <a:pt x="186268" y="617430"/>
                  <a:pt x="186268" y="668866"/>
                </a:cubicBezTo>
                <a:cubicBezTo>
                  <a:pt x="186268" y="720302"/>
                  <a:pt x="144570" y="762000"/>
                  <a:pt x="93134" y="762000"/>
                </a:cubicBezTo>
                <a:cubicBezTo>
                  <a:pt x="41698" y="762000"/>
                  <a:pt x="0" y="720302"/>
                  <a:pt x="0" y="668866"/>
                </a:cubicBezTo>
                <a:cubicBezTo>
                  <a:pt x="0" y="617430"/>
                  <a:pt x="41698" y="575732"/>
                  <a:pt x="93134" y="575732"/>
                </a:cubicBezTo>
                <a:close/>
                <a:moveTo>
                  <a:pt x="1684867" y="287866"/>
                </a:moveTo>
                <a:cubicBezTo>
                  <a:pt x="1736303" y="287866"/>
                  <a:pt x="1778001" y="329564"/>
                  <a:pt x="1778001" y="381000"/>
                </a:cubicBezTo>
                <a:cubicBezTo>
                  <a:pt x="1778001" y="432436"/>
                  <a:pt x="1736303" y="474134"/>
                  <a:pt x="1684867" y="474134"/>
                </a:cubicBezTo>
                <a:cubicBezTo>
                  <a:pt x="1633431" y="474134"/>
                  <a:pt x="1591733" y="432436"/>
                  <a:pt x="1591733" y="381000"/>
                </a:cubicBezTo>
                <a:cubicBezTo>
                  <a:pt x="1591733" y="329564"/>
                  <a:pt x="1633431" y="287866"/>
                  <a:pt x="1684867" y="287866"/>
                </a:cubicBezTo>
                <a:close/>
                <a:moveTo>
                  <a:pt x="1286933" y="287866"/>
                </a:moveTo>
                <a:cubicBezTo>
                  <a:pt x="1338369" y="287866"/>
                  <a:pt x="1380067" y="329564"/>
                  <a:pt x="1380067" y="381000"/>
                </a:cubicBezTo>
                <a:cubicBezTo>
                  <a:pt x="1380067" y="432436"/>
                  <a:pt x="1338369" y="474134"/>
                  <a:pt x="1286933" y="474134"/>
                </a:cubicBezTo>
                <a:cubicBezTo>
                  <a:pt x="1235497" y="474134"/>
                  <a:pt x="1193799" y="432436"/>
                  <a:pt x="1193799" y="381000"/>
                </a:cubicBezTo>
                <a:cubicBezTo>
                  <a:pt x="1193799" y="329564"/>
                  <a:pt x="1235497" y="287866"/>
                  <a:pt x="1286933" y="287866"/>
                </a:cubicBezTo>
                <a:close/>
                <a:moveTo>
                  <a:pt x="889000" y="287866"/>
                </a:moveTo>
                <a:cubicBezTo>
                  <a:pt x="940436" y="287866"/>
                  <a:pt x="982134" y="329564"/>
                  <a:pt x="982134" y="381000"/>
                </a:cubicBezTo>
                <a:cubicBezTo>
                  <a:pt x="982134" y="432436"/>
                  <a:pt x="940436" y="474134"/>
                  <a:pt x="889000" y="474134"/>
                </a:cubicBezTo>
                <a:cubicBezTo>
                  <a:pt x="837564" y="474134"/>
                  <a:pt x="795866" y="432436"/>
                  <a:pt x="795866" y="381000"/>
                </a:cubicBezTo>
                <a:cubicBezTo>
                  <a:pt x="795866" y="329564"/>
                  <a:pt x="837564" y="287866"/>
                  <a:pt x="889000" y="287866"/>
                </a:cubicBezTo>
                <a:close/>
                <a:moveTo>
                  <a:pt x="491067" y="287866"/>
                </a:moveTo>
                <a:cubicBezTo>
                  <a:pt x="542503" y="287866"/>
                  <a:pt x="584201" y="329564"/>
                  <a:pt x="584201" y="381000"/>
                </a:cubicBezTo>
                <a:cubicBezTo>
                  <a:pt x="584201" y="432436"/>
                  <a:pt x="542503" y="474134"/>
                  <a:pt x="491067" y="474134"/>
                </a:cubicBezTo>
                <a:cubicBezTo>
                  <a:pt x="439631" y="474134"/>
                  <a:pt x="397933" y="432436"/>
                  <a:pt x="397933" y="381000"/>
                </a:cubicBezTo>
                <a:cubicBezTo>
                  <a:pt x="397933" y="329564"/>
                  <a:pt x="439631" y="287866"/>
                  <a:pt x="491067" y="287866"/>
                </a:cubicBezTo>
                <a:close/>
                <a:moveTo>
                  <a:pt x="93134" y="287866"/>
                </a:moveTo>
                <a:cubicBezTo>
                  <a:pt x="144570" y="287866"/>
                  <a:pt x="186268" y="329564"/>
                  <a:pt x="186268" y="381000"/>
                </a:cubicBezTo>
                <a:cubicBezTo>
                  <a:pt x="186268" y="432436"/>
                  <a:pt x="144570" y="474134"/>
                  <a:pt x="93134" y="474134"/>
                </a:cubicBezTo>
                <a:cubicBezTo>
                  <a:pt x="41698" y="474134"/>
                  <a:pt x="0" y="432436"/>
                  <a:pt x="0" y="381000"/>
                </a:cubicBezTo>
                <a:cubicBezTo>
                  <a:pt x="0" y="329564"/>
                  <a:pt x="41698" y="287866"/>
                  <a:pt x="93134" y="287866"/>
                </a:cubicBezTo>
                <a:close/>
                <a:moveTo>
                  <a:pt x="1684867" y="0"/>
                </a:moveTo>
                <a:cubicBezTo>
                  <a:pt x="1736303" y="0"/>
                  <a:pt x="1778001" y="41698"/>
                  <a:pt x="1778001" y="93134"/>
                </a:cubicBezTo>
                <a:cubicBezTo>
                  <a:pt x="1778001" y="144570"/>
                  <a:pt x="1736303" y="186268"/>
                  <a:pt x="1684867" y="186268"/>
                </a:cubicBezTo>
                <a:cubicBezTo>
                  <a:pt x="1633431" y="186268"/>
                  <a:pt x="1591733" y="144570"/>
                  <a:pt x="1591733" y="93134"/>
                </a:cubicBezTo>
                <a:cubicBezTo>
                  <a:pt x="1591733" y="41698"/>
                  <a:pt x="1633431" y="0"/>
                  <a:pt x="1684867" y="0"/>
                </a:cubicBezTo>
                <a:close/>
                <a:moveTo>
                  <a:pt x="1286933" y="0"/>
                </a:moveTo>
                <a:cubicBezTo>
                  <a:pt x="1338369" y="0"/>
                  <a:pt x="1380067" y="41698"/>
                  <a:pt x="1380067" y="93134"/>
                </a:cubicBezTo>
                <a:cubicBezTo>
                  <a:pt x="1380067" y="144570"/>
                  <a:pt x="1338369" y="186268"/>
                  <a:pt x="1286933" y="186268"/>
                </a:cubicBezTo>
                <a:cubicBezTo>
                  <a:pt x="1235497" y="186268"/>
                  <a:pt x="1193799" y="144570"/>
                  <a:pt x="1193799" y="93134"/>
                </a:cubicBezTo>
                <a:cubicBezTo>
                  <a:pt x="1193799" y="41698"/>
                  <a:pt x="1235497" y="0"/>
                  <a:pt x="1286933" y="0"/>
                </a:cubicBezTo>
                <a:close/>
                <a:moveTo>
                  <a:pt x="889000" y="0"/>
                </a:moveTo>
                <a:cubicBezTo>
                  <a:pt x="940436" y="0"/>
                  <a:pt x="982134" y="41698"/>
                  <a:pt x="982134" y="93134"/>
                </a:cubicBezTo>
                <a:cubicBezTo>
                  <a:pt x="982134" y="144570"/>
                  <a:pt x="940436" y="186268"/>
                  <a:pt x="889000" y="186268"/>
                </a:cubicBezTo>
                <a:cubicBezTo>
                  <a:pt x="837564" y="186268"/>
                  <a:pt x="795866" y="144570"/>
                  <a:pt x="795866" y="93134"/>
                </a:cubicBezTo>
                <a:cubicBezTo>
                  <a:pt x="795866" y="41698"/>
                  <a:pt x="837564" y="0"/>
                  <a:pt x="889000" y="0"/>
                </a:cubicBezTo>
                <a:close/>
                <a:moveTo>
                  <a:pt x="491067" y="0"/>
                </a:moveTo>
                <a:cubicBezTo>
                  <a:pt x="542503" y="0"/>
                  <a:pt x="584201" y="41698"/>
                  <a:pt x="584201" y="93134"/>
                </a:cubicBezTo>
                <a:cubicBezTo>
                  <a:pt x="584201" y="144570"/>
                  <a:pt x="542503" y="186268"/>
                  <a:pt x="491067" y="186268"/>
                </a:cubicBezTo>
                <a:cubicBezTo>
                  <a:pt x="439631" y="186268"/>
                  <a:pt x="397933" y="144570"/>
                  <a:pt x="397933" y="93134"/>
                </a:cubicBezTo>
                <a:cubicBezTo>
                  <a:pt x="397933" y="41698"/>
                  <a:pt x="439631" y="0"/>
                  <a:pt x="491067" y="0"/>
                </a:cubicBezTo>
                <a:close/>
                <a:moveTo>
                  <a:pt x="93134" y="0"/>
                </a:moveTo>
                <a:cubicBezTo>
                  <a:pt x="144570" y="0"/>
                  <a:pt x="186268" y="41698"/>
                  <a:pt x="186268" y="93134"/>
                </a:cubicBezTo>
                <a:cubicBezTo>
                  <a:pt x="186268" y="144570"/>
                  <a:pt x="144570" y="186268"/>
                  <a:pt x="93134" y="186268"/>
                </a:cubicBezTo>
                <a:cubicBezTo>
                  <a:pt x="41698" y="186268"/>
                  <a:pt x="0" y="144570"/>
                  <a:pt x="0" y="93134"/>
                </a:cubicBezTo>
                <a:cubicBezTo>
                  <a:pt x="0" y="41698"/>
                  <a:pt x="41698" y="0"/>
                  <a:pt x="93134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2001520" y="1722832"/>
            <a:ext cx="4971143" cy="4015014"/>
            <a:chOff x="965200" y="1722832"/>
            <a:chExt cx="4971143" cy="4015014"/>
          </a:xfrm>
        </p:grpSpPr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965200" y="1722832"/>
              <a:ext cx="1516062" cy="52322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ym typeface="+mn-lt"/>
                </a:rPr>
                <a:t>第</a:t>
              </a:r>
              <a:r>
                <a:rPr lang="en-US" altLang="zh-CN" dirty="0">
                  <a:sym typeface="+mn-lt"/>
                </a:rPr>
                <a:t>347</a:t>
              </a:r>
              <a:r>
                <a:rPr lang="zh-CN" altLang="en-US" dirty="0">
                  <a:sym typeface="+mn-lt"/>
                </a:rPr>
                <a:t>条</a:t>
              </a:r>
              <a:endParaRPr lang="zh-CN" altLang="en-US" dirty="0"/>
            </a:p>
          </p:txBody>
        </p:sp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2481262" y="1722832"/>
              <a:ext cx="3455081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sym typeface="+mn-lt"/>
                </a:rPr>
                <a:t>走私、贩卖、运输、制造毒品罪</a:t>
              </a:r>
              <a:endParaRPr lang="zh-CN" altLang="en-US" sz="16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965200" y="2413512"/>
              <a:ext cx="1516062" cy="52322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ym typeface="+mn-lt"/>
                </a:rPr>
                <a:t>第</a:t>
              </a:r>
              <a:r>
                <a:rPr lang="en-US" altLang="zh-CN" dirty="0">
                  <a:sym typeface="+mn-lt"/>
                </a:rPr>
                <a:t>348</a:t>
              </a:r>
              <a:r>
                <a:rPr lang="zh-CN" altLang="en-US" dirty="0">
                  <a:sym typeface="+mn-lt"/>
                </a:rPr>
                <a:t>条</a:t>
              </a:r>
              <a:endParaRPr lang="zh-CN" altLang="en-US" dirty="0"/>
            </a:p>
          </p:txBody>
        </p:sp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2481262" y="2413512"/>
              <a:ext cx="3455081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sym typeface="+mn-lt"/>
                </a:rPr>
                <a:t>非法持有毒品罪</a:t>
              </a:r>
              <a:endParaRPr lang="zh-CN" altLang="en-US" sz="16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6"/>
              </p:custDataLst>
            </p:nvPr>
          </p:nvSpPr>
          <p:spPr>
            <a:xfrm>
              <a:off x="965200" y="3104192"/>
              <a:ext cx="1516062" cy="52322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ym typeface="+mn-lt"/>
                </a:rPr>
                <a:t>第</a:t>
              </a:r>
              <a:r>
                <a:rPr lang="en-US" altLang="zh-CN" dirty="0">
                  <a:sym typeface="+mn-lt"/>
                </a:rPr>
                <a:t>349</a:t>
              </a:r>
              <a:r>
                <a:rPr lang="zh-CN" altLang="en-US" dirty="0">
                  <a:sym typeface="+mn-lt"/>
                </a:rPr>
                <a:t>条</a:t>
              </a:r>
              <a:endParaRPr lang="zh-CN" altLang="en-US" dirty="0"/>
            </a:p>
          </p:txBody>
        </p:sp>
        <p:sp>
          <p:nvSpPr>
            <p:cNvPr id="13" name="矩形 12"/>
            <p:cNvSpPr/>
            <p:nvPr>
              <p:custDataLst>
                <p:tags r:id="rId7"/>
              </p:custDataLst>
            </p:nvPr>
          </p:nvSpPr>
          <p:spPr>
            <a:xfrm>
              <a:off x="2481262" y="3104192"/>
              <a:ext cx="3455081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sym typeface="+mn-lt"/>
                </a:rPr>
                <a:t>包庇毒品犯罪分子罪</a:t>
              </a:r>
              <a:endParaRPr lang="zh-CN" altLang="en-US" sz="16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8"/>
              </p:custDataLst>
            </p:nvPr>
          </p:nvSpPr>
          <p:spPr>
            <a:xfrm>
              <a:off x="965200" y="3794872"/>
              <a:ext cx="1516062" cy="52322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ym typeface="+mn-lt"/>
                </a:rPr>
                <a:t>第</a:t>
              </a:r>
              <a:r>
                <a:rPr lang="en-US" altLang="zh-CN" dirty="0">
                  <a:sym typeface="+mn-lt"/>
                </a:rPr>
                <a:t>349</a:t>
              </a:r>
              <a:r>
                <a:rPr lang="zh-CN" altLang="en-US" dirty="0">
                  <a:sym typeface="+mn-lt"/>
                </a:rPr>
                <a:t>条</a:t>
              </a:r>
              <a:endParaRPr lang="zh-CN" altLang="en-US" dirty="0"/>
            </a:p>
          </p:txBody>
        </p:sp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2481262" y="3794872"/>
              <a:ext cx="3455081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sym typeface="+mn-lt"/>
                </a:rPr>
                <a:t>窝藏、转移、隐瞒毒品、毒赃罪</a:t>
              </a:r>
              <a:endParaRPr lang="zh-CN" altLang="en-US" sz="16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10"/>
              </p:custDataLst>
            </p:nvPr>
          </p:nvSpPr>
          <p:spPr>
            <a:xfrm>
              <a:off x="965200" y="4504749"/>
              <a:ext cx="1516062" cy="52322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ym typeface="+mn-lt"/>
                </a:rPr>
                <a:t>第</a:t>
              </a:r>
              <a:r>
                <a:rPr lang="en-US" altLang="zh-CN" dirty="0">
                  <a:sym typeface="+mn-lt"/>
                </a:rPr>
                <a:t>350</a:t>
              </a:r>
              <a:r>
                <a:rPr lang="zh-CN" altLang="en-US" dirty="0">
                  <a:sym typeface="+mn-lt"/>
                </a:rPr>
                <a:t>条</a:t>
              </a:r>
              <a:endParaRPr lang="zh-CN" altLang="en-US" dirty="0"/>
            </a:p>
          </p:txBody>
        </p:sp>
        <p:sp>
          <p:nvSpPr>
            <p:cNvPr id="19" name="矩形 18"/>
            <p:cNvSpPr/>
            <p:nvPr>
              <p:custDataLst>
                <p:tags r:id="rId11"/>
              </p:custDataLst>
            </p:nvPr>
          </p:nvSpPr>
          <p:spPr>
            <a:xfrm>
              <a:off x="2481262" y="4504749"/>
              <a:ext cx="3455081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sym typeface="+mn-lt"/>
                </a:rPr>
                <a:t>走私制毒物品罪</a:t>
              </a:r>
              <a:endParaRPr lang="zh-CN" altLang="en-US" sz="16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12"/>
              </p:custDataLst>
            </p:nvPr>
          </p:nvSpPr>
          <p:spPr>
            <a:xfrm>
              <a:off x="965200" y="5214626"/>
              <a:ext cx="1516062" cy="52322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ym typeface="+mn-lt"/>
                </a:rPr>
                <a:t>第</a:t>
              </a:r>
              <a:r>
                <a:rPr lang="en-US" altLang="zh-CN" dirty="0">
                  <a:sym typeface="+mn-lt"/>
                </a:rPr>
                <a:t>350</a:t>
              </a:r>
              <a:r>
                <a:rPr lang="zh-CN" altLang="en-US" dirty="0">
                  <a:sym typeface="+mn-lt"/>
                </a:rPr>
                <a:t>条</a:t>
              </a:r>
              <a:endParaRPr lang="zh-CN" altLang="en-US" dirty="0"/>
            </a:p>
          </p:txBody>
        </p:sp>
        <p:sp>
          <p:nvSpPr>
            <p:cNvPr id="22" name="矩形 21"/>
            <p:cNvSpPr/>
            <p:nvPr>
              <p:custDataLst>
                <p:tags r:id="rId13"/>
              </p:custDataLst>
            </p:nvPr>
          </p:nvSpPr>
          <p:spPr>
            <a:xfrm>
              <a:off x="2481262" y="5214626"/>
              <a:ext cx="3455081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sym typeface="+mn-lt"/>
                </a:rPr>
                <a:t>非法买卖制制品罪</a:t>
              </a:r>
              <a:endParaRPr lang="zh-CN" altLang="en-US" sz="16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452617" y="766975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力量黑简" panose="00020600040101010101" pitchFamily="18" charset="-122"/>
                <a:ea typeface="汉仪力量黑简" panose="00020600040101010101" pitchFamily="18" charset="-122"/>
              </a:rPr>
              <a:t>我国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力量黑简" panose="00020600040101010101" pitchFamily="18" charset="-122"/>
                <a:ea typeface="汉仪力量黑简" panose="00020600040101010101" pitchFamily="18" charset="-122"/>
              </a:rPr>
              <a:t>《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力量黑简" panose="00020600040101010101" pitchFamily="18" charset="-122"/>
                <a:ea typeface="汉仪力量黑简" panose="00020600040101010101" pitchFamily="18" charset="-122"/>
              </a:rPr>
              <a:t>刑法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力量黑简" panose="00020600040101010101" pitchFamily="18" charset="-122"/>
                <a:ea typeface="汉仪力量黑简" panose="00020600040101010101" pitchFamily="18" charset="-122"/>
              </a:rPr>
              <a:t>》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力量黑简" panose="00020600040101010101" pitchFamily="18" charset="-122"/>
                <a:ea typeface="汉仪力量黑简" panose="00020600040101010101" pitchFamily="18" charset="-122"/>
              </a:rPr>
              <a:t>规定的毒品犯罪的罪名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汉仪力量黑简" panose="00020600040101010101" pitchFamily="18" charset="-122"/>
              <a:ea typeface="汉仪力量黑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-578309" y="-1134961"/>
            <a:ext cx="3170766" cy="31707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27000" dist="50800" dir="5400000" algn="ctr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: 形状 34"/>
          <p:cNvSpPr/>
          <p:nvPr/>
        </p:nvSpPr>
        <p:spPr>
          <a:xfrm>
            <a:off x="471225" y="530469"/>
            <a:ext cx="11249550" cy="5797063"/>
          </a:xfrm>
          <a:custGeom>
            <a:avLst/>
            <a:gdLst>
              <a:gd name="connsiteX0" fmla="*/ 183276 w 10989852"/>
              <a:gd name="connsiteY0" fmla="*/ 0 h 5797063"/>
              <a:gd name="connsiteX1" fmla="*/ 10806576 w 10989852"/>
              <a:gd name="connsiteY1" fmla="*/ 0 h 5797063"/>
              <a:gd name="connsiteX2" fmla="*/ 10989852 w 10989852"/>
              <a:gd name="connsiteY2" fmla="*/ 170354 h 5797063"/>
              <a:gd name="connsiteX3" fmla="*/ 10989852 w 10989852"/>
              <a:gd name="connsiteY3" fmla="*/ 517611 h 5797063"/>
              <a:gd name="connsiteX4" fmla="*/ 10989852 w 10989852"/>
              <a:gd name="connsiteY4" fmla="*/ 851749 h 5797063"/>
              <a:gd name="connsiteX5" fmla="*/ 10989852 w 10989852"/>
              <a:gd name="connsiteY5" fmla="*/ 1827417 h 5797063"/>
              <a:gd name="connsiteX6" fmla="*/ 10989852 w 10989852"/>
              <a:gd name="connsiteY6" fmla="*/ 2174674 h 5797063"/>
              <a:gd name="connsiteX7" fmla="*/ 10989852 w 10989852"/>
              <a:gd name="connsiteY7" fmla="*/ 2508813 h 5797063"/>
              <a:gd name="connsiteX8" fmla="*/ 10989852 w 10989852"/>
              <a:gd name="connsiteY8" fmla="*/ 3288251 h 5797063"/>
              <a:gd name="connsiteX9" fmla="*/ 10989852 w 10989852"/>
              <a:gd name="connsiteY9" fmla="*/ 3557693 h 5797063"/>
              <a:gd name="connsiteX10" fmla="*/ 10989852 w 10989852"/>
              <a:gd name="connsiteY10" fmla="*/ 3969647 h 5797063"/>
              <a:gd name="connsiteX11" fmla="*/ 10989852 w 10989852"/>
              <a:gd name="connsiteY11" fmla="*/ 4945314 h 5797063"/>
              <a:gd name="connsiteX12" fmla="*/ 10989852 w 10989852"/>
              <a:gd name="connsiteY12" fmla="*/ 5214756 h 5797063"/>
              <a:gd name="connsiteX13" fmla="*/ 10989852 w 10989852"/>
              <a:gd name="connsiteY13" fmla="*/ 5626710 h 5797063"/>
              <a:gd name="connsiteX14" fmla="*/ 10806576 w 10989852"/>
              <a:gd name="connsiteY14" fmla="*/ 5797063 h 5797063"/>
              <a:gd name="connsiteX15" fmla="*/ 183276 w 10989852"/>
              <a:gd name="connsiteY15" fmla="*/ 5797063 h 5797063"/>
              <a:gd name="connsiteX16" fmla="*/ 0 w 10989852"/>
              <a:gd name="connsiteY16" fmla="*/ 5626710 h 5797063"/>
              <a:gd name="connsiteX17" fmla="*/ 0 w 10989852"/>
              <a:gd name="connsiteY17" fmla="*/ 5214756 h 5797063"/>
              <a:gd name="connsiteX18" fmla="*/ 0 w 10989852"/>
              <a:gd name="connsiteY18" fmla="*/ 4945314 h 5797063"/>
              <a:gd name="connsiteX19" fmla="*/ 0 w 10989852"/>
              <a:gd name="connsiteY19" fmla="*/ 3969647 h 5797063"/>
              <a:gd name="connsiteX20" fmla="*/ 0 w 10989852"/>
              <a:gd name="connsiteY20" fmla="*/ 3557693 h 5797063"/>
              <a:gd name="connsiteX21" fmla="*/ 0 w 10989852"/>
              <a:gd name="connsiteY21" fmla="*/ 3288251 h 5797063"/>
              <a:gd name="connsiteX22" fmla="*/ 0 w 10989852"/>
              <a:gd name="connsiteY22" fmla="*/ 2508814 h 5797063"/>
              <a:gd name="connsiteX23" fmla="*/ 0 w 10989852"/>
              <a:gd name="connsiteY23" fmla="*/ 2508813 h 5797063"/>
              <a:gd name="connsiteX24" fmla="*/ 0 w 10989852"/>
              <a:gd name="connsiteY24" fmla="*/ 1827417 h 5797063"/>
              <a:gd name="connsiteX25" fmla="*/ 0 w 10989852"/>
              <a:gd name="connsiteY25" fmla="*/ 851751 h 5797063"/>
              <a:gd name="connsiteX26" fmla="*/ 0 w 10989852"/>
              <a:gd name="connsiteY26" fmla="*/ 851749 h 5797063"/>
              <a:gd name="connsiteX27" fmla="*/ 0 w 10989852"/>
              <a:gd name="connsiteY27" fmla="*/ 170354 h 5797063"/>
              <a:gd name="connsiteX28" fmla="*/ 183276 w 10989852"/>
              <a:gd name="connsiteY28" fmla="*/ 0 h 579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989852" h="5797063">
                <a:moveTo>
                  <a:pt x="183276" y="0"/>
                </a:moveTo>
                <a:lnTo>
                  <a:pt x="10806576" y="0"/>
                </a:lnTo>
                <a:cubicBezTo>
                  <a:pt x="10907797" y="0"/>
                  <a:pt x="10989852" y="76270"/>
                  <a:pt x="10989852" y="170354"/>
                </a:cubicBezTo>
                <a:lnTo>
                  <a:pt x="10989852" y="517611"/>
                </a:lnTo>
                <a:lnTo>
                  <a:pt x="10989852" y="851749"/>
                </a:lnTo>
                <a:lnTo>
                  <a:pt x="10989852" y="1827417"/>
                </a:lnTo>
                <a:lnTo>
                  <a:pt x="10989852" y="2174674"/>
                </a:lnTo>
                <a:lnTo>
                  <a:pt x="10989852" y="2508813"/>
                </a:lnTo>
                <a:lnTo>
                  <a:pt x="10989852" y="3288251"/>
                </a:lnTo>
                <a:lnTo>
                  <a:pt x="10989852" y="3557693"/>
                </a:lnTo>
                <a:lnTo>
                  <a:pt x="10989852" y="3969647"/>
                </a:lnTo>
                <a:lnTo>
                  <a:pt x="10989852" y="4945314"/>
                </a:lnTo>
                <a:lnTo>
                  <a:pt x="10989852" y="5214756"/>
                </a:lnTo>
                <a:lnTo>
                  <a:pt x="10989852" y="5626710"/>
                </a:lnTo>
                <a:cubicBezTo>
                  <a:pt x="10989852" y="5720794"/>
                  <a:pt x="10907797" y="5797063"/>
                  <a:pt x="10806576" y="5797063"/>
                </a:cubicBezTo>
                <a:lnTo>
                  <a:pt x="183276" y="5797063"/>
                </a:lnTo>
                <a:cubicBezTo>
                  <a:pt x="82055" y="5797063"/>
                  <a:pt x="0" y="5720794"/>
                  <a:pt x="0" y="5626710"/>
                </a:cubicBezTo>
                <a:lnTo>
                  <a:pt x="0" y="5214756"/>
                </a:lnTo>
                <a:lnTo>
                  <a:pt x="0" y="4945314"/>
                </a:lnTo>
                <a:lnTo>
                  <a:pt x="0" y="3969647"/>
                </a:lnTo>
                <a:lnTo>
                  <a:pt x="0" y="3557693"/>
                </a:lnTo>
                <a:lnTo>
                  <a:pt x="0" y="3288251"/>
                </a:lnTo>
                <a:lnTo>
                  <a:pt x="0" y="2508814"/>
                </a:lnTo>
                <a:lnTo>
                  <a:pt x="0" y="2508813"/>
                </a:lnTo>
                <a:lnTo>
                  <a:pt x="0" y="1827417"/>
                </a:lnTo>
                <a:lnTo>
                  <a:pt x="0" y="851751"/>
                </a:lnTo>
                <a:lnTo>
                  <a:pt x="0" y="851749"/>
                </a:lnTo>
                <a:lnTo>
                  <a:pt x="0" y="170354"/>
                </a:lnTo>
                <a:cubicBezTo>
                  <a:pt x="0" y="76270"/>
                  <a:pt x="82055" y="0"/>
                  <a:pt x="1832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85" name="组合 84"/>
          <p:cNvGrpSpPr/>
          <p:nvPr>
            <p:custDataLst>
              <p:tags r:id="rId1"/>
            </p:custDataLst>
          </p:nvPr>
        </p:nvGrpSpPr>
        <p:grpSpPr>
          <a:xfrm>
            <a:off x="2095007" y="1820661"/>
            <a:ext cx="5190141" cy="4187603"/>
            <a:chOff x="5770387" y="1477761"/>
            <a:chExt cx="5190141" cy="4187603"/>
          </a:xfrm>
        </p:grpSpPr>
        <p:sp>
          <p:nvSpPr>
            <p:cNvPr id="67" name="椭圆 66"/>
            <p:cNvSpPr/>
            <p:nvPr>
              <p:custDataLst>
                <p:tags r:id="rId2"/>
              </p:custDataLst>
            </p:nvPr>
          </p:nvSpPr>
          <p:spPr>
            <a:xfrm>
              <a:off x="5770387" y="1513532"/>
              <a:ext cx="720000" cy="72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" dist="50800" dir="5400000" algn="ctr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dirty="0"/>
                <a:t>01</a:t>
              </a:r>
              <a:endParaRPr lang="zh-CN" altLang="en-US" sz="2400" dirty="0"/>
            </a:p>
          </p:txBody>
        </p:sp>
        <p:sp>
          <p:nvSpPr>
            <p:cNvPr id="68" name="文本框 67"/>
            <p:cNvSpPr txBox="1"/>
            <p:nvPr>
              <p:custDataLst>
                <p:tags r:id="rId3"/>
              </p:custDataLst>
            </p:nvPr>
          </p:nvSpPr>
          <p:spPr>
            <a:xfrm>
              <a:off x="6620878" y="1477761"/>
              <a:ext cx="433965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3200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defRPr>
              </a:lvl1pPr>
            </a:lstStyle>
            <a:p>
              <a:pPr algn="l"/>
              <a:r>
                <a:rPr lang="zh-CN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汉仪雅酷黑 85W" panose="020B0904020202020204" pitchFamily="34" charset="-122"/>
                  <a:ea typeface="汉仪雅酷黑 85W" panose="020B0904020202020204" pitchFamily="34" charset="-122"/>
                </a:rPr>
                <a:t>常见毒品与新型毒品</a:t>
              </a:r>
              <a:endPara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雅酷黑 85W" panose="020B0904020202020204" pitchFamily="34" charset="-122"/>
                <a:ea typeface="汉仪雅酷黑 85W" panose="020B0904020202020204" pitchFamily="34" charset="-122"/>
              </a:endParaRPr>
            </a:p>
          </p:txBody>
        </p:sp>
        <p:cxnSp>
          <p:nvCxnSpPr>
            <p:cNvPr id="69" name="直接箭头连接符 68"/>
            <p:cNvCxnSpPr/>
            <p:nvPr>
              <p:custDataLst>
                <p:tags r:id="rId4"/>
              </p:custDataLst>
            </p:nvPr>
          </p:nvCxnSpPr>
          <p:spPr>
            <a:xfrm>
              <a:off x="6728367" y="2200709"/>
              <a:ext cx="643784" cy="0"/>
            </a:xfrm>
            <a:prstGeom prst="straightConnector1">
              <a:avLst/>
            </a:prstGeom>
            <a:ln>
              <a:gradFill>
                <a:gsLst>
                  <a:gs pos="0">
                    <a:schemeClr val="bg1">
                      <a:alpha val="0"/>
                    </a:schemeClr>
                  </a:gs>
                  <a:gs pos="83000">
                    <a:schemeClr val="accent1"/>
                  </a:gs>
                </a:gsLst>
                <a:lin ang="0" scaled="0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椭圆 70"/>
            <p:cNvSpPr/>
            <p:nvPr>
              <p:custDataLst>
                <p:tags r:id="rId5"/>
              </p:custDataLst>
            </p:nvPr>
          </p:nvSpPr>
          <p:spPr>
            <a:xfrm>
              <a:off x="5770387" y="2657476"/>
              <a:ext cx="720000" cy="72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" dist="50800" dir="5400000" algn="ctr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dirty="0"/>
                <a:t>02</a:t>
              </a:r>
              <a:endParaRPr lang="zh-CN" altLang="en-US" sz="2400" dirty="0"/>
            </a:p>
          </p:txBody>
        </p:sp>
        <p:sp>
          <p:nvSpPr>
            <p:cNvPr id="72" name="文本框 71"/>
            <p:cNvSpPr txBox="1"/>
            <p:nvPr>
              <p:custDataLst>
                <p:tags r:id="rId6"/>
              </p:custDataLst>
            </p:nvPr>
          </p:nvSpPr>
          <p:spPr>
            <a:xfrm>
              <a:off x="6620878" y="2621705"/>
              <a:ext cx="249299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3200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defRPr>
              </a:lvl1pPr>
            </a:lstStyle>
            <a:p>
              <a:pPr algn="l"/>
              <a:r>
                <a:rPr lang="zh-CN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汉仪雅酷黑 85W" panose="020B0904020202020204" pitchFamily="34" charset="-122"/>
                  <a:ea typeface="汉仪雅酷黑 85W" panose="020B0904020202020204" pitchFamily="34" charset="-122"/>
                </a:rPr>
                <a:t>毒品的危害</a:t>
              </a:r>
              <a:endPara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雅酷黑 85W" panose="020B0904020202020204" pitchFamily="34" charset="-122"/>
                <a:ea typeface="汉仪雅酷黑 85W" panose="020B0904020202020204" pitchFamily="34" charset="-122"/>
              </a:endParaRPr>
            </a:p>
          </p:txBody>
        </p:sp>
        <p:cxnSp>
          <p:nvCxnSpPr>
            <p:cNvPr id="73" name="直接箭头连接符 72"/>
            <p:cNvCxnSpPr/>
            <p:nvPr>
              <p:custDataLst>
                <p:tags r:id="rId7"/>
              </p:custDataLst>
            </p:nvPr>
          </p:nvCxnSpPr>
          <p:spPr>
            <a:xfrm>
              <a:off x="6728367" y="3344653"/>
              <a:ext cx="643784" cy="0"/>
            </a:xfrm>
            <a:prstGeom prst="straightConnector1">
              <a:avLst/>
            </a:prstGeom>
            <a:ln>
              <a:gradFill>
                <a:gsLst>
                  <a:gs pos="0">
                    <a:schemeClr val="bg1">
                      <a:alpha val="0"/>
                    </a:schemeClr>
                  </a:gs>
                  <a:gs pos="83000">
                    <a:schemeClr val="accent1"/>
                  </a:gs>
                </a:gsLst>
                <a:lin ang="0" scaled="0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椭圆 74"/>
            <p:cNvSpPr/>
            <p:nvPr>
              <p:custDataLst>
                <p:tags r:id="rId8"/>
              </p:custDataLst>
            </p:nvPr>
          </p:nvSpPr>
          <p:spPr>
            <a:xfrm>
              <a:off x="5770387" y="3801420"/>
              <a:ext cx="720000" cy="72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" dist="50800" dir="5400000" algn="ctr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dirty="0"/>
                <a:t>03</a:t>
              </a:r>
              <a:endParaRPr lang="zh-CN" altLang="en-US" sz="2400" dirty="0"/>
            </a:p>
          </p:txBody>
        </p:sp>
        <p:sp>
          <p:nvSpPr>
            <p:cNvPr id="76" name="文本框 75"/>
            <p:cNvSpPr txBox="1"/>
            <p:nvPr>
              <p:custDataLst>
                <p:tags r:id="rId9"/>
              </p:custDataLst>
            </p:nvPr>
          </p:nvSpPr>
          <p:spPr>
            <a:xfrm>
              <a:off x="6620878" y="3748716"/>
              <a:ext cx="295465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3200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defRPr>
              </a:lvl1pPr>
            </a:lstStyle>
            <a:p>
              <a:pPr algn="l"/>
              <a:r>
                <a:rPr lang="zh-CN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汉仪雅酷黑 85W" panose="020B0904020202020204" pitchFamily="34" charset="-122"/>
                  <a:ea typeface="汉仪雅酷黑 85W" panose="020B0904020202020204" pitchFamily="34" charset="-122"/>
                </a:rPr>
                <a:t>如何预防吸毒</a:t>
              </a:r>
              <a:endPara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雅酷黑 85W" panose="020B0904020202020204" pitchFamily="34" charset="-122"/>
                <a:ea typeface="汉仪雅酷黑 85W" panose="020B0904020202020204" pitchFamily="34" charset="-122"/>
              </a:endParaRPr>
            </a:p>
          </p:txBody>
        </p:sp>
        <p:cxnSp>
          <p:nvCxnSpPr>
            <p:cNvPr id="77" name="直接箭头连接符 76"/>
            <p:cNvCxnSpPr/>
            <p:nvPr>
              <p:custDataLst>
                <p:tags r:id="rId10"/>
              </p:custDataLst>
            </p:nvPr>
          </p:nvCxnSpPr>
          <p:spPr>
            <a:xfrm>
              <a:off x="6728367" y="4488597"/>
              <a:ext cx="643784" cy="0"/>
            </a:xfrm>
            <a:prstGeom prst="straightConnector1">
              <a:avLst/>
            </a:prstGeom>
            <a:ln>
              <a:gradFill>
                <a:gsLst>
                  <a:gs pos="0">
                    <a:schemeClr val="bg1">
                      <a:alpha val="0"/>
                    </a:schemeClr>
                  </a:gs>
                  <a:gs pos="83000">
                    <a:schemeClr val="accent1"/>
                  </a:gs>
                </a:gsLst>
                <a:lin ang="0" scaled="0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椭圆 78"/>
            <p:cNvSpPr/>
            <p:nvPr>
              <p:custDataLst>
                <p:tags r:id="rId11"/>
              </p:custDataLst>
            </p:nvPr>
          </p:nvSpPr>
          <p:spPr>
            <a:xfrm>
              <a:off x="5770387" y="4945364"/>
              <a:ext cx="720000" cy="72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" dist="50800" dir="5400000" algn="ctr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dirty="0"/>
                <a:t>04</a:t>
              </a:r>
              <a:endParaRPr lang="zh-CN" altLang="en-US" sz="2400" dirty="0"/>
            </a:p>
          </p:txBody>
        </p:sp>
        <p:sp>
          <p:nvSpPr>
            <p:cNvPr id="80" name="文本框 79"/>
            <p:cNvSpPr txBox="1"/>
            <p:nvPr>
              <p:custDataLst>
                <p:tags r:id="rId12"/>
              </p:custDataLst>
            </p:nvPr>
          </p:nvSpPr>
          <p:spPr>
            <a:xfrm>
              <a:off x="6620878" y="4875727"/>
              <a:ext cx="341632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3200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defRPr>
              </a:lvl1pPr>
            </a:lstStyle>
            <a:p>
              <a:pPr algn="l"/>
              <a:r>
                <a:rPr lang="zh-CN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汉仪雅酷黑 85W" panose="020B0904020202020204" pitchFamily="34" charset="-122"/>
                  <a:ea typeface="汉仪雅酷黑 85W" panose="020B0904020202020204" pitchFamily="34" charset="-122"/>
                </a:rPr>
                <a:t>有关毒品的法律</a:t>
              </a:r>
              <a:endPara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雅酷黑 85W" panose="020B0904020202020204" pitchFamily="34" charset="-122"/>
                <a:ea typeface="汉仪雅酷黑 85W" panose="020B0904020202020204" pitchFamily="34" charset="-122"/>
              </a:endParaRPr>
            </a:p>
          </p:txBody>
        </p:sp>
        <p:cxnSp>
          <p:nvCxnSpPr>
            <p:cNvPr id="81" name="直接箭头连接符 80"/>
            <p:cNvCxnSpPr/>
            <p:nvPr/>
          </p:nvCxnSpPr>
          <p:spPr>
            <a:xfrm>
              <a:off x="6728367" y="5632541"/>
              <a:ext cx="643784" cy="0"/>
            </a:xfrm>
            <a:prstGeom prst="straightConnector1">
              <a:avLst/>
            </a:prstGeom>
            <a:ln>
              <a:gradFill>
                <a:gsLst>
                  <a:gs pos="0">
                    <a:schemeClr val="bg1">
                      <a:alpha val="0"/>
                    </a:schemeClr>
                  </a:gs>
                  <a:gs pos="83000">
                    <a:schemeClr val="accent1"/>
                  </a:gs>
                </a:gsLst>
                <a:lin ang="0" scaled="0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箭头: 五边形 82"/>
          <p:cNvSpPr/>
          <p:nvPr/>
        </p:nvSpPr>
        <p:spPr>
          <a:xfrm>
            <a:off x="1751158" y="773748"/>
            <a:ext cx="1989656" cy="792000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blurRad="127000" dist="50800" dir="5400000" algn="ctr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Ins="144000" rtlCol="0" anchor="ctr"/>
          <a:lstStyle/>
          <a:p>
            <a:pPr algn="ctr"/>
            <a:r>
              <a:rPr lang="zh-CN" altLang="en-US" sz="4400" dirty="0">
                <a:latin typeface="汉仪雅酷黑 85W" panose="020B0904020202020204" pitchFamily="34" charset="-122"/>
                <a:ea typeface="汉仪雅酷黑 85W" panose="020B0904020202020204" pitchFamily="34" charset="-122"/>
              </a:rPr>
              <a:t>目录</a:t>
            </a:r>
            <a:endParaRPr lang="zh-CN" altLang="en-US" sz="4400" dirty="0">
              <a:latin typeface="汉仪雅酷黑 85W" panose="020B0904020202020204" pitchFamily="34" charset="-122"/>
              <a:ea typeface="汉仪雅酷黑 85W" panose="020B0904020202020204" pitchFamily="34" charset="-122"/>
            </a:endParaRPr>
          </a:p>
        </p:txBody>
      </p:sp>
      <p:sp>
        <p:nvSpPr>
          <p:cNvPr id="84" name="任意多边形: 形状 83"/>
          <p:cNvSpPr/>
          <p:nvPr/>
        </p:nvSpPr>
        <p:spPr>
          <a:xfrm rot="5400000">
            <a:off x="866400" y="969541"/>
            <a:ext cx="761999" cy="326571"/>
          </a:xfrm>
          <a:custGeom>
            <a:avLst/>
            <a:gdLst>
              <a:gd name="connsiteX0" fmla="*/ 1684867 w 1778001"/>
              <a:gd name="connsiteY0" fmla="*/ 575732 h 762000"/>
              <a:gd name="connsiteX1" fmla="*/ 1778001 w 1778001"/>
              <a:gd name="connsiteY1" fmla="*/ 668866 h 762000"/>
              <a:gd name="connsiteX2" fmla="*/ 1684867 w 1778001"/>
              <a:gd name="connsiteY2" fmla="*/ 762000 h 762000"/>
              <a:gd name="connsiteX3" fmla="*/ 1591733 w 1778001"/>
              <a:gd name="connsiteY3" fmla="*/ 668866 h 762000"/>
              <a:gd name="connsiteX4" fmla="*/ 1684867 w 1778001"/>
              <a:gd name="connsiteY4" fmla="*/ 575732 h 762000"/>
              <a:gd name="connsiteX5" fmla="*/ 1286933 w 1778001"/>
              <a:gd name="connsiteY5" fmla="*/ 575732 h 762000"/>
              <a:gd name="connsiteX6" fmla="*/ 1380067 w 1778001"/>
              <a:gd name="connsiteY6" fmla="*/ 668866 h 762000"/>
              <a:gd name="connsiteX7" fmla="*/ 1286933 w 1778001"/>
              <a:gd name="connsiteY7" fmla="*/ 762000 h 762000"/>
              <a:gd name="connsiteX8" fmla="*/ 1193799 w 1778001"/>
              <a:gd name="connsiteY8" fmla="*/ 668866 h 762000"/>
              <a:gd name="connsiteX9" fmla="*/ 1286933 w 1778001"/>
              <a:gd name="connsiteY9" fmla="*/ 575732 h 762000"/>
              <a:gd name="connsiteX10" fmla="*/ 889000 w 1778001"/>
              <a:gd name="connsiteY10" fmla="*/ 575732 h 762000"/>
              <a:gd name="connsiteX11" fmla="*/ 982134 w 1778001"/>
              <a:gd name="connsiteY11" fmla="*/ 668866 h 762000"/>
              <a:gd name="connsiteX12" fmla="*/ 889000 w 1778001"/>
              <a:gd name="connsiteY12" fmla="*/ 762000 h 762000"/>
              <a:gd name="connsiteX13" fmla="*/ 795866 w 1778001"/>
              <a:gd name="connsiteY13" fmla="*/ 668866 h 762000"/>
              <a:gd name="connsiteX14" fmla="*/ 889000 w 1778001"/>
              <a:gd name="connsiteY14" fmla="*/ 575732 h 762000"/>
              <a:gd name="connsiteX15" fmla="*/ 491067 w 1778001"/>
              <a:gd name="connsiteY15" fmla="*/ 575732 h 762000"/>
              <a:gd name="connsiteX16" fmla="*/ 584201 w 1778001"/>
              <a:gd name="connsiteY16" fmla="*/ 668866 h 762000"/>
              <a:gd name="connsiteX17" fmla="*/ 491067 w 1778001"/>
              <a:gd name="connsiteY17" fmla="*/ 762000 h 762000"/>
              <a:gd name="connsiteX18" fmla="*/ 397933 w 1778001"/>
              <a:gd name="connsiteY18" fmla="*/ 668866 h 762000"/>
              <a:gd name="connsiteX19" fmla="*/ 491067 w 1778001"/>
              <a:gd name="connsiteY19" fmla="*/ 575732 h 762000"/>
              <a:gd name="connsiteX20" fmla="*/ 93134 w 1778001"/>
              <a:gd name="connsiteY20" fmla="*/ 575732 h 762000"/>
              <a:gd name="connsiteX21" fmla="*/ 186268 w 1778001"/>
              <a:gd name="connsiteY21" fmla="*/ 668866 h 762000"/>
              <a:gd name="connsiteX22" fmla="*/ 93134 w 1778001"/>
              <a:gd name="connsiteY22" fmla="*/ 762000 h 762000"/>
              <a:gd name="connsiteX23" fmla="*/ 0 w 1778001"/>
              <a:gd name="connsiteY23" fmla="*/ 668866 h 762000"/>
              <a:gd name="connsiteX24" fmla="*/ 93134 w 1778001"/>
              <a:gd name="connsiteY24" fmla="*/ 575732 h 762000"/>
              <a:gd name="connsiteX25" fmla="*/ 1684867 w 1778001"/>
              <a:gd name="connsiteY25" fmla="*/ 287866 h 762000"/>
              <a:gd name="connsiteX26" fmla="*/ 1778001 w 1778001"/>
              <a:gd name="connsiteY26" fmla="*/ 381000 h 762000"/>
              <a:gd name="connsiteX27" fmla="*/ 1684867 w 1778001"/>
              <a:gd name="connsiteY27" fmla="*/ 474134 h 762000"/>
              <a:gd name="connsiteX28" fmla="*/ 1591733 w 1778001"/>
              <a:gd name="connsiteY28" fmla="*/ 381000 h 762000"/>
              <a:gd name="connsiteX29" fmla="*/ 1684867 w 1778001"/>
              <a:gd name="connsiteY29" fmla="*/ 287866 h 762000"/>
              <a:gd name="connsiteX30" fmla="*/ 1286933 w 1778001"/>
              <a:gd name="connsiteY30" fmla="*/ 287866 h 762000"/>
              <a:gd name="connsiteX31" fmla="*/ 1380067 w 1778001"/>
              <a:gd name="connsiteY31" fmla="*/ 381000 h 762000"/>
              <a:gd name="connsiteX32" fmla="*/ 1286933 w 1778001"/>
              <a:gd name="connsiteY32" fmla="*/ 474134 h 762000"/>
              <a:gd name="connsiteX33" fmla="*/ 1193799 w 1778001"/>
              <a:gd name="connsiteY33" fmla="*/ 381000 h 762000"/>
              <a:gd name="connsiteX34" fmla="*/ 1286933 w 1778001"/>
              <a:gd name="connsiteY34" fmla="*/ 287866 h 762000"/>
              <a:gd name="connsiteX35" fmla="*/ 889000 w 1778001"/>
              <a:gd name="connsiteY35" fmla="*/ 287866 h 762000"/>
              <a:gd name="connsiteX36" fmla="*/ 982134 w 1778001"/>
              <a:gd name="connsiteY36" fmla="*/ 381000 h 762000"/>
              <a:gd name="connsiteX37" fmla="*/ 889000 w 1778001"/>
              <a:gd name="connsiteY37" fmla="*/ 474134 h 762000"/>
              <a:gd name="connsiteX38" fmla="*/ 795866 w 1778001"/>
              <a:gd name="connsiteY38" fmla="*/ 381000 h 762000"/>
              <a:gd name="connsiteX39" fmla="*/ 889000 w 1778001"/>
              <a:gd name="connsiteY39" fmla="*/ 287866 h 762000"/>
              <a:gd name="connsiteX40" fmla="*/ 491067 w 1778001"/>
              <a:gd name="connsiteY40" fmla="*/ 287866 h 762000"/>
              <a:gd name="connsiteX41" fmla="*/ 584201 w 1778001"/>
              <a:gd name="connsiteY41" fmla="*/ 381000 h 762000"/>
              <a:gd name="connsiteX42" fmla="*/ 491067 w 1778001"/>
              <a:gd name="connsiteY42" fmla="*/ 474134 h 762000"/>
              <a:gd name="connsiteX43" fmla="*/ 397933 w 1778001"/>
              <a:gd name="connsiteY43" fmla="*/ 381000 h 762000"/>
              <a:gd name="connsiteX44" fmla="*/ 491067 w 1778001"/>
              <a:gd name="connsiteY44" fmla="*/ 287866 h 762000"/>
              <a:gd name="connsiteX45" fmla="*/ 93134 w 1778001"/>
              <a:gd name="connsiteY45" fmla="*/ 287866 h 762000"/>
              <a:gd name="connsiteX46" fmla="*/ 186268 w 1778001"/>
              <a:gd name="connsiteY46" fmla="*/ 381000 h 762000"/>
              <a:gd name="connsiteX47" fmla="*/ 93134 w 1778001"/>
              <a:gd name="connsiteY47" fmla="*/ 474134 h 762000"/>
              <a:gd name="connsiteX48" fmla="*/ 0 w 1778001"/>
              <a:gd name="connsiteY48" fmla="*/ 381000 h 762000"/>
              <a:gd name="connsiteX49" fmla="*/ 93134 w 1778001"/>
              <a:gd name="connsiteY49" fmla="*/ 287866 h 762000"/>
              <a:gd name="connsiteX50" fmla="*/ 1684867 w 1778001"/>
              <a:gd name="connsiteY50" fmla="*/ 0 h 762000"/>
              <a:gd name="connsiteX51" fmla="*/ 1778001 w 1778001"/>
              <a:gd name="connsiteY51" fmla="*/ 93134 h 762000"/>
              <a:gd name="connsiteX52" fmla="*/ 1684867 w 1778001"/>
              <a:gd name="connsiteY52" fmla="*/ 186268 h 762000"/>
              <a:gd name="connsiteX53" fmla="*/ 1591733 w 1778001"/>
              <a:gd name="connsiteY53" fmla="*/ 93134 h 762000"/>
              <a:gd name="connsiteX54" fmla="*/ 1684867 w 1778001"/>
              <a:gd name="connsiteY54" fmla="*/ 0 h 762000"/>
              <a:gd name="connsiteX55" fmla="*/ 1286933 w 1778001"/>
              <a:gd name="connsiteY55" fmla="*/ 0 h 762000"/>
              <a:gd name="connsiteX56" fmla="*/ 1380067 w 1778001"/>
              <a:gd name="connsiteY56" fmla="*/ 93134 h 762000"/>
              <a:gd name="connsiteX57" fmla="*/ 1286933 w 1778001"/>
              <a:gd name="connsiteY57" fmla="*/ 186268 h 762000"/>
              <a:gd name="connsiteX58" fmla="*/ 1193799 w 1778001"/>
              <a:gd name="connsiteY58" fmla="*/ 93134 h 762000"/>
              <a:gd name="connsiteX59" fmla="*/ 1286933 w 1778001"/>
              <a:gd name="connsiteY59" fmla="*/ 0 h 762000"/>
              <a:gd name="connsiteX60" fmla="*/ 889000 w 1778001"/>
              <a:gd name="connsiteY60" fmla="*/ 0 h 762000"/>
              <a:gd name="connsiteX61" fmla="*/ 982134 w 1778001"/>
              <a:gd name="connsiteY61" fmla="*/ 93134 h 762000"/>
              <a:gd name="connsiteX62" fmla="*/ 889000 w 1778001"/>
              <a:gd name="connsiteY62" fmla="*/ 186268 h 762000"/>
              <a:gd name="connsiteX63" fmla="*/ 795866 w 1778001"/>
              <a:gd name="connsiteY63" fmla="*/ 93134 h 762000"/>
              <a:gd name="connsiteX64" fmla="*/ 889000 w 1778001"/>
              <a:gd name="connsiteY64" fmla="*/ 0 h 762000"/>
              <a:gd name="connsiteX65" fmla="*/ 491067 w 1778001"/>
              <a:gd name="connsiteY65" fmla="*/ 0 h 762000"/>
              <a:gd name="connsiteX66" fmla="*/ 584201 w 1778001"/>
              <a:gd name="connsiteY66" fmla="*/ 93134 h 762000"/>
              <a:gd name="connsiteX67" fmla="*/ 491067 w 1778001"/>
              <a:gd name="connsiteY67" fmla="*/ 186268 h 762000"/>
              <a:gd name="connsiteX68" fmla="*/ 397933 w 1778001"/>
              <a:gd name="connsiteY68" fmla="*/ 93134 h 762000"/>
              <a:gd name="connsiteX69" fmla="*/ 491067 w 1778001"/>
              <a:gd name="connsiteY69" fmla="*/ 0 h 762000"/>
              <a:gd name="connsiteX70" fmla="*/ 93134 w 1778001"/>
              <a:gd name="connsiteY70" fmla="*/ 0 h 762000"/>
              <a:gd name="connsiteX71" fmla="*/ 186268 w 1778001"/>
              <a:gd name="connsiteY71" fmla="*/ 93134 h 762000"/>
              <a:gd name="connsiteX72" fmla="*/ 93134 w 1778001"/>
              <a:gd name="connsiteY72" fmla="*/ 186268 h 762000"/>
              <a:gd name="connsiteX73" fmla="*/ 0 w 1778001"/>
              <a:gd name="connsiteY73" fmla="*/ 93134 h 762000"/>
              <a:gd name="connsiteX74" fmla="*/ 93134 w 1778001"/>
              <a:gd name="connsiteY7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778001" h="762000">
                <a:moveTo>
                  <a:pt x="1684867" y="575732"/>
                </a:moveTo>
                <a:cubicBezTo>
                  <a:pt x="1736303" y="575732"/>
                  <a:pt x="1778001" y="617430"/>
                  <a:pt x="1778001" y="668866"/>
                </a:cubicBezTo>
                <a:cubicBezTo>
                  <a:pt x="1778001" y="720302"/>
                  <a:pt x="1736303" y="762000"/>
                  <a:pt x="1684867" y="762000"/>
                </a:cubicBezTo>
                <a:cubicBezTo>
                  <a:pt x="1633431" y="762000"/>
                  <a:pt x="1591733" y="720302"/>
                  <a:pt x="1591733" y="668866"/>
                </a:cubicBezTo>
                <a:cubicBezTo>
                  <a:pt x="1591733" y="617430"/>
                  <a:pt x="1633431" y="575732"/>
                  <a:pt x="1684867" y="575732"/>
                </a:cubicBezTo>
                <a:close/>
                <a:moveTo>
                  <a:pt x="1286933" y="575732"/>
                </a:moveTo>
                <a:cubicBezTo>
                  <a:pt x="1338369" y="575732"/>
                  <a:pt x="1380067" y="617430"/>
                  <a:pt x="1380067" y="668866"/>
                </a:cubicBezTo>
                <a:cubicBezTo>
                  <a:pt x="1380067" y="720302"/>
                  <a:pt x="1338369" y="762000"/>
                  <a:pt x="1286933" y="762000"/>
                </a:cubicBezTo>
                <a:cubicBezTo>
                  <a:pt x="1235497" y="762000"/>
                  <a:pt x="1193799" y="720302"/>
                  <a:pt x="1193799" y="668866"/>
                </a:cubicBezTo>
                <a:cubicBezTo>
                  <a:pt x="1193799" y="617430"/>
                  <a:pt x="1235497" y="575732"/>
                  <a:pt x="1286933" y="575732"/>
                </a:cubicBezTo>
                <a:close/>
                <a:moveTo>
                  <a:pt x="889000" y="575732"/>
                </a:moveTo>
                <a:cubicBezTo>
                  <a:pt x="940436" y="575732"/>
                  <a:pt x="982134" y="617430"/>
                  <a:pt x="982134" y="668866"/>
                </a:cubicBezTo>
                <a:cubicBezTo>
                  <a:pt x="982134" y="720302"/>
                  <a:pt x="940436" y="762000"/>
                  <a:pt x="889000" y="762000"/>
                </a:cubicBezTo>
                <a:cubicBezTo>
                  <a:pt x="837564" y="762000"/>
                  <a:pt x="795866" y="720302"/>
                  <a:pt x="795866" y="668866"/>
                </a:cubicBezTo>
                <a:cubicBezTo>
                  <a:pt x="795866" y="617430"/>
                  <a:pt x="837564" y="575732"/>
                  <a:pt x="889000" y="575732"/>
                </a:cubicBezTo>
                <a:close/>
                <a:moveTo>
                  <a:pt x="491067" y="575732"/>
                </a:moveTo>
                <a:cubicBezTo>
                  <a:pt x="542503" y="575732"/>
                  <a:pt x="584201" y="617430"/>
                  <a:pt x="584201" y="668866"/>
                </a:cubicBezTo>
                <a:cubicBezTo>
                  <a:pt x="584201" y="720302"/>
                  <a:pt x="542503" y="762000"/>
                  <a:pt x="491067" y="762000"/>
                </a:cubicBezTo>
                <a:cubicBezTo>
                  <a:pt x="439631" y="762000"/>
                  <a:pt x="397933" y="720302"/>
                  <a:pt x="397933" y="668866"/>
                </a:cubicBezTo>
                <a:cubicBezTo>
                  <a:pt x="397933" y="617430"/>
                  <a:pt x="439631" y="575732"/>
                  <a:pt x="491067" y="575732"/>
                </a:cubicBezTo>
                <a:close/>
                <a:moveTo>
                  <a:pt x="93134" y="575732"/>
                </a:moveTo>
                <a:cubicBezTo>
                  <a:pt x="144570" y="575732"/>
                  <a:pt x="186268" y="617430"/>
                  <a:pt x="186268" y="668866"/>
                </a:cubicBezTo>
                <a:cubicBezTo>
                  <a:pt x="186268" y="720302"/>
                  <a:pt x="144570" y="762000"/>
                  <a:pt x="93134" y="762000"/>
                </a:cubicBezTo>
                <a:cubicBezTo>
                  <a:pt x="41698" y="762000"/>
                  <a:pt x="0" y="720302"/>
                  <a:pt x="0" y="668866"/>
                </a:cubicBezTo>
                <a:cubicBezTo>
                  <a:pt x="0" y="617430"/>
                  <a:pt x="41698" y="575732"/>
                  <a:pt x="93134" y="575732"/>
                </a:cubicBezTo>
                <a:close/>
                <a:moveTo>
                  <a:pt x="1684867" y="287866"/>
                </a:moveTo>
                <a:cubicBezTo>
                  <a:pt x="1736303" y="287866"/>
                  <a:pt x="1778001" y="329564"/>
                  <a:pt x="1778001" y="381000"/>
                </a:cubicBezTo>
                <a:cubicBezTo>
                  <a:pt x="1778001" y="432436"/>
                  <a:pt x="1736303" y="474134"/>
                  <a:pt x="1684867" y="474134"/>
                </a:cubicBezTo>
                <a:cubicBezTo>
                  <a:pt x="1633431" y="474134"/>
                  <a:pt x="1591733" y="432436"/>
                  <a:pt x="1591733" y="381000"/>
                </a:cubicBezTo>
                <a:cubicBezTo>
                  <a:pt x="1591733" y="329564"/>
                  <a:pt x="1633431" y="287866"/>
                  <a:pt x="1684867" y="287866"/>
                </a:cubicBezTo>
                <a:close/>
                <a:moveTo>
                  <a:pt x="1286933" y="287866"/>
                </a:moveTo>
                <a:cubicBezTo>
                  <a:pt x="1338369" y="287866"/>
                  <a:pt x="1380067" y="329564"/>
                  <a:pt x="1380067" y="381000"/>
                </a:cubicBezTo>
                <a:cubicBezTo>
                  <a:pt x="1380067" y="432436"/>
                  <a:pt x="1338369" y="474134"/>
                  <a:pt x="1286933" y="474134"/>
                </a:cubicBezTo>
                <a:cubicBezTo>
                  <a:pt x="1235497" y="474134"/>
                  <a:pt x="1193799" y="432436"/>
                  <a:pt x="1193799" y="381000"/>
                </a:cubicBezTo>
                <a:cubicBezTo>
                  <a:pt x="1193799" y="329564"/>
                  <a:pt x="1235497" y="287866"/>
                  <a:pt x="1286933" y="287866"/>
                </a:cubicBezTo>
                <a:close/>
                <a:moveTo>
                  <a:pt x="889000" y="287866"/>
                </a:moveTo>
                <a:cubicBezTo>
                  <a:pt x="940436" y="287866"/>
                  <a:pt x="982134" y="329564"/>
                  <a:pt x="982134" y="381000"/>
                </a:cubicBezTo>
                <a:cubicBezTo>
                  <a:pt x="982134" y="432436"/>
                  <a:pt x="940436" y="474134"/>
                  <a:pt x="889000" y="474134"/>
                </a:cubicBezTo>
                <a:cubicBezTo>
                  <a:pt x="837564" y="474134"/>
                  <a:pt x="795866" y="432436"/>
                  <a:pt x="795866" y="381000"/>
                </a:cubicBezTo>
                <a:cubicBezTo>
                  <a:pt x="795866" y="329564"/>
                  <a:pt x="837564" y="287866"/>
                  <a:pt x="889000" y="287866"/>
                </a:cubicBezTo>
                <a:close/>
                <a:moveTo>
                  <a:pt x="491067" y="287866"/>
                </a:moveTo>
                <a:cubicBezTo>
                  <a:pt x="542503" y="287866"/>
                  <a:pt x="584201" y="329564"/>
                  <a:pt x="584201" y="381000"/>
                </a:cubicBezTo>
                <a:cubicBezTo>
                  <a:pt x="584201" y="432436"/>
                  <a:pt x="542503" y="474134"/>
                  <a:pt x="491067" y="474134"/>
                </a:cubicBezTo>
                <a:cubicBezTo>
                  <a:pt x="439631" y="474134"/>
                  <a:pt x="397933" y="432436"/>
                  <a:pt x="397933" y="381000"/>
                </a:cubicBezTo>
                <a:cubicBezTo>
                  <a:pt x="397933" y="329564"/>
                  <a:pt x="439631" y="287866"/>
                  <a:pt x="491067" y="287866"/>
                </a:cubicBezTo>
                <a:close/>
                <a:moveTo>
                  <a:pt x="93134" y="287866"/>
                </a:moveTo>
                <a:cubicBezTo>
                  <a:pt x="144570" y="287866"/>
                  <a:pt x="186268" y="329564"/>
                  <a:pt x="186268" y="381000"/>
                </a:cubicBezTo>
                <a:cubicBezTo>
                  <a:pt x="186268" y="432436"/>
                  <a:pt x="144570" y="474134"/>
                  <a:pt x="93134" y="474134"/>
                </a:cubicBezTo>
                <a:cubicBezTo>
                  <a:pt x="41698" y="474134"/>
                  <a:pt x="0" y="432436"/>
                  <a:pt x="0" y="381000"/>
                </a:cubicBezTo>
                <a:cubicBezTo>
                  <a:pt x="0" y="329564"/>
                  <a:pt x="41698" y="287866"/>
                  <a:pt x="93134" y="287866"/>
                </a:cubicBezTo>
                <a:close/>
                <a:moveTo>
                  <a:pt x="1684867" y="0"/>
                </a:moveTo>
                <a:cubicBezTo>
                  <a:pt x="1736303" y="0"/>
                  <a:pt x="1778001" y="41698"/>
                  <a:pt x="1778001" y="93134"/>
                </a:cubicBezTo>
                <a:cubicBezTo>
                  <a:pt x="1778001" y="144570"/>
                  <a:pt x="1736303" y="186268"/>
                  <a:pt x="1684867" y="186268"/>
                </a:cubicBezTo>
                <a:cubicBezTo>
                  <a:pt x="1633431" y="186268"/>
                  <a:pt x="1591733" y="144570"/>
                  <a:pt x="1591733" y="93134"/>
                </a:cubicBezTo>
                <a:cubicBezTo>
                  <a:pt x="1591733" y="41698"/>
                  <a:pt x="1633431" y="0"/>
                  <a:pt x="1684867" y="0"/>
                </a:cubicBezTo>
                <a:close/>
                <a:moveTo>
                  <a:pt x="1286933" y="0"/>
                </a:moveTo>
                <a:cubicBezTo>
                  <a:pt x="1338369" y="0"/>
                  <a:pt x="1380067" y="41698"/>
                  <a:pt x="1380067" y="93134"/>
                </a:cubicBezTo>
                <a:cubicBezTo>
                  <a:pt x="1380067" y="144570"/>
                  <a:pt x="1338369" y="186268"/>
                  <a:pt x="1286933" y="186268"/>
                </a:cubicBezTo>
                <a:cubicBezTo>
                  <a:pt x="1235497" y="186268"/>
                  <a:pt x="1193799" y="144570"/>
                  <a:pt x="1193799" y="93134"/>
                </a:cubicBezTo>
                <a:cubicBezTo>
                  <a:pt x="1193799" y="41698"/>
                  <a:pt x="1235497" y="0"/>
                  <a:pt x="1286933" y="0"/>
                </a:cubicBezTo>
                <a:close/>
                <a:moveTo>
                  <a:pt x="889000" y="0"/>
                </a:moveTo>
                <a:cubicBezTo>
                  <a:pt x="940436" y="0"/>
                  <a:pt x="982134" y="41698"/>
                  <a:pt x="982134" y="93134"/>
                </a:cubicBezTo>
                <a:cubicBezTo>
                  <a:pt x="982134" y="144570"/>
                  <a:pt x="940436" y="186268"/>
                  <a:pt x="889000" y="186268"/>
                </a:cubicBezTo>
                <a:cubicBezTo>
                  <a:pt x="837564" y="186268"/>
                  <a:pt x="795866" y="144570"/>
                  <a:pt x="795866" y="93134"/>
                </a:cubicBezTo>
                <a:cubicBezTo>
                  <a:pt x="795866" y="41698"/>
                  <a:pt x="837564" y="0"/>
                  <a:pt x="889000" y="0"/>
                </a:cubicBezTo>
                <a:close/>
                <a:moveTo>
                  <a:pt x="491067" y="0"/>
                </a:moveTo>
                <a:cubicBezTo>
                  <a:pt x="542503" y="0"/>
                  <a:pt x="584201" y="41698"/>
                  <a:pt x="584201" y="93134"/>
                </a:cubicBezTo>
                <a:cubicBezTo>
                  <a:pt x="584201" y="144570"/>
                  <a:pt x="542503" y="186268"/>
                  <a:pt x="491067" y="186268"/>
                </a:cubicBezTo>
                <a:cubicBezTo>
                  <a:pt x="439631" y="186268"/>
                  <a:pt x="397933" y="144570"/>
                  <a:pt x="397933" y="93134"/>
                </a:cubicBezTo>
                <a:cubicBezTo>
                  <a:pt x="397933" y="41698"/>
                  <a:pt x="439631" y="0"/>
                  <a:pt x="491067" y="0"/>
                </a:cubicBezTo>
                <a:close/>
                <a:moveTo>
                  <a:pt x="93134" y="0"/>
                </a:moveTo>
                <a:cubicBezTo>
                  <a:pt x="144570" y="0"/>
                  <a:pt x="186268" y="41698"/>
                  <a:pt x="186268" y="93134"/>
                </a:cubicBezTo>
                <a:cubicBezTo>
                  <a:pt x="186268" y="144570"/>
                  <a:pt x="144570" y="186268"/>
                  <a:pt x="93134" y="186268"/>
                </a:cubicBezTo>
                <a:cubicBezTo>
                  <a:pt x="41698" y="186268"/>
                  <a:pt x="0" y="144570"/>
                  <a:pt x="0" y="93134"/>
                </a:cubicBezTo>
                <a:cubicBezTo>
                  <a:pt x="0" y="41698"/>
                  <a:pt x="41698" y="0"/>
                  <a:pt x="93134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prestig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5" grpId="0" animBg="1"/>
      <p:bldP spid="83" grpId="0" bldLvl="0" animBg="1"/>
      <p:bldP spid="8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1726957" y="1806652"/>
            <a:ext cx="6683829" cy="4015014"/>
            <a:chOff x="4614937" y="1722832"/>
            <a:chExt cx="6683829" cy="4015014"/>
          </a:xfrm>
        </p:grpSpPr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4614937" y="1722832"/>
              <a:ext cx="1516062" cy="52322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ym typeface="+mn-lt"/>
                </a:rPr>
                <a:t>第</a:t>
              </a:r>
              <a:r>
                <a:rPr lang="en-US" altLang="zh-CN" dirty="0">
                  <a:sym typeface="+mn-lt"/>
                </a:rPr>
                <a:t>351</a:t>
              </a:r>
              <a:r>
                <a:rPr lang="zh-CN" altLang="en-US" dirty="0">
                  <a:sym typeface="+mn-lt"/>
                </a:rPr>
                <a:t>条</a:t>
              </a:r>
              <a:endParaRPr lang="zh-CN" altLang="en-US" dirty="0"/>
            </a:p>
          </p:txBody>
        </p:sp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6130999" y="1722832"/>
              <a:ext cx="516776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sym typeface="+mn-lt"/>
                </a:rPr>
                <a:t>非法种植毒品原植物罪</a:t>
              </a:r>
              <a:endParaRPr lang="zh-CN" altLang="en-US" sz="16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4614937" y="2413512"/>
              <a:ext cx="1516062" cy="52322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ym typeface="+mn-lt"/>
                </a:rPr>
                <a:t>第</a:t>
              </a:r>
              <a:r>
                <a:rPr lang="en-US" altLang="zh-CN" dirty="0">
                  <a:sym typeface="+mn-lt"/>
                </a:rPr>
                <a:t>352</a:t>
              </a:r>
              <a:r>
                <a:rPr lang="zh-CN" altLang="en-US" dirty="0">
                  <a:sym typeface="+mn-lt"/>
                </a:rPr>
                <a:t>条</a:t>
              </a:r>
              <a:endParaRPr lang="zh-CN" altLang="en-US" dirty="0"/>
            </a:p>
          </p:txBody>
        </p:sp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6130999" y="2413512"/>
              <a:ext cx="516776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sym typeface="+mn-lt"/>
                </a:rPr>
                <a:t>非法买卖、运输、携带、持有毒品原植物种子、幼苗罪</a:t>
              </a:r>
              <a:endParaRPr lang="zh-CN" altLang="en-US" sz="16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6"/>
              </p:custDataLst>
            </p:nvPr>
          </p:nvSpPr>
          <p:spPr>
            <a:xfrm>
              <a:off x="4614937" y="3104192"/>
              <a:ext cx="1516062" cy="52322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ym typeface="+mn-lt"/>
                </a:rPr>
                <a:t>第</a:t>
              </a:r>
              <a:r>
                <a:rPr lang="en-US" altLang="zh-CN" dirty="0">
                  <a:sym typeface="+mn-lt"/>
                </a:rPr>
                <a:t>353</a:t>
              </a:r>
              <a:r>
                <a:rPr lang="zh-CN" altLang="en-US" dirty="0">
                  <a:sym typeface="+mn-lt"/>
                </a:rPr>
                <a:t>条</a:t>
              </a:r>
              <a:endParaRPr lang="zh-CN" altLang="en-US" dirty="0"/>
            </a:p>
          </p:txBody>
        </p:sp>
        <p:sp>
          <p:nvSpPr>
            <p:cNvPr id="13" name="矩形 12"/>
            <p:cNvSpPr/>
            <p:nvPr>
              <p:custDataLst>
                <p:tags r:id="rId7"/>
              </p:custDataLst>
            </p:nvPr>
          </p:nvSpPr>
          <p:spPr>
            <a:xfrm>
              <a:off x="6130999" y="3104192"/>
              <a:ext cx="516776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sym typeface="+mn-lt"/>
                </a:rPr>
                <a:t>引诱、教唆、欺骗他人吸毒罪</a:t>
              </a:r>
              <a:endParaRPr lang="zh-CN" altLang="en-US" sz="16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8"/>
              </p:custDataLst>
            </p:nvPr>
          </p:nvSpPr>
          <p:spPr>
            <a:xfrm>
              <a:off x="4614937" y="3794872"/>
              <a:ext cx="1516062" cy="52322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ym typeface="+mn-lt"/>
                </a:rPr>
                <a:t>第</a:t>
              </a:r>
              <a:r>
                <a:rPr lang="en-US" altLang="zh-CN" dirty="0">
                  <a:sym typeface="+mn-lt"/>
                </a:rPr>
                <a:t>353</a:t>
              </a:r>
              <a:r>
                <a:rPr lang="zh-CN" altLang="en-US" dirty="0">
                  <a:sym typeface="+mn-lt"/>
                </a:rPr>
                <a:t>条</a:t>
              </a:r>
              <a:endParaRPr lang="zh-CN" altLang="en-US" dirty="0"/>
            </a:p>
          </p:txBody>
        </p:sp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6130999" y="3794872"/>
              <a:ext cx="516776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sym typeface="+mn-lt"/>
                </a:rPr>
                <a:t>强迫他人吸毒罪</a:t>
              </a:r>
              <a:endParaRPr lang="zh-CN" altLang="en-US" sz="16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10"/>
              </p:custDataLst>
            </p:nvPr>
          </p:nvSpPr>
          <p:spPr>
            <a:xfrm>
              <a:off x="4614937" y="4504749"/>
              <a:ext cx="1516062" cy="52322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ym typeface="+mn-lt"/>
                </a:rPr>
                <a:t>第</a:t>
              </a:r>
              <a:r>
                <a:rPr lang="en-US" altLang="zh-CN" dirty="0">
                  <a:sym typeface="+mn-lt"/>
                </a:rPr>
                <a:t>354</a:t>
              </a:r>
              <a:r>
                <a:rPr lang="zh-CN" altLang="en-US" dirty="0">
                  <a:sym typeface="+mn-lt"/>
                </a:rPr>
                <a:t>条</a:t>
              </a:r>
              <a:endParaRPr lang="zh-CN" altLang="en-US" dirty="0"/>
            </a:p>
          </p:txBody>
        </p:sp>
        <p:sp>
          <p:nvSpPr>
            <p:cNvPr id="19" name="矩形 18"/>
            <p:cNvSpPr/>
            <p:nvPr>
              <p:custDataLst>
                <p:tags r:id="rId11"/>
              </p:custDataLst>
            </p:nvPr>
          </p:nvSpPr>
          <p:spPr>
            <a:xfrm>
              <a:off x="6130999" y="4504749"/>
              <a:ext cx="516776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sym typeface="+mn-lt"/>
                </a:rPr>
                <a:t>容留他人吸毒罪</a:t>
              </a:r>
              <a:endParaRPr lang="zh-CN" altLang="en-US" sz="16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12"/>
              </p:custDataLst>
            </p:nvPr>
          </p:nvSpPr>
          <p:spPr>
            <a:xfrm>
              <a:off x="4614937" y="5214626"/>
              <a:ext cx="1516062" cy="52322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ym typeface="+mn-lt"/>
                </a:rPr>
                <a:t>第</a:t>
              </a:r>
              <a:r>
                <a:rPr lang="en-US" altLang="zh-CN" dirty="0">
                  <a:sym typeface="+mn-lt"/>
                </a:rPr>
                <a:t>355</a:t>
              </a:r>
              <a:r>
                <a:rPr lang="zh-CN" altLang="en-US" dirty="0">
                  <a:sym typeface="+mn-lt"/>
                </a:rPr>
                <a:t>条</a:t>
              </a:r>
              <a:endParaRPr lang="zh-CN" altLang="en-US" dirty="0"/>
            </a:p>
          </p:txBody>
        </p:sp>
        <p:sp>
          <p:nvSpPr>
            <p:cNvPr id="22" name="矩形 21"/>
            <p:cNvSpPr/>
            <p:nvPr>
              <p:custDataLst>
                <p:tags r:id="rId13"/>
              </p:custDataLst>
            </p:nvPr>
          </p:nvSpPr>
          <p:spPr>
            <a:xfrm>
              <a:off x="6130999" y="5214626"/>
              <a:ext cx="516776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sym typeface="+mn-lt"/>
                </a:rPr>
                <a:t>非法提供麻醉药品、精神药品罪</a:t>
              </a:r>
              <a:endParaRPr lang="zh-CN" altLang="en-US" sz="16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452617" y="766975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力量黑简" panose="00020600040101010101" pitchFamily="18" charset="-122"/>
                <a:ea typeface="汉仪力量黑简" panose="00020600040101010101" pitchFamily="18" charset="-122"/>
              </a:rPr>
              <a:t>我国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力量黑简" panose="00020600040101010101" pitchFamily="18" charset="-122"/>
                <a:ea typeface="汉仪力量黑简" panose="00020600040101010101" pitchFamily="18" charset="-122"/>
              </a:rPr>
              <a:t>《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力量黑简" panose="00020600040101010101" pitchFamily="18" charset="-122"/>
                <a:ea typeface="汉仪力量黑简" panose="00020600040101010101" pitchFamily="18" charset="-122"/>
              </a:rPr>
              <a:t>刑法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力量黑简" panose="00020600040101010101" pitchFamily="18" charset="-122"/>
                <a:ea typeface="汉仪力量黑简" panose="00020600040101010101" pitchFamily="18" charset="-122"/>
              </a:rPr>
              <a:t>》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力量黑简" panose="00020600040101010101" pitchFamily="18" charset="-122"/>
                <a:ea typeface="汉仪力量黑简" panose="00020600040101010101" pitchFamily="18" charset="-122"/>
              </a:rPr>
              <a:t>规定的毒品犯罪的罪名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汉仪力量黑简" panose="00020600040101010101" pitchFamily="18" charset="-122"/>
              <a:ea typeface="汉仪力量黑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452617" y="766975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力量黑简" panose="00020600040101010101" pitchFamily="18" charset="-122"/>
                <a:ea typeface="汉仪力量黑简" panose="00020600040101010101" pitchFamily="18" charset="-122"/>
              </a:rPr>
              <a:t>我国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力量黑简" panose="00020600040101010101" pitchFamily="18" charset="-122"/>
                <a:ea typeface="汉仪力量黑简" panose="00020600040101010101" pitchFamily="18" charset="-122"/>
              </a:rPr>
              <a:t>《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力量黑简" panose="00020600040101010101" pitchFamily="18" charset="-122"/>
                <a:ea typeface="汉仪力量黑简" panose="00020600040101010101" pitchFamily="18" charset="-122"/>
              </a:rPr>
              <a:t>刑法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力量黑简" panose="00020600040101010101" pitchFamily="18" charset="-122"/>
                <a:ea typeface="汉仪力量黑简" panose="00020600040101010101" pitchFamily="18" charset="-122"/>
              </a:rPr>
              <a:t>》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力量黑简" panose="00020600040101010101" pitchFamily="18" charset="-122"/>
                <a:ea typeface="汉仪力量黑简" panose="00020600040101010101" pitchFamily="18" charset="-122"/>
              </a:rPr>
              <a:t>对毒品犯罪的刑事责任年龄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汉仪力量黑简" panose="00020600040101010101" pitchFamily="18" charset="-122"/>
              <a:ea typeface="汉仪力量黑简" panose="00020600040101010101" pitchFamily="18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317150" y="1782233"/>
            <a:ext cx="3023864" cy="2085472"/>
            <a:chOff x="965200" y="1683051"/>
            <a:chExt cx="3023864" cy="2085472"/>
          </a:xfrm>
        </p:grpSpPr>
        <p:sp>
          <p:nvSpPr>
            <p:cNvPr id="9" name="Rectangle 6"/>
            <p:cNvSpPr/>
            <p:nvPr/>
          </p:nvSpPr>
          <p:spPr>
            <a:xfrm>
              <a:off x="965200" y="1695653"/>
              <a:ext cx="3023864" cy="20728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7"/>
            <p:cNvCxnSpPr/>
            <p:nvPr/>
          </p:nvCxnSpPr>
          <p:spPr>
            <a:xfrm>
              <a:off x="965200" y="1683051"/>
              <a:ext cx="76725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1335690" y="2706618"/>
              <a:ext cx="2389644" cy="7048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已满</a:t>
              </a:r>
              <a:r>
                <a:rPr lang="en-US" altLang="zh-CN" sz="1400" dirty="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16</a:t>
              </a:r>
              <a:r>
                <a:rPr lang="zh-CN" altLang="en-US" sz="1400" dirty="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周岁的人实施毒品犯罪，应当负刑事责任；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latin typeface="+mn-ea"/>
              </a:endParaRPr>
            </a:p>
          </p:txBody>
        </p:sp>
        <p:sp>
          <p:nvSpPr>
            <p:cNvPr id="6" name="矩形: 圆角 5"/>
            <p:cNvSpPr/>
            <p:nvPr/>
          </p:nvSpPr>
          <p:spPr>
            <a:xfrm>
              <a:off x="1230746" y="1947984"/>
              <a:ext cx="2494588" cy="56143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4000" dist="508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OPPOSans R" panose="00020600040101010101" pitchFamily="18" charset="-122"/>
                </a:rPr>
                <a:t>已满</a:t>
              </a:r>
              <a:r>
                <a:rPr lang="en-US" altLang="zh-CN" dirty="0"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OPPOSans R" panose="00020600040101010101" pitchFamily="18" charset="-122"/>
                </a:rPr>
                <a:t>16</a:t>
              </a:r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OPPOSans R" panose="00020600040101010101" pitchFamily="18" charset="-122"/>
                </a:rPr>
                <a:t>周岁</a:t>
              </a:r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584953" y="1782233"/>
            <a:ext cx="3023864" cy="2085472"/>
            <a:chOff x="4579688" y="1683051"/>
            <a:chExt cx="3023864" cy="2085472"/>
          </a:xfrm>
        </p:grpSpPr>
        <p:sp>
          <p:nvSpPr>
            <p:cNvPr id="19" name="Rectangle 6"/>
            <p:cNvSpPr/>
            <p:nvPr/>
          </p:nvSpPr>
          <p:spPr>
            <a:xfrm>
              <a:off x="4579688" y="1695653"/>
              <a:ext cx="3023864" cy="20728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7"/>
            <p:cNvCxnSpPr/>
            <p:nvPr/>
          </p:nvCxnSpPr>
          <p:spPr>
            <a:xfrm>
              <a:off x="4579688" y="1683051"/>
              <a:ext cx="76725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4950177" y="2706618"/>
              <a:ext cx="2369833" cy="10280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已满</a:t>
              </a:r>
              <a:r>
                <a:rPr lang="en-US" altLang="zh-CN" sz="1400" dirty="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14</a:t>
              </a:r>
              <a:r>
                <a:rPr lang="zh-CN" altLang="en-US" sz="1400" dirty="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周岁不满</a:t>
              </a:r>
              <a:r>
                <a:rPr lang="en-US" altLang="zh-CN" sz="1400" dirty="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16</a:t>
              </a:r>
              <a:r>
                <a:rPr lang="zh-CN" altLang="en-US" sz="1400" dirty="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周岁的人，犯贩卖毒品罪的，应当负刑事责任；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latin typeface="+mn-ea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4825422" y="1947984"/>
              <a:ext cx="2494588" cy="56143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4000" dist="508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OPPOSans R" panose="00020600040101010101" pitchFamily="18" charset="-122"/>
                </a:rPr>
                <a:t>已满</a:t>
              </a:r>
              <a:r>
                <a:rPr lang="en-US" altLang="zh-CN" dirty="0"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OPPOSans R" panose="00020600040101010101" pitchFamily="18" charset="-122"/>
                </a:rPr>
                <a:t>14</a:t>
              </a:r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OPPOSans R" panose="00020600040101010101" pitchFamily="18" charset="-122"/>
                </a:rPr>
                <a:t>不满</a:t>
              </a:r>
              <a:r>
                <a:rPr lang="en-US" altLang="zh-CN" dirty="0"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OPPOSans R" panose="00020600040101010101" pitchFamily="18" charset="-122"/>
                </a:rPr>
                <a:t>16</a:t>
              </a:r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OPPOSans R" panose="00020600040101010101" pitchFamily="18" charset="-122"/>
                </a:rPr>
                <a:t>周岁</a:t>
              </a:r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852755" y="1782233"/>
            <a:ext cx="3023864" cy="2085472"/>
            <a:chOff x="8178137" y="1683051"/>
            <a:chExt cx="3023864" cy="2085472"/>
          </a:xfrm>
        </p:grpSpPr>
        <p:sp>
          <p:nvSpPr>
            <p:cNvPr id="27" name="Rectangle 6"/>
            <p:cNvSpPr/>
            <p:nvPr/>
          </p:nvSpPr>
          <p:spPr>
            <a:xfrm>
              <a:off x="8178137" y="1695653"/>
              <a:ext cx="3023864" cy="20728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7"/>
            <p:cNvCxnSpPr/>
            <p:nvPr/>
          </p:nvCxnSpPr>
          <p:spPr>
            <a:xfrm>
              <a:off x="8178137" y="1683051"/>
              <a:ext cx="76725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8548627" y="2706618"/>
              <a:ext cx="2448258" cy="10316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已满</a:t>
              </a:r>
              <a:r>
                <a:rPr lang="en-US" altLang="zh-CN" sz="1400" dirty="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14</a:t>
              </a:r>
              <a:r>
                <a:rPr lang="zh-CN" altLang="en-US" sz="1400" dirty="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周岁不满</a:t>
              </a:r>
              <a:r>
                <a:rPr lang="en-US" altLang="zh-CN" sz="1400" dirty="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18</a:t>
              </a:r>
              <a:r>
                <a:rPr lang="zh-CN" altLang="en-US" sz="1400" dirty="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周岁的人实施毒品犯罪，应当从轻或减轻处罚。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latin typeface="+mn-ea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8502296" y="1947984"/>
              <a:ext cx="2494588" cy="56143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4000" dist="508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OPPOSans R" panose="00020600040101010101" pitchFamily="18" charset="-122"/>
                </a:rPr>
                <a:t>已满</a:t>
              </a:r>
              <a:r>
                <a:rPr lang="en-US" altLang="zh-CN" dirty="0"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OPPOSans R" panose="00020600040101010101" pitchFamily="18" charset="-122"/>
                </a:rPr>
                <a:t>14</a:t>
              </a:r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OPPOSans R" panose="00020600040101010101" pitchFamily="18" charset="-122"/>
                </a:rPr>
                <a:t>不满</a:t>
              </a:r>
              <a:r>
                <a:rPr lang="en-US" altLang="zh-CN" dirty="0"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OPPOSans R" panose="00020600040101010101" pitchFamily="18" charset="-122"/>
                </a:rPr>
                <a:t>18</a:t>
              </a:r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OPPOSans R" panose="00020600040101010101" pitchFamily="18" charset="-122"/>
                </a:rPr>
                <a:t>周岁</a:t>
              </a:r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36" name="矩形: 圆角 35"/>
          <p:cNvSpPr/>
          <p:nvPr/>
        </p:nvSpPr>
        <p:spPr>
          <a:xfrm>
            <a:off x="1296522" y="3998039"/>
            <a:ext cx="9580097" cy="81289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毒品奶茶是一种新型毒品，主要成分是氯胺酮、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MDMA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等多种成分，遇水即溶，即冲即饮，与各种饮品混合后，口味都不发生变化，甚至香味都相似。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2011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年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11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月，沈阳铁路警方首次查获新型毒品“奶茶”。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矩形: 圆角 36"/>
          <p:cNvSpPr/>
          <p:nvPr/>
        </p:nvSpPr>
        <p:spPr>
          <a:xfrm>
            <a:off x="1317150" y="5027806"/>
            <a:ext cx="9580097" cy="81289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毒品犯罪刑事责任能力，是指毒品犯罪行为人能够正确辩认自己行为的社会性质及其意义，并能够控制和支配自己行为的能力。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 flipH="1">
            <a:off x="1384884" y="2585736"/>
            <a:ext cx="9232317" cy="3036129"/>
            <a:chOff x="1384884" y="2365603"/>
            <a:chExt cx="9232317" cy="3036129"/>
          </a:xfrm>
        </p:grpSpPr>
        <p:sp>
          <p:nvSpPr>
            <p:cNvPr id="8" name="Rectangle 6"/>
            <p:cNvSpPr/>
            <p:nvPr/>
          </p:nvSpPr>
          <p:spPr>
            <a:xfrm>
              <a:off x="1384885" y="2365603"/>
              <a:ext cx="9232316" cy="30361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7"/>
            <p:cNvCxnSpPr/>
            <p:nvPr/>
          </p:nvCxnSpPr>
          <p:spPr>
            <a:xfrm>
              <a:off x="1384884" y="5400999"/>
              <a:ext cx="108000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452617" y="766975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力量黑简" panose="00020600040101010101" pitchFamily="18" charset="-122"/>
                <a:ea typeface="汉仪力量黑简" panose="00020600040101010101" pitchFamily="18" charset="-122"/>
              </a:rPr>
              <a:t>结束语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汉仪力量黑简" panose="00020600040101010101" pitchFamily="18" charset="-122"/>
              <a:ea typeface="汉仪力量黑简" panose="00020600040101010101" pitchFamily="18" charset="-122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1924884" y="2318668"/>
            <a:ext cx="2494716" cy="7293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2540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思源黑体 CN Bold" panose="020B0800000000000000" pitchFamily="34" charset="-122"/>
                <a:ea typeface="思源黑体 CN Bold" panose="020B0800000000000000" pitchFamily="34" charset="-122"/>
                <a:sym typeface="OPPOSans R" panose="00020600040101010101" pitchFamily="18" charset="-122"/>
              </a:rPr>
              <a:t>珍爱生命</a:t>
            </a:r>
            <a:endParaRPr lang="zh-CN" altLang="en-US" sz="2800" dirty="0">
              <a:latin typeface="思源黑体 CN Bold" panose="020B0800000000000000" pitchFamily="34" charset="-122"/>
              <a:ea typeface="思源黑体 CN Bold" panose="020B0800000000000000" pitchFamily="34" charset="-122"/>
              <a:sym typeface="OPPOSans R" panose="00020600040101010101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71513" y="3348933"/>
            <a:ext cx="5096174" cy="1986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ct val="130000"/>
              </a:lnSpc>
              <a:buClrTx/>
              <a:buSzTx/>
              <a:buFontTx/>
              <a:defRPr sz="1600" spc="100"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ea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sym typeface="+mn-lt"/>
              </a:rPr>
              <a:t>我们每一位青少年都是祖国的未来，是祖国的希望，我们每一个人都要充分、清楚的认识到毒品所带来的危害，提高全民的禁毒、拒毒意识，为建设一个健康、文明、幸福、美好的世界，为建设一个“无毒的世界”而不懈的努力。</a:t>
            </a:r>
            <a:endParaRPr lang="en-US" altLang="zh-CN" dirty="0">
              <a:solidFill>
                <a:schemeClr val="bg2">
                  <a:lumMod val="10000"/>
                </a:schemeClr>
              </a:solidFill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sym typeface="+mn-lt"/>
              </a:rPr>
              <a:t>请珍爱生命，珍惜美好明天。</a:t>
            </a:r>
            <a:endParaRPr lang="zh-CN" altLang="en-US" dirty="0">
              <a:solidFill>
                <a:schemeClr val="bg2">
                  <a:lumMod val="10000"/>
                </a:schemeClr>
              </a:solidFill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/>
          <p:nvPr/>
        </p:nvSpPr>
        <p:spPr>
          <a:xfrm>
            <a:off x="471225" y="530469"/>
            <a:ext cx="11249550" cy="5797063"/>
          </a:xfrm>
          <a:custGeom>
            <a:avLst/>
            <a:gdLst>
              <a:gd name="connsiteX0" fmla="*/ 183276 w 10989852"/>
              <a:gd name="connsiteY0" fmla="*/ 0 h 5797063"/>
              <a:gd name="connsiteX1" fmla="*/ 10806576 w 10989852"/>
              <a:gd name="connsiteY1" fmla="*/ 0 h 5797063"/>
              <a:gd name="connsiteX2" fmla="*/ 10989852 w 10989852"/>
              <a:gd name="connsiteY2" fmla="*/ 170354 h 5797063"/>
              <a:gd name="connsiteX3" fmla="*/ 10989852 w 10989852"/>
              <a:gd name="connsiteY3" fmla="*/ 517611 h 5797063"/>
              <a:gd name="connsiteX4" fmla="*/ 10989852 w 10989852"/>
              <a:gd name="connsiteY4" fmla="*/ 851749 h 5797063"/>
              <a:gd name="connsiteX5" fmla="*/ 10989852 w 10989852"/>
              <a:gd name="connsiteY5" fmla="*/ 1827417 h 5797063"/>
              <a:gd name="connsiteX6" fmla="*/ 10989852 w 10989852"/>
              <a:gd name="connsiteY6" fmla="*/ 2174674 h 5797063"/>
              <a:gd name="connsiteX7" fmla="*/ 10989852 w 10989852"/>
              <a:gd name="connsiteY7" fmla="*/ 2508813 h 5797063"/>
              <a:gd name="connsiteX8" fmla="*/ 10989852 w 10989852"/>
              <a:gd name="connsiteY8" fmla="*/ 3288251 h 5797063"/>
              <a:gd name="connsiteX9" fmla="*/ 10989852 w 10989852"/>
              <a:gd name="connsiteY9" fmla="*/ 3557693 h 5797063"/>
              <a:gd name="connsiteX10" fmla="*/ 10989852 w 10989852"/>
              <a:gd name="connsiteY10" fmla="*/ 3969647 h 5797063"/>
              <a:gd name="connsiteX11" fmla="*/ 10989852 w 10989852"/>
              <a:gd name="connsiteY11" fmla="*/ 4945314 h 5797063"/>
              <a:gd name="connsiteX12" fmla="*/ 10989852 w 10989852"/>
              <a:gd name="connsiteY12" fmla="*/ 5214756 h 5797063"/>
              <a:gd name="connsiteX13" fmla="*/ 10989852 w 10989852"/>
              <a:gd name="connsiteY13" fmla="*/ 5626710 h 5797063"/>
              <a:gd name="connsiteX14" fmla="*/ 10806576 w 10989852"/>
              <a:gd name="connsiteY14" fmla="*/ 5797063 h 5797063"/>
              <a:gd name="connsiteX15" fmla="*/ 183276 w 10989852"/>
              <a:gd name="connsiteY15" fmla="*/ 5797063 h 5797063"/>
              <a:gd name="connsiteX16" fmla="*/ 0 w 10989852"/>
              <a:gd name="connsiteY16" fmla="*/ 5626710 h 5797063"/>
              <a:gd name="connsiteX17" fmla="*/ 0 w 10989852"/>
              <a:gd name="connsiteY17" fmla="*/ 5214756 h 5797063"/>
              <a:gd name="connsiteX18" fmla="*/ 0 w 10989852"/>
              <a:gd name="connsiteY18" fmla="*/ 4945314 h 5797063"/>
              <a:gd name="connsiteX19" fmla="*/ 0 w 10989852"/>
              <a:gd name="connsiteY19" fmla="*/ 3969647 h 5797063"/>
              <a:gd name="connsiteX20" fmla="*/ 0 w 10989852"/>
              <a:gd name="connsiteY20" fmla="*/ 3557693 h 5797063"/>
              <a:gd name="connsiteX21" fmla="*/ 0 w 10989852"/>
              <a:gd name="connsiteY21" fmla="*/ 3288251 h 5797063"/>
              <a:gd name="connsiteX22" fmla="*/ 0 w 10989852"/>
              <a:gd name="connsiteY22" fmla="*/ 2508814 h 5797063"/>
              <a:gd name="connsiteX23" fmla="*/ 0 w 10989852"/>
              <a:gd name="connsiteY23" fmla="*/ 2508813 h 5797063"/>
              <a:gd name="connsiteX24" fmla="*/ 0 w 10989852"/>
              <a:gd name="connsiteY24" fmla="*/ 1827417 h 5797063"/>
              <a:gd name="connsiteX25" fmla="*/ 0 w 10989852"/>
              <a:gd name="connsiteY25" fmla="*/ 851751 h 5797063"/>
              <a:gd name="connsiteX26" fmla="*/ 0 w 10989852"/>
              <a:gd name="connsiteY26" fmla="*/ 851749 h 5797063"/>
              <a:gd name="connsiteX27" fmla="*/ 0 w 10989852"/>
              <a:gd name="connsiteY27" fmla="*/ 170354 h 5797063"/>
              <a:gd name="connsiteX28" fmla="*/ 183276 w 10989852"/>
              <a:gd name="connsiteY28" fmla="*/ 0 h 579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989852" h="5797063">
                <a:moveTo>
                  <a:pt x="183276" y="0"/>
                </a:moveTo>
                <a:lnTo>
                  <a:pt x="10806576" y="0"/>
                </a:lnTo>
                <a:cubicBezTo>
                  <a:pt x="10907797" y="0"/>
                  <a:pt x="10989852" y="76270"/>
                  <a:pt x="10989852" y="170354"/>
                </a:cubicBezTo>
                <a:lnTo>
                  <a:pt x="10989852" y="517611"/>
                </a:lnTo>
                <a:lnTo>
                  <a:pt x="10989852" y="851749"/>
                </a:lnTo>
                <a:lnTo>
                  <a:pt x="10989852" y="1827417"/>
                </a:lnTo>
                <a:lnTo>
                  <a:pt x="10989852" y="2174674"/>
                </a:lnTo>
                <a:lnTo>
                  <a:pt x="10989852" y="2508813"/>
                </a:lnTo>
                <a:lnTo>
                  <a:pt x="10989852" y="3288251"/>
                </a:lnTo>
                <a:lnTo>
                  <a:pt x="10989852" y="3557693"/>
                </a:lnTo>
                <a:lnTo>
                  <a:pt x="10989852" y="3969647"/>
                </a:lnTo>
                <a:lnTo>
                  <a:pt x="10989852" y="4945314"/>
                </a:lnTo>
                <a:lnTo>
                  <a:pt x="10989852" y="5214756"/>
                </a:lnTo>
                <a:lnTo>
                  <a:pt x="10989852" y="5626710"/>
                </a:lnTo>
                <a:cubicBezTo>
                  <a:pt x="10989852" y="5720794"/>
                  <a:pt x="10907797" y="5797063"/>
                  <a:pt x="10806576" y="5797063"/>
                </a:cubicBezTo>
                <a:lnTo>
                  <a:pt x="183276" y="5797063"/>
                </a:lnTo>
                <a:cubicBezTo>
                  <a:pt x="82055" y="5797063"/>
                  <a:pt x="0" y="5720794"/>
                  <a:pt x="0" y="5626710"/>
                </a:cubicBezTo>
                <a:lnTo>
                  <a:pt x="0" y="5214756"/>
                </a:lnTo>
                <a:lnTo>
                  <a:pt x="0" y="4945314"/>
                </a:lnTo>
                <a:lnTo>
                  <a:pt x="0" y="3969647"/>
                </a:lnTo>
                <a:lnTo>
                  <a:pt x="0" y="3557693"/>
                </a:lnTo>
                <a:lnTo>
                  <a:pt x="0" y="3288251"/>
                </a:lnTo>
                <a:lnTo>
                  <a:pt x="0" y="2508814"/>
                </a:lnTo>
                <a:lnTo>
                  <a:pt x="0" y="2508813"/>
                </a:lnTo>
                <a:lnTo>
                  <a:pt x="0" y="1827417"/>
                </a:lnTo>
                <a:lnTo>
                  <a:pt x="0" y="851751"/>
                </a:lnTo>
                <a:lnTo>
                  <a:pt x="0" y="851749"/>
                </a:lnTo>
                <a:lnTo>
                  <a:pt x="0" y="170354"/>
                </a:lnTo>
                <a:cubicBezTo>
                  <a:pt x="0" y="76270"/>
                  <a:pt x="82055" y="0"/>
                  <a:pt x="1832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任意多边形: 形状 5"/>
          <p:cNvSpPr/>
          <p:nvPr/>
        </p:nvSpPr>
        <p:spPr>
          <a:xfrm>
            <a:off x="1218795" y="1656479"/>
            <a:ext cx="5284442" cy="2345345"/>
          </a:xfrm>
          <a:custGeom>
            <a:avLst/>
            <a:gdLst/>
            <a:ahLst/>
            <a:cxnLst/>
            <a:rect l="l" t="t" r="r" b="b"/>
            <a:pathLst>
              <a:path w="5284442" h="2345345">
                <a:moveTo>
                  <a:pt x="4518957" y="1248437"/>
                </a:moveTo>
                <a:cubicBezTo>
                  <a:pt x="4462139" y="1247614"/>
                  <a:pt x="4406272" y="1262941"/>
                  <a:pt x="4351354" y="1294419"/>
                </a:cubicBezTo>
                <a:cubicBezTo>
                  <a:pt x="4296436" y="1325897"/>
                  <a:pt x="4245889" y="1378466"/>
                  <a:pt x="4199713" y="1452126"/>
                </a:cubicBezTo>
                <a:cubicBezTo>
                  <a:pt x="4224416" y="1637448"/>
                  <a:pt x="4266982" y="1766148"/>
                  <a:pt x="4327411" y="1838225"/>
                </a:cubicBezTo>
                <a:cubicBezTo>
                  <a:pt x="4387839" y="1910301"/>
                  <a:pt x="4454728" y="1944756"/>
                  <a:pt x="4528079" y="1941590"/>
                </a:cubicBezTo>
                <a:cubicBezTo>
                  <a:pt x="4601492" y="1942476"/>
                  <a:pt x="4662933" y="1914101"/>
                  <a:pt x="4712402" y="1856465"/>
                </a:cubicBezTo>
                <a:cubicBezTo>
                  <a:pt x="4761871" y="1798829"/>
                  <a:pt x="4787588" y="1706611"/>
                  <a:pt x="4789551" y="1579812"/>
                </a:cubicBezTo>
                <a:cubicBezTo>
                  <a:pt x="4787588" y="1456940"/>
                  <a:pt x="4761111" y="1370549"/>
                  <a:pt x="4710122" y="1320640"/>
                </a:cubicBezTo>
                <a:cubicBezTo>
                  <a:pt x="4659133" y="1270731"/>
                  <a:pt x="4595411" y="1246664"/>
                  <a:pt x="4518957" y="1248437"/>
                </a:cubicBezTo>
                <a:close/>
                <a:moveTo>
                  <a:pt x="823257" y="1248437"/>
                </a:moveTo>
                <a:cubicBezTo>
                  <a:pt x="766439" y="1247614"/>
                  <a:pt x="710572" y="1262941"/>
                  <a:pt x="655654" y="1294419"/>
                </a:cubicBezTo>
                <a:cubicBezTo>
                  <a:pt x="600736" y="1325897"/>
                  <a:pt x="550189" y="1378466"/>
                  <a:pt x="504013" y="1452126"/>
                </a:cubicBezTo>
                <a:cubicBezTo>
                  <a:pt x="528716" y="1637448"/>
                  <a:pt x="571282" y="1766148"/>
                  <a:pt x="631711" y="1838225"/>
                </a:cubicBezTo>
                <a:cubicBezTo>
                  <a:pt x="692139" y="1910301"/>
                  <a:pt x="759028" y="1944756"/>
                  <a:pt x="832378" y="1941590"/>
                </a:cubicBezTo>
                <a:cubicBezTo>
                  <a:pt x="905792" y="1942476"/>
                  <a:pt x="967233" y="1914101"/>
                  <a:pt x="1016702" y="1856465"/>
                </a:cubicBezTo>
                <a:cubicBezTo>
                  <a:pt x="1066171" y="1798829"/>
                  <a:pt x="1091888" y="1706611"/>
                  <a:pt x="1093851" y="1579812"/>
                </a:cubicBezTo>
                <a:cubicBezTo>
                  <a:pt x="1091888" y="1456940"/>
                  <a:pt x="1065411" y="1370549"/>
                  <a:pt x="1014422" y="1320640"/>
                </a:cubicBezTo>
                <a:cubicBezTo>
                  <a:pt x="963433" y="1270731"/>
                  <a:pt x="899711" y="1246664"/>
                  <a:pt x="823257" y="1248437"/>
                </a:cubicBezTo>
                <a:close/>
                <a:moveTo>
                  <a:pt x="4594968" y="4"/>
                </a:moveTo>
                <a:cubicBezTo>
                  <a:pt x="4743805" y="2154"/>
                  <a:pt x="4873047" y="28971"/>
                  <a:pt x="4982692" y="80453"/>
                </a:cubicBezTo>
                <a:cubicBezTo>
                  <a:pt x="5092339" y="131936"/>
                  <a:pt x="5182802" y="195182"/>
                  <a:pt x="5254083" y="270191"/>
                </a:cubicBezTo>
                <a:lnTo>
                  <a:pt x="4968684" y="589225"/>
                </a:lnTo>
                <a:cubicBezTo>
                  <a:pt x="4930544" y="548043"/>
                  <a:pt x="4880813" y="511803"/>
                  <a:pt x="4819489" y="480505"/>
                </a:cubicBezTo>
                <a:cubicBezTo>
                  <a:pt x="4758166" y="449207"/>
                  <a:pt x="4695487" y="432735"/>
                  <a:pt x="4631453" y="431088"/>
                </a:cubicBezTo>
                <a:cubicBezTo>
                  <a:pt x="4511990" y="427802"/>
                  <a:pt x="4411909" y="476189"/>
                  <a:pt x="4331211" y="576249"/>
                </a:cubicBezTo>
                <a:cubicBezTo>
                  <a:pt x="4250513" y="676309"/>
                  <a:pt x="4203640" y="847758"/>
                  <a:pt x="4190592" y="1090596"/>
                </a:cubicBezTo>
                <a:cubicBezTo>
                  <a:pt x="4249817" y="1018947"/>
                  <a:pt x="4319873" y="964183"/>
                  <a:pt x="4400761" y="926303"/>
                </a:cubicBezTo>
                <a:cubicBezTo>
                  <a:pt x="4481649" y="888422"/>
                  <a:pt x="4555506" y="869324"/>
                  <a:pt x="4622332" y="869008"/>
                </a:cubicBezTo>
                <a:cubicBezTo>
                  <a:pt x="4814732" y="867859"/>
                  <a:pt x="4972173" y="924795"/>
                  <a:pt x="5094655" y="1039816"/>
                </a:cubicBezTo>
                <a:cubicBezTo>
                  <a:pt x="5217137" y="1154836"/>
                  <a:pt x="5280399" y="1334835"/>
                  <a:pt x="5284442" y="1579812"/>
                </a:cubicBezTo>
                <a:cubicBezTo>
                  <a:pt x="5282739" y="1740427"/>
                  <a:pt x="5248363" y="1877719"/>
                  <a:pt x="5181313" y="1991687"/>
                </a:cubicBezTo>
                <a:cubicBezTo>
                  <a:pt x="5114263" y="2105655"/>
                  <a:pt x="5024761" y="2192948"/>
                  <a:pt x="4912806" y="2253564"/>
                </a:cubicBezTo>
                <a:cubicBezTo>
                  <a:pt x="4800850" y="2314181"/>
                  <a:pt x="4676662" y="2344768"/>
                  <a:pt x="4540240" y="2345327"/>
                </a:cubicBezTo>
                <a:cubicBezTo>
                  <a:pt x="4395844" y="2346326"/>
                  <a:pt x="4259815" y="2307563"/>
                  <a:pt x="4132152" y="2229036"/>
                </a:cubicBezTo>
                <a:cubicBezTo>
                  <a:pt x="4004489" y="2150510"/>
                  <a:pt x="3900467" y="2026223"/>
                  <a:pt x="3820088" y="1856177"/>
                </a:cubicBezTo>
                <a:cubicBezTo>
                  <a:pt x="3739708" y="1686129"/>
                  <a:pt x="3698246" y="1464325"/>
                  <a:pt x="3695700" y="1190764"/>
                </a:cubicBezTo>
                <a:cubicBezTo>
                  <a:pt x="3698133" y="918748"/>
                  <a:pt x="3741171" y="694752"/>
                  <a:pt x="3824814" y="518779"/>
                </a:cubicBezTo>
                <a:cubicBezTo>
                  <a:pt x="3908456" y="342806"/>
                  <a:pt x="4018107" y="212241"/>
                  <a:pt x="4153765" y="127085"/>
                </a:cubicBezTo>
                <a:cubicBezTo>
                  <a:pt x="4289423" y="41929"/>
                  <a:pt x="4436490" y="-431"/>
                  <a:pt x="4594968" y="4"/>
                </a:cubicBezTo>
                <a:close/>
                <a:moveTo>
                  <a:pt x="2558853" y="4"/>
                </a:moveTo>
                <a:cubicBezTo>
                  <a:pt x="2781083" y="2653"/>
                  <a:pt x="2959257" y="67177"/>
                  <a:pt x="3093376" y="193576"/>
                </a:cubicBezTo>
                <a:cubicBezTo>
                  <a:pt x="3227494" y="319974"/>
                  <a:pt x="3296323" y="492353"/>
                  <a:pt x="3299861" y="710712"/>
                </a:cubicBezTo>
                <a:cubicBezTo>
                  <a:pt x="3297875" y="841119"/>
                  <a:pt x="3264738" y="973721"/>
                  <a:pt x="3200448" y="1108517"/>
                </a:cubicBezTo>
                <a:cubicBezTo>
                  <a:pt x="3136158" y="1243313"/>
                  <a:pt x="3052632" y="1375912"/>
                  <a:pt x="2949870" y="1506315"/>
                </a:cubicBezTo>
                <a:cubicBezTo>
                  <a:pt x="2847108" y="1636717"/>
                  <a:pt x="2737025" y="1760532"/>
                  <a:pt x="2619623" y="1877759"/>
                </a:cubicBezTo>
                <a:cubicBezTo>
                  <a:pt x="2677858" y="1869852"/>
                  <a:pt x="2740637" y="1862895"/>
                  <a:pt x="2807960" y="1856885"/>
                </a:cubicBezTo>
                <a:cubicBezTo>
                  <a:pt x="2875283" y="1850876"/>
                  <a:pt x="2935005" y="1847713"/>
                  <a:pt x="2987127" y="1847397"/>
                </a:cubicBezTo>
                <a:lnTo>
                  <a:pt x="3403170" y="1847397"/>
                </a:lnTo>
                <a:lnTo>
                  <a:pt x="3403170" y="2302788"/>
                </a:lnTo>
                <a:lnTo>
                  <a:pt x="1835696" y="2302788"/>
                </a:lnTo>
                <a:lnTo>
                  <a:pt x="1835696" y="1993124"/>
                </a:lnTo>
                <a:cubicBezTo>
                  <a:pt x="2122326" y="1736825"/>
                  <a:pt x="2350464" y="1505000"/>
                  <a:pt x="2520112" y="1297650"/>
                </a:cubicBezTo>
                <a:cubicBezTo>
                  <a:pt x="2689761" y="1090300"/>
                  <a:pt x="2776610" y="904785"/>
                  <a:pt x="2780662" y="741105"/>
                </a:cubicBezTo>
                <a:cubicBezTo>
                  <a:pt x="2779586" y="637390"/>
                  <a:pt x="2752872" y="558367"/>
                  <a:pt x="2700522" y="504037"/>
                </a:cubicBezTo>
                <a:cubicBezTo>
                  <a:pt x="2648172" y="449707"/>
                  <a:pt x="2576641" y="422353"/>
                  <a:pt x="2485930" y="421972"/>
                </a:cubicBezTo>
                <a:cubicBezTo>
                  <a:pt x="2408828" y="423872"/>
                  <a:pt x="2338944" y="445908"/>
                  <a:pt x="2276275" y="488081"/>
                </a:cubicBezTo>
                <a:cubicBezTo>
                  <a:pt x="2213606" y="530254"/>
                  <a:pt x="2155875" y="581163"/>
                  <a:pt x="2103082" y="640809"/>
                </a:cubicBezTo>
                <a:lnTo>
                  <a:pt x="1808350" y="349114"/>
                </a:lnTo>
                <a:cubicBezTo>
                  <a:pt x="1916532" y="232302"/>
                  <a:pt x="2029082" y="144898"/>
                  <a:pt x="2146000" y="86902"/>
                </a:cubicBezTo>
                <a:cubicBezTo>
                  <a:pt x="2262918" y="28907"/>
                  <a:pt x="2400536" y="-59"/>
                  <a:pt x="2558853" y="4"/>
                </a:cubicBezTo>
                <a:close/>
                <a:moveTo>
                  <a:pt x="899268" y="4"/>
                </a:moveTo>
                <a:cubicBezTo>
                  <a:pt x="1048105" y="2154"/>
                  <a:pt x="1177347" y="28971"/>
                  <a:pt x="1286993" y="80453"/>
                </a:cubicBezTo>
                <a:cubicBezTo>
                  <a:pt x="1396639" y="131936"/>
                  <a:pt x="1487102" y="195182"/>
                  <a:pt x="1558383" y="270191"/>
                </a:cubicBezTo>
                <a:lnTo>
                  <a:pt x="1272985" y="589225"/>
                </a:lnTo>
                <a:cubicBezTo>
                  <a:pt x="1234845" y="548043"/>
                  <a:pt x="1185113" y="511803"/>
                  <a:pt x="1123790" y="480505"/>
                </a:cubicBezTo>
                <a:cubicBezTo>
                  <a:pt x="1062466" y="449207"/>
                  <a:pt x="999788" y="432735"/>
                  <a:pt x="935753" y="431088"/>
                </a:cubicBezTo>
                <a:cubicBezTo>
                  <a:pt x="816290" y="427802"/>
                  <a:pt x="716209" y="476189"/>
                  <a:pt x="635511" y="576249"/>
                </a:cubicBezTo>
                <a:cubicBezTo>
                  <a:pt x="554813" y="676309"/>
                  <a:pt x="507940" y="847758"/>
                  <a:pt x="494892" y="1090596"/>
                </a:cubicBezTo>
                <a:cubicBezTo>
                  <a:pt x="554117" y="1018947"/>
                  <a:pt x="624173" y="964183"/>
                  <a:pt x="705061" y="926303"/>
                </a:cubicBezTo>
                <a:cubicBezTo>
                  <a:pt x="785949" y="888422"/>
                  <a:pt x="859806" y="869324"/>
                  <a:pt x="926632" y="869008"/>
                </a:cubicBezTo>
                <a:cubicBezTo>
                  <a:pt x="1119032" y="867859"/>
                  <a:pt x="1276473" y="924795"/>
                  <a:pt x="1398955" y="1039816"/>
                </a:cubicBezTo>
                <a:cubicBezTo>
                  <a:pt x="1521437" y="1154836"/>
                  <a:pt x="1584699" y="1334835"/>
                  <a:pt x="1588743" y="1579812"/>
                </a:cubicBezTo>
                <a:cubicBezTo>
                  <a:pt x="1587039" y="1740427"/>
                  <a:pt x="1552663" y="1877719"/>
                  <a:pt x="1485614" y="1991687"/>
                </a:cubicBezTo>
                <a:cubicBezTo>
                  <a:pt x="1418564" y="2105655"/>
                  <a:pt x="1329062" y="2192948"/>
                  <a:pt x="1217106" y="2253564"/>
                </a:cubicBezTo>
                <a:cubicBezTo>
                  <a:pt x="1105150" y="2314181"/>
                  <a:pt x="980962" y="2344768"/>
                  <a:pt x="844540" y="2345327"/>
                </a:cubicBezTo>
                <a:cubicBezTo>
                  <a:pt x="700144" y="2346326"/>
                  <a:pt x="564115" y="2307563"/>
                  <a:pt x="436452" y="2229036"/>
                </a:cubicBezTo>
                <a:cubicBezTo>
                  <a:pt x="308789" y="2150510"/>
                  <a:pt x="204768" y="2026223"/>
                  <a:pt x="124388" y="1856177"/>
                </a:cubicBezTo>
                <a:cubicBezTo>
                  <a:pt x="44009" y="1686129"/>
                  <a:pt x="2546" y="1464325"/>
                  <a:pt x="0" y="1190764"/>
                </a:cubicBezTo>
                <a:cubicBezTo>
                  <a:pt x="2433" y="918748"/>
                  <a:pt x="45471" y="694752"/>
                  <a:pt x="129114" y="518779"/>
                </a:cubicBezTo>
                <a:cubicBezTo>
                  <a:pt x="212757" y="342806"/>
                  <a:pt x="322407" y="212241"/>
                  <a:pt x="458065" y="127085"/>
                </a:cubicBezTo>
                <a:cubicBezTo>
                  <a:pt x="593723" y="41929"/>
                  <a:pt x="740790" y="-431"/>
                  <a:pt x="899268" y="4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24469" y="1893214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dirty="0">
                <a:solidFill>
                  <a:schemeClr val="accent1"/>
                </a:solidFill>
                <a:effectLst>
                  <a:outerShdw blurRad="63500" dist="50800" dir="5400000" algn="ctr" rotWithShape="0">
                    <a:srgbClr val="000000">
                      <a:alpha val="20000"/>
                    </a:srgbClr>
                  </a:outerShdw>
                </a:effectLst>
                <a:latin typeface="汉仪力量黑简" panose="00020600040101010101" pitchFamily="18" charset="-122"/>
                <a:ea typeface="汉仪力量黑简" panose="00020600040101010101" pitchFamily="18" charset="-122"/>
                <a:cs typeface="阿里巴巴普惠体 Heavy" panose="00020600040101010101" pitchFamily="18" charset="-122"/>
                <a:sym typeface="+mn-lt"/>
              </a:rPr>
              <a:t>坚决远离毒品</a:t>
            </a:r>
            <a:r>
              <a:rPr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st="50800" dir="5400000" algn="ctr" rotWithShape="0">
                    <a:srgbClr val="000000">
                      <a:alpha val="20000"/>
                    </a:srgbClr>
                  </a:outerShdw>
                </a:effectLst>
                <a:latin typeface="汉仪力量黑简" panose="00020600040101010101" pitchFamily="18" charset="-122"/>
                <a:ea typeface="汉仪力量黑简" panose="00020600040101010101" pitchFamily="18" charset="-122"/>
                <a:cs typeface="阿里巴巴普惠体 Heavy" panose="00020600040101010101" pitchFamily="18" charset="-122"/>
                <a:sym typeface="+mn-lt"/>
              </a:rPr>
              <a:t>拥有绿色人生</a:t>
            </a:r>
            <a:endParaRPr lang="zh-CN" altLang="en-US" sz="7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st="50800" dir="5400000" algn="ctr" rotWithShape="0">
                  <a:srgbClr val="000000">
                    <a:alpha val="20000"/>
                  </a:srgbClr>
                </a:outerShdw>
              </a:effectLst>
              <a:latin typeface="汉仪力量黑简" panose="00020600040101010101" pitchFamily="18" charset="-122"/>
              <a:ea typeface="汉仪力量黑简" panose="00020600040101010101" pitchFamily="18" charset="-122"/>
              <a:cs typeface="阿里巴巴普惠体 Heavy" panose="00020600040101010101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51468" y="4179617"/>
            <a:ext cx="3661104" cy="56263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2000" spc="3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+mn-lt"/>
              </a:rPr>
              <a:t>演示完毕感谢大家观看</a:t>
            </a:r>
            <a:endParaRPr lang="zh-CN" altLang="en-US" sz="2000" spc="3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+mn-lt"/>
            </a:endParaRPr>
          </a:p>
        </p:txBody>
      </p:sp>
      <p:sp>
        <p:nvSpPr>
          <p:cNvPr id="14" name="任意多边形: 形状 13"/>
          <p:cNvSpPr>
            <a:spLocks noChangeArrowheads="1"/>
          </p:cNvSpPr>
          <p:nvPr/>
        </p:nvSpPr>
        <p:spPr bwMode="auto">
          <a:xfrm rot="5400000">
            <a:off x="6659223" y="5079727"/>
            <a:ext cx="760667" cy="620961"/>
          </a:xfrm>
          <a:custGeom>
            <a:avLst/>
            <a:gdLst>
              <a:gd name="connsiteX0" fmla="*/ 2438401 w 2506664"/>
              <a:gd name="connsiteY0" fmla="*/ 1906586 h 2046286"/>
              <a:gd name="connsiteX1" fmla="*/ 2506664 w 2506664"/>
              <a:gd name="connsiteY1" fmla="*/ 1976436 h 2046286"/>
              <a:gd name="connsiteX2" fmla="*/ 2438401 w 2506664"/>
              <a:gd name="connsiteY2" fmla="*/ 2046286 h 2046286"/>
              <a:gd name="connsiteX3" fmla="*/ 2370138 w 2506664"/>
              <a:gd name="connsiteY3" fmla="*/ 1976436 h 2046286"/>
              <a:gd name="connsiteX4" fmla="*/ 2438401 w 2506664"/>
              <a:gd name="connsiteY4" fmla="*/ 1906586 h 2046286"/>
              <a:gd name="connsiteX5" fmla="*/ 1844676 w 2506664"/>
              <a:gd name="connsiteY5" fmla="*/ 1906586 h 2046286"/>
              <a:gd name="connsiteX6" fmla="*/ 1912939 w 2506664"/>
              <a:gd name="connsiteY6" fmla="*/ 1976436 h 2046286"/>
              <a:gd name="connsiteX7" fmla="*/ 1844676 w 2506664"/>
              <a:gd name="connsiteY7" fmla="*/ 2046286 h 2046286"/>
              <a:gd name="connsiteX8" fmla="*/ 1776413 w 2506664"/>
              <a:gd name="connsiteY8" fmla="*/ 1976436 h 2046286"/>
              <a:gd name="connsiteX9" fmla="*/ 1844676 w 2506664"/>
              <a:gd name="connsiteY9" fmla="*/ 1906586 h 2046286"/>
              <a:gd name="connsiteX10" fmla="*/ 1252538 w 2506664"/>
              <a:gd name="connsiteY10" fmla="*/ 1906586 h 2046286"/>
              <a:gd name="connsiteX11" fmla="*/ 1322388 w 2506664"/>
              <a:gd name="connsiteY11" fmla="*/ 1976436 h 2046286"/>
              <a:gd name="connsiteX12" fmla="*/ 1252538 w 2506664"/>
              <a:gd name="connsiteY12" fmla="*/ 2046286 h 2046286"/>
              <a:gd name="connsiteX13" fmla="*/ 1182688 w 2506664"/>
              <a:gd name="connsiteY13" fmla="*/ 1976436 h 2046286"/>
              <a:gd name="connsiteX14" fmla="*/ 1252538 w 2506664"/>
              <a:gd name="connsiteY14" fmla="*/ 1906586 h 2046286"/>
              <a:gd name="connsiteX15" fmla="*/ 661194 w 2506664"/>
              <a:gd name="connsiteY15" fmla="*/ 1906586 h 2046286"/>
              <a:gd name="connsiteX16" fmla="*/ 728663 w 2506664"/>
              <a:gd name="connsiteY16" fmla="*/ 1976436 h 2046286"/>
              <a:gd name="connsiteX17" fmla="*/ 661194 w 2506664"/>
              <a:gd name="connsiteY17" fmla="*/ 2046286 h 2046286"/>
              <a:gd name="connsiteX18" fmla="*/ 593725 w 2506664"/>
              <a:gd name="connsiteY18" fmla="*/ 1976436 h 2046286"/>
              <a:gd name="connsiteX19" fmla="*/ 661194 w 2506664"/>
              <a:gd name="connsiteY19" fmla="*/ 1906586 h 2046286"/>
              <a:gd name="connsiteX20" fmla="*/ 67469 w 2506664"/>
              <a:gd name="connsiteY20" fmla="*/ 1906586 h 2046286"/>
              <a:gd name="connsiteX21" fmla="*/ 134938 w 2506664"/>
              <a:gd name="connsiteY21" fmla="*/ 1976436 h 2046286"/>
              <a:gd name="connsiteX22" fmla="*/ 67469 w 2506664"/>
              <a:gd name="connsiteY22" fmla="*/ 2046286 h 2046286"/>
              <a:gd name="connsiteX23" fmla="*/ 0 w 2506664"/>
              <a:gd name="connsiteY23" fmla="*/ 1976436 h 2046286"/>
              <a:gd name="connsiteX24" fmla="*/ 67469 w 2506664"/>
              <a:gd name="connsiteY24" fmla="*/ 1906586 h 2046286"/>
              <a:gd name="connsiteX25" fmla="*/ 2438401 w 2506664"/>
              <a:gd name="connsiteY25" fmla="*/ 1430336 h 2046286"/>
              <a:gd name="connsiteX26" fmla="*/ 2506664 w 2506664"/>
              <a:gd name="connsiteY26" fmla="*/ 1498599 h 2046286"/>
              <a:gd name="connsiteX27" fmla="*/ 2438401 w 2506664"/>
              <a:gd name="connsiteY27" fmla="*/ 1566862 h 2046286"/>
              <a:gd name="connsiteX28" fmla="*/ 2370138 w 2506664"/>
              <a:gd name="connsiteY28" fmla="*/ 1498599 h 2046286"/>
              <a:gd name="connsiteX29" fmla="*/ 2438401 w 2506664"/>
              <a:gd name="connsiteY29" fmla="*/ 1430336 h 2046286"/>
              <a:gd name="connsiteX30" fmla="*/ 1844676 w 2506664"/>
              <a:gd name="connsiteY30" fmla="*/ 1430336 h 2046286"/>
              <a:gd name="connsiteX31" fmla="*/ 1912939 w 2506664"/>
              <a:gd name="connsiteY31" fmla="*/ 1498599 h 2046286"/>
              <a:gd name="connsiteX32" fmla="*/ 1844676 w 2506664"/>
              <a:gd name="connsiteY32" fmla="*/ 1566862 h 2046286"/>
              <a:gd name="connsiteX33" fmla="*/ 1776413 w 2506664"/>
              <a:gd name="connsiteY33" fmla="*/ 1498599 h 2046286"/>
              <a:gd name="connsiteX34" fmla="*/ 1844676 w 2506664"/>
              <a:gd name="connsiteY34" fmla="*/ 1430336 h 2046286"/>
              <a:gd name="connsiteX35" fmla="*/ 1252538 w 2506664"/>
              <a:gd name="connsiteY35" fmla="*/ 1430336 h 2046286"/>
              <a:gd name="connsiteX36" fmla="*/ 1322388 w 2506664"/>
              <a:gd name="connsiteY36" fmla="*/ 1498599 h 2046286"/>
              <a:gd name="connsiteX37" fmla="*/ 1252538 w 2506664"/>
              <a:gd name="connsiteY37" fmla="*/ 1566862 h 2046286"/>
              <a:gd name="connsiteX38" fmla="*/ 1182688 w 2506664"/>
              <a:gd name="connsiteY38" fmla="*/ 1498599 h 2046286"/>
              <a:gd name="connsiteX39" fmla="*/ 1252538 w 2506664"/>
              <a:gd name="connsiteY39" fmla="*/ 1430336 h 2046286"/>
              <a:gd name="connsiteX40" fmla="*/ 661194 w 2506664"/>
              <a:gd name="connsiteY40" fmla="*/ 1430336 h 2046286"/>
              <a:gd name="connsiteX41" fmla="*/ 728663 w 2506664"/>
              <a:gd name="connsiteY41" fmla="*/ 1498599 h 2046286"/>
              <a:gd name="connsiteX42" fmla="*/ 661194 w 2506664"/>
              <a:gd name="connsiteY42" fmla="*/ 1566862 h 2046286"/>
              <a:gd name="connsiteX43" fmla="*/ 593725 w 2506664"/>
              <a:gd name="connsiteY43" fmla="*/ 1498599 h 2046286"/>
              <a:gd name="connsiteX44" fmla="*/ 661194 w 2506664"/>
              <a:gd name="connsiteY44" fmla="*/ 1430336 h 2046286"/>
              <a:gd name="connsiteX45" fmla="*/ 67469 w 2506664"/>
              <a:gd name="connsiteY45" fmla="*/ 1430336 h 2046286"/>
              <a:gd name="connsiteX46" fmla="*/ 134938 w 2506664"/>
              <a:gd name="connsiteY46" fmla="*/ 1498599 h 2046286"/>
              <a:gd name="connsiteX47" fmla="*/ 67469 w 2506664"/>
              <a:gd name="connsiteY47" fmla="*/ 1566862 h 2046286"/>
              <a:gd name="connsiteX48" fmla="*/ 0 w 2506664"/>
              <a:gd name="connsiteY48" fmla="*/ 1498599 h 2046286"/>
              <a:gd name="connsiteX49" fmla="*/ 67469 w 2506664"/>
              <a:gd name="connsiteY49" fmla="*/ 1430336 h 2046286"/>
              <a:gd name="connsiteX50" fmla="*/ 2438401 w 2506664"/>
              <a:gd name="connsiteY50" fmla="*/ 954086 h 2046286"/>
              <a:gd name="connsiteX51" fmla="*/ 2506664 w 2506664"/>
              <a:gd name="connsiteY51" fmla="*/ 1022349 h 2046286"/>
              <a:gd name="connsiteX52" fmla="*/ 2438401 w 2506664"/>
              <a:gd name="connsiteY52" fmla="*/ 1090612 h 2046286"/>
              <a:gd name="connsiteX53" fmla="*/ 2370138 w 2506664"/>
              <a:gd name="connsiteY53" fmla="*/ 1022349 h 2046286"/>
              <a:gd name="connsiteX54" fmla="*/ 2438401 w 2506664"/>
              <a:gd name="connsiteY54" fmla="*/ 954086 h 2046286"/>
              <a:gd name="connsiteX55" fmla="*/ 1844676 w 2506664"/>
              <a:gd name="connsiteY55" fmla="*/ 954086 h 2046286"/>
              <a:gd name="connsiteX56" fmla="*/ 1912939 w 2506664"/>
              <a:gd name="connsiteY56" fmla="*/ 1022349 h 2046286"/>
              <a:gd name="connsiteX57" fmla="*/ 1844676 w 2506664"/>
              <a:gd name="connsiteY57" fmla="*/ 1090612 h 2046286"/>
              <a:gd name="connsiteX58" fmla="*/ 1776413 w 2506664"/>
              <a:gd name="connsiteY58" fmla="*/ 1022349 h 2046286"/>
              <a:gd name="connsiteX59" fmla="*/ 1844676 w 2506664"/>
              <a:gd name="connsiteY59" fmla="*/ 954086 h 2046286"/>
              <a:gd name="connsiteX60" fmla="*/ 1252538 w 2506664"/>
              <a:gd name="connsiteY60" fmla="*/ 954086 h 2046286"/>
              <a:gd name="connsiteX61" fmla="*/ 1322388 w 2506664"/>
              <a:gd name="connsiteY61" fmla="*/ 1022349 h 2046286"/>
              <a:gd name="connsiteX62" fmla="*/ 1252538 w 2506664"/>
              <a:gd name="connsiteY62" fmla="*/ 1090612 h 2046286"/>
              <a:gd name="connsiteX63" fmla="*/ 1182688 w 2506664"/>
              <a:gd name="connsiteY63" fmla="*/ 1022349 h 2046286"/>
              <a:gd name="connsiteX64" fmla="*/ 1252538 w 2506664"/>
              <a:gd name="connsiteY64" fmla="*/ 954086 h 2046286"/>
              <a:gd name="connsiteX65" fmla="*/ 661194 w 2506664"/>
              <a:gd name="connsiteY65" fmla="*/ 954086 h 2046286"/>
              <a:gd name="connsiteX66" fmla="*/ 728663 w 2506664"/>
              <a:gd name="connsiteY66" fmla="*/ 1022349 h 2046286"/>
              <a:gd name="connsiteX67" fmla="*/ 661194 w 2506664"/>
              <a:gd name="connsiteY67" fmla="*/ 1090612 h 2046286"/>
              <a:gd name="connsiteX68" fmla="*/ 593725 w 2506664"/>
              <a:gd name="connsiteY68" fmla="*/ 1022349 h 2046286"/>
              <a:gd name="connsiteX69" fmla="*/ 661194 w 2506664"/>
              <a:gd name="connsiteY69" fmla="*/ 954086 h 2046286"/>
              <a:gd name="connsiteX70" fmla="*/ 67469 w 2506664"/>
              <a:gd name="connsiteY70" fmla="*/ 954086 h 2046286"/>
              <a:gd name="connsiteX71" fmla="*/ 134938 w 2506664"/>
              <a:gd name="connsiteY71" fmla="*/ 1022349 h 2046286"/>
              <a:gd name="connsiteX72" fmla="*/ 67469 w 2506664"/>
              <a:gd name="connsiteY72" fmla="*/ 1090612 h 2046286"/>
              <a:gd name="connsiteX73" fmla="*/ 0 w 2506664"/>
              <a:gd name="connsiteY73" fmla="*/ 1022349 h 2046286"/>
              <a:gd name="connsiteX74" fmla="*/ 67469 w 2506664"/>
              <a:gd name="connsiteY74" fmla="*/ 954086 h 2046286"/>
              <a:gd name="connsiteX75" fmla="*/ 67469 w 2506664"/>
              <a:gd name="connsiteY75" fmla="*/ 476250 h 2046286"/>
              <a:gd name="connsiteX76" fmla="*/ 134938 w 2506664"/>
              <a:gd name="connsiteY76" fmla="*/ 544513 h 2046286"/>
              <a:gd name="connsiteX77" fmla="*/ 67469 w 2506664"/>
              <a:gd name="connsiteY77" fmla="*/ 612775 h 2046286"/>
              <a:gd name="connsiteX78" fmla="*/ 0 w 2506664"/>
              <a:gd name="connsiteY78" fmla="*/ 544513 h 2046286"/>
              <a:gd name="connsiteX79" fmla="*/ 67469 w 2506664"/>
              <a:gd name="connsiteY79" fmla="*/ 476250 h 2046286"/>
              <a:gd name="connsiteX80" fmla="*/ 1252538 w 2506664"/>
              <a:gd name="connsiteY80" fmla="*/ 476249 h 2046286"/>
              <a:gd name="connsiteX81" fmla="*/ 1322388 w 2506664"/>
              <a:gd name="connsiteY81" fmla="*/ 544513 h 2046286"/>
              <a:gd name="connsiteX82" fmla="*/ 1252538 w 2506664"/>
              <a:gd name="connsiteY82" fmla="*/ 612775 h 2046286"/>
              <a:gd name="connsiteX83" fmla="*/ 1182688 w 2506664"/>
              <a:gd name="connsiteY83" fmla="*/ 544513 h 2046286"/>
              <a:gd name="connsiteX84" fmla="*/ 1252538 w 2506664"/>
              <a:gd name="connsiteY84" fmla="*/ 476249 h 2046286"/>
              <a:gd name="connsiteX85" fmla="*/ 661194 w 2506664"/>
              <a:gd name="connsiteY85" fmla="*/ 476249 h 2046286"/>
              <a:gd name="connsiteX86" fmla="*/ 728663 w 2506664"/>
              <a:gd name="connsiteY86" fmla="*/ 544513 h 2046286"/>
              <a:gd name="connsiteX87" fmla="*/ 661194 w 2506664"/>
              <a:gd name="connsiteY87" fmla="*/ 612775 h 2046286"/>
              <a:gd name="connsiteX88" fmla="*/ 593725 w 2506664"/>
              <a:gd name="connsiteY88" fmla="*/ 544513 h 2046286"/>
              <a:gd name="connsiteX89" fmla="*/ 661194 w 2506664"/>
              <a:gd name="connsiteY89" fmla="*/ 476249 h 2046286"/>
              <a:gd name="connsiteX90" fmla="*/ 2438401 w 2506664"/>
              <a:gd name="connsiteY90" fmla="*/ 476249 h 2046286"/>
              <a:gd name="connsiteX91" fmla="*/ 2506664 w 2506664"/>
              <a:gd name="connsiteY91" fmla="*/ 544512 h 2046286"/>
              <a:gd name="connsiteX92" fmla="*/ 2438401 w 2506664"/>
              <a:gd name="connsiteY92" fmla="*/ 612775 h 2046286"/>
              <a:gd name="connsiteX93" fmla="*/ 2370138 w 2506664"/>
              <a:gd name="connsiteY93" fmla="*/ 544512 h 2046286"/>
              <a:gd name="connsiteX94" fmla="*/ 2438401 w 2506664"/>
              <a:gd name="connsiteY94" fmla="*/ 476249 h 2046286"/>
              <a:gd name="connsiteX95" fmla="*/ 1844676 w 2506664"/>
              <a:gd name="connsiteY95" fmla="*/ 476249 h 2046286"/>
              <a:gd name="connsiteX96" fmla="*/ 1912939 w 2506664"/>
              <a:gd name="connsiteY96" fmla="*/ 544513 h 2046286"/>
              <a:gd name="connsiteX97" fmla="*/ 1844676 w 2506664"/>
              <a:gd name="connsiteY97" fmla="*/ 612775 h 2046286"/>
              <a:gd name="connsiteX98" fmla="*/ 1776413 w 2506664"/>
              <a:gd name="connsiteY98" fmla="*/ 544513 h 2046286"/>
              <a:gd name="connsiteX99" fmla="*/ 1844676 w 2506664"/>
              <a:gd name="connsiteY99" fmla="*/ 476249 h 2046286"/>
              <a:gd name="connsiteX100" fmla="*/ 67469 w 2506664"/>
              <a:gd name="connsiteY100" fmla="*/ 0 h 2046286"/>
              <a:gd name="connsiteX101" fmla="*/ 134938 w 2506664"/>
              <a:gd name="connsiteY101" fmla="*/ 68263 h 2046286"/>
              <a:gd name="connsiteX102" fmla="*/ 67469 w 2506664"/>
              <a:gd name="connsiteY102" fmla="*/ 136526 h 2046286"/>
              <a:gd name="connsiteX103" fmla="*/ 0 w 2506664"/>
              <a:gd name="connsiteY103" fmla="*/ 68263 h 2046286"/>
              <a:gd name="connsiteX104" fmla="*/ 67469 w 2506664"/>
              <a:gd name="connsiteY104" fmla="*/ 0 h 2046286"/>
              <a:gd name="connsiteX105" fmla="*/ 661194 w 2506664"/>
              <a:gd name="connsiteY105" fmla="*/ 0 h 2046286"/>
              <a:gd name="connsiteX106" fmla="*/ 728663 w 2506664"/>
              <a:gd name="connsiteY106" fmla="*/ 68263 h 2046286"/>
              <a:gd name="connsiteX107" fmla="*/ 661194 w 2506664"/>
              <a:gd name="connsiteY107" fmla="*/ 136526 h 2046286"/>
              <a:gd name="connsiteX108" fmla="*/ 593725 w 2506664"/>
              <a:gd name="connsiteY108" fmla="*/ 68263 h 2046286"/>
              <a:gd name="connsiteX109" fmla="*/ 661194 w 2506664"/>
              <a:gd name="connsiteY109" fmla="*/ 0 h 2046286"/>
              <a:gd name="connsiteX110" fmla="*/ 1844676 w 2506664"/>
              <a:gd name="connsiteY110" fmla="*/ 0 h 2046286"/>
              <a:gd name="connsiteX111" fmla="*/ 1912939 w 2506664"/>
              <a:gd name="connsiteY111" fmla="*/ 68263 h 2046286"/>
              <a:gd name="connsiteX112" fmla="*/ 1844676 w 2506664"/>
              <a:gd name="connsiteY112" fmla="*/ 136526 h 2046286"/>
              <a:gd name="connsiteX113" fmla="*/ 1776413 w 2506664"/>
              <a:gd name="connsiteY113" fmla="*/ 68263 h 2046286"/>
              <a:gd name="connsiteX114" fmla="*/ 1844676 w 2506664"/>
              <a:gd name="connsiteY114" fmla="*/ 0 h 2046286"/>
              <a:gd name="connsiteX115" fmla="*/ 1252538 w 2506664"/>
              <a:gd name="connsiteY115" fmla="*/ 0 h 2046286"/>
              <a:gd name="connsiteX116" fmla="*/ 1322388 w 2506664"/>
              <a:gd name="connsiteY116" fmla="*/ 68263 h 2046286"/>
              <a:gd name="connsiteX117" fmla="*/ 1252538 w 2506664"/>
              <a:gd name="connsiteY117" fmla="*/ 136526 h 2046286"/>
              <a:gd name="connsiteX118" fmla="*/ 1182688 w 2506664"/>
              <a:gd name="connsiteY118" fmla="*/ 68263 h 2046286"/>
              <a:gd name="connsiteX119" fmla="*/ 1252538 w 2506664"/>
              <a:gd name="connsiteY119" fmla="*/ 0 h 2046286"/>
              <a:gd name="connsiteX120" fmla="*/ 2438401 w 2506664"/>
              <a:gd name="connsiteY120" fmla="*/ 0 h 2046286"/>
              <a:gd name="connsiteX121" fmla="*/ 2506664 w 2506664"/>
              <a:gd name="connsiteY121" fmla="*/ 68263 h 2046286"/>
              <a:gd name="connsiteX122" fmla="*/ 2438401 w 2506664"/>
              <a:gd name="connsiteY122" fmla="*/ 136526 h 2046286"/>
              <a:gd name="connsiteX123" fmla="*/ 2370138 w 2506664"/>
              <a:gd name="connsiteY123" fmla="*/ 68263 h 2046286"/>
              <a:gd name="connsiteX124" fmla="*/ 2438401 w 2506664"/>
              <a:gd name="connsiteY124" fmla="*/ 0 h 204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2506664" h="2046286">
                <a:moveTo>
                  <a:pt x="2438401" y="1906586"/>
                </a:moveTo>
                <a:cubicBezTo>
                  <a:pt x="2476102" y="1906586"/>
                  <a:pt x="2506664" y="1937859"/>
                  <a:pt x="2506664" y="1976436"/>
                </a:cubicBezTo>
                <a:cubicBezTo>
                  <a:pt x="2506664" y="2015013"/>
                  <a:pt x="2476102" y="2046286"/>
                  <a:pt x="2438401" y="2046286"/>
                </a:cubicBezTo>
                <a:cubicBezTo>
                  <a:pt x="2400700" y="2046286"/>
                  <a:pt x="2370138" y="2015013"/>
                  <a:pt x="2370138" y="1976436"/>
                </a:cubicBezTo>
                <a:cubicBezTo>
                  <a:pt x="2370138" y="1937859"/>
                  <a:pt x="2400700" y="1906586"/>
                  <a:pt x="2438401" y="1906586"/>
                </a:cubicBezTo>
                <a:close/>
                <a:moveTo>
                  <a:pt x="1844676" y="1906586"/>
                </a:moveTo>
                <a:cubicBezTo>
                  <a:pt x="1882377" y="1906586"/>
                  <a:pt x="1912939" y="1937859"/>
                  <a:pt x="1912939" y="1976436"/>
                </a:cubicBezTo>
                <a:cubicBezTo>
                  <a:pt x="1912939" y="2015013"/>
                  <a:pt x="1882377" y="2046286"/>
                  <a:pt x="1844676" y="2046286"/>
                </a:cubicBezTo>
                <a:cubicBezTo>
                  <a:pt x="1806975" y="2046286"/>
                  <a:pt x="1776413" y="2015013"/>
                  <a:pt x="1776413" y="1976436"/>
                </a:cubicBezTo>
                <a:cubicBezTo>
                  <a:pt x="1776413" y="1937859"/>
                  <a:pt x="1806975" y="1906586"/>
                  <a:pt x="1844676" y="1906586"/>
                </a:cubicBezTo>
                <a:close/>
                <a:moveTo>
                  <a:pt x="1252538" y="1906586"/>
                </a:moveTo>
                <a:cubicBezTo>
                  <a:pt x="1291115" y="1906586"/>
                  <a:pt x="1322388" y="1937859"/>
                  <a:pt x="1322388" y="1976436"/>
                </a:cubicBezTo>
                <a:cubicBezTo>
                  <a:pt x="1322388" y="2015013"/>
                  <a:pt x="1291115" y="2046286"/>
                  <a:pt x="1252538" y="2046286"/>
                </a:cubicBezTo>
                <a:cubicBezTo>
                  <a:pt x="1213961" y="2046286"/>
                  <a:pt x="1182688" y="2015013"/>
                  <a:pt x="1182688" y="1976436"/>
                </a:cubicBezTo>
                <a:cubicBezTo>
                  <a:pt x="1182688" y="1937859"/>
                  <a:pt x="1213961" y="1906586"/>
                  <a:pt x="1252538" y="1906586"/>
                </a:cubicBezTo>
                <a:close/>
                <a:moveTo>
                  <a:pt x="661194" y="1906586"/>
                </a:moveTo>
                <a:cubicBezTo>
                  <a:pt x="698456" y="1906586"/>
                  <a:pt x="728663" y="1937859"/>
                  <a:pt x="728663" y="1976436"/>
                </a:cubicBezTo>
                <a:cubicBezTo>
                  <a:pt x="728663" y="2015013"/>
                  <a:pt x="698456" y="2046286"/>
                  <a:pt x="661194" y="2046286"/>
                </a:cubicBezTo>
                <a:cubicBezTo>
                  <a:pt x="623932" y="2046286"/>
                  <a:pt x="593725" y="2015013"/>
                  <a:pt x="593725" y="1976436"/>
                </a:cubicBezTo>
                <a:cubicBezTo>
                  <a:pt x="593725" y="1937859"/>
                  <a:pt x="623932" y="1906586"/>
                  <a:pt x="661194" y="1906586"/>
                </a:cubicBezTo>
                <a:close/>
                <a:moveTo>
                  <a:pt x="67469" y="1906586"/>
                </a:moveTo>
                <a:cubicBezTo>
                  <a:pt x="104731" y="1906586"/>
                  <a:pt x="134938" y="1937859"/>
                  <a:pt x="134938" y="1976436"/>
                </a:cubicBezTo>
                <a:cubicBezTo>
                  <a:pt x="134938" y="2015013"/>
                  <a:pt x="104731" y="2046286"/>
                  <a:pt x="67469" y="2046286"/>
                </a:cubicBezTo>
                <a:cubicBezTo>
                  <a:pt x="30207" y="2046286"/>
                  <a:pt x="0" y="2015013"/>
                  <a:pt x="0" y="1976436"/>
                </a:cubicBezTo>
                <a:cubicBezTo>
                  <a:pt x="0" y="1937859"/>
                  <a:pt x="30207" y="1906586"/>
                  <a:pt x="67469" y="1906586"/>
                </a:cubicBezTo>
                <a:close/>
                <a:moveTo>
                  <a:pt x="2438401" y="1430336"/>
                </a:moveTo>
                <a:cubicBezTo>
                  <a:pt x="2476102" y="1430336"/>
                  <a:pt x="2506664" y="1460898"/>
                  <a:pt x="2506664" y="1498599"/>
                </a:cubicBezTo>
                <a:cubicBezTo>
                  <a:pt x="2506664" y="1536300"/>
                  <a:pt x="2476102" y="1566862"/>
                  <a:pt x="2438401" y="1566862"/>
                </a:cubicBezTo>
                <a:cubicBezTo>
                  <a:pt x="2400700" y="1566862"/>
                  <a:pt x="2370138" y="1536300"/>
                  <a:pt x="2370138" y="1498599"/>
                </a:cubicBezTo>
                <a:cubicBezTo>
                  <a:pt x="2370138" y="1460898"/>
                  <a:pt x="2400700" y="1430336"/>
                  <a:pt x="2438401" y="1430336"/>
                </a:cubicBezTo>
                <a:close/>
                <a:moveTo>
                  <a:pt x="1844676" y="1430336"/>
                </a:moveTo>
                <a:cubicBezTo>
                  <a:pt x="1882377" y="1430336"/>
                  <a:pt x="1912939" y="1460898"/>
                  <a:pt x="1912939" y="1498599"/>
                </a:cubicBezTo>
                <a:cubicBezTo>
                  <a:pt x="1912939" y="1536300"/>
                  <a:pt x="1882377" y="1566862"/>
                  <a:pt x="1844676" y="1566862"/>
                </a:cubicBezTo>
                <a:cubicBezTo>
                  <a:pt x="1806975" y="1566862"/>
                  <a:pt x="1776413" y="1536300"/>
                  <a:pt x="1776413" y="1498599"/>
                </a:cubicBezTo>
                <a:cubicBezTo>
                  <a:pt x="1776413" y="1460898"/>
                  <a:pt x="1806975" y="1430336"/>
                  <a:pt x="1844676" y="1430336"/>
                </a:cubicBezTo>
                <a:close/>
                <a:moveTo>
                  <a:pt x="1252538" y="1430336"/>
                </a:moveTo>
                <a:cubicBezTo>
                  <a:pt x="1291115" y="1430336"/>
                  <a:pt x="1322388" y="1460898"/>
                  <a:pt x="1322388" y="1498599"/>
                </a:cubicBezTo>
                <a:cubicBezTo>
                  <a:pt x="1322388" y="1536300"/>
                  <a:pt x="1291115" y="1566862"/>
                  <a:pt x="1252538" y="1566862"/>
                </a:cubicBezTo>
                <a:cubicBezTo>
                  <a:pt x="1213961" y="1566862"/>
                  <a:pt x="1182688" y="1536300"/>
                  <a:pt x="1182688" y="1498599"/>
                </a:cubicBezTo>
                <a:cubicBezTo>
                  <a:pt x="1182688" y="1460898"/>
                  <a:pt x="1213961" y="1430336"/>
                  <a:pt x="1252538" y="1430336"/>
                </a:cubicBezTo>
                <a:close/>
                <a:moveTo>
                  <a:pt x="661194" y="1430336"/>
                </a:moveTo>
                <a:cubicBezTo>
                  <a:pt x="698456" y="1430336"/>
                  <a:pt x="728663" y="1460898"/>
                  <a:pt x="728663" y="1498599"/>
                </a:cubicBezTo>
                <a:cubicBezTo>
                  <a:pt x="728663" y="1536300"/>
                  <a:pt x="698456" y="1566862"/>
                  <a:pt x="661194" y="1566862"/>
                </a:cubicBezTo>
                <a:cubicBezTo>
                  <a:pt x="623932" y="1566862"/>
                  <a:pt x="593725" y="1536300"/>
                  <a:pt x="593725" y="1498599"/>
                </a:cubicBezTo>
                <a:cubicBezTo>
                  <a:pt x="593725" y="1460898"/>
                  <a:pt x="623932" y="1430336"/>
                  <a:pt x="661194" y="1430336"/>
                </a:cubicBezTo>
                <a:close/>
                <a:moveTo>
                  <a:pt x="67469" y="1430336"/>
                </a:moveTo>
                <a:cubicBezTo>
                  <a:pt x="104731" y="1430336"/>
                  <a:pt x="134938" y="1460898"/>
                  <a:pt x="134938" y="1498599"/>
                </a:cubicBezTo>
                <a:cubicBezTo>
                  <a:pt x="134938" y="1536300"/>
                  <a:pt x="104731" y="1566862"/>
                  <a:pt x="67469" y="1566862"/>
                </a:cubicBezTo>
                <a:cubicBezTo>
                  <a:pt x="30207" y="1566862"/>
                  <a:pt x="0" y="1536300"/>
                  <a:pt x="0" y="1498599"/>
                </a:cubicBezTo>
                <a:cubicBezTo>
                  <a:pt x="0" y="1460898"/>
                  <a:pt x="30207" y="1430336"/>
                  <a:pt x="67469" y="1430336"/>
                </a:cubicBezTo>
                <a:close/>
                <a:moveTo>
                  <a:pt x="2438401" y="954086"/>
                </a:moveTo>
                <a:cubicBezTo>
                  <a:pt x="2476102" y="954086"/>
                  <a:pt x="2506664" y="984648"/>
                  <a:pt x="2506664" y="1022349"/>
                </a:cubicBezTo>
                <a:cubicBezTo>
                  <a:pt x="2506664" y="1060050"/>
                  <a:pt x="2476102" y="1090612"/>
                  <a:pt x="2438401" y="1090612"/>
                </a:cubicBezTo>
                <a:cubicBezTo>
                  <a:pt x="2400700" y="1090612"/>
                  <a:pt x="2370138" y="1060050"/>
                  <a:pt x="2370138" y="1022349"/>
                </a:cubicBezTo>
                <a:cubicBezTo>
                  <a:pt x="2370138" y="984648"/>
                  <a:pt x="2400700" y="954086"/>
                  <a:pt x="2438401" y="954086"/>
                </a:cubicBezTo>
                <a:close/>
                <a:moveTo>
                  <a:pt x="1844676" y="954086"/>
                </a:moveTo>
                <a:cubicBezTo>
                  <a:pt x="1882377" y="954086"/>
                  <a:pt x="1912939" y="984648"/>
                  <a:pt x="1912939" y="1022349"/>
                </a:cubicBezTo>
                <a:cubicBezTo>
                  <a:pt x="1912939" y="1060050"/>
                  <a:pt x="1882377" y="1090612"/>
                  <a:pt x="1844676" y="1090612"/>
                </a:cubicBezTo>
                <a:cubicBezTo>
                  <a:pt x="1806975" y="1090612"/>
                  <a:pt x="1776413" y="1060050"/>
                  <a:pt x="1776413" y="1022349"/>
                </a:cubicBezTo>
                <a:cubicBezTo>
                  <a:pt x="1776413" y="984648"/>
                  <a:pt x="1806975" y="954086"/>
                  <a:pt x="1844676" y="954086"/>
                </a:cubicBezTo>
                <a:close/>
                <a:moveTo>
                  <a:pt x="1252538" y="954086"/>
                </a:moveTo>
                <a:cubicBezTo>
                  <a:pt x="1291115" y="954086"/>
                  <a:pt x="1322388" y="984648"/>
                  <a:pt x="1322388" y="1022349"/>
                </a:cubicBezTo>
                <a:cubicBezTo>
                  <a:pt x="1322388" y="1060050"/>
                  <a:pt x="1291115" y="1090612"/>
                  <a:pt x="1252538" y="1090612"/>
                </a:cubicBezTo>
                <a:cubicBezTo>
                  <a:pt x="1213961" y="1090612"/>
                  <a:pt x="1182688" y="1060050"/>
                  <a:pt x="1182688" y="1022349"/>
                </a:cubicBezTo>
                <a:cubicBezTo>
                  <a:pt x="1182688" y="984648"/>
                  <a:pt x="1213961" y="954086"/>
                  <a:pt x="1252538" y="954086"/>
                </a:cubicBezTo>
                <a:close/>
                <a:moveTo>
                  <a:pt x="661194" y="954086"/>
                </a:moveTo>
                <a:cubicBezTo>
                  <a:pt x="698456" y="954086"/>
                  <a:pt x="728663" y="984648"/>
                  <a:pt x="728663" y="1022349"/>
                </a:cubicBezTo>
                <a:cubicBezTo>
                  <a:pt x="728663" y="1060050"/>
                  <a:pt x="698456" y="1090612"/>
                  <a:pt x="661194" y="1090612"/>
                </a:cubicBezTo>
                <a:cubicBezTo>
                  <a:pt x="623932" y="1090612"/>
                  <a:pt x="593725" y="1060050"/>
                  <a:pt x="593725" y="1022349"/>
                </a:cubicBezTo>
                <a:cubicBezTo>
                  <a:pt x="593725" y="984648"/>
                  <a:pt x="623932" y="954086"/>
                  <a:pt x="661194" y="954086"/>
                </a:cubicBezTo>
                <a:close/>
                <a:moveTo>
                  <a:pt x="67469" y="954086"/>
                </a:moveTo>
                <a:cubicBezTo>
                  <a:pt x="104731" y="954086"/>
                  <a:pt x="134938" y="984648"/>
                  <a:pt x="134938" y="1022349"/>
                </a:cubicBezTo>
                <a:cubicBezTo>
                  <a:pt x="134938" y="1060050"/>
                  <a:pt x="104731" y="1090612"/>
                  <a:pt x="67469" y="1090612"/>
                </a:cubicBezTo>
                <a:cubicBezTo>
                  <a:pt x="30207" y="1090612"/>
                  <a:pt x="0" y="1060050"/>
                  <a:pt x="0" y="1022349"/>
                </a:cubicBezTo>
                <a:cubicBezTo>
                  <a:pt x="0" y="984648"/>
                  <a:pt x="30207" y="954086"/>
                  <a:pt x="67469" y="954086"/>
                </a:cubicBezTo>
                <a:close/>
                <a:moveTo>
                  <a:pt x="67469" y="476250"/>
                </a:moveTo>
                <a:cubicBezTo>
                  <a:pt x="104731" y="476250"/>
                  <a:pt x="134938" y="506812"/>
                  <a:pt x="134938" y="544513"/>
                </a:cubicBezTo>
                <a:cubicBezTo>
                  <a:pt x="134938" y="582213"/>
                  <a:pt x="104731" y="612775"/>
                  <a:pt x="67469" y="612775"/>
                </a:cubicBezTo>
                <a:cubicBezTo>
                  <a:pt x="30207" y="612775"/>
                  <a:pt x="0" y="582213"/>
                  <a:pt x="0" y="544513"/>
                </a:cubicBezTo>
                <a:cubicBezTo>
                  <a:pt x="0" y="506812"/>
                  <a:pt x="30207" y="476250"/>
                  <a:pt x="67469" y="476250"/>
                </a:cubicBezTo>
                <a:close/>
                <a:moveTo>
                  <a:pt x="1252538" y="476249"/>
                </a:moveTo>
                <a:cubicBezTo>
                  <a:pt x="1291115" y="476249"/>
                  <a:pt x="1322388" y="506812"/>
                  <a:pt x="1322388" y="544513"/>
                </a:cubicBezTo>
                <a:cubicBezTo>
                  <a:pt x="1322388" y="582213"/>
                  <a:pt x="1291115" y="612775"/>
                  <a:pt x="1252538" y="612775"/>
                </a:cubicBezTo>
                <a:cubicBezTo>
                  <a:pt x="1213961" y="612775"/>
                  <a:pt x="1182688" y="582213"/>
                  <a:pt x="1182688" y="544513"/>
                </a:cubicBezTo>
                <a:cubicBezTo>
                  <a:pt x="1182688" y="506812"/>
                  <a:pt x="1213961" y="476249"/>
                  <a:pt x="1252538" y="476249"/>
                </a:cubicBezTo>
                <a:close/>
                <a:moveTo>
                  <a:pt x="661194" y="476249"/>
                </a:moveTo>
                <a:cubicBezTo>
                  <a:pt x="698456" y="476249"/>
                  <a:pt x="728663" y="506812"/>
                  <a:pt x="728663" y="544513"/>
                </a:cubicBezTo>
                <a:cubicBezTo>
                  <a:pt x="728663" y="582213"/>
                  <a:pt x="698456" y="612775"/>
                  <a:pt x="661194" y="612775"/>
                </a:cubicBezTo>
                <a:cubicBezTo>
                  <a:pt x="623932" y="612775"/>
                  <a:pt x="593725" y="582213"/>
                  <a:pt x="593725" y="544513"/>
                </a:cubicBezTo>
                <a:cubicBezTo>
                  <a:pt x="593725" y="506812"/>
                  <a:pt x="623932" y="476249"/>
                  <a:pt x="661194" y="476249"/>
                </a:cubicBezTo>
                <a:close/>
                <a:moveTo>
                  <a:pt x="2438401" y="476249"/>
                </a:moveTo>
                <a:cubicBezTo>
                  <a:pt x="2476102" y="476249"/>
                  <a:pt x="2506664" y="506811"/>
                  <a:pt x="2506664" y="544512"/>
                </a:cubicBezTo>
                <a:cubicBezTo>
                  <a:pt x="2506664" y="582213"/>
                  <a:pt x="2476102" y="612775"/>
                  <a:pt x="2438401" y="612775"/>
                </a:cubicBezTo>
                <a:cubicBezTo>
                  <a:pt x="2400700" y="612775"/>
                  <a:pt x="2370138" y="582213"/>
                  <a:pt x="2370138" y="544512"/>
                </a:cubicBezTo>
                <a:cubicBezTo>
                  <a:pt x="2370138" y="506811"/>
                  <a:pt x="2400700" y="476249"/>
                  <a:pt x="2438401" y="476249"/>
                </a:cubicBezTo>
                <a:close/>
                <a:moveTo>
                  <a:pt x="1844676" y="476249"/>
                </a:moveTo>
                <a:cubicBezTo>
                  <a:pt x="1882377" y="476249"/>
                  <a:pt x="1912939" y="506811"/>
                  <a:pt x="1912939" y="544513"/>
                </a:cubicBezTo>
                <a:cubicBezTo>
                  <a:pt x="1912939" y="582213"/>
                  <a:pt x="1882377" y="612775"/>
                  <a:pt x="1844676" y="612775"/>
                </a:cubicBezTo>
                <a:cubicBezTo>
                  <a:pt x="1806975" y="612775"/>
                  <a:pt x="1776413" y="582213"/>
                  <a:pt x="1776413" y="544513"/>
                </a:cubicBezTo>
                <a:cubicBezTo>
                  <a:pt x="1776413" y="506811"/>
                  <a:pt x="1806975" y="476249"/>
                  <a:pt x="1844676" y="476249"/>
                </a:cubicBezTo>
                <a:close/>
                <a:moveTo>
                  <a:pt x="67469" y="0"/>
                </a:moveTo>
                <a:cubicBezTo>
                  <a:pt x="104731" y="0"/>
                  <a:pt x="134938" y="30562"/>
                  <a:pt x="134938" y="68263"/>
                </a:cubicBezTo>
                <a:cubicBezTo>
                  <a:pt x="134938" y="105964"/>
                  <a:pt x="104731" y="136526"/>
                  <a:pt x="67469" y="136526"/>
                </a:cubicBezTo>
                <a:cubicBezTo>
                  <a:pt x="30207" y="136526"/>
                  <a:pt x="0" y="105964"/>
                  <a:pt x="0" y="68263"/>
                </a:cubicBezTo>
                <a:cubicBezTo>
                  <a:pt x="0" y="30562"/>
                  <a:pt x="30207" y="0"/>
                  <a:pt x="67469" y="0"/>
                </a:cubicBezTo>
                <a:close/>
                <a:moveTo>
                  <a:pt x="661194" y="0"/>
                </a:moveTo>
                <a:cubicBezTo>
                  <a:pt x="698456" y="0"/>
                  <a:pt x="728663" y="30562"/>
                  <a:pt x="728663" y="68263"/>
                </a:cubicBezTo>
                <a:cubicBezTo>
                  <a:pt x="728663" y="105964"/>
                  <a:pt x="698456" y="136526"/>
                  <a:pt x="661194" y="136526"/>
                </a:cubicBezTo>
                <a:cubicBezTo>
                  <a:pt x="623932" y="136526"/>
                  <a:pt x="593725" y="105964"/>
                  <a:pt x="593725" y="68263"/>
                </a:cubicBezTo>
                <a:cubicBezTo>
                  <a:pt x="593725" y="30562"/>
                  <a:pt x="623932" y="0"/>
                  <a:pt x="661194" y="0"/>
                </a:cubicBezTo>
                <a:close/>
                <a:moveTo>
                  <a:pt x="1844676" y="0"/>
                </a:moveTo>
                <a:cubicBezTo>
                  <a:pt x="1882377" y="0"/>
                  <a:pt x="1912939" y="30562"/>
                  <a:pt x="1912939" y="68263"/>
                </a:cubicBezTo>
                <a:cubicBezTo>
                  <a:pt x="1912939" y="105964"/>
                  <a:pt x="1882377" y="136526"/>
                  <a:pt x="1844676" y="136526"/>
                </a:cubicBezTo>
                <a:cubicBezTo>
                  <a:pt x="1806975" y="136526"/>
                  <a:pt x="1776413" y="105964"/>
                  <a:pt x="1776413" y="68263"/>
                </a:cubicBezTo>
                <a:cubicBezTo>
                  <a:pt x="1776413" y="30562"/>
                  <a:pt x="1806975" y="0"/>
                  <a:pt x="1844676" y="0"/>
                </a:cubicBezTo>
                <a:close/>
                <a:moveTo>
                  <a:pt x="1252538" y="0"/>
                </a:moveTo>
                <a:cubicBezTo>
                  <a:pt x="1291115" y="0"/>
                  <a:pt x="1322388" y="30562"/>
                  <a:pt x="1322388" y="68263"/>
                </a:cubicBezTo>
                <a:cubicBezTo>
                  <a:pt x="1322388" y="105964"/>
                  <a:pt x="1291115" y="136526"/>
                  <a:pt x="1252538" y="136526"/>
                </a:cubicBezTo>
                <a:cubicBezTo>
                  <a:pt x="1213961" y="136526"/>
                  <a:pt x="1182688" y="105964"/>
                  <a:pt x="1182688" y="68263"/>
                </a:cubicBezTo>
                <a:cubicBezTo>
                  <a:pt x="1182688" y="30562"/>
                  <a:pt x="1213961" y="0"/>
                  <a:pt x="1252538" y="0"/>
                </a:cubicBezTo>
                <a:close/>
                <a:moveTo>
                  <a:pt x="2438401" y="0"/>
                </a:moveTo>
                <a:cubicBezTo>
                  <a:pt x="2476102" y="0"/>
                  <a:pt x="2506664" y="30562"/>
                  <a:pt x="2506664" y="68263"/>
                </a:cubicBezTo>
                <a:cubicBezTo>
                  <a:pt x="2506664" y="105964"/>
                  <a:pt x="2476102" y="136526"/>
                  <a:pt x="2438401" y="136526"/>
                </a:cubicBezTo>
                <a:cubicBezTo>
                  <a:pt x="2400700" y="136526"/>
                  <a:pt x="2370138" y="105964"/>
                  <a:pt x="2370138" y="68263"/>
                </a:cubicBezTo>
                <a:cubicBezTo>
                  <a:pt x="2370138" y="30562"/>
                  <a:pt x="2400700" y="0"/>
                  <a:pt x="2438401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grpSp>
        <p:nvGrpSpPr>
          <p:cNvPr id="15" name="图形"/>
          <p:cNvGrpSpPr/>
          <p:nvPr/>
        </p:nvGrpSpPr>
        <p:grpSpPr>
          <a:xfrm>
            <a:off x="1145694" y="5737966"/>
            <a:ext cx="5039995" cy="126365"/>
            <a:chOff x="5" y="9848"/>
            <a:chExt cx="7937" cy="199"/>
          </a:xfrm>
        </p:grpSpPr>
        <p:cxnSp>
          <p:nvCxnSpPr>
            <p:cNvPr id="16" name="图形"/>
            <p:cNvCxnSpPr/>
            <p:nvPr/>
          </p:nvCxnSpPr>
          <p:spPr>
            <a:xfrm>
              <a:off x="5" y="9947"/>
              <a:ext cx="7937" cy="0"/>
            </a:xfrm>
            <a:prstGeom prst="line">
              <a:avLst/>
            </a:prstGeom>
            <a:ln w="12700">
              <a:solidFill>
                <a:schemeClr val="accent1">
                  <a:lumMod val="20000"/>
                  <a:lumOff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图形"/>
            <p:cNvSpPr/>
            <p:nvPr/>
          </p:nvSpPr>
          <p:spPr>
            <a:xfrm>
              <a:off x="501" y="9848"/>
              <a:ext cx="1389" cy="19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字魂36号-正文宋楷" panose="00000500000000000000" charset="-122"/>
              </a:endParaRPr>
            </a:p>
          </p:txBody>
        </p:sp>
      </p:grpSp>
      <p:sp>
        <p:nvSpPr>
          <p:cNvPr id="18" name="任意多边形: 形状 17"/>
          <p:cNvSpPr/>
          <p:nvPr/>
        </p:nvSpPr>
        <p:spPr>
          <a:xfrm rot="5400000" flipV="1">
            <a:off x="8402396" y="2515460"/>
            <a:ext cx="5052807" cy="2526404"/>
          </a:xfrm>
          <a:custGeom>
            <a:avLst/>
            <a:gdLst>
              <a:gd name="connsiteX0" fmla="*/ 2369457 w 4738914"/>
              <a:gd name="connsiteY0" fmla="*/ 0 h 2369457"/>
              <a:gd name="connsiteX1" fmla="*/ 4738914 w 4738914"/>
              <a:gd name="connsiteY1" fmla="*/ 2369457 h 2369457"/>
              <a:gd name="connsiteX2" fmla="*/ 4129314 w 4738914"/>
              <a:gd name="connsiteY2" fmla="*/ 2369457 h 2369457"/>
              <a:gd name="connsiteX3" fmla="*/ 2369457 w 4738914"/>
              <a:gd name="connsiteY3" fmla="*/ 609600 h 2369457"/>
              <a:gd name="connsiteX4" fmla="*/ 609600 w 4738914"/>
              <a:gd name="connsiteY4" fmla="*/ 2369457 h 2369457"/>
              <a:gd name="connsiteX5" fmla="*/ 0 w 4738914"/>
              <a:gd name="connsiteY5" fmla="*/ 2369457 h 2369457"/>
              <a:gd name="connsiteX6" fmla="*/ 2369457 w 4738914"/>
              <a:gd name="connsiteY6" fmla="*/ 0 h 236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8914" h="2369457">
                <a:moveTo>
                  <a:pt x="2369457" y="0"/>
                </a:moveTo>
                <a:cubicBezTo>
                  <a:pt x="3678072" y="0"/>
                  <a:pt x="4738914" y="1060842"/>
                  <a:pt x="4738914" y="2369457"/>
                </a:cubicBezTo>
                <a:lnTo>
                  <a:pt x="4129314" y="2369457"/>
                </a:lnTo>
                <a:cubicBezTo>
                  <a:pt x="4129314" y="1397515"/>
                  <a:pt x="3341399" y="609600"/>
                  <a:pt x="2369457" y="609600"/>
                </a:cubicBezTo>
                <a:cubicBezTo>
                  <a:pt x="1397515" y="609600"/>
                  <a:pt x="609600" y="1397515"/>
                  <a:pt x="609600" y="2369457"/>
                </a:cubicBezTo>
                <a:lnTo>
                  <a:pt x="0" y="2369457"/>
                </a:lnTo>
                <a:cubicBezTo>
                  <a:pt x="0" y="1060842"/>
                  <a:pt x="1060842" y="0"/>
                  <a:pt x="2369457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3087">
            <a:off x="4970188" y="2357156"/>
            <a:ext cx="1319603" cy="25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prestig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: 形状 32"/>
          <p:cNvSpPr/>
          <p:nvPr/>
        </p:nvSpPr>
        <p:spPr>
          <a:xfrm>
            <a:off x="1396643" y="1433507"/>
            <a:ext cx="9398714" cy="4140000"/>
          </a:xfrm>
          <a:custGeom>
            <a:avLst/>
            <a:gdLst>
              <a:gd name="connsiteX0" fmla="*/ 156741 w 9398714"/>
              <a:gd name="connsiteY0" fmla="*/ 0 h 3809182"/>
              <a:gd name="connsiteX1" fmla="*/ 9241973 w 9398714"/>
              <a:gd name="connsiteY1" fmla="*/ 0 h 3809182"/>
              <a:gd name="connsiteX2" fmla="*/ 9398714 w 9398714"/>
              <a:gd name="connsiteY2" fmla="*/ 156741 h 3809182"/>
              <a:gd name="connsiteX3" fmla="*/ 9398714 w 9398714"/>
              <a:gd name="connsiteY3" fmla="*/ 476250 h 3809182"/>
              <a:gd name="connsiteX4" fmla="*/ 9398714 w 9398714"/>
              <a:gd name="connsiteY4" fmla="*/ 783688 h 3809182"/>
              <a:gd name="connsiteX5" fmla="*/ 9398714 w 9398714"/>
              <a:gd name="connsiteY5" fmla="*/ 3025494 h 3809182"/>
              <a:gd name="connsiteX6" fmla="*/ 9398714 w 9398714"/>
              <a:gd name="connsiteY6" fmla="*/ 3273406 h 3809182"/>
              <a:gd name="connsiteX7" fmla="*/ 9398714 w 9398714"/>
              <a:gd name="connsiteY7" fmla="*/ 3652441 h 3809182"/>
              <a:gd name="connsiteX8" fmla="*/ 9241973 w 9398714"/>
              <a:gd name="connsiteY8" fmla="*/ 3809182 h 3809182"/>
              <a:gd name="connsiteX9" fmla="*/ 156741 w 9398714"/>
              <a:gd name="connsiteY9" fmla="*/ 3809182 h 3809182"/>
              <a:gd name="connsiteX10" fmla="*/ 0 w 9398714"/>
              <a:gd name="connsiteY10" fmla="*/ 3652441 h 3809182"/>
              <a:gd name="connsiteX11" fmla="*/ 0 w 9398714"/>
              <a:gd name="connsiteY11" fmla="*/ 3273406 h 3809182"/>
              <a:gd name="connsiteX12" fmla="*/ 0 w 9398714"/>
              <a:gd name="connsiteY12" fmla="*/ 3025494 h 3809182"/>
              <a:gd name="connsiteX13" fmla="*/ 0 w 9398714"/>
              <a:gd name="connsiteY13" fmla="*/ 783689 h 3809182"/>
              <a:gd name="connsiteX14" fmla="*/ 0 w 9398714"/>
              <a:gd name="connsiteY14" fmla="*/ 783688 h 3809182"/>
              <a:gd name="connsiteX15" fmla="*/ 0 w 9398714"/>
              <a:gd name="connsiteY15" fmla="*/ 156741 h 3809182"/>
              <a:gd name="connsiteX16" fmla="*/ 156741 w 9398714"/>
              <a:gd name="connsiteY16" fmla="*/ 0 h 380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398714" h="3809182">
                <a:moveTo>
                  <a:pt x="156741" y="0"/>
                </a:moveTo>
                <a:lnTo>
                  <a:pt x="9241973" y="0"/>
                </a:lnTo>
                <a:cubicBezTo>
                  <a:pt x="9328539" y="0"/>
                  <a:pt x="9398714" y="70175"/>
                  <a:pt x="9398714" y="156741"/>
                </a:cubicBezTo>
                <a:lnTo>
                  <a:pt x="9398714" y="476250"/>
                </a:lnTo>
                <a:lnTo>
                  <a:pt x="9398714" y="783688"/>
                </a:lnTo>
                <a:lnTo>
                  <a:pt x="9398714" y="3025494"/>
                </a:lnTo>
                <a:lnTo>
                  <a:pt x="9398714" y="3273406"/>
                </a:lnTo>
                <a:lnTo>
                  <a:pt x="9398714" y="3652441"/>
                </a:lnTo>
                <a:cubicBezTo>
                  <a:pt x="9398714" y="3739007"/>
                  <a:pt x="9328539" y="3809182"/>
                  <a:pt x="9241973" y="3809182"/>
                </a:cubicBezTo>
                <a:lnTo>
                  <a:pt x="156741" y="3809182"/>
                </a:lnTo>
                <a:cubicBezTo>
                  <a:pt x="70175" y="3809182"/>
                  <a:pt x="0" y="3739007"/>
                  <a:pt x="0" y="3652441"/>
                </a:cubicBezTo>
                <a:lnTo>
                  <a:pt x="0" y="3273406"/>
                </a:lnTo>
                <a:lnTo>
                  <a:pt x="0" y="3025494"/>
                </a:lnTo>
                <a:lnTo>
                  <a:pt x="0" y="783689"/>
                </a:lnTo>
                <a:lnTo>
                  <a:pt x="0" y="783688"/>
                </a:lnTo>
                <a:lnTo>
                  <a:pt x="0" y="156741"/>
                </a:lnTo>
                <a:cubicBezTo>
                  <a:pt x="0" y="70175"/>
                  <a:pt x="70175" y="0"/>
                  <a:pt x="1567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1885064" y="2912464"/>
            <a:ext cx="842187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3200"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雅酷黑 85W" panose="020B0904020202020204" pitchFamily="34" charset="-122"/>
                <a:ea typeface="汉仪雅酷黑 85W" panose="020B0904020202020204" pitchFamily="34" charset="-122"/>
              </a:rPr>
              <a:t>常见毒品与新型毒品</a:t>
            </a:r>
            <a:endParaRPr lang="zh-CN" altLang="en-US" sz="7200" dirty="0">
              <a:solidFill>
                <a:schemeClr val="tx1">
                  <a:lumMod val="85000"/>
                  <a:lumOff val="15000"/>
                </a:schemeClr>
              </a:solidFill>
              <a:latin typeface="汉仪雅酷黑 85W" panose="020B0904020202020204" pitchFamily="34" charset="-122"/>
              <a:ea typeface="汉仪雅酷黑 85W" panose="020B0904020202020204" pitchFamily="34" charset="-122"/>
            </a:endParaRPr>
          </a:p>
        </p:txBody>
      </p:sp>
      <p:sp>
        <p:nvSpPr>
          <p:cNvPr id="39" name="任意多边形: 形状 38"/>
          <p:cNvSpPr/>
          <p:nvPr/>
        </p:nvSpPr>
        <p:spPr>
          <a:xfrm rot="5400000">
            <a:off x="11143621" y="678232"/>
            <a:ext cx="761999" cy="326571"/>
          </a:xfrm>
          <a:custGeom>
            <a:avLst/>
            <a:gdLst>
              <a:gd name="connsiteX0" fmla="*/ 1684867 w 1778001"/>
              <a:gd name="connsiteY0" fmla="*/ 575732 h 762000"/>
              <a:gd name="connsiteX1" fmla="*/ 1778001 w 1778001"/>
              <a:gd name="connsiteY1" fmla="*/ 668866 h 762000"/>
              <a:gd name="connsiteX2" fmla="*/ 1684867 w 1778001"/>
              <a:gd name="connsiteY2" fmla="*/ 762000 h 762000"/>
              <a:gd name="connsiteX3" fmla="*/ 1591733 w 1778001"/>
              <a:gd name="connsiteY3" fmla="*/ 668866 h 762000"/>
              <a:gd name="connsiteX4" fmla="*/ 1684867 w 1778001"/>
              <a:gd name="connsiteY4" fmla="*/ 575732 h 762000"/>
              <a:gd name="connsiteX5" fmla="*/ 1286933 w 1778001"/>
              <a:gd name="connsiteY5" fmla="*/ 575732 h 762000"/>
              <a:gd name="connsiteX6" fmla="*/ 1380067 w 1778001"/>
              <a:gd name="connsiteY6" fmla="*/ 668866 h 762000"/>
              <a:gd name="connsiteX7" fmla="*/ 1286933 w 1778001"/>
              <a:gd name="connsiteY7" fmla="*/ 762000 h 762000"/>
              <a:gd name="connsiteX8" fmla="*/ 1193799 w 1778001"/>
              <a:gd name="connsiteY8" fmla="*/ 668866 h 762000"/>
              <a:gd name="connsiteX9" fmla="*/ 1286933 w 1778001"/>
              <a:gd name="connsiteY9" fmla="*/ 575732 h 762000"/>
              <a:gd name="connsiteX10" fmla="*/ 889000 w 1778001"/>
              <a:gd name="connsiteY10" fmla="*/ 575732 h 762000"/>
              <a:gd name="connsiteX11" fmla="*/ 982134 w 1778001"/>
              <a:gd name="connsiteY11" fmla="*/ 668866 h 762000"/>
              <a:gd name="connsiteX12" fmla="*/ 889000 w 1778001"/>
              <a:gd name="connsiteY12" fmla="*/ 762000 h 762000"/>
              <a:gd name="connsiteX13" fmla="*/ 795866 w 1778001"/>
              <a:gd name="connsiteY13" fmla="*/ 668866 h 762000"/>
              <a:gd name="connsiteX14" fmla="*/ 889000 w 1778001"/>
              <a:gd name="connsiteY14" fmla="*/ 575732 h 762000"/>
              <a:gd name="connsiteX15" fmla="*/ 491067 w 1778001"/>
              <a:gd name="connsiteY15" fmla="*/ 575732 h 762000"/>
              <a:gd name="connsiteX16" fmla="*/ 584201 w 1778001"/>
              <a:gd name="connsiteY16" fmla="*/ 668866 h 762000"/>
              <a:gd name="connsiteX17" fmla="*/ 491067 w 1778001"/>
              <a:gd name="connsiteY17" fmla="*/ 762000 h 762000"/>
              <a:gd name="connsiteX18" fmla="*/ 397933 w 1778001"/>
              <a:gd name="connsiteY18" fmla="*/ 668866 h 762000"/>
              <a:gd name="connsiteX19" fmla="*/ 491067 w 1778001"/>
              <a:gd name="connsiteY19" fmla="*/ 575732 h 762000"/>
              <a:gd name="connsiteX20" fmla="*/ 93134 w 1778001"/>
              <a:gd name="connsiteY20" fmla="*/ 575732 h 762000"/>
              <a:gd name="connsiteX21" fmla="*/ 186268 w 1778001"/>
              <a:gd name="connsiteY21" fmla="*/ 668866 h 762000"/>
              <a:gd name="connsiteX22" fmla="*/ 93134 w 1778001"/>
              <a:gd name="connsiteY22" fmla="*/ 762000 h 762000"/>
              <a:gd name="connsiteX23" fmla="*/ 0 w 1778001"/>
              <a:gd name="connsiteY23" fmla="*/ 668866 h 762000"/>
              <a:gd name="connsiteX24" fmla="*/ 93134 w 1778001"/>
              <a:gd name="connsiteY24" fmla="*/ 575732 h 762000"/>
              <a:gd name="connsiteX25" fmla="*/ 1684867 w 1778001"/>
              <a:gd name="connsiteY25" fmla="*/ 287866 h 762000"/>
              <a:gd name="connsiteX26" fmla="*/ 1778001 w 1778001"/>
              <a:gd name="connsiteY26" fmla="*/ 381000 h 762000"/>
              <a:gd name="connsiteX27" fmla="*/ 1684867 w 1778001"/>
              <a:gd name="connsiteY27" fmla="*/ 474134 h 762000"/>
              <a:gd name="connsiteX28" fmla="*/ 1591733 w 1778001"/>
              <a:gd name="connsiteY28" fmla="*/ 381000 h 762000"/>
              <a:gd name="connsiteX29" fmla="*/ 1684867 w 1778001"/>
              <a:gd name="connsiteY29" fmla="*/ 287866 h 762000"/>
              <a:gd name="connsiteX30" fmla="*/ 1286933 w 1778001"/>
              <a:gd name="connsiteY30" fmla="*/ 287866 h 762000"/>
              <a:gd name="connsiteX31" fmla="*/ 1380067 w 1778001"/>
              <a:gd name="connsiteY31" fmla="*/ 381000 h 762000"/>
              <a:gd name="connsiteX32" fmla="*/ 1286933 w 1778001"/>
              <a:gd name="connsiteY32" fmla="*/ 474134 h 762000"/>
              <a:gd name="connsiteX33" fmla="*/ 1193799 w 1778001"/>
              <a:gd name="connsiteY33" fmla="*/ 381000 h 762000"/>
              <a:gd name="connsiteX34" fmla="*/ 1286933 w 1778001"/>
              <a:gd name="connsiteY34" fmla="*/ 287866 h 762000"/>
              <a:gd name="connsiteX35" fmla="*/ 889000 w 1778001"/>
              <a:gd name="connsiteY35" fmla="*/ 287866 h 762000"/>
              <a:gd name="connsiteX36" fmla="*/ 982134 w 1778001"/>
              <a:gd name="connsiteY36" fmla="*/ 381000 h 762000"/>
              <a:gd name="connsiteX37" fmla="*/ 889000 w 1778001"/>
              <a:gd name="connsiteY37" fmla="*/ 474134 h 762000"/>
              <a:gd name="connsiteX38" fmla="*/ 795866 w 1778001"/>
              <a:gd name="connsiteY38" fmla="*/ 381000 h 762000"/>
              <a:gd name="connsiteX39" fmla="*/ 889000 w 1778001"/>
              <a:gd name="connsiteY39" fmla="*/ 287866 h 762000"/>
              <a:gd name="connsiteX40" fmla="*/ 491067 w 1778001"/>
              <a:gd name="connsiteY40" fmla="*/ 287866 h 762000"/>
              <a:gd name="connsiteX41" fmla="*/ 584201 w 1778001"/>
              <a:gd name="connsiteY41" fmla="*/ 381000 h 762000"/>
              <a:gd name="connsiteX42" fmla="*/ 491067 w 1778001"/>
              <a:gd name="connsiteY42" fmla="*/ 474134 h 762000"/>
              <a:gd name="connsiteX43" fmla="*/ 397933 w 1778001"/>
              <a:gd name="connsiteY43" fmla="*/ 381000 h 762000"/>
              <a:gd name="connsiteX44" fmla="*/ 491067 w 1778001"/>
              <a:gd name="connsiteY44" fmla="*/ 287866 h 762000"/>
              <a:gd name="connsiteX45" fmla="*/ 93134 w 1778001"/>
              <a:gd name="connsiteY45" fmla="*/ 287866 h 762000"/>
              <a:gd name="connsiteX46" fmla="*/ 186268 w 1778001"/>
              <a:gd name="connsiteY46" fmla="*/ 381000 h 762000"/>
              <a:gd name="connsiteX47" fmla="*/ 93134 w 1778001"/>
              <a:gd name="connsiteY47" fmla="*/ 474134 h 762000"/>
              <a:gd name="connsiteX48" fmla="*/ 0 w 1778001"/>
              <a:gd name="connsiteY48" fmla="*/ 381000 h 762000"/>
              <a:gd name="connsiteX49" fmla="*/ 93134 w 1778001"/>
              <a:gd name="connsiteY49" fmla="*/ 287866 h 762000"/>
              <a:gd name="connsiteX50" fmla="*/ 1684867 w 1778001"/>
              <a:gd name="connsiteY50" fmla="*/ 0 h 762000"/>
              <a:gd name="connsiteX51" fmla="*/ 1778001 w 1778001"/>
              <a:gd name="connsiteY51" fmla="*/ 93134 h 762000"/>
              <a:gd name="connsiteX52" fmla="*/ 1684867 w 1778001"/>
              <a:gd name="connsiteY52" fmla="*/ 186268 h 762000"/>
              <a:gd name="connsiteX53" fmla="*/ 1591733 w 1778001"/>
              <a:gd name="connsiteY53" fmla="*/ 93134 h 762000"/>
              <a:gd name="connsiteX54" fmla="*/ 1684867 w 1778001"/>
              <a:gd name="connsiteY54" fmla="*/ 0 h 762000"/>
              <a:gd name="connsiteX55" fmla="*/ 1286933 w 1778001"/>
              <a:gd name="connsiteY55" fmla="*/ 0 h 762000"/>
              <a:gd name="connsiteX56" fmla="*/ 1380067 w 1778001"/>
              <a:gd name="connsiteY56" fmla="*/ 93134 h 762000"/>
              <a:gd name="connsiteX57" fmla="*/ 1286933 w 1778001"/>
              <a:gd name="connsiteY57" fmla="*/ 186268 h 762000"/>
              <a:gd name="connsiteX58" fmla="*/ 1193799 w 1778001"/>
              <a:gd name="connsiteY58" fmla="*/ 93134 h 762000"/>
              <a:gd name="connsiteX59" fmla="*/ 1286933 w 1778001"/>
              <a:gd name="connsiteY59" fmla="*/ 0 h 762000"/>
              <a:gd name="connsiteX60" fmla="*/ 889000 w 1778001"/>
              <a:gd name="connsiteY60" fmla="*/ 0 h 762000"/>
              <a:gd name="connsiteX61" fmla="*/ 982134 w 1778001"/>
              <a:gd name="connsiteY61" fmla="*/ 93134 h 762000"/>
              <a:gd name="connsiteX62" fmla="*/ 889000 w 1778001"/>
              <a:gd name="connsiteY62" fmla="*/ 186268 h 762000"/>
              <a:gd name="connsiteX63" fmla="*/ 795866 w 1778001"/>
              <a:gd name="connsiteY63" fmla="*/ 93134 h 762000"/>
              <a:gd name="connsiteX64" fmla="*/ 889000 w 1778001"/>
              <a:gd name="connsiteY64" fmla="*/ 0 h 762000"/>
              <a:gd name="connsiteX65" fmla="*/ 491067 w 1778001"/>
              <a:gd name="connsiteY65" fmla="*/ 0 h 762000"/>
              <a:gd name="connsiteX66" fmla="*/ 584201 w 1778001"/>
              <a:gd name="connsiteY66" fmla="*/ 93134 h 762000"/>
              <a:gd name="connsiteX67" fmla="*/ 491067 w 1778001"/>
              <a:gd name="connsiteY67" fmla="*/ 186268 h 762000"/>
              <a:gd name="connsiteX68" fmla="*/ 397933 w 1778001"/>
              <a:gd name="connsiteY68" fmla="*/ 93134 h 762000"/>
              <a:gd name="connsiteX69" fmla="*/ 491067 w 1778001"/>
              <a:gd name="connsiteY69" fmla="*/ 0 h 762000"/>
              <a:gd name="connsiteX70" fmla="*/ 93134 w 1778001"/>
              <a:gd name="connsiteY70" fmla="*/ 0 h 762000"/>
              <a:gd name="connsiteX71" fmla="*/ 186268 w 1778001"/>
              <a:gd name="connsiteY71" fmla="*/ 93134 h 762000"/>
              <a:gd name="connsiteX72" fmla="*/ 93134 w 1778001"/>
              <a:gd name="connsiteY72" fmla="*/ 186268 h 762000"/>
              <a:gd name="connsiteX73" fmla="*/ 0 w 1778001"/>
              <a:gd name="connsiteY73" fmla="*/ 93134 h 762000"/>
              <a:gd name="connsiteX74" fmla="*/ 93134 w 1778001"/>
              <a:gd name="connsiteY7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778001" h="762000">
                <a:moveTo>
                  <a:pt x="1684867" y="575732"/>
                </a:moveTo>
                <a:cubicBezTo>
                  <a:pt x="1736303" y="575732"/>
                  <a:pt x="1778001" y="617430"/>
                  <a:pt x="1778001" y="668866"/>
                </a:cubicBezTo>
                <a:cubicBezTo>
                  <a:pt x="1778001" y="720302"/>
                  <a:pt x="1736303" y="762000"/>
                  <a:pt x="1684867" y="762000"/>
                </a:cubicBezTo>
                <a:cubicBezTo>
                  <a:pt x="1633431" y="762000"/>
                  <a:pt x="1591733" y="720302"/>
                  <a:pt x="1591733" y="668866"/>
                </a:cubicBezTo>
                <a:cubicBezTo>
                  <a:pt x="1591733" y="617430"/>
                  <a:pt x="1633431" y="575732"/>
                  <a:pt x="1684867" y="575732"/>
                </a:cubicBezTo>
                <a:close/>
                <a:moveTo>
                  <a:pt x="1286933" y="575732"/>
                </a:moveTo>
                <a:cubicBezTo>
                  <a:pt x="1338369" y="575732"/>
                  <a:pt x="1380067" y="617430"/>
                  <a:pt x="1380067" y="668866"/>
                </a:cubicBezTo>
                <a:cubicBezTo>
                  <a:pt x="1380067" y="720302"/>
                  <a:pt x="1338369" y="762000"/>
                  <a:pt x="1286933" y="762000"/>
                </a:cubicBezTo>
                <a:cubicBezTo>
                  <a:pt x="1235497" y="762000"/>
                  <a:pt x="1193799" y="720302"/>
                  <a:pt x="1193799" y="668866"/>
                </a:cubicBezTo>
                <a:cubicBezTo>
                  <a:pt x="1193799" y="617430"/>
                  <a:pt x="1235497" y="575732"/>
                  <a:pt x="1286933" y="575732"/>
                </a:cubicBezTo>
                <a:close/>
                <a:moveTo>
                  <a:pt x="889000" y="575732"/>
                </a:moveTo>
                <a:cubicBezTo>
                  <a:pt x="940436" y="575732"/>
                  <a:pt x="982134" y="617430"/>
                  <a:pt x="982134" y="668866"/>
                </a:cubicBezTo>
                <a:cubicBezTo>
                  <a:pt x="982134" y="720302"/>
                  <a:pt x="940436" y="762000"/>
                  <a:pt x="889000" y="762000"/>
                </a:cubicBezTo>
                <a:cubicBezTo>
                  <a:pt x="837564" y="762000"/>
                  <a:pt x="795866" y="720302"/>
                  <a:pt x="795866" y="668866"/>
                </a:cubicBezTo>
                <a:cubicBezTo>
                  <a:pt x="795866" y="617430"/>
                  <a:pt x="837564" y="575732"/>
                  <a:pt x="889000" y="575732"/>
                </a:cubicBezTo>
                <a:close/>
                <a:moveTo>
                  <a:pt x="491067" y="575732"/>
                </a:moveTo>
                <a:cubicBezTo>
                  <a:pt x="542503" y="575732"/>
                  <a:pt x="584201" y="617430"/>
                  <a:pt x="584201" y="668866"/>
                </a:cubicBezTo>
                <a:cubicBezTo>
                  <a:pt x="584201" y="720302"/>
                  <a:pt x="542503" y="762000"/>
                  <a:pt x="491067" y="762000"/>
                </a:cubicBezTo>
                <a:cubicBezTo>
                  <a:pt x="439631" y="762000"/>
                  <a:pt x="397933" y="720302"/>
                  <a:pt x="397933" y="668866"/>
                </a:cubicBezTo>
                <a:cubicBezTo>
                  <a:pt x="397933" y="617430"/>
                  <a:pt x="439631" y="575732"/>
                  <a:pt x="491067" y="575732"/>
                </a:cubicBezTo>
                <a:close/>
                <a:moveTo>
                  <a:pt x="93134" y="575732"/>
                </a:moveTo>
                <a:cubicBezTo>
                  <a:pt x="144570" y="575732"/>
                  <a:pt x="186268" y="617430"/>
                  <a:pt x="186268" y="668866"/>
                </a:cubicBezTo>
                <a:cubicBezTo>
                  <a:pt x="186268" y="720302"/>
                  <a:pt x="144570" y="762000"/>
                  <a:pt x="93134" y="762000"/>
                </a:cubicBezTo>
                <a:cubicBezTo>
                  <a:pt x="41698" y="762000"/>
                  <a:pt x="0" y="720302"/>
                  <a:pt x="0" y="668866"/>
                </a:cubicBezTo>
                <a:cubicBezTo>
                  <a:pt x="0" y="617430"/>
                  <a:pt x="41698" y="575732"/>
                  <a:pt x="93134" y="575732"/>
                </a:cubicBezTo>
                <a:close/>
                <a:moveTo>
                  <a:pt x="1684867" y="287866"/>
                </a:moveTo>
                <a:cubicBezTo>
                  <a:pt x="1736303" y="287866"/>
                  <a:pt x="1778001" y="329564"/>
                  <a:pt x="1778001" y="381000"/>
                </a:cubicBezTo>
                <a:cubicBezTo>
                  <a:pt x="1778001" y="432436"/>
                  <a:pt x="1736303" y="474134"/>
                  <a:pt x="1684867" y="474134"/>
                </a:cubicBezTo>
                <a:cubicBezTo>
                  <a:pt x="1633431" y="474134"/>
                  <a:pt x="1591733" y="432436"/>
                  <a:pt x="1591733" y="381000"/>
                </a:cubicBezTo>
                <a:cubicBezTo>
                  <a:pt x="1591733" y="329564"/>
                  <a:pt x="1633431" y="287866"/>
                  <a:pt x="1684867" y="287866"/>
                </a:cubicBezTo>
                <a:close/>
                <a:moveTo>
                  <a:pt x="1286933" y="287866"/>
                </a:moveTo>
                <a:cubicBezTo>
                  <a:pt x="1338369" y="287866"/>
                  <a:pt x="1380067" y="329564"/>
                  <a:pt x="1380067" y="381000"/>
                </a:cubicBezTo>
                <a:cubicBezTo>
                  <a:pt x="1380067" y="432436"/>
                  <a:pt x="1338369" y="474134"/>
                  <a:pt x="1286933" y="474134"/>
                </a:cubicBezTo>
                <a:cubicBezTo>
                  <a:pt x="1235497" y="474134"/>
                  <a:pt x="1193799" y="432436"/>
                  <a:pt x="1193799" y="381000"/>
                </a:cubicBezTo>
                <a:cubicBezTo>
                  <a:pt x="1193799" y="329564"/>
                  <a:pt x="1235497" y="287866"/>
                  <a:pt x="1286933" y="287866"/>
                </a:cubicBezTo>
                <a:close/>
                <a:moveTo>
                  <a:pt x="889000" y="287866"/>
                </a:moveTo>
                <a:cubicBezTo>
                  <a:pt x="940436" y="287866"/>
                  <a:pt x="982134" y="329564"/>
                  <a:pt x="982134" y="381000"/>
                </a:cubicBezTo>
                <a:cubicBezTo>
                  <a:pt x="982134" y="432436"/>
                  <a:pt x="940436" y="474134"/>
                  <a:pt x="889000" y="474134"/>
                </a:cubicBezTo>
                <a:cubicBezTo>
                  <a:pt x="837564" y="474134"/>
                  <a:pt x="795866" y="432436"/>
                  <a:pt x="795866" y="381000"/>
                </a:cubicBezTo>
                <a:cubicBezTo>
                  <a:pt x="795866" y="329564"/>
                  <a:pt x="837564" y="287866"/>
                  <a:pt x="889000" y="287866"/>
                </a:cubicBezTo>
                <a:close/>
                <a:moveTo>
                  <a:pt x="491067" y="287866"/>
                </a:moveTo>
                <a:cubicBezTo>
                  <a:pt x="542503" y="287866"/>
                  <a:pt x="584201" y="329564"/>
                  <a:pt x="584201" y="381000"/>
                </a:cubicBezTo>
                <a:cubicBezTo>
                  <a:pt x="584201" y="432436"/>
                  <a:pt x="542503" y="474134"/>
                  <a:pt x="491067" y="474134"/>
                </a:cubicBezTo>
                <a:cubicBezTo>
                  <a:pt x="439631" y="474134"/>
                  <a:pt x="397933" y="432436"/>
                  <a:pt x="397933" y="381000"/>
                </a:cubicBezTo>
                <a:cubicBezTo>
                  <a:pt x="397933" y="329564"/>
                  <a:pt x="439631" y="287866"/>
                  <a:pt x="491067" y="287866"/>
                </a:cubicBezTo>
                <a:close/>
                <a:moveTo>
                  <a:pt x="93134" y="287866"/>
                </a:moveTo>
                <a:cubicBezTo>
                  <a:pt x="144570" y="287866"/>
                  <a:pt x="186268" y="329564"/>
                  <a:pt x="186268" y="381000"/>
                </a:cubicBezTo>
                <a:cubicBezTo>
                  <a:pt x="186268" y="432436"/>
                  <a:pt x="144570" y="474134"/>
                  <a:pt x="93134" y="474134"/>
                </a:cubicBezTo>
                <a:cubicBezTo>
                  <a:pt x="41698" y="474134"/>
                  <a:pt x="0" y="432436"/>
                  <a:pt x="0" y="381000"/>
                </a:cubicBezTo>
                <a:cubicBezTo>
                  <a:pt x="0" y="329564"/>
                  <a:pt x="41698" y="287866"/>
                  <a:pt x="93134" y="287866"/>
                </a:cubicBezTo>
                <a:close/>
                <a:moveTo>
                  <a:pt x="1684867" y="0"/>
                </a:moveTo>
                <a:cubicBezTo>
                  <a:pt x="1736303" y="0"/>
                  <a:pt x="1778001" y="41698"/>
                  <a:pt x="1778001" y="93134"/>
                </a:cubicBezTo>
                <a:cubicBezTo>
                  <a:pt x="1778001" y="144570"/>
                  <a:pt x="1736303" y="186268"/>
                  <a:pt x="1684867" y="186268"/>
                </a:cubicBezTo>
                <a:cubicBezTo>
                  <a:pt x="1633431" y="186268"/>
                  <a:pt x="1591733" y="144570"/>
                  <a:pt x="1591733" y="93134"/>
                </a:cubicBezTo>
                <a:cubicBezTo>
                  <a:pt x="1591733" y="41698"/>
                  <a:pt x="1633431" y="0"/>
                  <a:pt x="1684867" y="0"/>
                </a:cubicBezTo>
                <a:close/>
                <a:moveTo>
                  <a:pt x="1286933" y="0"/>
                </a:moveTo>
                <a:cubicBezTo>
                  <a:pt x="1338369" y="0"/>
                  <a:pt x="1380067" y="41698"/>
                  <a:pt x="1380067" y="93134"/>
                </a:cubicBezTo>
                <a:cubicBezTo>
                  <a:pt x="1380067" y="144570"/>
                  <a:pt x="1338369" y="186268"/>
                  <a:pt x="1286933" y="186268"/>
                </a:cubicBezTo>
                <a:cubicBezTo>
                  <a:pt x="1235497" y="186268"/>
                  <a:pt x="1193799" y="144570"/>
                  <a:pt x="1193799" y="93134"/>
                </a:cubicBezTo>
                <a:cubicBezTo>
                  <a:pt x="1193799" y="41698"/>
                  <a:pt x="1235497" y="0"/>
                  <a:pt x="1286933" y="0"/>
                </a:cubicBezTo>
                <a:close/>
                <a:moveTo>
                  <a:pt x="889000" y="0"/>
                </a:moveTo>
                <a:cubicBezTo>
                  <a:pt x="940436" y="0"/>
                  <a:pt x="982134" y="41698"/>
                  <a:pt x="982134" y="93134"/>
                </a:cubicBezTo>
                <a:cubicBezTo>
                  <a:pt x="982134" y="144570"/>
                  <a:pt x="940436" y="186268"/>
                  <a:pt x="889000" y="186268"/>
                </a:cubicBezTo>
                <a:cubicBezTo>
                  <a:pt x="837564" y="186268"/>
                  <a:pt x="795866" y="144570"/>
                  <a:pt x="795866" y="93134"/>
                </a:cubicBezTo>
                <a:cubicBezTo>
                  <a:pt x="795866" y="41698"/>
                  <a:pt x="837564" y="0"/>
                  <a:pt x="889000" y="0"/>
                </a:cubicBezTo>
                <a:close/>
                <a:moveTo>
                  <a:pt x="491067" y="0"/>
                </a:moveTo>
                <a:cubicBezTo>
                  <a:pt x="542503" y="0"/>
                  <a:pt x="584201" y="41698"/>
                  <a:pt x="584201" y="93134"/>
                </a:cubicBezTo>
                <a:cubicBezTo>
                  <a:pt x="584201" y="144570"/>
                  <a:pt x="542503" y="186268"/>
                  <a:pt x="491067" y="186268"/>
                </a:cubicBezTo>
                <a:cubicBezTo>
                  <a:pt x="439631" y="186268"/>
                  <a:pt x="397933" y="144570"/>
                  <a:pt x="397933" y="93134"/>
                </a:cubicBezTo>
                <a:cubicBezTo>
                  <a:pt x="397933" y="41698"/>
                  <a:pt x="439631" y="0"/>
                  <a:pt x="491067" y="0"/>
                </a:cubicBezTo>
                <a:close/>
                <a:moveTo>
                  <a:pt x="93134" y="0"/>
                </a:moveTo>
                <a:cubicBezTo>
                  <a:pt x="144570" y="0"/>
                  <a:pt x="186268" y="41698"/>
                  <a:pt x="186268" y="93134"/>
                </a:cubicBezTo>
                <a:cubicBezTo>
                  <a:pt x="186268" y="144570"/>
                  <a:pt x="144570" y="186268"/>
                  <a:pt x="93134" y="186268"/>
                </a:cubicBezTo>
                <a:cubicBezTo>
                  <a:pt x="41698" y="186268"/>
                  <a:pt x="0" y="144570"/>
                  <a:pt x="0" y="93134"/>
                </a:cubicBezTo>
                <a:cubicBezTo>
                  <a:pt x="0" y="41698"/>
                  <a:pt x="41698" y="0"/>
                  <a:pt x="93134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/>
        </p:nvSpPr>
        <p:spPr>
          <a:xfrm>
            <a:off x="1612637" y="1882938"/>
            <a:ext cx="1097722" cy="445808"/>
          </a:xfrm>
          <a:prstGeom prst="roundRect">
            <a:avLst>
              <a:gd name="adj" fmla="val 50000"/>
            </a:avLst>
          </a:prstGeom>
          <a:solidFill>
            <a:srgbClr val="B90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鸦片</a:t>
            </a:r>
            <a:endParaRPr lang="zh-CN" altLang="en-US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94534" y="1936565"/>
            <a:ext cx="162095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1600" b="0" i="0" dirty="0">
                <a:solidFill>
                  <a:schemeClr val="bg2">
                    <a:lumMod val="10000"/>
                  </a:schemeClr>
                </a:solidFill>
                <a:effectLst/>
                <a:cs typeface="+mn-ea"/>
                <a:sym typeface="+mn-lt"/>
              </a:rPr>
              <a:t>又名阿片、大烟</a:t>
            </a:r>
            <a:endParaRPr lang="zh-CN" altLang="en-US" sz="1600" b="0" i="0" dirty="0">
              <a:solidFill>
                <a:schemeClr val="bg2">
                  <a:lumMod val="10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63707" y="2822590"/>
            <a:ext cx="208262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又名</a:t>
            </a:r>
            <a:r>
              <a:rPr lang="en-US" altLang="zh-CN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K</a:t>
            </a: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仔、笳、</a:t>
            </a:r>
            <a:r>
              <a:rPr lang="en-US" altLang="zh-CN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K</a:t>
            </a: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他命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1595438" y="2740339"/>
            <a:ext cx="1114921" cy="445808"/>
          </a:xfrm>
          <a:prstGeom prst="roundRect">
            <a:avLst>
              <a:gd name="adj" fmla="val 50000"/>
            </a:avLst>
          </a:prstGeom>
          <a:solidFill>
            <a:srgbClr val="B90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 K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粉</a:t>
            </a:r>
            <a:endParaRPr lang="zh-CN" altLang="en-US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63707" y="3658503"/>
            <a:ext cx="18261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又名大力丸、猪肉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1595438" y="3599833"/>
            <a:ext cx="1114921" cy="445808"/>
          </a:xfrm>
          <a:prstGeom prst="roundRect">
            <a:avLst>
              <a:gd name="adj" fmla="val 50000"/>
            </a:avLst>
          </a:prstGeom>
          <a:solidFill>
            <a:srgbClr val="B90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冰毒</a:t>
            </a:r>
            <a:endParaRPr lang="zh-CN" altLang="en-US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850681" y="2793966"/>
            <a:ext cx="285206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又名三号、四号、白粉、白面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6480481" y="2740339"/>
            <a:ext cx="1244681" cy="445808"/>
          </a:xfrm>
          <a:prstGeom prst="roundRect">
            <a:avLst>
              <a:gd name="adj" fmla="val 50000"/>
            </a:avLst>
          </a:prstGeom>
          <a:solidFill>
            <a:srgbClr val="B90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海洛因</a:t>
            </a:r>
            <a:endParaRPr lang="zh-CN" altLang="en-US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63707" y="4487750"/>
            <a:ext cx="203132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又名古柯碱、可可精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1595438" y="4416447"/>
            <a:ext cx="1114921" cy="445808"/>
          </a:xfrm>
          <a:prstGeom prst="roundRect">
            <a:avLst>
              <a:gd name="adj" fmla="val 50000"/>
            </a:avLst>
          </a:prstGeom>
          <a:solidFill>
            <a:srgbClr val="B90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可卡因</a:t>
            </a:r>
            <a:endParaRPr lang="zh-CN" altLang="en-US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63707" y="5351122"/>
            <a:ext cx="223651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医用止痛药、镇静剂等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1595438" y="5297495"/>
            <a:ext cx="1114921" cy="445808"/>
          </a:xfrm>
          <a:prstGeom prst="roundRect">
            <a:avLst>
              <a:gd name="adj" fmla="val 50000"/>
            </a:avLst>
          </a:prstGeom>
          <a:solidFill>
            <a:srgbClr val="B90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吗啡</a:t>
            </a:r>
            <a:endParaRPr lang="zh-CN" altLang="en-US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50681" y="1990192"/>
            <a:ext cx="18261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又名丧尸药、浴盐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6480482" y="1936565"/>
            <a:ext cx="1244681" cy="445808"/>
          </a:xfrm>
          <a:prstGeom prst="roundRect">
            <a:avLst>
              <a:gd name="adj" fmla="val 50000"/>
            </a:avLst>
          </a:prstGeom>
          <a:solidFill>
            <a:srgbClr val="B90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 丧尸浴盐</a:t>
            </a:r>
            <a:endParaRPr lang="zh-CN" altLang="en-US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5536" y="3589344"/>
            <a:ext cx="2712230" cy="271223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452617" y="76697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力量黑简" panose="00020600040101010101" pitchFamily="18" charset="-122"/>
                <a:ea typeface="汉仪力量黑简" panose="00020600040101010101" pitchFamily="18" charset="-122"/>
              </a:rPr>
              <a:t>常见毒品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汉仪力量黑简" panose="00020600040101010101" pitchFamily="18" charset="-122"/>
              <a:ea typeface="汉仪力量黑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5" grpId="0" animBg="1"/>
      <p:bldP spid="10" grpId="0"/>
      <p:bldP spid="16" grpId="0" animBg="1"/>
      <p:bldP spid="11" grpId="0"/>
      <p:bldP spid="17" grpId="0" animBg="1"/>
      <p:bldP spid="12" grpId="0"/>
      <p:bldP spid="18" grpId="0" animBg="1"/>
      <p:bldP spid="13" grpId="0"/>
      <p:bldP spid="19" grpId="0" animBg="1"/>
      <p:bldP spid="14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>
            <p:custDataLst>
              <p:tags r:id="rId1"/>
            </p:custDataLst>
          </p:nvPr>
        </p:nvSpPr>
        <p:spPr>
          <a:xfrm>
            <a:off x="1716515" y="4309284"/>
            <a:ext cx="1440000" cy="540000"/>
          </a:xfrm>
          <a:prstGeom prst="roundRect">
            <a:avLst>
              <a:gd name="adj" fmla="val 50000"/>
            </a:avLst>
          </a:prstGeom>
          <a:solidFill>
            <a:srgbClr val="B90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摇头丸</a:t>
            </a:r>
            <a:endParaRPr lang="zh-CN" altLang="en-US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3239190" y="4427277"/>
            <a:ext cx="1620957" cy="410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又名阿片、大烟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3247547" y="2583988"/>
            <a:ext cx="3262432" cy="410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滥用种类为联邦、立健亭、奥亭等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>
            <p:custDataLst>
              <p:tags r:id="rId4"/>
            </p:custDataLst>
          </p:nvPr>
        </p:nvSpPr>
        <p:spPr>
          <a:xfrm>
            <a:off x="1716515" y="2505196"/>
            <a:ext cx="1440000" cy="540000"/>
          </a:xfrm>
          <a:prstGeom prst="roundRect">
            <a:avLst>
              <a:gd name="adj" fmla="val 50000"/>
            </a:avLst>
          </a:prstGeom>
          <a:solidFill>
            <a:srgbClr val="B90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止咳水</a:t>
            </a:r>
            <a:endParaRPr lang="zh-CN" altLang="en-US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3262695" y="3468026"/>
            <a:ext cx="1826141" cy="410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又名巧茶、恰特草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: 圆角 16"/>
          <p:cNvSpPr/>
          <p:nvPr>
            <p:custDataLst>
              <p:tags r:id="rId6"/>
            </p:custDataLst>
          </p:nvPr>
        </p:nvSpPr>
        <p:spPr>
          <a:xfrm>
            <a:off x="1716515" y="3390307"/>
            <a:ext cx="1440000" cy="540000"/>
          </a:xfrm>
          <a:prstGeom prst="roundRect">
            <a:avLst>
              <a:gd name="adj" fmla="val 50000"/>
            </a:avLst>
          </a:prstGeom>
          <a:solidFill>
            <a:srgbClr val="B90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阿拉伯茶</a:t>
            </a:r>
            <a:endParaRPr lang="zh-CN" altLang="en-US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52617" y="76697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力量黑简" panose="00020600040101010101" pitchFamily="18" charset="-122"/>
                <a:ea typeface="汉仪力量黑简" panose="00020600040101010101" pitchFamily="18" charset="-122"/>
              </a:rPr>
              <a:t>迷惑性毒品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汉仪力量黑简" panose="00020600040101010101" pitchFamily="18" charset="-122"/>
              <a:ea typeface="汉仪力量黑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rippl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9" grpId="0"/>
      <p:bldP spid="15" grpId="0" bldLvl="0" animBg="1"/>
      <p:bldP spid="11" grpId="0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452617" y="2689746"/>
            <a:ext cx="5869958" cy="2898253"/>
            <a:chOff x="1140442" y="2842147"/>
            <a:chExt cx="5869958" cy="2898253"/>
          </a:xfrm>
        </p:grpSpPr>
        <p:sp>
          <p:nvSpPr>
            <p:cNvPr id="7" name="矩形: 圆角 6"/>
            <p:cNvSpPr/>
            <p:nvPr/>
          </p:nvSpPr>
          <p:spPr>
            <a:xfrm>
              <a:off x="1140442" y="2842147"/>
              <a:ext cx="5869958" cy="289825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“邮票”又名“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LSD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致幻剂”（也称麦角二乙酰胺，一种强烈的半人工致幻剂），因被制成邮票状而得名，属于口含式毒品。毒性是一般摇头丸的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3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倍，它是世界最强致幻剂，几微克就足以让人产生幻觉，使用后通常会心跳加速、血压升高，并出现急性精神分裂和强烈的幻觉，造成极大的心理落差。主要出现在欧美一带，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2016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年初，北京警方首次破获国内新型毒品“邮票”案。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4814976" y="5662634"/>
              <a:ext cx="1620957" cy="77766"/>
            </a:xfrm>
            <a:prstGeom prst="roundRect">
              <a:avLst>
                <a:gd name="adj" fmla="val 50000"/>
              </a:avLst>
            </a:prstGeom>
            <a:solidFill>
              <a:srgbClr val="B90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452617" y="76697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力量黑简" panose="00020600040101010101" pitchFamily="18" charset="-122"/>
                <a:ea typeface="汉仪力量黑简" panose="00020600040101010101" pitchFamily="18" charset="-122"/>
              </a:rPr>
              <a:t>新型毒品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汉仪力量黑简" panose="00020600040101010101" pitchFamily="18" charset="-122"/>
              <a:ea typeface="汉仪力量黑简" panose="00020600040101010101" pitchFamily="18" charset="-122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1452617" y="1886500"/>
            <a:ext cx="1620957" cy="540000"/>
          </a:xfrm>
          <a:prstGeom prst="roundRect">
            <a:avLst>
              <a:gd name="adj" fmla="val 50000"/>
            </a:avLst>
          </a:prstGeom>
          <a:solidFill>
            <a:srgbClr val="B90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邮票毒品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wind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52617" y="76697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力量黑简" panose="00020600040101010101" pitchFamily="18" charset="-122"/>
                <a:ea typeface="汉仪力量黑简" panose="00020600040101010101" pitchFamily="18" charset="-122"/>
              </a:rPr>
              <a:t>新型毒品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汉仪力量黑简" panose="00020600040101010101" pitchFamily="18" charset="-122"/>
              <a:ea typeface="汉仪力量黑简" panose="00020600040101010101" pitchFamily="18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231361" y="2399848"/>
            <a:ext cx="9845641" cy="1336560"/>
            <a:chOff x="-2835241" y="4403840"/>
            <a:chExt cx="9845641" cy="1336560"/>
          </a:xfrm>
        </p:grpSpPr>
        <p:sp>
          <p:nvSpPr>
            <p:cNvPr id="9" name="矩形: 圆角 8"/>
            <p:cNvSpPr/>
            <p:nvPr/>
          </p:nvSpPr>
          <p:spPr>
            <a:xfrm>
              <a:off x="-2835241" y="4403840"/>
              <a:ext cx="9845641" cy="13365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“神仙水”俗称液态快乐丸，英文缩写：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GHB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，药用成份为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γ-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羟基丁酸，是一种无色、无味的液体属于中枢神经抑制剂，它曾被用来当做全身麻醉剂。 后被不法人员制成喷雾状或胶囊状毒品。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2013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年初，在我国境内发现了“神仙水”毒品的踪迹。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: 圆角 10"/>
            <p:cNvSpPr/>
            <p:nvPr/>
          </p:nvSpPr>
          <p:spPr>
            <a:xfrm>
              <a:off x="4814976" y="5662634"/>
              <a:ext cx="1620957" cy="77766"/>
            </a:xfrm>
            <a:prstGeom prst="roundRect">
              <a:avLst>
                <a:gd name="adj" fmla="val 50000"/>
              </a:avLst>
            </a:prstGeom>
            <a:solidFill>
              <a:srgbClr val="B90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2" name="矩形: 圆角 11"/>
          <p:cNvSpPr/>
          <p:nvPr/>
        </p:nvSpPr>
        <p:spPr>
          <a:xfrm>
            <a:off x="1231361" y="1793038"/>
            <a:ext cx="1620957" cy="540000"/>
          </a:xfrm>
          <a:prstGeom prst="roundRect">
            <a:avLst>
              <a:gd name="adj" fmla="val 50000"/>
            </a:avLst>
          </a:prstGeom>
          <a:solidFill>
            <a:srgbClr val="B90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神仙水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231361" y="4644342"/>
            <a:ext cx="9845641" cy="1305951"/>
            <a:chOff x="-2835241" y="4434449"/>
            <a:chExt cx="9845641" cy="1305951"/>
          </a:xfrm>
        </p:grpSpPr>
        <p:sp>
          <p:nvSpPr>
            <p:cNvPr id="14" name="矩形: 圆角 13"/>
            <p:cNvSpPr/>
            <p:nvPr/>
          </p:nvSpPr>
          <p:spPr>
            <a:xfrm>
              <a:off x="-2835241" y="4434449"/>
              <a:ext cx="9845641" cy="126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“神仙水”隐蔽性很高，混入矿泉水、饮料、汁水多的水果、酒类等，人们食用时很难察觉。贩毒人员真是大开脑洞，将毒品重新包装，居然伪装成“蛇胆川贝液”等普通商品运输贩卖。吸食“神仙水”很容易上瘾，也很难戒除。吸食后，会严重伤害肝脏，并导致暂时性记忆丧失。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4814976" y="5662634"/>
              <a:ext cx="1620957" cy="77766"/>
            </a:xfrm>
            <a:prstGeom prst="roundRect">
              <a:avLst>
                <a:gd name="adj" fmla="val 50000"/>
              </a:avLst>
            </a:prstGeom>
            <a:solidFill>
              <a:srgbClr val="B90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6" name="矩形: 圆角 15"/>
          <p:cNvSpPr/>
          <p:nvPr/>
        </p:nvSpPr>
        <p:spPr>
          <a:xfrm>
            <a:off x="1231361" y="4023857"/>
            <a:ext cx="1620957" cy="540000"/>
          </a:xfrm>
          <a:prstGeom prst="roundRect">
            <a:avLst>
              <a:gd name="adj" fmla="val 50000"/>
            </a:avLst>
          </a:prstGeom>
          <a:solidFill>
            <a:srgbClr val="B90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特点及影响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2000">
        <p:checker/>
      </p:transition>
    </mc:Choice>
    <mc:Fallback>
      <p:transition spd="slow" advTm="2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52617" y="76697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力量黑简" panose="00020600040101010101" pitchFamily="18" charset="-122"/>
                <a:ea typeface="汉仪力量黑简" panose="00020600040101010101" pitchFamily="18" charset="-122"/>
              </a:rPr>
              <a:t>新型毒品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汉仪力量黑简" panose="00020600040101010101" pitchFamily="18" charset="-122"/>
              <a:ea typeface="汉仪力量黑简" panose="00020600040101010101" pitchFamily="18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214428" y="2455673"/>
            <a:ext cx="9845641" cy="1162202"/>
            <a:chOff x="-2835241" y="4578198"/>
            <a:chExt cx="9845641" cy="1162202"/>
          </a:xfrm>
        </p:grpSpPr>
        <p:sp>
          <p:nvSpPr>
            <p:cNvPr id="9" name="矩形: 圆角 8"/>
            <p:cNvSpPr/>
            <p:nvPr/>
          </p:nvSpPr>
          <p:spPr>
            <a:xfrm>
              <a:off x="-2835241" y="4578198"/>
              <a:ext cx="9845641" cy="116220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毒品奶茶是一种新型毒品，主要成分是氯胺酮、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MDMA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等多种成分，遇水即溶，即冲即饮，与各种饮品混合后，口味都不发生变化，甚至香味都相似。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2011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年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月，沈阳铁路警方首次查获新型毒品“奶茶”。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: 圆角 10"/>
            <p:cNvSpPr/>
            <p:nvPr/>
          </p:nvSpPr>
          <p:spPr>
            <a:xfrm>
              <a:off x="4814976" y="5662634"/>
              <a:ext cx="1620957" cy="77766"/>
            </a:xfrm>
            <a:prstGeom prst="roundRect">
              <a:avLst>
                <a:gd name="adj" fmla="val 50000"/>
              </a:avLst>
            </a:prstGeom>
            <a:solidFill>
              <a:srgbClr val="B90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2" name="矩形: 圆角 11"/>
          <p:cNvSpPr/>
          <p:nvPr/>
        </p:nvSpPr>
        <p:spPr>
          <a:xfrm>
            <a:off x="1214428" y="1809971"/>
            <a:ext cx="1620957" cy="540000"/>
          </a:xfrm>
          <a:prstGeom prst="roundRect">
            <a:avLst>
              <a:gd name="adj" fmla="val 50000"/>
            </a:avLst>
          </a:prstGeom>
          <a:solidFill>
            <a:srgbClr val="B90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“奶茶”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 flipH="1">
            <a:off x="1214428" y="4529991"/>
            <a:ext cx="9845641" cy="1386436"/>
            <a:chOff x="-2835241" y="4353964"/>
            <a:chExt cx="9845641" cy="1386436"/>
          </a:xfrm>
        </p:grpSpPr>
        <p:sp>
          <p:nvSpPr>
            <p:cNvPr id="14" name="矩形: 圆角 13"/>
            <p:cNvSpPr/>
            <p:nvPr/>
          </p:nvSpPr>
          <p:spPr>
            <a:xfrm>
              <a:off x="-2835241" y="4353964"/>
              <a:ext cx="9845641" cy="134048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外在形态粉末状，与咖啡、奶茶相似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;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多用奶茶、咖啡、茶叶包等包装掩饰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;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使用方法简易，用开水调和后即可吸食，也可与其他饮品混合饮用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;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主要成分是氯胺酮、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MDMA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等，作用与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K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粉、冰毒相似，使人极度亢奋，容易上瘾。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4814976" y="5662634"/>
              <a:ext cx="1620957" cy="77766"/>
            </a:xfrm>
            <a:prstGeom prst="roundRect">
              <a:avLst>
                <a:gd name="adj" fmla="val 50000"/>
              </a:avLst>
            </a:prstGeom>
            <a:solidFill>
              <a:srgbClr val="B90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6" name="矩形: 圆角 15"/>
          <p:cNvSpPr/>
          <p:nvPr/>
        </p:nvSpPr>
        <p:spPr>
          <a:xfrm>
            <a:off x="9439112" y="3888391"/>
            <a:ext cx="1620957" cy="540000"/>
          </a:xfrm>
          <a:prstGeom prst="roundRect">
            <a:avLst>
              <a:gd name="adj" fmla="val 50000"/>
            </a:avLst>
          </a:prstGeom>
          <a:solidFill>
            <a:srgbClr val="B90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特点及影响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">
        <p14:ripple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/>
          <p:nvPr/>
        </p:nvSpPr>
        <p:spPr>
          <a:xfrm rot="10800000" flipV="1">
            <a:off x="7640840" y="3715607"/>
            <a:ext cx="6293307" cy="3146654"/>
          </a:xfrm>
          <a:custGeom>
            <a:avLst/>
            <a:gdLst>
              <a:gd name="connsiteX0" fmla="*/ 2369457 w 4738914"/>
              <a:gd name="connsiteY0" fmla="*/ 0 h 2369457"/>
              <a:gd name="connsiteX1" fmla="*/ 4738914 w 4738914"/>
              <a:gd name="connsiteY1" fmla="*/ 2369457 h 2369457"/>
              <a:gd name="connsiteX2" fmla="*/ 4129314 w 4738914"/>
              <a:gd name="connsiteY2" fmla="*/ 2369457 h 2369457"/>
              <a:gd name="connsiteX3" fmla="*/ 2369457 w 4738914"/>
              <a:gd name="connsiteY3" fmla="*/ 609600 h 2369457"/>
              <a:gd name="connsiteX4" fmla="*/ 609600 w 4738914"/>
              <a:gd name="connsiteY4" fmla="*/ 2369457 h 2369457"/>
              <a:gd name="connsiteX5" fmla="*/ 0 w 4738914"/>
              <a:gd name="connsiteY5" fmla="*/ 2369457 h 2369457"/>
              <a:gd name="connsiteX6" fmla="*/ 2369457 w 4738914"/>
              <a:gd name="connsiteY6" fmla="*/ 0 h 236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8914" h="2369457">
                <a:moveTo>
                  <a:pt x="2369457" y="0"/>
                </a:moveTo>
                <a:cubicBezTo>
                  <a:pt x="3678072" y="0"/>
                  <a:pt x="4738914" y="1060842"/>
                  <a:pt x="4738914" y="2369457"/>
                </a:cubicBezTo>
                <a:lnTo>
                  <a:pt x="4129314" y="2369457"/>
                </a:lnTo>
                <a:cubicBezTo>
                  <a:pt x="4129314" y="1397515"/>
                  <a:pt x="3341399" y="609600"/>
                  <a:pt x="2369457" y="609600"/>
                </a:cubicBezTo>
                <a:cubicBezTo>
                  <a:pt x="1397515" y="609600"/>
                  <a:pt x="609600" y="1397515"/>
                  <a:pt x="609600" y="2369457"/>
                </a:cubicBezTo>
                <a:lnTo>
                  <a:pt x="0" y="2369457"/>
                </a:lnTo>
                <a:cubicBezTo>
                  <a:pt x="0" y="1060842"/>
                  <a:pt x="1060842" y="0"/>
                  <a:pt x="23694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任意多边形: 形状 29"/>
          <p:cNvSpPr/>
          <p:nvPr/>
        </p:nvSpPr>
        <p:spPr>
          <a:xfrm>
            <a:off x="1396643" y="1433507"/>
            <a:ext cx="9398714" cy="4140000"/>
          </a:xfrm>
          <a:custGeom>
            <a:avLst/>
            <a:gdLst>
              <a:gd name="connsiteX0" fmla="*/ 156741 w 9398714"/>
              <a:gd name="connsiteY0" fmla="*/ 0 h 3809182"/>
              <a:gd name="connsiteX1" fmla="*/ 9241973 w 9398714"/>
              <a:gd name="connsiteY1" fmla="*/ 0 h 3809182"/>
              <a:gd name="connsiteX2" fmla="*/ 9398714 w 9398714"/>
              <a:gd name="connsiteY2" fmla="*/ 156741 h 3809182"/>
              <a:gd name="connsiteX3" fmla="*/ 9398714 w 9398714"/>
              <a:gd name="connsiteY3" fmla="*/ 476250 h 3809182"/>
              <a:gd name="connsiteX4" fmla="*/ 9398714 w 9398714"/>
              <a:gd name="connsiteY4" fmla="*/ 783688 h 3809182"/>
              <a:gd name="connsiteX5" fmla="*/ 9398714 w 9398714"/>
              <a:gd name="connsiteY5" fmla="*/ 3025494 h 3809182"/>
              <a:gd name="connsiteX6" fmla="*/ 9398714 w 9398714"/>
              <a:gd name="connsiteY6" fmla="*/ 3273406 h 3809182"/>
              <a:gd name="connsiteX7" fmla="*/ 9398714 w 9398714"/>
              <a:gd name="connsiteY7" fmla="*/ 3652441 h 3809182"/>
              <a:gd name="connsiteX8" fmla="*/ 9241973 w 9398714"/>
              <a:gd name="connsiteY8" fmla="*/ 3809182 h 3809182"/>
              <a:gd name="connsiteX9" fmla="*/ 156741 w 9398714"/>
              <a:gd name="connsiteY9" fmla="*/ 3809182 h 3809182"/>
              <a:gd name="connsiteX10" fmla="*/ 0 w 9398714"/>
              <a:gd name="connsiteY10" fmla="*/ 3652441 h 3809182"/>
              <a:gd name="connsiteX11" fmla="*/ 0 w 9398714"/>
              <a:gd name="connsiteY11" fmla="*/ 3273406 h 3809182"/>
              <a:gd name="connsiteX12" fmla="*/ 0 w 9398714"/>
              <a:gd name="connsiteY12" fmla="*/ 3025494 h 3809182"/>
              <a:gd name="connsiteX13" fmla="*/ 0 w 9398714"/>
              <a:gd name="connsiteY13" fmla="*/ 783689 h 3809182"/>
              <a:gd name="connsiteX14" fmla="*/ 0 w 9398714"/>
              <a:gd name="connsiteY14" fmla="*/ 783688 h 3809182"/>
              <a:gd name="connsiteX15" fmla="*/ 0 w 9398714"/>
              <a:gd name="connsiteY15" fmla="*/ 156741 h 3809182"/>
              <a:gd name="connsiteX16" fmla="*/ 156741 w 9398714"/>
              <a:gd name="connsiteY16" fmla="*/ 0 h 380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398714" h="3809182">
                <a:moveTo>
                  <a:pt x="156741" y="0"/>
                </a:moveTo>
                <a:lnTo>
                  <a:pt x="9241973" y="0"/>
                </a:lnTo>
                <a:cubicBezTo>
                  <a:pt x="9328539" y="0"/>
                  <a:pt x="9398714" y="70175"/>
                  <a:pt x="9398714" y="156741"/>
                </a:cubicBezTo>
                <a:lnTo>
                  <a:pt x="9398714" y="476250"/>
                </a:lnTo>
                <a:lnTo>
                  <a:pt x="9398714" y="783688"/>
                </a:lnTo>
                <a:lnTo>
                  <a:pt x="9398714" y="3025494"/>
                </a:lnTo>
                <a:lnTo>
                  <a:pt x="9398714" y="3273406"/>
                </a:lnTo>
                <a:lnTo>
                  <a:pt x="9398714" y="3652441"/>
                </a:lnTo>
                <a:cubicBezTo>
                  <a:pt x="9398714" y="3739007"/>
                  <a:pt x="9328539" y="3809182"/>
                  <a:pt x="9241973" y="3809182"/>
                </a:cubicBezTo>
                <a:lnTo>
                  <a:pt x="156741" y="3809182"/>
                </a:lnTo>
                <a:cubicBezTo>
                  <a:pt x="70175" y="3809182"/>
                  <a:pt x="0" y="3739007"/>
                  <a:pt x="0" y="3652441"/>
                </a:cubicBezTo>
                <a:lnTo>
                  <a:pt x="0" y="3273406"/>
                </a:lnTo>
                <a:lnTo>
                  <a:pt x="0" y="3025494"/>
                </a:lnTo>
                <a:lnTo>
                  <a:pt x="0" y="783689"/>
                </a:lnTo>
                <a:lnTo>
                  <a:pt x="0" y="783688"/>
                </a:lnTo>
                <a:lnTo>
                  <a:pt x="0" y="156741"/>
                </a:lnTo>
                <a:cubicBezTo>
                  <a:pt x="0" y="70175"/>
                  <a:pt x="70175" y="0"/>
                  <a:pt x="1567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1885064" y="2810864"/>
            <a:ext cx="842187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3200"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zh-CN" alt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雅酷黑 85W" panose="020B0904020202020204" pitchFamily="34" charset="-122"/>
                <a:ea typeface="汉仪雅酷黑 85W" panose="020B0904020202020204" pitchFamily="34" charset="-122"/>
              </a:rPr>
              <a:t>毒品的危害</a:t>
            </a:r>
            <a:endParaRPr lang="zh-CN" altLang="en-US" sz="8000" dirty="0">
              <a:solidFill>
                <a:schemeClr val="tx1">
                  <a:lumMod val="85000"/>
                  <a:lumOff val="15000"/>
                </a:schemeClr>
              </a:solidFill>
              <a:latin typeface="汉仪雅酷黑 85W" panose="020B0904020202020204" pitchFamily="34" charset="-122"/>
              <a:ea typeface="汉仪雅酷黑 85W" panose="020B0904020202020204" pitchFamily="34" charset="-122"/>
            </a:endParaRPr>
          </a:p>
        </p:txBody>
      </p:sp>
      <p:sp>
        <p:nvSpPr>
          <p:cNvPr id="36" name="任意多边形: 形状 35"/>
          <p:cNvSpPr/>
          <p:nvPr/>
        </p:nvSpPr>
        <p:spPr>
          <a:xfrm rot="5400000">
            <a:off x="11143621" y="678232"/>
            <a:ext cx="761999" cy="326571"/>
          </a:xfrm>
          <a:custGeom>
            <a:avLst/>
            <a:gdLst>
              <a:gd name="connsiteX0" fmla="*/ 1684867 w 1778001"/>
              <a:gd name="connsiteY0" fmla="*/ 575732 h 762000"/>
              <a:gd name="connsiteX1" fmla="*/ 1778001 w 1778001"/>
              <a:gd name="connsiteY1" fmla="*/ 668866 h 762000"/>
              <a:gd name="connsiteX2" fmla="*/ 1684867 w 1778001"/>
              <a:gd name="connsiteY2" fmla="*/ 762000 h 762000"/>
              <a:gd name="connsiteX3" fmla="*/ 1591733 w 1778001"/>
              <a:gd name="connsiteY3" fmla="*/ 668866 h 762000"/>
              <a:gd name="connsiteX4" fmla="*/ 1684867 w 1778001"/>
              <a:gd name="connsiteY4" fmla="*/ 575732 h 762000"/>
              <a:gd name="connsiteX5" fmla="*/ 1286933 w 1778001"/>
              <a:gd name="connsiteY5" fmla="*/ 575732 h 762000"/>
              <a:gd name="connsiteX6" fmla="*/ 1380067 w 1778001"/>
              <a:gd name="connsiteY6" fmla="*/ 668866 h 762000"/>
              <a:gd name="connsiteX7" fmla="*/ 1286933 w 1778001"/>
              <a:gd name="connsiteY7" fmla="*/ 762000 h 762000"/>
              <a:gd name="connsiteX8" fmla="*/ 1193799 w 1778001"/>
              <a:gd name="connsiteY8" fmla="*/ 668866 h 762000"/>
              <a:gd name="connsiteX9" fmla="*/ 1286933 w 1778001"/>
              <a:gd name="connsiteY9" fmla="*/ 575732 h 762000"/>
              <a:gd name="connsiteX10" fmla="*/ 889000 w 1778001"/>
              <a:gd name="connsiteY10" fmla="*/ 575732 h 762000"/>
              <a:gd name="connsiteX11" fmla="*/ 982134 w 1778001"/>
              <a:gd name="connsiteY11" fmla="*/ 668866 h 762000"/>
              <a:gd name="connsiteX12" fmla="*/ 889000 w 1778001"/>
              <a:gd name="connsiteY12" fmla="*/ 762000 h 762000"/>
              <a:gd name="connsiteX13" fmla="*/ 795866 w 1778001"/>
              <a:gd name="connsiteY13" fmla="*/ 668866 h 762000"/>
              <a:gd name="connsiteX14" fmla="*/ 889000 w 1778001"/>
              <a:gd name="connsiteY14" fmla="*/ 575732 h 762000"/>
              <a:gd name="connsiteX15" fmla="*/ 491067 w 1778001"/>
              <a:gd name="connsiteY15" fmla="*/ 575732 h 762000"/>
              <a:gd name="connsiteX16" fmla="*/ 584201 w 1778001"/>
              <a:gd name="connsiteY16" fmla="*/ 668866 h 762000"/>
              <a:gd name="connsiteX17" fmla="*/ 491067 w 1778001"/>
              <a:gd name="connsiteY17" fmla="*/ 762000 h 762000"/>
              <a:gd name="connsiteX18" fmla="*/ 397933 w 1778001"/>
              <a:gd name="connsiteY18" fmla="*/ 668866 h 762000"/>
              <a:gd name="connsiteX19" fmla="*/ 491067 w 1778001"/>
              <a:gd name="connsiteY19" fmla="*/ 575732 h 762000"/>
              <a:gd name="connsiteX20" fmla="*/ 93134 w 1778001"/>
              <a:gd name="connsiteY20" fmla="*/ 575732 h 762000"/>
              <a:gd name="connsiteX21" fmla="*/ 186268 w 1778001"/>
              <a:gd name="connsiteY21" fmla="*/ 668866 h 762000"/>
              <a:gd name="connsiteX22" fmla="*/ 93134 w 1778001"/>
              <a:gd name="connsiteY22" fmla="*/ 762000 h 762000"/>
              <a:gd name="connsiteX23" fmla="*/ 0 w 1778001"/>
              <a:gd name="connsiteY23" fmla="*/ 668866 h 762000"/>
              <a:gd name="connsiteX24" fmla="*/ 93134 w 1778001"/>
              <a:gd name="connsiteY24" fmla="*/ 575732 h 762000"/>
              <a:gd name="connsiteX25" fmla="*/ 1684867 w 1778001"/>
              <a:gd name="connsiteY25" fmla="*/ 287866 h 762000"/>
              <a:gd name="connsiteX26" fmla="*/ 1778001 w 1778001"/>
              <a:gd name="connsiteY26" fmla="*/ 381000 h 762000"/>
              <a:gd name="connsiteX27" fmla="*/ 1684867 w 1778001"/>
              <a:gd name="connsiteY27" fmla="*/ 474134 h 762000"/>
              <a:gd name="connsiteX28" fmla="*/ 1591733 w 1778001"/>
              <a:gd name="connsiteY28" fmla="*/ 381000 h 762000"/>
              <a:gd name="connsiteX29" fmla="*/ 1684867 w 1778001"/>
              <a:gd name="connsiteY29" fmla="*/ 287866 h 762000"/>
              <a:gd name="connsiteX30" fmla="*/ 1286933 w 1778001"/>
              <a:gd name="connsiteY30" fmla="*/ 287866 h 762000"/>
              <a:gd name="connsiteX31" fmla="*/ 1380067 w 1778001"/>
              <a:gd name="connsiteY31" fmla="*/ 381000 h 762000"/>
              <a:gd name="connsiteX32" fmla="*/ 1286933 w 1778001"/>
              <a:gd name="connsiteY32" fmla="*/ 474134 h 762000"/>
              <a:gd name="connsiteX33" fmla="*/ 1193799 w 1778001"/>
              <a:gd name="connsiteY33" fmla="*/ 381000 h 762000"/>
              <a:gd name="connsiteX34" fmla="*/ 1286933 w 1778001"/>
              <a:gd name="connsiteY34" fmla="*/ 287866 h 762000"/>
              <a:gd name="connsiteX35" fmla="*/ 889000 w 1778001"/>
              <a:gd name="connsiteY35" fmla="*/ 287866 h 762000"/>
              <a:gd name="connsiteX36" fmla="*/ 982134 w 1778001"/>
              <a:gd name="connsiteY36" fmla="*/ 381000 h 762000"/>
              <a:gd name="connsiteX37" fmla="*/ 889000 w 1778001"/>
              <a:gd name="connsiteY37" fmla="*/ 474134 h 762000"/>
              <a:gd name="connsiteX38" fmla="*/ 795866 w 1778001"/>
              <a:gd name="connsiteY38" fmla="*/ 381000 h 762000"/>
              <a:gd name="connsiteX39" fmla="*/ 889000 w 1778001"/>
              <a:gd name="connsiteY39" fmla="*/ 287866 h 762000"/>
              <a:gd name="connsiteX40" fmla="*/ 491067 w 1778001"/>
              <a:gd name="connsiteY40" fmla="*/ 287866 h 762000"/>
              <a:gd name="connsiteX41" fmla="*/ 584201 w 1778001"/>
              <a:gd name="connsiteY41" fmla="*/ 381000 h 762000"/>
              <a:gd name="connsiteX42" fmla="*/ 491067 w 1778001"/>
              <a:gd name="connsiteY42" fmla="*/ 474134 h 762000"/>
              <a:gd name="connsiteX43" fmla="*/ 397933 w 1778001"/>
              <a:gd name="connsiteY43" fmla="*/ 381000 h 762000"/>
              <a:gd name="connsiteX44" fmla="*/ 491067 w 1778001"/>
              <a:gd name="connsiteY44" fmla="*/ 287866 h 762000"/>
              <a:gd name="connsiteX45" fmla="*/ 93134 w 1778001"/>
              <a:gd name="connsiteY45" fmla="*/ 287866 h 762000"/>
              <a:gd name="connsiteX46" fmla="*/ 186268 w 1778001"/>
              <a:gd name="connsiteY46" fmla="*/ 381000 h 762000"/>
              <a:gd name="connsiteX47" fmla="*/ 93134 w 1778001"/>
              <a:gd name="connsiteY47" fmla="*/ 474134 h 762000"/>
              <a:gd name="connsiteX48" fmla="*/ 0 w 1778001"/>
              <a:gd name="connsiteY48" fmla="*/ 381000 h 762000"/>
              <a:gd name="connsiteX49" fmla="*/ 93134 w 1778001"/>
              <a:gd name="connsiteY49" fmla="*/ 287866 h 762000"/>
              <a:gd name="connsiteX50" fmla="*/ 1684867 w 1778001"/>
              <a:gd name="connsiteY50" fmla="*/ 0 h 762000"/>
              <a:gd name="connsiteX51" fmla="*/ 1778001 w 1778001"/>
              <a:gd name="connsiteY51" fmla="*/ 93134 h 762000"/>
              <a:gd name="connsiteX52" fmla="*/ 1684867 w 1778001"/>
              <a:gd name="connsiteY52" fmla="*/ 186268 h 762000"/>
              <a:gd name="connsiteX53" fmla="*/ 1591733 w 1778001"/>
              <a:gd name="connsiteY53" fmla="*/ 93134 h 762000"/>
              <a:gd name="connsiteX54" fmla="*/ 1684867 w 1778001"/>
              <a:gd name="connsiteY54" fmla="*/ 0 h 762000"/>
              <a:gd name="connsiteX55" fmla="*/ 1286933 w 1778001"/>
              <a:gd name="connsiteY55" fmla="*/ 0 h 762000"/>
              <a:gd name="connsiteX56" fmla="*/ 1380067 w 1778001"/>
              <a:gd name="connsiteY56" fmla="*/ 93134 h 762000"/>
              <a:gd name="connsiteX57" fmla="*/ 1286933 w 1778001"/>
              <a:gd name="connsiteY57" fmla="*/ 186268 h 762000"/>
              <a:gd name="connsiteX58" fmla="*/ 1193799 w 1778001"/>
              <a:gd name="connsiteY58" fmla="*/ 93134 h 762000"/>
              <a:gd name="connsiteX59" fmla="*/ 1286933 w 1778001"/>
              <a:gd name="connsiteY59" fmla="*/ 0 h 762000"/>
              <a:gd name="connsiteX60" fmla="*/ 889000 w 1778001"/>
              <a:gd name="connsiteY60" fmla="*/ 0 h 762000"/>
              <a:gd name="connsiteX61" fmla="*/ 982134 w 1778001"/>
              <a:gd name="connsiteY61" fmla="*/ 93134 h 762000"/>
              <a:gd name="connsiteX62" fmla="*/ 889000 w 1778001"/>
              <a:gd name="connsiteY62" fmla="*/ 186268 h 762000"/>
              <a:gd name="connsiteX63" fmla="*/ 795866 w 1778001"/>
              <a:gd name="connsiteY63" fmla="*/ 93134 h 762000"/>
              <a:gd name="connsiteX64" fmla="*/ 889000 w 1778001"/>
              <a:gd name="connsiteY64" fmla="*/ 0 h 762000"/>
              <a:gd name="connsiteX65" fmla="*/ 491067 w 1778001"/>
              <a:gd name="connsiteY65" fmla="*/ 0 h 762000"/>
              <a:gd name="connsiteX66" fmla="*/ 584201 w 1778001"/>
              <a:gd name="connsiteY66" fmla="*/ 93134 h 762000"/>
              <a:gd name="connsiteX67" fmla="*/ 491067 w 1778001"/>
              <a:gd name="connsiteY67" fmla="*/ 186268 h 762000"/>
              <a:gd name="connsiteX68" fmla="*/ 397933 w 1778001"/>
              <a:gd name="connsiteY68" fmla="*/ 93134 h 762000"/>
              <a:gd name="connsiteX69" fmla="*/ 491067 w 1778001"/>
              <a:gd name="connsiteY69" fmla="*/ 0 h 762000"/>
              <a:gd name="connsiteX70" fmla="*/ 93134 w 1778001"/>
              <a:gd name="connsiteY70" fmla="*/ 0 h 762000"/>
              <a:gd name="connsiteX71" fmla="*/ 186268 w 1778001"/>
              <a:gd name="connsiteY71" fmla="*/ 93134 h 762000"/>
              <a:gd name="connsiteX72" fmla="*/ 93134 w 1778001"/>
              <a:gd name="connsiteY72" fmla="*/ 186268 h 762000"/>
              <a:gd name="connsiteX73" fmla="*/ 0 w 1778001"/>
              <a:gd name="connsiteY73" fmla="*/ 93134 h 762000"/>
              <a:gd name="connsiteX74" fmla="*/ 93134 w 1778001"/>
              <a:gd name="connsiteY7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778001" h="762000">
                <a:moveTo>
                  <a:pt x="1684867" y="575732"/>
                </a:moveTo>
                <a:cubicBezTo>
                  <a:pt x="1736303" y="575732"/>
                  <a:pt x="1778001" y="617430"/>
                  <a:pt x="1778001" y="668866"/>
                </a:cubicBezTo>
                <a:cubicBezTo>
                  <a:pt x="1778001" y="720302"/>
                  <a:pt x="1736303" y="762000"/>
                  <a:pt x="1684867" y="762000"/>
                </a:cubicBezTo>
                <a:cubicBezTo>
                  <a:pt x="1633431" y="762000"/>
                  <a:pt x="1591733" y="720302"/>
                  <a:pt x="1591733" y="668866"/>
                </a:cubicBezTo>
                <a:cubicBezTo>
                  <a:pt x="1591733" y="617430"/>
                  <a:pt x="1633431" y="575732"/>
                  <a:pt x="1684867" y="575732"/>
                </a:cubicBezTo>
                <a:close/>
                <a:moveTo>
                  <a:pt x="1286933" y="575732"/>
                </a:moveTo>
                <a:cubicBezTo>
                  <a:pt x="1338369" y="575732"/>
                  <a:pt x="1380067" y="617430"/>
                  <a:pt x="1380067" y="668866"/>
                </a:cubicBezTo>
                <a:cubicBezTo>
                  <a:pt x="1380067" y="720302"/>
                  <a:pt x="1338369" y="762000"/>
                  <a:pt x="1286933" y="762000"/>
                </a:cubicBezTo>
                <a:cubicBezTo>
                  <a:pt x="1235497" y="762000"/>
                  <a:pt x="1193799" y="720302"/>
                  <a:pt x="1193799" y="668866"/>
                </a:cubicBezTo>
                <a:cubicBezTo>
                  <a:pt x="1193799" y="617430"/>
                  <a:pt x="1235497" y="575732"/>
                  <a:pt x="1286933" y="575732"/>
                </a:cubicBezTo>
                <a:close/>
                <a:moveTo>
                  <a:pt x="889000" y="575732"/>
                </a:moveTo>
                <a:cubicBezTo>
                  <a:pt x="940436" y="575732"/>
                  <a:pt x="982134" y="617430"/>
                  <a:pt x="982134" y="668866"/>
                </a:cubicBezTo>
                <a:cubicBezTo>
                  <a:pt x="982134" y="720302"/>
                  <a:pt x="940436" y="762000"/>
                  <a:pt x="889000" y="762000"/>
                </a:cubicBezTo>
                <a:cubicBezTo>
                  <a:pt x="837564" y="762000"/>
                  <a:pt x="795866" y="720302"/>
                  <a:pt x="795866" y="668866"/>
                </a:cubicBezTo>
                <a:cubicBezTo>
                  <a:pt x="795866" y="617430"/>
                  <a:pt x="837564" y="575732"/>
                  <a:pt x="889000" y="575732"/>
                </a:cubicBezTo>
                <a:close/>
                <a:moveTo>
                  <a:pt x="491067" y="575732"/>
                </a:moveTo>
                <a:cubicBezTo>
                  <a:pt x="542503" y="575732"/>
                  <a:pt x="584201" y="617430"/>
                  <a:pt x="584201" y="668866"/>
                </a:cubicBezTo>
                <a:cubicBezTo>
                  <a:pt x="584201" y="720302"/>
                  <a:pt x="542503" y="762000"/>
                  <a:pt x="491067" y="762000"/>
                </a:cubicBezTo>
                <a:cubicBezTo>
                  <a:pt x="439631" y="762000"/>
                  <a:pt x="397933" y="720302"/>
                  <a:pt x="397933" y="668866"/>
                </a:cubicBezTo>
                <a:cubicBezTo>
                  <a:pt x="397933" y="617430"/>
                  <a:pt x="439631" y="575732"/>
                  <a:pt x="491067" y="575732"/>
                </a:cubicBezTo>
                <a:close/>
                <a:moveTo>
                  <a:pt x="93134" y="575732"/>
                </a:moveTo>
                <a:cubicBezTo>
                  <a:pt x="144570" y="575732"/>
                  <a:pt x="186268" y="617430"/>
                  <a:pt x="186268" y="668866"/>
                </a:cubicBezTo>
                <a:cubicBezTo>
                  <a:pt x="186268" y="720302"/>
                  <a:pt x="144570" y="762000"/>
                  <a:pt x="93134" y="762000"/>
                </a:cubicBezTo>
                <a:cubicBezTo>
                  <a:pt x="41698" y="762000"/>
                  <a:pt x="0" y="720302"/>
                  <a:pt x="0" y="668866"/>
                </a:cubicBezTo>
                <a:cubicBezTo>
                  <a:pt x="0" y="617430"/>
                  <a:pt x="41698" y="575732"/>
                  <a:pt x="93134" y="575732"/>
                </a:cubicBezTo>
                <a:close/>
                <a:moveTo>
                  <a:pt x="1684867" y="287866"/>
                </a:moveTo>
                <a:cubicBezTo>
                  <a:pt x="1736303" y="287866"/>
                  <a:pt x="1778001" y="329564"/>
                  <a:pt x="1778001" y="381000"/>
                </a:cubicBezTo>
                <a:cubicBezTo>
                  <a:pt x="1778001" y="432436"/>
                  <a:pt x="1736303" y="474134"/>
                  <a:pt x="1684867" y="474134"/>
                </a:cubicBezTo>
                <a:cubicBezTo>
                  <a:pt x="1633431" y="474134"/>
                  <a:pt x="1591733" y="432436"/>
                  <a:pt x="1591733" y="381000"/>
                </a:cubicBezTo>
                <a:cubicBezTo>
                  <a:pt x="1591733" y="329564"/>
                  <a:pt x="1633431" y="287866"/>
                  <a:pt x="1684867" y="287866"/>
                </a:cubicBezTo>
                <a:close/>
                <a:moveTo>
                  <a:pt x="1286933" y="287866"/>
                </a:moveTo>
                <a:cubicBezTo>
                  <a:pt x="1338369" y="287866"/>
                  <a:pt x="1380067" y="329564"/>
                  <a:pt x="1380067" y="381000"/>
                </a:cubicBezTo>
                <a:cubicBezTo>
                  <a:pt x="1380067" y="432436"/>
                  <a:pt x="1338369" y="474134"/>
                  <a:pt x="1286933" y="474134"/>
                </a:cubicBezTo>
                <a:cubicBezTo>
                  <a:pt x="1235497" y="474134"/>
                  <a:pt x="1193799" y="432436"/>
                  <a:pt x="1193799" y="381000"/>
                </a:cubicBezTo>
                <a:cubicBezTo>
                  <a:pt x="1193799" y="329564"/>
                  <a:pt x="1235497" y="287866"/>
                  <a:pt x="1286933" y="287866"/>
                </a:cubicBezTo>
                <a:close/>
                <a:moveTo>
                  <a:pt x="889000" y="287866"/>
                </a:moveTo>
                <a:cubicBezTo>
                  <a:pt x="940436" y="287866"/>
                  <a:pt x="982134" y="329564"/>
                  <a:pt x="982134" y="381000"/>
                </a:cubicBezTo>
                <a:cubicBezTo>
                  <a:pt x="982134" y="432436"/>
                  <a:pt x="940436" y="474134"/>
                  <a:pt x="889000" y="474134"/>
                </a:cubicBezTo>
                <a:cubicBezTo>
                  <a:pt x="837564" y="474134"/>
                  <a:pt x="795866" y="432436"/>
                  <a:pt x="795866" y="381000"/>
                </a:cubicBezTo>
                <a:cubicBezTo>
                  <a:pt x="795866" y="329564"/>
                  <a:pt x="837564" y="287866"/>
                  <a:pt x="889000" y="287866"/>
                </a:cubicBezTo>
                <a:close/>
                <a:moveTo>
                  <a:pt x="491067" y="287866"/>
                </a:moveTo>
                <a:cubicBezTo>
                  <a:pt x="542503" y="287866"/>
                  <a:pt x="584201" y="329564"/>
                  <a:pt x="584201" y="381000"/>
                </a:cubicBezTo>
                <a:cubicBezTo>
                  <a:pt x="584201" y="432436"/>
                  <a:pt x="542503" y="474134"/>
                  <a:pt x="491067" y="474134"/>
                </a:cubicBezTo>
                <a:cubicBezTo>
                  <a:pt x="439631" y="474134"/>
                  <a:pt x="397933" y="432436"/>
                  <a:pt x="397933" y="381000"/>
                </a:cubicBezTo>
                <a:cubicBezTo>
                  <a:pt x="397933" y="329564"/>
                  <a:pt x="439631" y="287866"/>
                  <a:pt x="491067" y="287866"/>
                </a:cubicBezTo>
                <a:close/>
                <a:moveTo>
                  <a:pt x="93134" y="287866"/>
                </a:moveTo>
                <a:cubicBezTo>
                  <a:pt x="144570" y="287866"/>
                  <a:pt x="186268" y="329564"/>
                  <a:pt x="186268" y="381000"/>
                </a:cubicBezTo>
                <a:cubicBezTo>
                  <a:pt x="186268" y="432436"/>
                  <a:pt x="144570" y="474134"/>
                  <a:pt x="93134" y="474134"/>
                </a:cubicBezTo>
                <a:cubicBezTo>
                  <a:pt x="41698" y="474134"/>
                  <a:pt x="0" y="432436"/>
                  <a:pt x="0" y="381000"/>
                </a:cubicBezTo>
                <a:cubicBezTo>
                  <a:pt x="0" y="329564"/>
                  <a:pt x="41698" y="287866"/>
                  <a:pt x="93134" y="287866"/>
                </a:cubicBezTo>
                <a:close/>
                <a:moveTo>
                  <a:pt x="1684867" y="0"/>
                </a:moveTo>
                <a:cubicBezTo>
                  <a:pt x="1736303" y="0"/>
                  <a:pt x="1778001" y="41698"/>
                  <a:pt x="1778001" y="93134"/>
                </a:cubicBezTo>
                <a:cubicBezTo>
                  <a:pt x="1778001" y="144570"/>
                  <a:pt x="1736303" y="186268"/>
                  <a:pt x="1684867" y="186268"/>
                </a:cubicBezTo>
                <a:cubicBezTo>
                  <a:pt x="1633431" y="186268"/>
                  <a:pt x="1591733" y="144570"/>
                  <a:pt x="1591733" y="93134"/>
                </a:cubicBezTo>
                <a:cubicBezTo>
                  <a:pt x="1591733" y="41698"/>
                  <a:pt x="1633431" y="0"/>
                  <a:pt x="1684867" y="0"/>
                </a:cubicBezTo>
                <a:close/>
                <a:moveTo>
                  <a:pt x="1286933" y="0"/>
                </a:moveTo>
                <a:cubicBezTo>
                  <a:pt x="1338369" y="0"/>
                  <a:pt x="1380067" y="41698"/>
                  <a:pt x="1380067" y="93134"/>
                </a:cubicBezTo>
                <a:cubicBezTo>
                  <a:pt x="1380067" y="144570"/>
                  <a:pt x="1338369" y="186268"/>
                  <a:pt x="1286933" y="186268"/>
                </a:cubicBezTo>
                <a:cubicBezTo>
                  <a:pt x="1235497" y="186268"/>
                  <a:pt x="1193799" y="144570"/>
                  <a:pt x="1193799" y="93134"/>
                </a:cubicBezTo>
                <a:cubicBezTo>
                  <a:pt x="1193799" y="41698"/>
                  <a:pt x="1235497" y="0"/>
                  <a:pt x="1286933" y="0"/>
                </a:cubicBezTo>
                <a:close/>
                <a:moveTo>
                  <a:pt x="889000" y="0"/>
                </a:moveTo>
                <a:cubicBezTo>
                  <a:pt x="940436" y="0"/>
                  <a:pt x="982134" y="41698"/>
                  <a:pt x="982134" y="93134"/>
                </a:cubicBezTo>
                <a:cubicBezTo>
                  <a:pt x="982134" y="144570"/>
                  <a:pt x="940436" y="186268"/>
                  <a:pt x="889000" y="186268"/>
                </a:cubicBezTo>
                <a:cubicBezTo>
                  <a:pt x="837564" y="186268"/>
                  <a:pt x="795866" y="144570"/>
                  <a:pt x="795866" y="93134"/>
                </a:cubicBezTo>
                <a:cubicBezTo>
                  <a:pt x="795866" y="41698"/>
                  <a:pt x="837564" y="0"/>
                  <a:pt x="889000" y="0"/>
                </a:cubicBezTo>
                <a:close/>
                <a:moveTo>
                  <a:pt x="491067" y="0"/>
                </a:moveTo>
                <a:cubicBezTo>
                  <a:pt x="542503" y="0"/>
                  <a:pt x="584201" y="41698"/>
                  <a:pt x="584201" y="93134"/>
                </a:cubicBezTo>
                <a:cubicBezTo>
                  <a:pt x="584201" y="144570"/>
                  <a:pt x="542503" y="186268"/>
                  <a:pt x="491067" y="186268"/>
                </a:cubicBezTo>
                <a:cubicBezTo>
                  <a:pt x="439631" y="186268"/>
                  <a:pt x="397933" y="144570"/>
                  <a:pt x="397933" y="93134"/>
                </a:cubicBezTo>
                <a:cubicBezTo>
                  <a:pt x="397933" y="41698"/>
                  <a:pt x="439631" y="0"/>
                  <a:pt x="491067" y="0"/>
                </a:cubicBezTo>
                <a:close/>
                <a:moveTo>
                  <a:pt x="93134" y="0"/>
                </a:moveTo>
                <a:cubicBezTo>
                  <a:pt x="144570" y="0"/>
                  <a:pt x="186268" y="41698"/>
                  <a:pt x="186268" y="93134"/>
                </a:cubicBezTo>
                <a:cubicBezTo>
                  <a:pt x="186268" y="144570"/>
                  <a:pt x="144570" y="186268"/>
                  <a:pt x="93134" y="186268"/>
                </a:cubicBezTo>
                <a:cubicBezTo>
                  <a:pt x="41698" y="186268"/>
                  <a:pt x="0" y="144570"/>
                  <a:pt x="0" y="93134"/>
                </a:cubicBezTo>
                <a:cubicBezTo>
                  <a:pt x="0" y="41698"/>
                  <a:pt x="41698" y="0"/>
                  <a:pt x="93134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ags/tag1.xml><?xml version="1.0" encoding="utf-8"?>
<p:tagLst xmlns:p="http://schemas.openxmlformats.org/presentationml/2006/main">
  <p:tag name="KSO_WM_DIAGRAM_VIRTUALLY_FRAME" val="{&quot;height&quot;:353.7325196850394,&quot;left&quot;:121.1611811023622,&quot;top&quot;:116.35913385826771,&quot;width&quot;:741.8725196850394}"/>
</p:tagLst>
</file>

<file path=ppt/tags/tag10.xml><?xml version="1.0" encoding="utf-8"?>
<p:tagLst xmlns:p="http://schemas.openxmlformats.org/presentationml/2006/main">
  <p:tag name="KSO_WM_DIAGRAM_VIRTUALLY_FRAME" val="{&quot;height&quot;:353.7325196850394,&quot;left&quot;:164.96118110236222,&quot;top&quot;:119.35913385826771,&quot;width&quot;:741.8725196850394}"/>
</p:tagLst>
</file>

<file path=ppt/tags/tag11.xml><?xml version="1.0" encoding="utf-8"?>
<p:tagLst xmlns:p="http://schemas.openxmlformats.org/presentationml/2006/main">
  <p:tag name="KSO_WM_DIAGRAM_VIRTUALLY_FRAME" val="{&quot;height&quot;:353.7325196850394,&quot;left&quot;:164.96118110236222,&quot;top&quot;:119.35913385826771,&quot;width&quot;:741.8725196850394}"/>
</p:tagLst>
</file>

<file path=ppt/tags/tag12.xml><?xml version="1.0" encoding="utf-8"?>
<p:tagLst xmlns:p="http://schemas.openxmlformats.org/presentationml/2006/main">
  <p:tag name="KSO_WM_DIAGRAM_VIRTUALLY_FRAME" val="{&quot;height&quot;:353.7325196850394,&quot;left&quot;:164.96118110236222,&quot;top&quot;:119.35913385826771,&quot;width&quot;:741.8725196850394}"/>
</p:tagLst>
</file>

<file path=ppt/tags/tag13.xml><?xml version="1.0" encoding="utf-8"?>
<p:tagLst xmlns:p="http://schemas.openxmlformats.org/presentationml/2006/main">
  <p:tag name="KSO_WM_DIAGRAM_VIRTUALLY_FRAME" val="{&quot;height&quot;:184.5738582677166,&quot;left&quot;:135.15866141732286,&quot;top&quot;:197.25952755905507,&quot;width&quot;:377.4381102362205}"/>
</p:tagLst>
</file>

<file path=ppt/tags/tag14.xml><?xml version="1.0" encoding="utf-8"?>
<p:tagLst xmlns:p="http://schemas.openxmlformats.org/presentationml/2006/main">
  <p:tag name="KSO_WM_DIAGRAM_VIRTUALLY_FRAME" val="{&quot;height&quot;:184.5738582677166,&quot;left&quot;:135.15866141732286,&quot;top&quot;:197.25952755905507,&quot;width&quot;:377.4381102362205}"/>
</p:tagLst>
</file>

<file path=ppt/tags/tag15.xml><?xml version="1.0" encoding="utf-8"?>
<p:tagLst xmlns:p="http://schemas.openxmlformats.org/presentationml/2006/main">
  <p:tag name="KSO_WM_DIAGRAM_VIRTUALLY_FRAME" val="{&quot;height&quot;:184.5738582677166,&quot;left&quot;:135.15866141732286,&quot;top&quot;:197.25952755905507,&quot;width&quot;:377.4381102362205}"/>
</p:tagLst>
</file>

<file path=ppt/tags/tag16.xml><?xml version="1.0" encoding="utf-8"?>
<p:tagLst xmlns:p="http://schemas.openxmlformats.org/presentationml/2006/main">
  <p:tag name="KSO_WM_DIAGRAM_VIRTUALLY_FRAME" val="{&quot;height&quot;:184.5738582677166,&quot;left&quot;:135.15866141732286,&quot;top&quot;:197.25952755905507,&quot;width&quot;:377.4381102362205}"/>
</p:tagLst>
</file>

<file path=ppt/tags/tag17.xml><?xml version="1.0" encoding="utf-8"?>
<p:tagLst xmlns:p="http://schemas.openxmlformats.org/presentationml/2006/main">
  <p:tag name="KSO_WM_DIAGRAM_VIRTUALLY_FRAME" val="{&quot;height&quot;:184.5738582677166,&quot;left&quot;:135.15866141732286,&quot;top&quot;:197.25952755905507,&quot;width&quot;:377.4381102362205}"/>
</p:tagLst>
</file>

<file path=ppt/tags/tag18.xml><?xml version="1.0" encoding="utf-8"?>
<p:tagLst xmlns:p="http://schemas.openxmlformats.org/presentationml/2006/main">
  <p:tag name="KSO_WM_DIAGRAM_VIRTUALLY_FRAME" val="{&quot;height&quot;:184.5738582677166,&quot;left&quot;:135.15866141732286,&quot;top&quot;:197.25952755905507,&quot;width&quot;:377.4381102362205}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DIAGRAM_VIRTUALLY_FRAME" val="{&quot;height&quot;:353.7325196850394,&quot;left&quot;:164.96118110236222,&quot;top&quot;:119.35913385826771,&quot;width&quot;:741.8725196850394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DIAGRAM_VIRTUALLY_FRAME" val="{&quot;height&quot;:316.1428346456693,&quot;left&quot;:284.2,&quot;top&quot;:135.65606299212598,&quot;width&quot;:391.4285826771653}"/>
</p:tagLst>
</file>

<file path=ppt/tags/tag23.xml><?xml version="1.0" encoding="utf-8"?>
<p:tagLst xmlns:p="http://schemas.openxmlformats.org/presentationml/2006/main">
  <p:tag name="KSO_WM_DIAGRAM_VIRTUALLY_FRAME" val="{&quot;height&quot;:316.1428346456693,&quot;left&quot;:284.2,&quot;top&quot;:135.65606299212598,&quot;width&quot;:391.4285826771653}"/>
</p:tagLst>
</file>

<file path=ppt/tags/tag24.xml><?xml version="1.0" encoding="utf-8"?>
<p:tagLst xmlns:p="http://schemas.openxmlformats.org/presentationml/2006/main">
  <p:tag name="KSO_WM_DIAGRAM_VIRTUALLY_FRAME" val="{&quot;height&quot;:316.1428346456693,&quot;left&quot;:284.2,&quot;top&quot;:135.65606299212598,&quot;width&quot;:391.4285826771653}"/>
</p:tagLst>
</file>

<file path=ppt/tags/tag25.xml><?xml version="1.0" encoding="utf-8"?>
<p:tagLst xmlns:p="http://schemas.openxmlformats.org/presentationml/2006/main">
  <p:tag name="KSO_WM_DIAGRAM_VIRTUALLY_FRAME" val="{&quot;height&quot;:316.1428346456693,&quot;left&quot;:284.2,&quot;top&quot;:135.65606299212598,&quot;width&quot;:391.4285826771653}"/>
</p:tagLst>
</file>

<file path=ppt/tags/tag26.xml><?xml version="1.0" encoding="utf-8"?>
<p:tagLst xmlns:p="http://schemas.openxmlformats.org/presentationml/2006/main">
  <p:tag name="KSO_WM_DIAGRAM_VIRTUALLY_FRAME" val="{&quot;height&quot;:316.1428346456693,&quot;left&quot;:284.2,&quot;top&quot;:135.65606299212598,&quot;width&quot;:391.4285826771653}"/>
</p:tagLst>
</file>

<file path=ppt/tags/tag27.xml><?xml version="1.0" encoding="utf-8"?>
<p:tagLst xmlns:p="http://schemas.openxmlformats.org/presentationml/2006/main">
  <p:tag name="KSO_WM_DIAGRAM_VIRTUALLY_FRAME" val="{&quot;height&quot;:316.1428346456693,&quot;left&quot;:284.2,&quot;top&quot;:135.65606299212598,&quot;width&quot;:391.4285826771653}"/>
</p:tagLst>
</file>

<file path=ppt/tags/tag28.xml><?xml version="1.0" encoding="utf-8"?>
<p:tagLst xmlns:p="http://schemas.openxmlformats.org/presentationml/2006/main">
  <p:tag name="KSO_WM_DIAGRAM_VIRTUALLY_FRAME" val="{&quot;height&quot;:316.1428346456693,&quot;left&quot;:284.2,&quot;top&quot;:135.65606299212598,&quot;width&quot;:391.4285826771653}"/>
</p:tagLst>
</file>

<file path=ppt/tags/tag29.xml><?xml version="1.0" encoding="utf-8"?>
<p:tagLst xmlns:p="http://schemas.openxmlformats.org/presentationml/2006/main">
  <p:tag name="KSO_WM_DIAGRAM_VIRTUALLY_FRAME" val="{&quot;height&quot;:316.1428346456693,&quot;left&quot;:284.2,&quot;top&quot;:135.65606299212598,&quot;width&quot;:391.4285826771653}"/>
</p:tagLst>
</file>

<file path=ppt/tags/tag3.xml><?xml version="1.0" encoding="utf-8"?>
<p:tagLst xmlns:p="http://schemas.openxmlformats.org/presentationml/2006/main">
  <p:tag name="KSO_WM_DIAGRAM_VIRTUALLY_FRAME" val="{&quot;height&quot;:353.7325196850394,&quot;left&quot;:164.96118110236222,&quot;top&quot;:119.35913385826771,&quot;width&quot;:741.8725196850394}"/>
</p:tagLst>
</file>

<file path=ppt/tags/tag30.xml><?xml version="1.0" encoding="utf-8"?>
<p:tagLst xmlns:p="http://schemas.openxmlformats.org/presentationml/2006/main">
  <p:tag name="KSO_WM_DIAGRAM_VIRTUALLY_FRAME" val="{&quot;height&quot;:316.1428346456693,&quot;left&quot;:284.2,&quot;top&quot;:135.65606299212598,&quot;width&quot;:391.4285826771653}"/>
</p:tagLst>
</file>

<file path=ppt/tags/tag31.xml><?xml version="1.0" encoding="utf-8"?>
<p:tagLst xmlns:p="http://schemas.openxmlformats.org/presentationml/2006/main">
  <p:tag name="KSO_WM_DIAGRAM_VIRTUALLY_FRAME" val="{&quot;height&quot;:316.1428346456693,&quot;left&quot;:284.2,&quot;top&quot;:135.65606299212598,&quot;width&quot;:391.4285826771653}"/>
</p:tagLst>
</file>

<file path=ppt/tags/tag32.xml><?xml version="1.0" encoding="utf-8"?>
<p:tagLst xmlns:p="http://schemas.openxmlformats.org/presentationml/2006/main">
  <p:tag name="KSO_WM_DIAGRAM_VIRTUALLY_FRAME" val="{&quot;height&quot;:316.1428346456693,&quot;left&quot;:284.2,&quot;top&quot;:135.65606299212598,&quot;width&quot;:391.4285826771653}"/>
</p:tagLst>
</file>

<file path=ppt/tags/tag33.xml><?xml version="1.0" encoding="utf-8"?>
<p:tagLst xmlns:p="http://schemas.openxmlformats.org/presentationml/2006/main">
  <p:tag name="KSO_WM_DIAGRAM_VIRTUALLY_FRAME" val="{&quot;height&quot;:316.1428346456693,&quot;left&quot;:284.2,&quot;top&quot;:135.65606299212598,&quot;width&quot;:391.4285826771653}"/>
</p:tagLst>
</file>

<file path=ppt/tags/tag34.xml><?xml version="1.0" encoding="utf-8"?>
<p:tagLst xmlns:p="http://schemas.openxmlformats.org/presentationml/2006/main">
  <p:tag name="KSO_WM_DIAGRAM_VIRTUALLY_FRAME" val="{&quot;height&quot;:316.1428346456693,&quot;left&quot;:284.2,&quot;top&quot;:135.65606299212598,&quot;width&quot;:391.4285826771653}"/>
</p:tagLst>
</file>

<file path=ppt/tags/tag35.xml><?xml version="1.0" encoding="utf-8"?>
<p:tagLst xmlns:p="http://schemas.openxmlformats.org/presentationml/2006/main">
  <p:tag name="KSO_WM_DIAGRAM_VIRTUALLY_FRAME" val="{&quot;height&quot;:322.74283464566935,&quot;left&quot;:135.98086614173226,&quot;top&quot;:135.65606299212598,&quot;width&quot;:775.8857480314961}"/>
</p:tagLst>
</file>

<file path=ppt/tags/tag36.xml><?xml version="1.0" encoding="utf-8"?>
<p:tagLst xmlns:p="http://schemas.openxmlformats.org/presentationml/2006/main">
  <p:tag name="KSO_WM_DIAGRAM_VIRTUALLY_FRAME" val="{&quot;height&quot;:322.74283464566935,&quot;left&quot;:135.98086614173226,&quot;top&quot;:135.65606299212598,&quot;width&quot;:775.8857480314961}"/>
</p:tagLst>
</file>

<file path=ppt/tags/tag37.xml><?xml version="1.0" encoding="utf-8"?>
<p:tagLst xmlns:p="http://schemas.openxmlformats.org/presentationml/2006/main">
  <p:tag name="KSO_WM_DIAGRAM_VIRTUALLY_FRAME" val="{&quot;height&quot;:322.74283464566935,&quot;left&quot;:135.98086614173226,&quot;top&quot;:135.65606299212598,&quot;width&quot;:775.8857480314961}"/>
</p:tagLst>
</file>

<file path=ppt/tags/tag38.xml><?xml version="1.0" encoding="utf-8"?>
<p:tagLst xmlns:p="http://schemas.openxmlformats.org/presentationml/2006/main">
  <p:tag name="KSO_WM_DIAGRAM_VIRTUALLY_FRAME" val="{&quot;height&quot;:322.74283464566935,&quot;left&quot;:135.98086614173226,&quot;top&quot;:135.65606299212598,&quot;width&quot;:775.8857480314961}"/>
</p:tagLst>
</file>

<file path=ppt/tags/tag39.xml><?xml version="1.0" encoding="utf-8"?>
<p:tagLst xmlns:p="http://schemas.openxmlformats.org/presentationml/2006/main">
  <p:tag name="KSO_WM_DIAGRAM_VIRTUALLY_FRAME" val="{&quot;height&quot;:322.74283464566935,&quot;left&quot;:135.98086614173226,&quot;top&quot;:135.65606299212598,&quot;width&quot;:775.8857480314961}"/>
</p:tagLst>
</file>

<file path=ppt/tags/tag4.xml><?xml version="1.0" encoding="utf-8"?>
<p:tagLst xmlns:p="http://schemas.openxmlformats.org/presentationml/2006/main">
  <p:tag name="KSO_WM_DIAGRAM_VIRTUALLY_FRAME" val="{&quot;height&quot;:353.7325196850394,&quot;left&quot;:164.96118110236222,&quot;top&quot;:119.35913385826771,&quot;width&quot;:741.8725196850394}"/>
</p:tagLst>
</file>

<file path=ppt/tags/tag40.xml><?xml version="1.0" encoding="utf-8"?>
<p:tagLst xmlns:p="http://schemas.openxmlformats.org/presentationml/2006/main">
  <p:tag name="KSO_WM_DIAGRAM_VIRTUALLY_FRAME" val="{&quot;height&quot;:322.74283464566935,&quot;left&quot;:135.98086614173226,&quot;top&quot;:135.65606299212598,&quot;width&quot;:775.8857480314961}"/>
</p:tagLst>
</file>

<file path=ppt/tags/tag41.xml><?xml version="1.0" encoding="utf-8"?>
<p:tagLst xmlns:p="http://schemas.openxmlformats.org/presentationml/2006/main">
  <p:tag name="KSO_WM_DIAGRAM_VIRTUALLY_FRAME" val="{&quot;height&quot;:322.74283464566935,&quot;left&quot;:135.98086614173226,&quot;top&quot;:135.65606299212598,&quot;width&quot;:775.8857480314961}"/>
</p:tagLst>
</file>

<file path=ppt/tags/tag42.xml><?xml version="1.0" encoding="utf-8"?>
<p:tagLst xmlns:p="http://schemas.openxmlformats.org/presentationml/2006/main">
  <p:tag name="KSO_WM_DIAGRAM_VIRTUALLY_FRAME" val="{&quot;height&quot;:322.74283464566935,&quot;left&quot;:135.98086614173226,&quot;top&quot;:135.65606299212598,&quot;width&quot;:775.8857480314961}"/>
</p:tagLst>
</file>

<file path=ppt/tags/tag43.xml><?xml version="1.0" encoding="utf-8"?>
<p:tagLst xmlns:p="http://schemas.openxmlformats.org/presentationml/2006/main">
  <p:tag name="KSO_WM_DIAGRAM_VIRTUALLY_FRAME" val="{&quot;height&quot;:322.74283464566935,&quot;left&quot;:135.98086614173226,&quot;top&quot;:135.65606299212598,&quot;width&quot;:775.8857480314961}"/>
</p:tagLst>
</file>

<file path=ppt/tags/tag44.xml><?xml version="1.0" encoding="utf-8"?>
<p:tagLst xmlns:p="http://schemas.openxmlformats.org/presentationml/2006/main">
  <p:tag name="KSO_WM_DIAGRAM_VIRTUALLY_FRAME" val="{&quot;height&quot;:322.74283464566935,&quot;left&quot;:135.98086614173226,&quot;top&quot;:135.65606299212598,&quot;width&quot;:775.8857480314961}"/>
</p:tagLst>
</file>

<file path=ppt/tags/tag45.xml><?xml version="1.0" encoding="utf-8"?>
<p:tagLst xmlns:p="http://schemas.openxmlformats.org/presentationml/2006/main">
  <p:tag name="KSO_WM_DIAGRAM_VIRTUALLY_FRAME" val="{&quot;height&quot;:322.74283464566935,&quot;left&quot;:135.98086614173226,&quot;top&quot;:135.65606299212598,&quot;width&quot;:775.8857480314961}"/>
</p:tagLst>
</file>

<file path=ppt/tags/tag46.xml><?xml version="1.0" encoding="utf-8"?>
<p:tagLst xmlns:p="http://schemas.openxmlformats.org/presentationml/2006/main">
  <p:tag name="KSO_WM_DIAGRAM_VIRTUALLY_FRAME" val="{&quot;height&quot;:322.74283464566935,&quot;left&quot;:135.98086614173226,&quot;top&quot;:135.65606299212598,&quot;width&quot;:775.8857480314961}"/>
</p:tagLst>
</file>

<file path=ppt/tags/tag47.xml><?xml version="1.0" encoding="utf-8"?>
<p:tagLst xmlns:p="http://schemas.openxmlformats.org/presentationml/2006/main">
  <p:tag name="KSO_WM_DIAGRAM_VIRTUALLY_FRAME" val="{&quot;height&quot;:322.74283464566935,&quot;left&quot;:135.98086614173226,&quot;top&quot;:135.65606299212598,&quot;width&quot;:775.8857480314961}"/>
</p:tagLst>
</file>

<file path=ppt/tags/tag48.xml><?xml version="1.0" encoding="utf-8"?>
<p:tagLst xmlns:p="http://schemas.openxmlformats.org/presentationml/2006/main">
  <p:tag name="KSO_WPP_MARK_KEY" val="878993c0-07b9-4357-97d4-bb02f2d41288"/>
  <p:tag name="COMMONDATA" val="eyJoZGlkIjoiOTcwODA1M2Q4NGZkYTA1MjNiZTMxYzg2ZDEzNjdhMzYifQ=="/>
  <p:tag name="ISLIDE.GUIDESSETTING" val="{&quot;Id&quot;:&quot;111f5541-264f-45e0-9b41-cdcb07121cc7&quot;,&quot;Name&quot;:&quot;111&quot;,&quot;Kind&quot;:1,&quot;OldGuidesSetting&quot;:{&quot;HeaderHeight&quot;:15.0,&quot;FooterHeight&quot;:9.0,&quot;SideMargin&quot;:8.0,&quot;TopMargin&quot;:0.0,&quot;BottomMargin&quot;:0.0,&quot;IntervalMargin&quot;:2.5}}"/>
  <p:tag name="commondata" val="eyJoZGlkIjoiMmEzYzU2ZmE5NTVkOWRjNTFhYzBkZTY0NDRjZmIwMjgifQ=="/>
</p:tagLst>
</file>

<file path=ppt/tags/tag5.xml><?xml version="1.0" encoding="utf-8"?>
<p:tagLst xmlns:p="http://schemas.openxmlformats.org/presentationml/2006/main">
  <p:tag name="KSO_WM_DIAGRAM_VIRTUALLY_FRAME" val="{&quot;height&quot;:353.7325196850394,&quot;left&quot;:164.96118110236222,&quot;top&quot;:119.35913385826771,&quot;width&quot;:741.8725196850394}"/>
</p:tagLst>
</file>

<file path=ppt/tags/tag6.xml><?xml version="1.0" encoding="utf-8"?>
<p:tagLst xmlns:p="http://schemas.openxmlformats.org/presentationml/2006/main">
  <p:tag name="KSO_WM_DIAGRAM_VIRTUALLY_FRAME" val="{&quot;height&quot;:353.7325196850394,&quot;left&quot;:164.96118110236222,&quot;top&quot;:119.35913385826771,&quot;width&quot;:741.8725196850394}"/>
</p:tagLst>
</file>

<file path=ppt/tags/tag7.xml><?xml version="1.0" encoding="utf-8"?>
<p:tagLst xmlns:p="http://schemas.openxmlformats.org/presentationml/2006/main">
  <p:tag name="KSO_WM_DIAGRAM_VIRTUALLY_FRAME" val="{&quot;height&quot;:353.7325196850394,&quot;left&quot;:164.96118110236222,&quot;top&quot;:119.35913385826771,&quot;width&quot;:741.8725196850394}"/>
</p:tagLst>
</file>

<file path=ppt/tags/tag8.xml><?xml version="1.0" encoding="utf-8"?>
<p:tagLst xmlns:p="http://schemas.openxmlformats.org/presentationml/2006/main">
  <p:tag name="KSO_WM_DIAGRAM_VIRTUALLY_FRAME" val="{&quot;height&quot;:353.7325196850394,&quot;left&quot;:164.96118110236222,&quot;top&quot;:119.35913385826771,&quot;width&quot;:741.8725196850394}"/>
</p:tagLst>
</file>

<file path=ppt/tags/tag9.xml><?xml version="1.0" encoding="utf-8"?>
<p:tagLst xmlns:p="http://schemas.openxmlformats.org/presentationml/2006/main">
  <p:tag name="KSO_WM_DIAGRAM_VIRTUALLY_FRAME" val="{&quot;height&quot;:353.7325196850394,&quot;left&quot;:164.96118110236222,&quot;top&quot;:119.35913385826771,&quot;width&quot;:741.8725196850394}"/>
</p:tagLst>
</file>

<file path=ppt/theme/theme1.xml><?xml version="1.0" encoding="utf-8"?>
<a:theme xmlns:a="http://schemas.openxmlformats.org/drawingml/2006/main" name="Office 主题​​">
  <a:themeElements>
    <a:clrScheme name="自定义 10">
      <a:dk1>
        <a:srgbClr val="000000"/>
      </a:dk1>
      <a:lt1>
        <a:srgbClr val="FFFFFF"/>
      </a:lt1>
      <a:dk2>
        <a:srgbClr val="262626"/>
      </a:dk2>
      <a:lt2>
        <a:srgbClr val="262626"/>
      </a:lt2>
      <a:accent1>
        <a:srgbClr val="C00000"/>
      </a:accent1>
      <a:accent2>
        <a:srgbClr val="DE0000"/>
      </a:accent2>
      <a:accent3>
        <a:srgbClr val="C00000"/>
      </a:accent3>
      <a:accent4>
        <a:srgbClr val="DE0000"/>
      </a:accent4>
      <a:accent5>
        <a:srgbClr val="D70000"/>
      </a:accent5>
      <a:accent6>
        <a:srgbClr val="FCF4D1"/>
      </a:accent6>
      <a:hlink>
        <a:srgbClr val="C1111B"/>
      </a:hlink>
      <a:folHlink>
        <a:srgbClr val="C1111B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2210</Words>
  <Application>WPS 演示</Application>
  <PresentationFormat>宽屏</PresentationFormat>
  <Paragraphs>267</Paragraphs>
  <Slides>23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宋体</vt:lpstr>
      <vt:lpstr>Wingdings</vt:lpstr>
      <vt:lpstr>思源黑体 CN Medium</vt:lpstr>
      <vt:lpstr>黑体</vt:lpstr>
      <vt:lpstr>汉仪力量黑简</vt:lpstr>
      <vt:lpstr>阿里巴巴普惠体 Heavy</vt:lpstr>
      <vt:lpstr>字魂36号-正文宋楷</vt:lpstr>
      <vt:lpstr>微软雅黑</vt:lpstr>
      <vt:lpstr>汉仪雅酷黑 85W</vt:lpstr>
      <vt:lpstr>思源黑体 CN Bold</vt:lpstr>
      <vt:lpstr>Arial Unicode MS</vt:lpstr>
      <vt:lpstr>OPPOSans R</vt:lpstr>
      <vt:lpstr>阿里巴巴普惠体 2.0 65 Medium</vt:lpstr>
      <vt:lpstr>思源黑体 CN Medium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未来有约定、青春不毒行</dc:title>
  <dc:creator>MA45522</dc:creator>
  <cp:lastModifiedBy>阿龙</cp:lastModifiedBy>
  <cp:revision>73</cp:revision>
  <dcterms:created xsi:type="dcterms:W3CDTF">2022-07-05T07:53:00Z</dcterms:created>
  <dcterms:modified xsi:type="dcterms:W3CDTF">2024-05-07T02:17:44Z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94878D9836B24997B970177FD8D40D11_13</vt:lpwstr>
  </property>
  <property fmtid="{D5CDD505-2E9C-101B-9397-08002B2CF9AE}" pid="3" name="KSOProductBuildVer">
    <vt:lpwstr>2052-12.1.0.16729</vt:lpwstr>
  </property>
</Properties>
</file>