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87" r:id="rId4"/>
    <p:sldId id="283" r:id="rId5"/>
    <p:sldId id="284" r:id="rId6"/>
    <p:sldId id="332" r:id="rId7"/>
    <p:sldId id="286" r:id="rId8"/>
    <p:sldId id="291" r:id="rId9"/>
    <p:sldId id="293" r:id="rId10"/>
    <p:sldId id="285" r:id="rId11"/>
    <p:sldId id="289" r:id="rId12"/>
    <p:sldId id="294" r:id="rId13"/>
    <p:sldId id="290" r:id="rId14"/>
    <p:sldId id="316" r:id="rId15"/>
    <p:sldId id="300" r:id="rId16"/>
    <p:sldId id="295" r:id="rId17"/>
    <p:sldId id="339" r:id="rId18"/>
    <p:sldId id="336" r:id="rId19"/>
    <p:sldId id="337" r:id="rId20"/>
    <p:sldId id="338" r:id="rId21"/>
    <p:sldId id="301" r:id="rId22"/>
    <p:sldId id="296" r:id="rId23"/>
    <p:sldId id="302" r:id="rId24"/>
    <p:sldId id="298" r:id="rId25"/>
    <p:sldId id="333" r:id="rId26"/>
    <p:sldId id="303" r:id="rId27"/>
    <p:sldId id="272" r:id="rId28"/>
    <p:sldId id="299" r:id="rId29"/>
    <p:sldId id="304" r:id="rId30"/>
    <p:sldId id="305" r:id="rId31"/>
    <p:sldId id="306" r:id="rId32"/>
    <p:sldId id="288"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82" autoAdjust="0"/>
  </p:normalViewPr>
  <p:slideViewPr>
    <p:cSldViewPr snapToGrid="0">
      <p:cViewPr varScale="1">
        <p:scale>
          <a:sx n="74" d="100"/>
          <a:sy n="74" d="100"/>
        </p:scale>
        <p:origin x="340"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jpeg"/><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2.png"/><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png"/><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7.png"/><Relationship Id="rId1"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png"/><Relationship Id="rId1"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9.png"/><Relationship Id="rId1" Type="http://schemas.openxmlformats.org/officeDocument/2006/relationships/image" Target="../media/image3.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0.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2.png"/><Relationship Id="rId1"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3.jpe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3.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谭凯源 - 微微（钢琴版） (改编版原唱_ 傅如乔)">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792731" y="671286"/>
            <a:ext cx="406400" cy="406400"/>
          </a:xfrm>
          <a:prstGeom prst="rect">
            <a:avLst/>
          </a:prstGeom>
        </p:spPr>
      </p:pic>
      <p:sp>
        <p:nvSpPr>
          <p:cNvPr id="6" name="文本框 5"/>
          <p:cNvSpPr txBox="1"/>
          <p:nvPr/>
        </p:nvSpPr>
        <p:spPr>
          <a:xfrm>
            <a:off x="9574530" y="209550"/>
            <a:ext cx="2674620" cy="460375"/>
          </a:xfrm>
          <a:prstGeom prst="rect">
            <a:avLst/>
          </a:prstGeom>
          <a:noFill/>
        </p:spPr>
        <p:txBody>
          <a:bodyPr wrap="square" rtlCol="0">
            <a:spAutoFit/>
          </a:bodyPr>
          <a:lstStyle/>
          <a:p>
            <a:r>
              <a:rPr lang="zh-CN" altLang="en-US" sz="2400" dirty="0">
                <a:ea typeface="Aa棉花糖拼音 (非商业使用)" panose="02010600010101010101" pitchFamily="2" charset="-122"/>
              </a:rPr>
              <a:t>少年儿童禁毒教育</a:t>
            </a:r>
            <a:endParaRPr lang="zh-CN" altLang="en-US" sz="2400" dirty="0">
              <a:ea typeface="Aa棉花糖拼音 (非商业使用)" panose="0201060001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p:nvSpPr>
        <p:spPr>
          <a:xfrm>
            <a:off x="244405" y="449213"/>
            <a:ext cx="2406642" cy="523220"/>
          </a:xfrm>
          <a:prstGeom prst="rect">
            <a:avLst/>
          </a:prstGeom>
        </p:spPr>
        <p:txBody>
          <a:bodyPr wrap="square">
            <a:spAutoFit/>
          </a:bodyPr>
          <a:lstStyle/>
          <a:p>
            <a:pPr lvl="0"/>
            <a:r>
              <a:rPr lang="en-US" altLang="zh-CN" sz="2800" b="1" spc="1200" dirty="0">
                <a:solidFill>
                  <a:srgbClr val="FFAFBA">
                    <a:lumMod val="50000"/>
                  </a:srgbClr>
                </a:solidFill>
              </a:rPr>
              <a:t>4.</a:t>
            </a:r>
            <a:r>
              <a:rPr lang="zh-CN" altLang="en-US" sz="2800" b="1" spc="1200" dirty="0">
                <a:solidFill>
                  <a:srgbClr val="FFAFBA">
                    <a:lumMod val="50000"/>
                  </a:srgbClr>
                </a:solidFill>
              </a:rPr>
              <a:t>冰毒</a:t>
            </a:r>
            <a:endParaRPr lang="zh-CN" altLang="en-US" sz="2800" b="1" spc="1200" dirty="0">
              <a:solidFill>
                <a:srgbClr val="FFAFBA">
                  <a:lumMod val="50000"/>
                </a:srgbClr>
              </a:solidFill>
            </a:endParaRPr>
          </a:p>
        </p:txBody>
      </p:sp>
      <p:sp>
        <p:nvSpPr>
          <p:cNvPr id="10" name="矩形 9"/>
          <p:cNvSpPr/>
          <p:nvPr/>
        </p:nvSpPr>
        <p:spPr>
          <a:xfrm>
            <a:off x="1761878" y="313045"/>
            <a:ext cx="10279434" cy="966547"/>
          </a:xfrm>
          <a:prstGeom prst="rect">
            <a:avLst/>
          </a:prstGeom>
        </p:spPr>
        <p:txBody>
          <a:bodyPr wrap="square">
            <a:spAutoFit/>
          </a:bodyPr>
          <a:lstStyle/>
          <a:p>
            <a:pPr indent="457200">
              <a:lnSpc>
                <a:spcPct val="150000"/>
              </a:lnSpc>
            </a:pPr>
            <a:r>
              <a:rPr lang="zh-CN" altLang="en-US" sz="2000" dirty="0"/>
              <a:t>“冰”毒，化学名称为甲基苯丙胺</a:t>
            </a:r>
            <a:r>
              <a:rPr lang="en-US" altLang="zh-CN" sz="2000" dirty="0"/>
              <a:t>,</a:t>
            </a:r>
            <a:r>
              <a:rPr lang="zh-CN" altLang="en-US" sz="2000" dirty="0"/>
              <a:t>一种合成兴奋剂。 吸食冰毒将对人的中枢神经系统产生极强的刺激作用</a:t>
            </a:r>
            <a:r>
              <a:rPr lang="en-US" altLang="zh-CN" sz="2000" dirty="0"/>
              <a:t>,</a:t>
            </a:r>
            <a:r>
              <a:rPr lang="zh-CN" altLang="en-US" sz="2000" dirty="0"/>
              <a:t>长期使用会导致大脑机能损坏。吸食者常发生精神分裂而自杀、自残。</a:t>
            </a:r>
            <a:endParaRPr lang="zh-CN" altLang="en-US" sz="2000" dirty="0"/>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1595" y="1415760"/>
            <a:ext cx="2447603" cy="5025069"/>
          </a:xfrm>
          <a:prstGeom prst="rect">
            <a:avLst/>
          </a:prstGeom>
        </p:spPr>
      </p:pic>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4796" y="1592637"/>
            <a:ext cx="2165992" cy="4674599"/>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2689" y="1997750"/>
            <a:ext cx="2205413" cy="3861088"/>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2048" y="1410279"/>
            <a:ext cx="2611488" cy="5030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125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anim calcmode="lin" valueType="num">
                                      <p:cBhvr>
                                        <p:cTn id="17" dur="750" fill="hold"/>
                                        <p:tgtEl>
                                          <p:spTgt spid="14"/>
                                        </p:tgtEl>
                                        <p:attrNameLst>
                                          <p:attrName>ppt_x</p:attrName>
                                        </p:attrNameLst>
                                      </p:cBhvr>
                                      <p:tavLst>
                                        <p:tav tm="0">
                                          <p:val>
                                            <p:strVal val="#ppt_x"/>
                                          </p:val>
                                        </p:tav>
                                        <p:tav tm="100000">
                                          <p:val>
                                            <p:strVal val="#ppt_x"/>
                                          </p:val>
                                        </p:tav>
                                      </p:tavLst>
                                    </p:anim>
                                    <p:anim calcmode="lin" valueType="num">
                                      <p:cBhvr>
                                        <p:cTn id="18" dur="75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4"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244405" y="449213"/>
            <a:ext cx="2406642" cy="523220"/>
          </a:xfrm>
          <a:prstGeom prst="rect">
            <a:avLst/>
          </a:prstGeom>
        </p:spPr>
        <p:txBody>
          <a:bodyPr wrap="square">
            <a:spAutoFit/>
          </a:bodyPr>
          <a:lstStyle/>
          <a:p>
            <a:pPr lvl="0"/>
            <a:r>
              <a:rPr lang="en-US" altLang="zh-CN" sz="2800" b="1" spc="1200" dirty="0">
                <a:solidFill>
                  <a:srgbClr val="FFAFBA">
                    <a:lumMod val="50000"/>
                  </a:srgbClr>
                </a:solidFill>
              </a:rPr>
              <a:t>5.K</a:t>
            </a:r>
            <a:r>
              <a:rPr lang="zh-CN" altLang="en-US" sz="2800" b="1" spc="1200" dirty="0">
                <a:solidFill>
                  <a:srgbClr val="FFAFBA">
                    <a:lumMod val="50000"/>
                  </a:srgbClr>
                </a:solidFill>
              </a:rPr>
              <a:t>粉</a:t>
            </a:r>
            <a:endParaRPr lang="zh-CN" altLang="en-US" sz="2800" b="1" spc="1200" dirty="0">
              <a:solidFill>
                <a:srgbClr val="FFAFBA">
                  <a:lumMod val="50000"/>
                </a:srgbClr>
              </a:solidFill>
            </a:endParaRPr>
          </a:p>
        </p:txBody>
      </p:sp>
      <p:sp>
        <p:nvSpPr>
          <p:cNvPr id="4" name="矩形 3"/>
          <p:cNvSpPr/>
          <p:nvPr/>
        </p:nvSpPr>
        <p:spPr>
          <a:xfrm>
            <a:off x="1652889" y="243253"/>
            <a:ext cx="10294706" cy="2553335"/>
          </a:xfrm>
          <a:prstGeom prst="rect">
            <a:avLst/>
          </a:prstGeom>
        </p:spPr>
        <p:txBody>
          <a:bodyPr wrap="square">
            <a:spAutoFit/>
          </a:bodyPr>
          <a:lstStyle/>
          <a:p>
            <a:pPr eaLnBrk="1" hangingPunct="1">
              <a:lnSpc>
                <a:spcPct val="200000"/>
              </a:lnSpc>
            </a:pPr>
            <a:r>
              <a:rPr lang="zh-CN" altLang="en-US" sz="2000" dirty="0"/>
              <a:t>氯胺酮</a:t>
            </a:r>
            <a:r>
              <a:rPr lang="en-US" altLang="zh-CN" sz="2000" dirty="0"/>
              <a:t>,</a:t>
            </a:r>
            <a:r>
              <a:rPr lang="zh-CN" altLang="en-US" sz="2000" dirty="0"/>
              <a:t>白色结晶性粉末</a:t>
            </a:r>
            <a:r>
              <a:rPr lang="en-US" altLang="zh-CN" sz="2000" dirty="0"/>
              <a:t>,</a:t>
            </a:r>
            <a:r>
              <a:rPr lang="zh-CN" altLang="en-US" sz="2000" dirty="0"/>
              <a:t>无臭易溶于水，由于英文名称以</a:t>
            </a:r>
            <a:r>
              <a:rPr lang="en-US" altLang="zh-CN" sz="2000" dirty="0"/>
              <a:t>K</a:t>
            </a:r>
            <a:r>
              <a:rPr lang="zh-CN" altLang="en-US" sz="2000" dirty="0"/>
              <a:t>打头，也被称为</a:t>
            </a:r>
            <a:r>
              <a:rPr lang="en-US" altLang="zh-CN" sz="2000" dirty="0"/>
              <a:t>“K</a:t>
            </a:r>
            <a:r>
              <a:rPr lang="zh-CN" altLang="en-US" sz="2000" dirty="0"/>
              <a:t>粉”。吸食</a:t>
            </a:r>
            <a:r>
              <a:rPr lang="zh-CN" altLang="en-US" sz="2000"/>
              <a:t>氯胺酮主要用在</a:t>
            </a:r>
            <a:r>
              <a:rPr lang="zh-CN" altLang="en-US" sz="2000" dirty="0"/>
              <a:t>歌舞娱乐场所</a:t>
            </a:r>
            <a:r>
              <a:rPr lang="en-US" altLang="zh-CN" sz="2000" dirty="0"/>
              <a:t>,</a:t>
            </a:r>
            <a:r>
              <a:rPr lang="zh-CN" altLang="en-US" sz="2000" dirty="0"/>
              <a:t>将氯胺酮粉面溶于碑酒、饮料中或用吸管鼻吸，产生兴奋麻醉感觉。</a:t>
            </a:r>
            <a:r>
              <a:rPr lang="zh-CN" altLang="en-US" sz="2000" dirty="0">
                <a:sym typeface="+mn-ea"/>
              </a:rPr>
              <a:t>吸食者会疯狂摇头，很容易摇断颈椎；同时造成心力、呼吸衰竭。过量或长期吸食，可以对心肺、神经造成致命损伤，对中枢神经的损伤比冰毒还厉害。 </a:t>
            </a:r>
            <a:endParaRPr lang="zh-CN" altLang="en-US" sz="2000"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390" y="600710"/>
            <a:ext cx="14164945" cy="725805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403" y="2582342"/>
            <a:ext cx="8715875" cy="3458862"/>
          </a:xfrm>
          <a:prstGeom prst="rect">
            <a:avLst/>
          </a:prstGeom>
          <a:effectLst>
            <a:softEdge rad="355600"/>
          </a:effectLst>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p:nvSpPr>
        <p:spPr>
          <a:xfrm>
            <a:off x="872176" y="2025340"/>
            <a:ext cx="3932976" cy="1889876"/>
          </a:xfrm>
          <a:prstGeom prst="rect">
            <a:avLst/>
          </a:prstGeom>
        </p:spPr>
        <p:txBody>
          <a:bodyPr wrap="square">
            <a:spAutoFit/>
          </a:bodyPr>
          <a:lstStyle/>
          <a:p>
            <a:pPr indent="457200">
              <a:lnSpc>
                <a:spcPct val="150000"/>
              </a:lnSpc>
            </a:pPr>
            <a:r>
              <a:rPr lang="zh-CN" altLang="en-US" sz="2000" dirty="0"/>
              <a:t>以</a:t>
            </a:r>
            <a:r>
              <a:rPr lang="en-US" altLang="zh-CN" sz="2000" dirty="0"/>
              <a:t>MDMA</a:t>
            </a:r>
            <a:r>
              <a:rPr lang="zh-CN" altLang="en-US" sz="2000" dirty="0"/>
              <a:t>、</a:t>
            </a:r>
            <a:r>
              <a:rPr lang="en-US" altLang="zh-CN" sz="2000" dirty="0"/>
              <a:t>MDA</a:t>
            </a:r>
            <a:r>
              <a:rPr lang="zh-CN" altLang="en-US" sz="2000" dirty="0"/>
              <a:t>等苯丙胺类兴奋剂为主要成分</a:t>
            </a:r>
            <a:r>
              <a:rPr lang="en-US" altLang="zh-CN" sz="2000" dirty="0"/>
              <a:t>,</a:t>
            </a:r>
            <a:r>
              <a:rPr lang="zh-CN" altLang="en-US" sz="2000" dirty="0"/>
              <a:t>由于滥用者服用后可出现长时间难以控制随音乐剧烈摆动头部的现象。</a:t>
            </a:r>
            <a:endParaRPr lang="zh-CN" altLang="en-US" sz="2000" dirty="0"/>
          </a:p>
        </p:txBody>
      </p:sp>
      <p:sp>
        <p:nvSpPr>
          <p:cNvPr id="9" name="矩形 8"/>
          <p:cNvSpPr/>
          <p:nvPr/>
        </p:nvSpPr>
        <p:spPr>
          <a:xfrm>
            <a:off x="244405" y="449213"/>
            <a:ext cx="2406642" cy="523220"/>
          </a:xfrm>
          <a:prstGeom prst="rect">
            <a:avLst/>
          </a:prstGeom>
        </p:spPr>
        <p:txBody>
          <a:bodyPr wrap="square">
            <a:spAutoFit/>
          </a:bodyPr>
          <a:lstStyle/>
          <a:p>
            <a:pPr lvl="0"/>
            <a:r>
              <a:rPr lang="en-US" altLang="zh-CN" sz="2800" b="1" spc="1200" dirty="0">
                <a:solidFill>
                  <a:srgbClr val="FFAFBA">
                    <a:lumMod val="50000"/>
                  </a:srgbClr>
                </a:solidFill>
              </a:rPr>
              <a:t>6.</a:t>
            </a:r>
            <a:r>
              <a:rPr lang="zh-CN" altLang="en-US" sz="2800" b="1" spc="1200" dirty="0">
                <a:solidFill>
                  <a:srgbClr val="FFAFBA">
                    <a:lumMod val="50000"/>
                  </a:srgbClr>
                </a:solidFill>
              </a:rPr>
              <a:t>摇头丸</a:t>
            </a:r>
            <a:endParaRPr lang="zh-CN" altLang="en-US" sz="2800" b="1" spc="1200" dirty="0">
              <a:solidFill>
                <a:srgbClr val="FFAFBA">
                  <a:lumMod val="50000"/>
                </a:srgbClr>
              </a:solidFill>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309" y="0"/>
            <a:ext cx="8020691" cy="7022387"/>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656" y="972433"/>
            <a:ext cx="4825996" cy="5099594"/>
          </a:xfrm>
          <a:prstGeom prst="rect">
            <a:avLst/>
          </a:prstGeom>
          <a:effectLst>
            <a:softEdge rad="139700"/>
          </a:effectLst>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p:nvSpPr>
        <p:spPr>
          <a:xfrm>
            <a:off x="3148330" y="650240"/>
            <a:ext cx="6024245" cy="706755"/>
          </a:xfrm>
          <a:prstGeom prst="rect">
            <a:avLst/>
          </a:prstGeom>
        </p:spPr>
        <p:txBody>
          <a:bodyPr wrap="square">
            <a:spAutoFit/>
          </a:bodyPr>
          <a:p>
            <a:r>
              <a:rPr lang="zh-CN" altLang="en-US" sz="4000" dirty="0">
                <a:solidFill>
                  <a:srgbClr val="E84721"/>
                </a:solidFill>
                <a:latin typeface="Aa棉花糖拼音 (非商业使用)" panose="02010600010101010101" pitchFamily="2" charset="-122"/>
                <a:ea typeface="Aa棉花糖拼音 (非商业使用)" panose="02010600010101010101" pitchFamily="2" charset="-122"/>
              </a:rPr>
              <a:t>毒品会披上哪些“伪装”？</a:t>
            </a:r>
            <a:endParaRPr lang="zh-CN" altLang="en-US" sz="4000" dirty="0">
              <a:solidFill>
                <a:srgbClr val="E84721"/>
              </a:solidFill>
              <a:latin typeface="Aa棉花糖拼音 (非商业使用)" panose="02010600010101010101" pitchFamily="2" charset="-122"/>
              <a:ea typeface="Aa棉花糖拼音 (非商业使用)" panose="02010600010101010101" pitchFamily="2" charset="-122"/>
            </a:endParaRPr>
          </a:p>
        </p:txBody>
      </p:sp>
      <p:pic>
        <p:nvPicPr>
          <p:cNvPr id="3" name="图片占位符 33"/>
          <p:cNvPicPr>
            <a:picLocks noGrp="1" noChangeAspect="1"/>
          </p:cNvPicPr>
          <p:nvPr/>
        </p:nvPicPr>
        <p:blipFill rotWithShape="1">
          <a:blip r:embed="rId2">
            <a:extLst>
              <a:ext uri="{28A0092B-C50C-407E-A947-70E740481C1C}">
                <a14:useLocalDpi xmlns:a14="http://schemas.microsoft.com/office/drawing/2010/main" val="0"/>
              </a:ext>
            </a:extLst>
          </a:blip>
          <a:srcRect l="16212" r="20842"/>
          <a:stretch>
            <a:fillRect/>
          </a:stretch>
        </p:blipFill>
        <p:spPr>
          <a:xfrm>
            <a:off x="1454305" y="2385360"/>
            <a:ext cx="2076879" cy="2062218"/>
          </a:xfrm>
          <a:prstGeom prst="ellipse">
            <a:avLst/>
          </a:prstGeom>
          <a:ln>
            <a:solidFill>
              <a:schemeClr val="bg1">
                <a:lumMod val="75000"/>
              </a:schemeClr>
            </a:solidFill>
          </a:ln>
        </p:spPr>
      </p:pic>
      <p:sp>
        <p:nvSpPr>
          <p:cNvPr id="20" name="椭圆 19"/>
          <p:cNvSpPr/>
          <p:nvPr/>
        </p:nvSpPr>
        <p:spPr>
          <a:xfrm>
            <a:off x="2112291" y="4143850"/>
            <a:ext cx="762000" cy="762000"/>
          </a:xfrm>
          <a:prstGeom prst="ellipse">
            <a:avLst/>
          </a:prstGeom>
          <a:solidFill>
            <a:srgbClr val="E84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mn-ea"/>
            </a:endParaRPr>
          </a:p>
        </p:txBody>
      </p:sp>
      <p:sp>
        <p:nvSpPr>
          <p:cNvPr id="26" name="矩形 25"/>
          <p:cNvSpPr/>
          <p:nvPr/>
        </p:nvSpPr>
        <p:spPr>
          <a:xfrm>
            <a:off x="2074132" y="4355573"/>
            <a:ext cx="800219" cy="338554"/>
          </a:xfrm>
          <a:prstGeom prst="rect">
            <a:avLst/>
          </a:prstGeom>
        </p:spPr>
        <p:txBody>
          <a:bodyPr wrap="none">
            <a:spAutoFit/>
          </a:bodyPr>
          <a:p>
            <a:r>
              <a:rPr lang="zh-CN" altLang="en-US" sz="16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伪装一</a:t>
            </a:r>
            <a:endParaRPr lang="zh-CN" altLang="en-US" sz="16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21" name="组合 20"/>
          <p:cNvGrpSpPr/>
          <p:nvPr/>
        </p:nvGrpSpPr>
        <p:grpSpPr>
          <a:xfrm>
            <a:off x="877007" y="4932646"/>
            <a:ext cx="3232574" cy="809101"/>
            <a:chOff x="6302886" y="1325621"/>
            <a:chExt cx="3232574" cy="809101"/>
          </a:xfrm>
        </p:grpSpPr>
        <p:sp>
          <p:nvSpPr>
            <p:cNvPr id="23" name="矩形 22"/>
            <p:cNvSpPr/>
            <p:nvPr/>
          </p:nvSpPr>
          <p:spPr>
            <a:xfrm>
              <a:off x="6302886" y="1763017"/>
              <a:ext cx="3232574" cy="371705"/>
            </a:xfrm>
            <a:prstGeom prst="rect">
              <a:avLst/>
            </a:prstGeom>
          </p:spPr>
          <p:txBody>
            <a:bodyPr wrap="square">
              <a:spAutoFit/>
              <a:scene3d>
                <a:camera prst="orthographicFront"/>
                <a:lightRig rig="threePt" dir="t"/>
              </a:scene3d>
              <a:sp3d contourW="12700"/>
            </a:bodyPr>
            <a:p>
              <a:pPr algn="ctr">
                <a:lnSpc>
                  <a:spcPct val="120000"/>
                </a:lnSpc>
              </a:pP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奶茶、咖啡、橙汁等</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24" name="矩形 23"/>
            <p:cNvSpPr/>
            <p:nvPr/>
          </p:nvSpPr>
          <p:spPr>
            <a:xfrm>
              <a:off x="6798186" y="1325621"/>
              <a:ext cx="2241974" cy="410882"/>
            </a:xfrm>
            <a:prstGeom prst="rect">
              <a:avLst/>
            </a:prstGeom>
          </p:spPr>
          <p:txBody>
            <a:bodyPr wrap="square">
              <a:spAutoFit/>
              <a:scene3d>
                <a:camera prst="orthographicFront"/>
                <a:lightRig rig="threePt" dir="t"/>
              </a:scene3d>
              <a:sp3d contourW="12700"/>
            </a:bodyPr>
            <a:p>
              <a:pPr algn="ctr">
                <a:lnSpc>
                  <a:spcPct val="120000"/>
                </a:lnSpc>
              </a:pPr>
              <a:r>
                <a:rPr lang="zh-CN" alt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可溶性饮料</a:t>
              </a:r>
              <a:endParaRPr lang="zh-CN" alt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pic>
        <p:nvPicPr>
          <p:cNvPr id="4" name="图片占位符 35"/>
          <p:cNvPicPr>
            <a:picLocks noGrp="1" noChangeAspect="1"/>
          </p:cNvPicPr>
          <p:nvPr/>
        </p:nvPicPr>
        <p:blipFill rotWithShape="1">
          <a:blip r:embed="rId3">
            <a:extLst>
              <a:ext uri="{28A0092B-C50C-407E-A947-70E740481C1C}">
                <a14:useLocalDpi xmlns:a14="http://schemas.microsoft.com/office/drawing/2010/main" val="0"/>
              </a:ext>
            </a:extLst>
          </a:blip>
          <a:srcRect l="17522" r="20261"/>
          <a:stretch>
            <a:fillRect/>
          </a:stretch>
        </p:blipFill>
        <p:spPr>
          <a:xfrm>
            <a:off x="4995218" y="2384978"/>
            <a:ext cx="2078543" cy="2088000"/>
          </a:xfrm>
          <a:prstGeom prst="ellipse">
            <a:avLst/>
          </a:prstGeom>
          <a:ln>
            <a:solidFill>
              <a:schemeClr val="bg1">
                <a:lumMod val="75000"/>
              </a:schemeClr>
            </a:solidFill>
          </a:ln>
        </p:spPr>
      </p:pic>
      <p:sp>
        <p:nvSpPr>
          <p:cNvPr id="15" name="椭圆 14"/>
          <p:cNvSpPr/>
          <p:nvPr/>
        </p:nvSpPr>
        <p:spPr>
          <a:xfrm>
            <a:off x="5714932" y="4143215"/>
            <a:ext cx="762000" cy="762000"/>
          </a:xfrm>
          <a:prstGeom prst="ellipse">
            <a:avLst/>
          </a:prstGeom>
          <a:solidFill>
            <a:srgbClr val="FFA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mn-ea"/>
            </a:endParaRPr>
          </a:p>
        </p:txBody>
      </p:sp>
      <p:sp>
        <p:nvSpPr>
          <p:cNvPr id="27" name="矩形 26"/>
          <p:cNvSpPr/>
          <p:nvPr/>
        </p:nvSpPr>
        <p:spPr>
          <a:xfrm>
            <a:off x="5695823" y="4354938"/>
            <a:ext cx="800219" cy="338554"/>
          </a:xfrm>
          <a:prstGeom prst="rect">
            <a:avLst/>
          </a:prstGeom>
        </p:spPr>
        <p:txBody>
          <a:bodyPr wrap="none">
            <a:spAutoFit/>
          </a:bodyPr>
          <a:p>
            <a:r>
              <a:rPr lang="zh-CN" altLang="en-US" sz="16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伪装二</a:t>
            </a:r>
            <a:endParaRPr lang="zh-CN" altLang="en-US" sz="16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29" name="组合 28"/>
          <p:cNvGrpSpPr/>
          <p:nvPr/>
        </p:nvGrpSpPr>
        <p:grpSpPr>
          <a:xfrm>
            <a:off x="4479078" y="4932471"/>
            <a:ext cx="3232574" cy="1118751"/>
            <a:chOff x="6302886" y="1325621"/>
            <a:chExt cx="3232574" cy="1118751"/>
          </a:xfrm>
        </p:grpSpPr>
        <p:sp>
          <p:nvSpPr>
            <p:cNvPr id="30" name="矩形 29"/>
            <p:cNvSpPr/>
            <p:nvPr/>
          </p:nvSpPr>
          <p:spPr>
            <a:xfrm>
              <a:off x="6302886" y="1763017"/>
              <a:ext cx="3232574" cy="681355"/>
            </a:xfrm>
            <a:prstGeom prst="rect">
              <a:avLst/>
            </a:prstGeom>
          </p:spPr>
          <p:txBody>
            <a:bodyPr wrap="square">
              <a:spAutoFit/>
              <a:scene3d>
                <a:camera prst="orthographicFront"/>
                <a:lightRig rig="threePt" dir="t"/>
              </a:scene3d>
              <a:sp3d contourW="12700"/>
            </a:bodyPr>
            <a:p>
              <a:pPr algn="ctr">
                <a:lnSpc>
                  <a:spcPct val="120000"/>
                </a:lnSpc>
              </a:pP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跳跳糖、糖果、巧克力、胶囊、</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endParaRPr>
            </a:p>
            <a:p>
              <a:pPr algn="ctr">
                <a:lnSpc>
                  <a:spcPct val="120000"/>
                </a:lnSpc>
              </a:pP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饼干等</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1" name="矩形 30"/>
            <p:cNvSpPr/>
            <p:nvPr/>
          </p:nvSpPr>
          <p:spPr>
            <a:xfrm>
              <a:off x="6798186" y="1325621"/>
              <a:ext cx="2241974" cy="410882"/>
            </a:xfrm>
            <a:prstGeom prst="rect">
              <a:avLst/>
            </a:prstGeom>
          </p:spPr>
          <p:txBody>
            <a:bodyPr wrap="square">
              <a:spAutoFit/>
              <a:scene3d>
                <a:camera prst="orthographicFront"/>
                <a:lightRig rig="threePt" dir="t"/>
              </a:scene3d>
              <a:sp3d contourW="12700"/>
            </a:bodyPr>
            <a:p>
              <a:pPr algn="ctr">
                <a:lnSpc>
                  <a:spcPct val="120000"/>
                </a:lnSpc>
              </a:pPr>
              <a:r>
                <a:rPr lang="zh-CN" alt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小零食</a:t>
              </a:r>
              <a:endParaRPr lang="zh-CN" alt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pic>
        <p:nvPicPr>
          <p:cNvPr id="6" name="图片占位符 37"/>
          <p:cNvPicPr>
            <a:picLocks noGrp="1" noChangeAspect="1"/>
          </p:cNvPicPr>
          <p:nvPr/>
        </p:nvPicPr>
        <p:blipFill rotWithShape="1">
          <a:blip r:embed="rId4">
            <a:extLst>
              <a:ext uri="{28A0092B-C50C-407E-A947-70E740481C1C}">
                <a14:useLocalDpi xmlns:a14="http://schemas.microsoft.com/office/drawing/2010/main" val="0"/>
              </a:ext>
            </a:extLst>
          </a:blip>
          <a:srcRect l="20842" r="16997"/>
          <a:stretch>
            <a:fillRect/>
          </a:stretch>
        </p:blipFill>
        <p:spPr>
          <a:xfrm>
            <a:off x="8641854" y="2385343"/>
            <a:ext cx="2076699" cy="2088000"/>
          </a:xfrm>
          <a:prstGeom prst="ellipse">
            <a:avLst/>
          </a:prstGeom>
          <a:ln>
            <a:solidFill>
              <a:schemeClr val="bg1">
                <a:lumMod val="75000"/>
              </a:schemeClr>
            </a:solidFill>
          </a:ln>
        </p:spPr>
      </p:pic>
      <p:sp>
        <p:nvSpPr>
          <p:cNvPr id="10" name="椭圆 9"/>
          <p:cNvSpPr/>
          <p:nvPr/>
        </p:nvSpPr>
        <p:spPr>
          <a:xfrm>
            <a:off x="9299203" y="4143850"/>
            <a:ext cx="762000" cy="762000"/>
          </a:xfrm>
          <a:prstGeom prst="ellipse">
            <a:avLst/>
          </a:prstGeom>
          <a:solidFill>
            <a:srgbClr val="E84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mn-ea"/>
            </a:endParaRPr>
          </a:p>
        </p:txBody>
      </p:sp>
      <p:sp>
        <p:nvSpPr>
          <p:cNvPr id="28" name="矩形 27"/>
          <p:cNvSpPr/>
          <p:nvPr/>
        </p:nvSpPr>
        <p:spPr>
          <a:xfrm>
            <a:off x="9270298" y="4354938"/>
            <a:ext cx="790601" cy="338554"/>
          </a:xfrm>
          <a:prstGeom prst="rect">
            <a:avLst/>
          </a:prstGeom>
        </p:spPr>
        <p:txBody>
          <a:bodyPr wrap="none">
            <a:spAutoFit/>
          </a:bodyPr>
          <a:p>
            <a:r>
              <a:rPr lang="zh-CN" altLang="en-US" sz="16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伪装三</a:t>
            </a:r>
            <a:endParaRPr lang="zh-CN" altLang="en-US" sz="16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32" name="组合 31"/>
          <p:cNvGrpSpPr/>
          <p:nvPr/>
        </p:nvGrpSpPr>
        <p:grpSpPr>
          <a:xfrm>
            <a:off x="8166239" y="4905615"/>
            <a:ext cx="3232574" cy="809101"/>
            <a:chOff x="6302886" y="1325621"/>
            <a:chExt cx="3232574" cy="809101"/>
          </a:xfrm>
        </p:grpSpPr>
        <p:sp>
          <p:nvSpPr>
            <p:cNvPr id="33" name="矩形 32"/>
            <p:cNvSpPr/>
            <p:nvPr/>
          </p:nvSpPr>
          <p:spPr>
            <a:xfrm>
              <a:off x="6302886" y="1763017"/>
              <a:ext cx="3232574" cy="371705"/>
            </a:xfrm>
            <a:prstGeom prst="rect">
              <a:avLst/>
            </a:prstGeom>
          </p:spPr>
          <p:txBody>
            <a:bodyPr wrap="square">
              <a:spAutoFit/>
              <a:scene3d>
                <a:camera prst="orthographicFront"/>
                <a:lightRig rig="threePt" dir="t"/>
              </a:scene3d>
              <a:sp3d contourW="12700"/>
            </a:bodyPr>
            <a:p>
              <a:pPr algn="ctr">
                <a:lnSpc>
                  <a:spcPct val="120000"/>
                </a:lnSpc>
              </a:pP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茶包、茶叶、干花等</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4" name="矩形 33"/>
            <p:cNvSpPr/>
            <p:nvPr/>
          </p:nvSpPr>
          <p:spPr>
            <a:xfrm>
              <a:off x="6798186" y="1325621"/>
              <a:ext cx="2241974" cy="410882"/>
            </a:xfrm>
            <a:prstGeom prst="rect">
              <a:avLst/>
            </a:prstGeom>
          </p:spPr>
          <p:txBody>
            <a:bodyPr wrap="square">
              <a:spAutoFit/>
              <a:scene3d>
                <a:camera prst="orthographicFront"/>
                <a:lightRig rig="threePt" dir="t"/>
              </a:scene3d>
              <a:sp3d contourW="12700"/>
            </a:bodyPr>
            <a:p>
              <a:pPr algn="ctr">
                <a:lnSpc>
                  <a:spcPct val="120000"/>
                </a:lnSpc>
              </a:pPr>
              <a:r>
                <a:rPr lang="zh-CN" alt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茶、干花</a:t>
              </a:r>
              <a:endParaRPr lang="zh-CN" alt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par>
                          <p:cTn id="18" fill="hold">
                            <p:stCondLst>
                              <p:cond delay="1500"/>
                            </p:stCondLst>
                            <p:childTnLst>
                              <p:par>
                                <p:cTn id="19" presetID="9"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4699"/>
            <a:ext cx="12192000" cy="6858000"/>
          </a:xfrm>
          <a:prstGeom prst="rect">
            <a:avLst/>
          </a:prstGeom>
        </p:spPr>
      </p:pic>
      <p:grpSp>
        <p:nvGrpSpPr>
          <p:cNvPr id="6" name="组合 5"/>
          <p:cNvGrpSpPr/>
          <p:nvPr/>
        </p:nvGrpSpPr>
        <p:grpSpPr>
          <a:xfrm>
            <a:off x="712717" y="3390392"/>
            <a:ext cx="7698765" cy="1299802"/>
            <a:chOff x="646751" y="2920621"/>
            <a:chExt cx="7698765" cy="1299802"/>
          </a:xfrm>
        </p:grpSpPr>
        <p:sp>
          <p:nvSpPr>
            <p:cNvPr id="7" name="文本框 6"/>
            <p:cNvSpPr txBox="1"/>
            <p:nvPr/>
          </p:nvSpPr>
          <p:spPr>
            <a:xfrm>
              <a:off x="660399" y="2920621"/>
              <a:ext cx="7685117" cy="1246495"/>
            </a:xfrm>
            <a:prstGeom prst="rect">
              <a:avLst/>
            </a:prstGeom>
            <a:noFill/>
          </p:spPr>
          <p:txBody>
            <a:bodyPr wrap="square" rtlCol="0">
              <a:spAutoFit/>
            </a:bodyPr>
            <a:lstStyle/>
            <a:p>
              <a:r>
                <a:rPr lang="zh-CN" altLang="en-US" sz="7500" b="1" spc="1200" dirty="0">
                  <a:ln w="38100">
                    <a:solidFill>
                      <a:srgbClr val="F88092"/>
                    </a:solidFill>
                  </a:ln>
                  <a:solidFill>
                    <a:srgbClr val="F88092"/>
                  </a:solidFill>
                  <a:effectLst>
                    <a:outerShdw blurRad="50800" dist="38100" dir="5400000" algn="t" rotWithShape="0">
                      <a:prstClr val="black">
                        <a:alpha val="40000"/>
                      </a:prstClr>
                    </a:outerShdw>
                  </a:effectLst>
                  <a:latin typeface="仓耳羽辰体-谷力 W05" panose="02020400000000000000" pitchFamily="18" charset="-122"/>
                  <a:ea typeface="仓耳羽辰体-谷力 W05" panose="02020400000000000000" pitchFamily="18" charset="-122"/>
                  <a:cs typeface="阿里巴巴普惠体 B" panose="00020600040101010101" pitchFamily="18" charset="-122"/>
                </a:rPr>
                <a:t>毒品危害</a:t>
              </a:r>
              <a:endParaRPr lang="zh-CN" altLang="en-US" sz="7500" b="1" spc="1200" dirty="0">
                <a:ln w="38100">
                  <a:solidFill>
                    <a:srgbClr val="F88092"/>
                  </a:solidFill>
                </a:ln>
                <a:solidFill>
                  <a:srgbClr val="F88092"/>
                </a:solidFill>
                <a:effectLst>
                  <a:outerShdw blurRad="50800" dist="38100" dir="5400000" algn="t" rotWithShape="0">
                    <a:prstClr val="black">
                      <a:alpha val="40000"/>
                    </a:prstClr>
                  </a:outerShdw>
                </a:effectLst>
                <a:latin typeface="仓耳羽辰体-谷力 W05" panose="02020400000000000000" pitchFamily="18" charset="-122"/>
                <a:ea typeface="仓耳羽辰体-谷力 W05" panose="02020400000000000000" pitchFamily="18" charset="-122"/>
                <a:cs typeface="阿里巴巴普惠体 B" panose="00020600040101010101" pitchFamily="18" charset="-122"/>
              </a:endParaRPr>
            </a:p>
          </p:txBody>
        </p:sp>
        <p:sp>
          <p:nvSpPr>
            <p:cNvPr id="8" name="文本框 7"/>
            <p:cNvSpPr txBox="1"/>
            <p:nvPr/>
          </p:nvSpPr>
          <p:spPr>
            <a:xfrm>
              <a:off x="646751" y="2973928"/>
              <a:ext cx="5909345" cy="1246495"/>
            </a:xfrm>
            <a:prstGeom prst="rect">
              <a:avLst/>
            </a:prstGeom>
            <a:noFill/>
          </p:spPr>
          <p:txBody>
            <a:bodyPr wrap="square" rtlCol="0">
              <a:spAutoFit/>
            </a:bodyPr>
            <a:lstStyle/>
            <a:p>
              <a:r>
                <a:rPr lang="zh-CN" altLang="en-US" sz="7500" b="1" spc="1200" dirty="0">
                  <a:solidFill>
                    <a:schemeClr val="bg1"/>
                  </a:solidFill>
                  <a:latin typeface="仓耳羽辰体-谷力 W05" panose="02020400000000000000" pitchFamily="18" charset="-122"/>
                  <a:ea typeface="仓耳羽辰体-谷力 W05" panose="02020400000000000000" pitchFamily="18" charset="-122"/>
                  <a:cs typeface="阿里巴巴普惠体 B" panose="00020600040101010101" pitchFamily="18" charset="-122"/>
                </a:rPr>
                <a:t>毒品危害</a:t>
              </a:r>
              <a:endParaRPr lang="zh-CN" altLang="en-US" sz="7500" b="1" spc="1200" dirty="0">
                <a:solidFill>
                  <a:schemeClr val="bg1"/>
                </a:solidFill>
                <a:latin typeface="仓耳羽辰体-谷力 W05" panose="02020400000000000000" pitchFamily="18" charset="-122"/>
                <a:ea typeface="仓耳羽辰体-谷力 W05" panose="02020400000000000000" pitchFamily="18" charset="-122"/>
                <a:cs typeface="阿里巴巴普惠体 B" panose="00020600040101010101" pitchFamily="18" charset="-122"/>
              </a:endParaRPr>
            </a:p>
          </p:txBody>
        </p:sp>
      </p:grpSp>
      <p:grpSp>
        <p:nvGrpSpPr>
          <p:cNvPr id="9" name="组合 8"/>
          <p:cNvGrpSpPr/>
          <p:nvPr/>
        </p:nvGrpSpPr>
        <p:grpSpPr>
          <a:xfrm>
            <a:off x="712717" y="2125393"/>
            <a:ext cx="5330967" cy="858293"/>
            <a:chOff x="660400" y="1103004"/>
            <a:chExt cx="5330967" cy="858293"/>
          </a:xfrm>
        </p:grpSpPr>
        <p:sp>
          <p:nvSpPr>
            <p:cNvPr id="10" name="文本框 9"/>
            <p:cNvSpPr txBox="1"/>
            <p:nvPr/>
          </p:nvSpPr>
          <p:spPr>
            <a:xfrm>
              <a:off x="660400" y="1130300"/>
              <a:ext cx="5330967" cy="830997"/>
            </a:xfrm>
            <a:prstGeom prst="rect">
              <a:avLst/>
            </a:prstGeom>
            <a:noFill/>
          </p:spPr>
          <p:txBody>
            <a:bodyPr wrap="square" rtlCol="0">
              <a:spAutoFit/>
            </a:bodyPr>
            <a:lstStyle/>
            <a:p>
              <a:r>
                <a:rPr lang="en-US" altLang="zh-CN" sz="4800" b="1" spc="600" dirty="0">
                  <a:ln w="38100">
                    <a:solidFill>
                      <a:srgbClr val="F88092"/>
                    </a:solidFill>
                  </a:ln>
                  <a:solidFill>
                    <a:srgbClr val="F88092"/>
                  </a:solidFill>
                  <a:effectLst>
                    <a:outerShdw blurRad="50800" dist="38100" dir="5400000" algn="t" rotWithShape="0">
                      <a:prstClr val="black">
                        <a:alpha val="40000"/>
                      </a:prstClr>
                    </a:outerShdw>
                  </a:effectLst>
                  <a:latin typeface="Broadway" panose="04040905080B02020502" pitchFamily="82" charset="0"/>
                </a:rPr>
                <a:t>PART</a:t>
              </a:r>
              <a:endParaRPr lang="zh-CN" altLang="en-US" sz="4800" b="1" spc="600" dirty="0">
                <a:ln w="38100">
                  <a:solidFill>
                    <a:srgbClr val="F88092"/>
                  </a:solidFill>
                </a:ln>
                <a:solidFill>
                  <a:srgbClr val="F88092"/>
                </a:solidFill>
                <a:effectLst>
                  <a:outerShdw blurRad="50800" dist="38100" dir="5400000" algn="t" rotWithShape="0">
                    <a:prstClr val="black">
                      <a:alpha val="40000"/>
                    </a:prstClr>
                  </a:outerShdw>
                </a:effectLst>
                <a:latin typeface="Broadway" panose="04040905080B02020502" pitchFamily="82" charset="0"/>
              </a:endParaRPr>
            </a:p>
          </p:txBody>
        </p:sp>
        <p:sp>
          <p:nvSpPr>
            <p:cNvPr id="11" name="文本框 10"/>
            <p:cNvSpPr txBox="1"/>
            <p:nvPr/>
          </p:nvSpPr>
          <p:spPr>
            <a:xfrm>
              <a:off x="674048" y="1103004"/>
              <a:ext cx="3160620" cy="830997"/>
            </a:xfrm>
            <a:prstGeom prst="rect">
              <a:avLst/>
            </a:prstGeom>
            <a:noFill/>
          </p:spPr>
          <p:txBody>
            <a:bodyPr wrap="square" rtlCol="0">
              <a:spAutoFit/>
            </a:bodyPr>
            <a:lstStyle/>
            <a:p>
              <a:r>
                <a:rPr lang="en-US" altLang="zh-CN" sz="4800" spc="600" dirty="0">
                  <a:solidFill>
                    <a:schemeClr val="bg1"/>
                  </a:solidFill>
                  <a:latin typeface="Broadway" panose="04040905080B02020502" pitchFamily="82" charset="0"/>
                </a:rPr>
                <a:t>PART</a:t>
              </a:r>
              <a:endParaRPr lang="zh-CN" altLang="en-US" sz="4800" spc="600" dirty="0">
                <a:solidFill>
                  <a:schemeClr val="bg1"/>
                </a:solidFill>
                <a:latin typeface="Broadway" panose="04040905080B02020502" pitchFamily="82" charset="0"/>
              </a:endParaRPr>
            </a:p>
          </p:txBody>
        </p:sp>
      </p:grpSp>
      <p:grpSp>
        <p:nvGrpSpPr>
          <p:cNvPr id="12" name="组合 11"/>
          <p:cNvGrpSpPr/>
          <p:nvPr/>
        </p:nvGrpSpPr>
        <p:grpSpPr>
          <a:xfrm>
            <a:off x="3090805" y="1958209"/>
            <a:ext cx="1025477" cy="1025477"/>
            <a:chOff x="5719665" y="3052665"/>
            <a:chExt cx="752671" cy="752671"/>
          </a:xfrm>
        </p:grpSpPr>
        <p:grpSp>
          <p:nvGrpSpPr>
            <p:cNvPr id="13" name="组合 12"/>
            <p:cNvGrpSpPr/>
            <p:nvPr/>
          </p:nvGrpSpPr>
          <p:grpSpPr>
            <a:xfrm>
              <a:off x="5719665" y="3052665"/>
              <a:ext cx="752671" cy="752671"/>
              <a:chOff x="6162397" y="2580743"/>
              <a:chExt cx="752671" cy="752671"/>
            </a:xfrm>
          </p:grpSpPr>
          <p:sp>
            <p:nvSpPr>
              <p:cNvPr id="15" name="椭圆 14"/>
              <p:cNvSpPr/>
              <p:nvPr/>
            </p:nvSpPr>
            <p:spPr>
              <a:xfrm>
                <a:off x="6162397" y="2580743"/>
                <a:ext cx="752671" cy="752671"/>
              </a:xfrm>
              <a:prstGeom prst="ellipse">
                <a:avLst/>
              </a:prstGeom>
              <a:noFill/>
              <a:ln>
                <a:solidFill>
                  <a:srgbClr val="F88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椭圆 15"/>
              <p:cNvSpPr/>
              <p:nvPr/>
            </p:nvSpPr>
            <p:spPr>
              <a:xfrm>
                <a:off x="6219446" y="2649828"/>
                <a:ext cx="638574" cy="638574"/>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F88092"/>
                  </a:solidFill>
                </a:endParaRPr>
              </a:p>
            </p:txBody>
          </p:sp>
        </p:grpSp>
        <p:sp>
          <p:nvSpPr>
            <p:cNvPr id="14" name="矩形 13"/>
            <p:cNvSpPr/>
            <p:nvPr/>
          </p:nvSpPr>
          <p:spPr>
            <a:xfrm>
              <a:off x="5798801" y="3168800"/>
              <a:ext cx="594397" cy="609928"/>
            </a:xfrm>
            <a:prstGeom prst="rect">
              <a:avLst/>
            </a:prstGeom>
          </p:spPr>
          <p:txBody>
            <a:bodyPr wrap="none">
              <a:spAutoFit/>
            </a:bodyPr>
            <a:lstStyle/>
            <a:p>
              <a:pPr lvl="0" algn="ctr"/>
              <a:r>
                <a:rPr lang="en-US" altLang="zh-CN" sz="4800" b="1" dirty="0">
                  <a:solidFill>
                    <a:srgbClr val="F88092"/>
                  </a:solidFill>
                </a:rPr>
                <a:t>02</a:t>
              </a:r>
              <a:endParaRPr lang="zh-CN" altLang="en-US" sz="4800" b="1" dirty="0">
                <a:solidFill>
                  <a:srgbClr val="F88092"/>
                </a:solidFill>
              </a:endParaRPr>
            </a:p>
          </p:txBody>
        </p:sp>
      </p:gr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9689" y="616450"/>
            <a:ext cx="6132061" cy="61320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750" fill="hold"/>
                                        <p:tgtEl>
                                          <p:spTgt spid="12"/>
                                        </p:tgtEl>
                                        <p:attrNameLst>
                                          <p:attrName>ppt_w</p:attrName>
                                        </p:attrNameLst>
                                      </p:cBhvr>
                                      <p:tavLst>
                                        <p:tav tm="0">
                                          <p:val>
                                            <p:fltVal val="0"/>
                                          </p:val>
                                        </p:tav>
                                        <p:tav tm="100000">
                                          <p:val>
                                            <p:strVal val="#ppt_w"/>
                                          </p:val>
                                        </p:tav>
                                      </p:tavLst>
                                    </p:anim>
                                    <p:anim calcmode="lin" valueType="num">
                                      <p:cBhvr>
                                        <p:cTn id="14" dur="750" fill="hold"/>
                                        <p:tgtEl>
                                          <p:spTgt spid="12"/>
                                        </p:tgtEl>
                                        <p:attrNameLst>
                                          <p:attrName>ppt_h</p:attrName>
                                        </p:attrNameLst>
                                      </p:cBhvr>
                                      <p:tavLst>
                                        <p:tav tm="0">
                                          <p:val>
                                            <p:fltVal val="0"/>
                                          </p:val>
                                        </p:tav>
                                        <p:tav tm="100000">
                                          <p:val>
                                            <p:strVal val="#ppt_h"/>
                                          </p:val>
                                        </p:tav>
                                      </p:tavLst>
                                    </p:anim>
                                    <p:animEffect transition="in" filter="fade">
                                      <p:cBhvr>
                                        <p:cTn id="15" dur="750"/>
                                        <p:tgtEl>
                                          <p:spTgt spid="12"/>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1935" y="0"/>
            <a:ext cx="6858000" cy="6858000"/>
          </a:xfrm>
          <a:prstGeom prst="rect">
            <a:avLst/>
          </a:prstGeom>
        </p:spPr>
      </p:pic>
      <p:pic>
        <p:nvPicPr>
          <p:cNvPr id="2" name="内容占位符 3" descr="1113511903_14176540768831n.jpg"/>
          <p:cNvPicPr>
            <a:picLocks noChangeAspect="1"/>
          </p:cNvPicPr>
          <p:nvPr/>
        </p:nvPicPr>
        <p:blipFill rotWithShape="1">
          <a:blip r:embed="rId3">
            <a:extLst>
              <a:ext uri="{28A0092B-C50C-407E-A947-70E740481C1C}">
                <a14:useLocalDpi xmlns:a14="http://schemas.microsoft.com/office/drawing/2010/main" val="0"/>
              </a:ext>
            </a:extLst>
          </a:blip>
          <a:srcRect b="8445"/>
          <a:stretch>
            <a:fillRect/>
          </a:stretch>
        </p:blipFill>
        <p:spPr>
          <a:xfrm>
            <a:off x="1524000" y="939019"/>
            <a:ext cx="9144000" cy="4730262"/>
          </a:xfrm>
          <a:prstGeom prst="rect">
            <a:avLst/>
          </a:prstGeom>
        </p:spPr>
      </p:pic>
      <p:sp>
        <p:nvSpPr>
          <p:cNvPr id="4" name="TextBox 4"/>
          <p:cNvSpPr txBox="1">
            <a:spLocks noChangeArrowheads="1"/>
          </p:cNvSpPr>
          <p:nvPr/>
        </p:nvSpPr>
        <p:spPr bwMode="auto">
          <a:xfrm>
            <a:off x="1910080" y="6078220"/>
            <a:ext cx="83724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r>
              <a:rPr lang="zh-CN" altLang="en-US" sz="2000" b="1" dirty="0">
                <a:latin typeface="楷体" panose="02010609060101010101" pitchFamily="49" charset="-122"/>
                <a:ea typeface="楷体" panose="02010609060101010101" pitchFamily="49" charset="-122"/>
              </a:rPr>
              <a:t>瘾君子经常患有皮肤损伤和开放的不愈合的溃疡。这个女人只有</a:t>
            </a:r>
            <a:r>
              <a:rPr lang="en-US" altLang="zh-CN" sz="2000" b="1" dirty="0">
                <a:latin typeface="楷体" panose="02010609060101010101" pitchFamily="49" charset="-122"/>
                <a:ea typeface="楷体" panose="02010609060101010101" pitchFamily="49" charset="-122"/>
              </a:rPr>
              <a:t>30</a:t>
            </a:r>
            <a:r>
              <a:rPr lang="zh-CN" altLang="en-US" sz="2000" b="1" dirty="0">
                <a:latin typeface="楷体" panose="02010609060101010101" pitchFamily="49" charset="-122"/>
                <a:ea typeface="楷体" panose="02010609060101010101" pitchFamily="49" charset="-122"/>
              </a:rPr>
              <a:t>岁。</a:t>
            </a:r>
            <a:endParaRPr lang="zh-CN" altLang="en-US" sz="2000"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500"/>
                                        <p:tgtEl>
                                          <p:spTgt spid="16"/>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2000"/>
                            </p:stCondLst>
                            <p:childTnLst>
                              <p:par>
                                <p:cTn id="13" presetID="16" presetClass="entr" presetSubtype="2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00" y="183279"/>
            <a:ext cx="2838978" cy="2838978"/>
          </a:xfrm>
          <a:prstGeom prst="rect">
            <a:avLst/>
          </a:prstGeom>
        </p:spPr>
      </p:pic>
      <p:sp>
        <p:nvSpPr>
          <p:cNvPr id="12" name="矩形 11"/>
          <p:cNvSpPr/>
          <p:nvPr/>
        </p:nvSpPr>
        <p:spPr>
          <a:xfrm>
            <a:off x="4060825" y="713740"/>
            <a:ext cx="4555490" cy="521970"/>
          </a:xfrm>
          <a:prstGeom prst="rect">
            <a:avLst/>
          </a:prstGeom>
        </p:spPr>
        <p:txBody>
          <a:bodyPr wrap="square">
            <a:spAutoFit/>
          </a:bodyPr>
          <a:lstStyle/>
          <a:p>
            <a:r>
              <a:rPr lang="en-US" altLang="zh-CN" sz="2800" b="1" dirty="0">
                <a:solidFill>
                  <a:srgbClr val="FF0000"/>
                </a:solidFill>
              </a:rPr>
              <a:t>1.</a:t>
            </a:r>
            <a:r>
              <a:rPr lang="zh-CN" altLang="en-US" sz="2800" b="1" dirty="0">
                <a:solidFill>
                  <a:srgbClr val="FF0000"/>
                </a:solidFill>
              </a:rPr>
              <a:t>吸毒对个人的危害</a:t>
            </a:r>
            <a:endParaRPr lang="zh-CN" altLang="en-US" sz="2800" b="1" dirty="0">
              <a:solidFill>
                <a:srgbClr val="FF0000"/>
              </a:solidFill>
            </a:endParaRPr>
          </a:p>
        </p:txBody>
      </p:sp>
      <p:grpSp>
        <p:nvGrpSpPr>
          <p:cNvPr id="126" name="组合 125"/>
          <p:cNvGrpSpPr/>
          <p:nvPr/>
        </p:nvGrpSpPr>
        <p:grpSpPr>
          <a:xfrm>
            <a:off x="936163" y="2161054"/>
            <a:ext cx="10319675" cy="3831895"/>
            <a:chOff x="905103" y="1700865"/>
            <a:chExt cx="10319675" cy="3831895"/>
          </a:xfrm>
        </p:grpSpPr>
        <p:grpSp>
          <p:nvGrpSpPr>
            <p:cNvPr id="125" name="组合 124"/>
            <p:cNvGrpSpPr/>
            <p:nvPr/>
          </p:nvGrpSpPr>
          <p:grpSpPr>
            <a:xfrm>
              <a:off x="1049211" y="1700865"/>
              <a:ext cx="10126643" cy="2534987"/>
              <a:chOff x="1049211" y="1700865"/>
              <a:chExt cx="10126643" cy="2534987"/>
            </a:xfrm>
          </p:grpSpPr>
          <p:grpSp>
            <p:nvGrpSpPr>
              <p:cNvPr id="123" name="组合 122"/>
              <p:cNvGrpSpPr/>
              <p:nvPr/>
            </p:nvGrpSpPr>
            <p:grpSpPr>
              <a:xfrm>
                <a:off x="1303249" y="1718003"/>
                <a:ext cx="9604885" cy="1578585"/>
                <a:chOff x="1303249" y="1718003"/>
                <a:chExt cx="9604885" cy="1578585"/>
              </a:xfrm>
            </p:grpSpPr>
            <p:sp>
              <p:nvSpPr>
                <p:cNvPr id="77" name="Google Shape;1164;p37"/>
                <p:cNvSpPr/>
                <p:nvPr/>
              </p:nvSpPr>
              <p:spPr>
                <a:xfrm>
                  <a:off x="1303249" y="1719454"/>
                  <a:ext cx="1565891" cy="1565165"/>
                </a:xfrm>
                <a:custGeom>
                  <a:avLst/>
                  <a:gdLst/>
                  <a:ahLst/>
                  <a:cxnLst/>
                  <a:rect l="l" t="t" r="r" b="b"/>
                  <a:pathLst>
                    <a:path w="12952" h="12946" extrusionOk="0">
                      <a:moveTo>
                        <a:pt x="6479" y="496"/>
                      </a:moveTo>
                      <a:cubicBezTo>
                        <a:pt x="9770" y="496"/>
                        <a:pt x="12455" y="3181"/>
                        <a:pt x="12455" y="6473"/>
                      </a:cubicBezTo>
                      <a:cubicBezTo>
                        <a:pt x="12455" y="9770"/>
                        <a:pt x="9770" y="12449"/>
                        <a:pt x="6479" y="12449"/>
                      </a:cubicBezTo>
                      <a:cubicBezTo>
                        <a:pt x="3181" y="12449"/>
                        <a:pt x="502" y="9770"/>
                        <a:pt x="502" y="6473"/>
                      </a:cubicBezTo>
                      <a:cubicBezTo>
                        <a:pt x="502" y="3181"/>
                        <a:pt x="3181" y="496"/>
                        <a:pt x="6479" y="496"/>
                      </a:cubicBezTo>
                      <a:close/>
                      <a:moveTo>
                        <a:pt x="6479" y="0"/>
                      </a:moveTo>
                      <a:cubicBezTo>
                        <a:pt x="2907" y="0"/>
                        <a:pt x="0" y="2901"/>
                        <a:pt x="0" y="6473"/>
                      </a:cubicBezTo>
                      <a:cubicBezTo>
                        <a:pt x="0" y="10045"/>
                        <a:pt x="2907" y="12945"/>
                        <a:pt x="6479" y="12945"/>
                      </a:cubicBezTo>
                      <a:cubicBezTo>
                        <a:pt x="10045" y="12945"/>
                        <a:pt x="12951" y="10045"/>
                        <a:pt x="12951" y="6473"/>
                      </a:cubicBezTo>
                      <a:cubicBezTo>
                        <a:pt x="12951" y="2901"/>
                        <a:pt x="10045" y="0"/>
                        <a:pt x="6479" y="0"/>
                      </a:cubicBezTo>
                      <a:close/>
                    </a:path>
                  </a:pathLst>
                </a:custGeom>
                <a:solidFill>
                  <a:srgbClr val="E84721"/>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solidFill>
                      <a:schemeClr val="bg2">
                        <a:lumMod val="60000"/>
                        <a:lumOff val="40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8" name="Google Shape;1165;p37"/>
                <p:cNvSpPr/>
                <p:nvPr/>
              </p:nvSpPr>
              <p:spPr>
                <a:xfrm>
                  <a:off x="2423729" y="2546397"/>
                  <a:ext cx="1232813" cy="737488"/>
                </a:xfrm>
                <a:custGeom>
                  <a:avLst/>
                  <a:gdLst/>
                  <a:ahLst/>
                  <a:cxnLst/>
                  <a:rect l="l" t="t" r="r" b="b"/>
                  <a:pathLst>
                    <a:path w="10197" h="6100" extrusionOk="0">
                      <a:moveTo>
                        <a:pt x="263" y="0"/>
                      </a:moveTo>
                      <a:cubicBezTo>
                        <a:pt x="117" y="0"/>
                        <a:pt x="0" y="117"/>
                        <a:pt x="0" y="263"/>
                      </a:cubicBezTo>
                      <a:cubicBezTo>
                        <a:pt x="0" y="3479"/>
                        <a:pt x="2615" y="6099"/>
                        <a:pt x="5837" y="6099"/>
                      </a:cubicBezTo>
                      <a:cubicBezTo>
                        <a:pt x="7442" y="6099"/>
                        <a:pt x="8994" y="5428"/>
                        <a:pt x="10097" y="4249"/>
                      </a:cubicBezTo>
                      <a:cubicBezTo>
                        <a:pt x="10197" y="4144"/>
                        <a:pt x="10191" y="3975"/>
                        <a:pt x="10086" y="3882"/>
                      </a:cubicBezTo>
                      <a:cubicBezTo>
                        <a:pt x="10035" y="3834"/>
                        <a:pt x="9970" y="3811"/>
                        <a:pt x="9905" y="3811"/>
                      </a:cubicBezTo>
                      <a:cubicBezTo>
                        <a:pt x="9835" y="3811"/>
                        <a:pt x="9764" y="3838"/>
                        <a:pt x="9712" y="3893"/>
                      </a:cubicBezTo>
                      <a:cubicBezTo>
                        <a:pt x="8697" y="4979"/>
                        <a:pt x="7319" y="5574"/>
                        <a:pt x="5837" y="5574"/>
                      </a:cubicBezTo>
                      <a:cubicBezTo>
                        <a:pt x="2907" y="5574"/>
                        <a:pt x="526" y="3193"/>
                        <a:pt x="526" y="263"/>
                      </a:cubicBezTo>
                      <a:cubicBezTo>
                        <a:pt x="526" y="117"/>
                        <a:pt x="409" y="0"/>
                        <a:pt x="263" y="0"/>
                      </a:cubicBezTo>
                      <a:close/>
                    </a:path>
                  </a:pathLst>
                </a:custGeom>
                <a:solidFill>
                  <a:srgbClr val="E84721"/>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solidFill>
                      <a:schemeClr val="bg2">
                        <a:lumMod val="60000"/>
                        <a:lumOff val="40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9" name="Google Shape;1166;p37"/>
                <p:cNvSpPr/>
                <p:nvPr/>
              </p:nvSpPr>
              <p:spPr>
                <a:xfrm>
                  <a:off x="6507482" y="2546397"/>
                  <a:ext cx="1232813" cy="737488"/>
                </a:xfrm>
                <a:custGeom>
                  <a:avLst/>
                  <a:gdLst/>
                  <a:ahLst/>
                  <a:cxnLst/>
                  <a:rect l="l" t="t" r="r" b="b"/>
                  <a:pathLst>
                    <a:path w="10197" h="6100" extrusionOk="0">
                      <a:moveTo>
                        <a:pt x="263" y="0"/>
                      </a:moveTo>
                      <a:cubicBezTo>
                        <a:pt x="117" y="0"/>
                        <a:pt x="0" y="117"/>
                        <a:pt x="0" y="263"/>
                      </a:cubicBezTo>
                      <a:cubicBezTo>
                        <a:pt x="0" y="3479"/>
                        <a:pt x="2621" y="6099"/>
                        <a:pt x="5837" y="6099"/>
                      </a:cubicBezTo>
                      <a:cubicBezTo>
                        <a:pt x="7442" y="6099"/>
                        <a:pt x="8994" y="5428"/>
                        <a:pt x="10097" y="4249"/>
                      </a:cubicBezTo>
                      <a:cubicBezTo>
                        <a:pt x="10196" y="4144"/>
                        <a:pt x="10190" y="3975"/>
                        <a:pt x="10085" y="3882"/>
                      </a:cubicBezTo>
                      <a:cubicBezTo>
                        <a:pt x="10035" y="3834"/>
                        <a:pt x="9970" y="3811"/>
                        <a:pt x="9905" y="3811"/>
                      </a:cubicBezTo>
                      <a:cubicBezTo>
                        <a:pt x="9834" y="3811"/>
                        <a:pt x="9764" y="3838"/>
                        <a:pt x="9712" y="3893"/>
                      </a:cubicBezTo>
                      <a:cubicBezTo>
                        <a:pt x="8696" y="4979"/>
                        <a:pt x="7325" y="5574"/>
                        <a:pt x="5837" y="5574"/>
                      </a:cubicBezTo>
                      <a:cubicBezTo>
                        <a:pt x="2907" y="5574"/>
                        <a:pt x="525" y="3193"/>
                        <a:pt x="525" y="263"/>
                      </a:cubicBezTo>
                      <a:cubicBezTo>
                        <a:pt x="525" y="117"/>
                        <a:pt x="409" y="0"/>
                        <a:pt x="263" y="0"/>
                      </a:cubicBezTo>
                      <a:close/>
                    </a:path>
                  </a:pathLst>
                </a:custGeom>
                <a:solidFill>
                  <a:schemeClr val="accent3"/>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solidFill>
                      <a:schemeClr val="bg2">
                        <a:lumMod val="60000"/>
                        <a:lumOff val="40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80" name="Google Shape;1167;p37"/>
                <p:cNvGrpSpPr/>
                <p:nvPr/>
              </p:nvGrpSpPr>
              <p:grpSpPr>
                <a:xfrm>
                  <a:off x="3315295" y="1718003"/>
                  <a:ext cx="2381585" cy="1565165"/>
                  <a:chOff x="3225100" y="3158975"/>
                  <a:chExt cx="1729463" cy="1136594"/>
                </a:xfrm>
              </p:grpSpPr>
              <p:sp>
                <p:nvSpPr>
                  <p:cNvPr id="91" name="Google Shape;1168;p37"/>
                  <p:cNvSpPr/>
                  <p:nvPr/>
                </p:nvSpPr>
                <p:spPr>
                  <a:xfrm>
                    <a:off x="4059317" y="3166174"/>
                    <a:ext cx="895246" cy="535550"/>
                  </a:xfrm>
                  <a:custGeom>
                    <a:avLst/>
                    <a:gdLst/>
                    <a:ahLst/>
                    <a:cxnLst/>
                    <a:rect l="l" t="t" r="r" b="b"/>
                    <a:pathLst>
                      <a:path w="10197" h="6100" extrusionOk="0">
                        <a:moveTo>
                          <a:pt x="4360" y="0"/>
                        </a:moveTo>
                        <a:cubicBezTo>
                          <a:pt x="2755" y="0"/>
                          <a:pt x="1202" y="671"/>
                          <a:pt x="99" y="1850"/>
                        </a:cubicBezTo>
                        <a:cubicBezTo>
                          <a:pt x="0" y="1955"/>
                          <a:pt x="6" y="2119"/>
                          <a:pt x="111" y="2218"/>
                        </a:cubicBezTo>
                        <a:cubicBezTo>
                          <a:pt x="161" y="2265"/>
                          <a:pt x="226" y="2289"/>
                          <a:pt x="291" y="2289"/>
                        </a:cubicBezTo>
                        <a:cubicBezTo>
                          <a:pt x="362" y="2289"/>
                          <a:pt x="433" y="2261"/>
                          <a:pt x="485" y="2206"/>
                        </a:cubicBezTo>
                        <a:cubicBezTo>
                          <a:pt x="1500" y="1121"/>
                          <a:pt x="2877" y="525"/>
                          <a:pt x="4360" y="525"/>
                        </a:cubicBezTo>
                        <a:cubicBezTo>
                          <a:pt x="7290" y="525"/>
                          <a:pt x="9671" y="2907"/>
                          <a:pt x="9671" y="5837"/>
                        </a:cubicBezTo>
                        <a:cubicBezTo>
                          <a:pt x="9671" y="5982"/>
                          <a:pt x="9788" y="6099"/>
                          <a:pt x="9934" y="6099"/>
                        </a:cubicBezTo>
                        <a:cubicBezTo>
                          <a:pt x="10079" y="6099"/>
                          <a:pt x="10196" y="5982"/>
                          <a:pt x="10196" y="5837"/>
                        </a:cubicBezTo>
                        <a:cubicBezTo>
                          <a:pt x="10196" y="2621"/>
                          <a:pt x="7576" y="0"/>
                          <a:pt x="4360" y="0"/>
                        </a:cubicBezTo>
                        <a:close/>
                      </a:path>
                    </a:pathLst>
                  </a:custGeom>
                  <a:solidFill>
                    <a:srgbClr val="FFAE57"/>
                  </a:solidFill>
                  <a:ln>
                    <a:solidFill>
                      <a:srgbClr val="FFAE57"/>
                    </a:solidFill>
                  </a:ln>
                </p:spPr>
                <p:txBody>
                  <a:bodyPr spcFirstLastPara="1" wrap="square" lIns="91425" tIns="91425" rIns="91425" bIns="91425" anchor="ctr" anchorCtr="0">
                    <a:noAutofit/>
                  </a:bodyPr>
                  <a:p>
                    <a:pPr marL="0" lvl="0" indent="0" algn="l" rtl="0">
                      <a:spcBef>
                        <a:spcPts val="0"/>
                      </a:spcBef>
                      <a:spcAft>
                        <a:spcPts val="0"/>
                      </a:spcAft>
                      <a:buNone/>
                    </a:pPr>
                    <a:endParaRPr dirty="0">
                      <a:solidFill>
                        <a:schemeClr val="bg2">
                          <a:lumMod val="60000"/>
                          <a:lumOff val="40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92" name="Google Shape;1169;p37"/>
                  <p:cNvSpPr/>
                  <p:nvPr/>
                </p:nvSpPr>
                <p:spPr>
                  <a:xfrm>
                    <a:off x="3225100" y="3158975"/>
                    <a:ext cx="1136594" cy="1136594"/>
                  </a:xfrm>
                  <a:custGeom>
                    <a:avLst/>
                    <a:gdLst/>
                    <a:ahLst/>
                    <a:cxnLst/>
                    <a:rect l="l" t="t" r="r" b="b"/>
                    <a:pathLst>
                      <a:path w="12946" h="12946" extrusionOk="0">
                        <a:moveTo>
                          <a:pt x="6473" y="496"/>
                        </a:moveTo>
                        <a:cubicBezTo>
                          <a:pt x="9771" y="496"/>
                          <a:pt x="12449" y="3175"/>
                          <a:pt x="12449" y="6473"/>
                        </a:cubicBezTo>
                        <a:cubicBezTo>
                          <a:pt x="12449" y="9765"/>
                          <a:pt x="9771" y="12449"/>
                          <a:pt x="6473" y="12449"/>
                        </a:cubicBezTo>
                        <a:cubicBezTo>
                          <a:pt x="3181" y="12449"/>
                          <a:pt x="497" y="9765"/>
                          <a:pt x="497" y="6473"/>
                        </a:cubicBezTo>
                        <a:cubicBezTo>
                          <a:pt x="497" y="3175"/>
                          <a:pt x="3181" y="496"/>
                          <a:pt x="6473" y="496"/>
                        </a:cubicBezTo>
                        <a:close/>
                        <a:moveTo>
                          <a:pt x="6473" y="0"/>
                        </a:moveTo>
                        <a:cubicBezTo>
                          <a:pt x="2907" y="0"/>
                          <a:pt x="1" y="2901"/>
                          <a:pt x="1" y="6473"/>
                        </a:cubicBezTo>
                        <a:cubicBezTo>
                          <a:pt x="1" y="10045"/>
                          <a:pt x="2907" y="12946"/>
                          <a:pt x="6473" y="12946"/>
                        </a:cubicBezTo>
                        <a:cubicBezTo>
                          <a:pt x="10045" y="12946"/>
                          <a:pt x="12946" y="10045"/>
                          <a:pt x="12946" y="6473"/>
                        </a:cubicBezTo>
                        <a:cubicBezTo>
                          <a:pt x="12946" y="2901"/>
                          <a:pt x="10045" y="0"/>
                          <a:pt x="6473" y="0"/>
                        </a:cubicBezTo>
                        <a:close/>
                      </a:path>
                    </a:pathLst>
                  </a:custGeom>
                  <a:solidFill>
                    <a:srgbClr val="FFAE57"/>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solidFill>
                        <a:schemeClr val="bg2">
                          <a:lumMod val="60000"/>
                          <a:lumOff val="40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93" name="Google Shape;1170;p37"/>
                  <p:cNvSpPr/>
                  <p:nvPr/>
                </p:nvSpPr>
                <p:spPr>
                  <a:xfrm>
                    <a:off x="3263553" y="3199975"/>
                    <a:ext cx="1054067" cy="1054067"/>
                  </a:xfrm>
                  <a:custGeom>
                    <a:avLst/>
                    <a:gdLst/>
                    <a:ahLst/>
                    <a:cxnLst/>
                    <a:rect l="l" t="t" r="r" b="b"/>
                    <a:pathLst>
                      <a:path w="12006" h="12006" extrusionOk="0">
                        <a:moveTo>
                          <a:pt x="6000" y="0"/>
                        </a:moveTo>
                        <a:cubicBezTo>
                          <a:pt x="2685" y="0"/>
                          <a:pt x="0" y="2691"/>
                          <a:pt x="0" y="6006"/>
                        </a:cubicBezTo>
                        <a:cubicBezTo>
                          <a:pt x="0" y="9315"/>
                          <a:pt x="2685" y="12006"/>
                          <a:pt x="6000" y="12006"/>
                        </a:cubicBezTo>
                        <a:cubicBezTo>
                          <a:pt x="9315" y="12006"/>
                          <a:pt x="12006" y="9315"/>
                          <a:pt x="12006" y="6006"/>
                        </a:cubicBezTo>
                        <a:cubicBezTo>
                          <a:pt x="12006" y="2691"/>
                          <a:pt x="9315" y="0"/>
                          <a:pt x="6000" y="0"/>
                        </a:cubicBezTo>
                        <a:close/>
                      </a:path>
                    </a:pathLst>
                  </a:custGeom>
                  <a:solidFill>
                    <a:srgbClr val="FFFFFF"/>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solidFill>
                        <a:schemeClr val="bg2">
                          <a:lumMod val="60000"/>
                          <a:lumOff val="40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81" name="Google Shape;1171;p37"/>
                <p:cNvSpPr/>
                <p:nvPr/>
              </p:nvSpPr>
              <p:spPr>
                <a:xfrm>
                  <a:off x="5322683" y="1722235"/>
                  <a:ext cx="1565165" cy="1565891"/>
                </a:xfrm>
                <a:custGeom>
                  <a:avLst/>
                  <a:gdLst/>
                  <a:ahLst/>
                  <a:cxnLst/>
                  <a:rect l="l" t="t" r="r" b="b"/>
                  <a:pathLst>
                    <a:path w="12946" h="12952" extrusionOk="0">
                      <a:moveTo>
                        <a:pt x="6473" y="497"/>
                      </a:moveTo>
                      <a:cubicBezTo>
                        <a:pt x="9771" y="497"/>
                        <a:pt x="12450" y="3181"/>
                        <a:pt x="12450" y="6479"/>
                      </a:cubicBezTo>
                      <a:cubicBezTo>
                        <a:pt x="12450" y="9771"/>
                        <a:pt x="9771" y="12455"/>
                        <a:pt x="6473" y="12455"/>
                      </a:cubicBezTo>
                      <a:cubicBezTo>
                        <a:pt x="3182" y="12455"/>
                        <a:pt x="497" y="9771"/>
                        <a:pt x="497" y="6479"/>
                      </a:cubicBezTo>
                      <a:cubicBezTo>
                        <a:pt x="497" y="3181"/>
                        <a:pt x="3182" y="497"/>
                        <a:pt x="6473" y="497"/>
                      </a:cubicBezTo>
                      <a:close/>
                      <a:moveTo>
                        <a:pt x="6473" y="0"/>
                      </a:moveTo>
                      <a:cubicBezTo>
                        <a:pt x="2907" y="0"/>
                        <a:pt x="1" y="2907"/>
                        <a:pt x="1" y="6479"/>
                      </a:cubicBezTo>
                      <a:cubicBezTo>
                        <a:pt x="1" y="10045"/>
                        <a:pt x="2907" y="12951"/>
                        <a:pt x="6473" y="12951"/>
                      </a:cubicBezTo>
                      <a:cubicBezTo>
                        <a:pt x="10045" y="12951"/>
                        <a:pt x="12946" y="10045"/>
                        <a:pt x="12946" y="6479"/>
                      </a:cubicBezTo>
                      <a:cubicBezTo>
                        <a:pt x="12946" y="2907"/>
                        <a:pt x="10045" y="0"/>
                        <a:pt x="6473" y="0"/>
                      </a:cubicBezTo>
                      <a:close/>
                    </a:path>
                  </a:pathLst>
                </a:custGeom>
                <a:solidFill>
                  <a:schemeClr val="accent3"/>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solidFill>
                      <a:schemeClr val="bg2">
                        <a:lumMod val="60000"/>
                        <a:lumOff val="40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2" name="Google Shape;1172;p37"/>
                <p:cNvSpPr/>
                <p:nvPr/>
              </p:nvSpPr>
              <p:spPr>
                <a:xfrm>
                  <a:off x="5375637" y="1780145"/>
                  <a:ext cx="1451641" cy="1451520"/>
                </a:xfrm>
                <a:custGeom>
                  <a:avLst/>
                  <a:gdLst/>
                  <a:ahLst/>
                  <a:cxnLst/>
                  <a:rect l="l" t="t" r="r" b="b"/>
                  <a:pathLst>
                    <a:path w="12007" h="12006" extrusionOk="0">
                      <a:moveTo>
                        <a:pt x="6000" y="0"/>
                      </a:moveTo>
                      <a:cubicBezTo>
                        <a:pt x="2691" y="0"/>
                        <a:pt x="1" y="2691"/>
                        <a:pt x="1" y="6006"/>
                      </a:cubicBezTo>
                      <a:cubicBezTo>
                        <a:pt x="1" y="9321"/>
                        <a:pt x="2691" y="12005"/>
                        <a:pt x="6000" y="12005"/>
                      </a:cubicBezTo>
                      <a:cubicBezTo>
                        <a:pt x="9315" y="12005"/>
                        <a:pt x="12006" y="9321"/>
                        <a:pt x="12006" y="6006"/>
                      </a:cubicBezTo>
                      <a:cubicBezTo>
                        <a:pt x="12006" y="2691"/>
                        <a:pt x="9315" y="0"/>
                        <a:pt x="6000" y="0"/>
                      </a:cubicBezTo>
                      <a:close/>
                    </a:path>
                  </a:pathLst>
                </a:custGeom>
                <a:solidFill>
                  <a:srgbClr val="FFFFFF"/>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solidFill>
                      <a:schemeClr val="bg2">
                        <a:lumMod val="60000"/>
                        <a:lumOff val="40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3" name="Google Shape;1173;p37"/>
                <p:cNvSpPr/>
                <p:nvPr/>
              </p:nvSpPr>
              <p:spPr>
                <a:xfrm>
                  <a:off x="1356080" y="1773011"/>
                  <a:ext cx="1451641" cy="1451642"/>
                </a:xfrm>
                <a:custGeom>
                  <a:avLst/>
                  <a:gdLst/>
                  <a:ahLst/>
                  <a:cxnLst/>
                  <a:rect l="l" t="t" r="r" b="b"/>
                  <a:pathLst>
                    <a:path w="12007" h="12007" extrusionOk="0">
                      <a:moveTo>
                        <a:pt x="6007" y="1"/>
                      </a:moveTo>
                      <a:cubicBezTo>
                        <a:pt x="2692" y="1"/>
                        <a:pt x="1" y="2691"/>
                        <a:pt x="1" y="6006"/>
                      </a:cubicBezTo>
                      <a:cubicBezTo>
                        <a:pt x="1" y="9316"/>
                        <a:pt x="2692" y="12006"/>
                        <a:pt x="6007" y="12006"/>
                      </a:cubicBezTo>
                      <a:cubicBezTo>
                        <a:pt x="9316" y="12006"/>
                        <a:pt x="12006" y="9321"/>
                        <a:pt x="12006" y="6006"/>
                      </a:cubicBezTo>
                      <a:cubicBezTo>
                        <a:pt x="12006" y="2691"/>
                        <a:pt x="9316" y="1"/>
                        <a:pt x="6007" y="1"/>
                      </a:cubicBezTo>
                      <a:close/>
                    </a:path>
                  </a:pathLst>
                </a:custGeom>
                <a:solidFill>
                  <a:srgbClr val="FFFFFF"/>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solidFill>
                      <a:schemeClr val="bg2">
                        <a:lumMod val="60000"/>
                        <a:lumOff val="40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84" name="Google Shape;1174;p37"/>
                <p:cNvGrpSpPr/>
                <p:nvPr/>
              </p:nvGrpSpPr>
              <p:grpSpPr>
                <a:xfrm>
                  <a:off x="7330735" y="1718003"/>
                  <a:ext cx="2381585" cy="1565165"/>
                  <a:chOff x="3225100" y="3158975"/>
                  <a:chExt cx="1729463" cy="1136594"/>
                </a:xfrm>
              </p:grpSpPr>
              <p:sp>
                <p:nvSpPr>
                  <p:cNvPr id="88" name="Google Shape;1175;p37"/>
                  <p:cNvSpPr/>
                  <p:nvPr/>
                </p:nvSpPr>
                <p:spPr>
                  <a:xfrm>
                    <a:off x="4059317" y="3166174"/>
                    <a:ext cx="895246" cy="535550"/>
                  </a:xfrm>
                  <a:custGeom>
                    <a:avLst/>
                    <a:gdLst/>
                    <a:ahLst/>
                    <a:cxnLst/>
                    <a:rect l="l" t="t" r="r" b="b"/>
                    <a:pathLst>
                      <a:path w="10197" h="6100" extrusionOk="0">
                        <a:moveTo>
                          <a:pt x="4360" y="0"/>
                        </a:moveTo>
                        <a:cubicBezTo>
                          <a:pt x="2755" y="0"/>
                          <a:pt x="1202" y="671"/>
                          <a:pt x="99" y="1850"/>
                        </a:cubicBezTo>
                        <a:cubicBezTo>
                          <a:pt x="0" y="1955"/>
                          <a:pt x="6" y="2119"/>
                          <a:pt x="111" y="2218"/>
                        </a:cubicBezTo>
                        <a:cubicBezTo>
                          <a:pt x="161" y="2265"/>
                          <a:pt x="226" y="2289"/>
                          <a:pt x="291" y="2289"/>
                        </a:cubicBezTo>
                        <a:cubicBezTo>
                          <a:pt x="362" y="2289"/>
                          <a:pt x="433" y="2261"/>
                          <a:pt x="485" y="2206"/>
                        </a:cubicBezTo>
                        <a:cubicBezTo>
                          <a:pt x="1500" y="1121"/>
                          <a:pt x="2877" y="525"/>
                          <a:pt x="4360" y="525"/>
                        </a:cubicBezTo>
                        <a:cubicBezTo>
                          <a:pt x="7290" y="525"/>
                          <a:pt x="9671" y="2907"/>
                          <a:pt x="9671" y="5837"/>
                        </a:cubicBezTo>
                        <a:cubicBezTo>
                          <a:pt x="9671" y="5982"/>
                          <a:pt x="9788" y="6099"/>
                          <a:pt x="9934" y="6099"/>
                        </a:cubicBezTo>
                        <a:cubicBezTo>
                          <a:pt x="10079" y="6099"/>
                          <a:pt x="10196" y="5982"/>
                          <a:pt x="10196" y="5837"/>
                        </a:cubicBezTo>
                        <a:cubicBezTo>
                          <a:pt x="10196" y="2621"/>
                          <a:pt x="7576" y="0"/>
                          <a:pt x="4360" y="0"/>
                        </a:cubicBezTo>
                        <a:close/>
                      </a:path>
                    </a:pathLst>
                  </a:custGeom>
                  <a:solidFill>
                    <a:srgbClr val="FFAE57"/>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solidFill>
                        <a:schemeClr val="bg2">
                          <a:lumMod val="60000"/>
                          <a:lumOff val="40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9" name="Google Shape;1176;p37"/>
                  <p:cNvSpPr/>
                  <p:nvPr/>
                </p:nvSpPr>
                <p:spPr>
                  <a:xfrm>
                    <a:off x="3225100" y="3158975"/>
                    <a:ext cx="1136594" cy="1136594"/>
                  </a:xfrm>
                  <a:custGeom>
                    <a:avLst/>
                    <a:gdLst/>
                    <a:ahLst/>
                    <a:cxnLst/>
                    <a:rect l="l" t="t" r="r" b="b"/>
                    <a:pathLst>
                      <a:path w="12946" h="12946" extrusionOk="0">
                        <a:moveTo>
                          <a:pt x="6473" y="496"/>
                        </a:moveTo>
                        <a:cubicBezTo>
                          <a:pt x="9771" y="496"/>
                          <a:pt x="12449" y="3175"/>
                          <a:pt x="12449" y="6473"/>
                        </a:cubicBezTo>
                        <a:cubicBezTo>
                          <a:pt x="12449" y="9765"/>
                          <a:pt x="9771" y="12449"/>
                          <a:pt x="6473" y="12449"/>
                        </a:cubicBezTo>
                        <a:cubicBezTo>
                          <a:pt x="3181" y="12449"/>
                          <a:pt x="497" y="9765"/>
                          <a:pt x="497" y="6473"/>
                        </a:cubicBezTo>
                        <a:cubicBezTo>
                          <a:pt x="497" y="3175"/>
                          <a:pt x="3181" y="496"/>
                          <a:pt x="6473" y="496"/>
                        </a:cubicBezTo>
                        <a:close/>
                        <a:moveTo>
                          <a:pt x="6473" y="0"/>
                        </a:moveTo>
                        <a:cubicBezTo>
                          <a:pt x="2907" y="0"/>
                          <a:pt x="1" y="2901"/>
                          <a:pt x="1" y="6473"/>
                        </a:cubicBezTo>
                        <a:cubicBezTo>
                          <a:pt x="1" y="10045"/>
                          <a:pt x="2907" y="12946"/>
                          <a:pt x="6473" y="12946"/>
                        </a:cubicBezTo>
                        <a:cubicBezTo>
                          <a:pt x="10045" y="12946"/>
                          <a:pt x="12946" y="10045"/>
                          <a:pt x="12946" y="6473"/>
                        </a:cubicBezTo>
                        <a:cubicBezTo>
                          <a:pt x="12946" y="2901"/>
                          <a:pt x="10045" y="0"/>
                          <a:pt x="6473" y="0"/>
                        </a:cubicBezTo>
                        <a:close/>
                      </a:path>
                    </a:pathLst>
                  </a:custGeom>
                  <a:solidFill>
                    <a:srgbClr val="FFAE57"/>
                  </a:solidFill>
                  <a:ln>
                    <a:solidFill>
                      <a:srgbClr val="FFAE57"/>
                    </a:solidFill>
                  </a:ln>
                </p:spPr>
                <p:txBody>
                  <a:bodyPr spcFirstLastPara="1" wrap="square" lIns="91425" tIns="91425" rIns="91425" bIns="91425" anchor="ctr" anchorCtr="0">
                    <a:noAutofit/>
                  </a:bodyPr>
                  <a:p>
                    <a:pPr marL="0" lvl="0" indent="0" algn="l" rtl="0">
                      <a:spcBef>
                        <a:spcPts val="0"/>
                      </a:spcBef>
                      <a:spcAft>
                        <a:spcPts val="0"/>
                      </a:spcAft>
                      <a:buNone/>
                    </a:pPr>
                    <a:endParaRPr dirty="0">
                      <a:solidFill>
                        <a:schemeClr val="bg2">
                          <a:lumMod val="60000"/>
                          <a:lumOff val="40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90" name="Google Shape;1177;p37"/>
                  <p:cNvSpPr/>
                  <p:nvPr/>
                </p:nvSpPr>
                <p:spPr>
                  <a:xfrm>
                    <a:off x="3263553" y="3199975"/>
                    <a:ext cx="1054067" cy="1054067"/>
                  </a:xfrm>
                  <a:custGeom>
                    <a:avLst/>
                    <a:gdLst/>
                    <a:ahLst/>
                    <a:cxnLst/>
                    <a:rect l="l" t="t" r="r" b="b"/>
                    <a:pathLst>
                      <a:path w="12006" h="12006" extrusionOk="0">
                        <a:moveTo>
                          <a:pt x="6000" y="0"/>
                        </a:moveTo>
                        <a:cubicBezTo>
                          <a:pt x="2685" y="0"/>
                          <a:pt x="0" y="2691"/>
                          <a:pt x="0" y="6006"/>
                        </a:cubicBezTo>
                        <a:cubicBezTo>
                          <a:pt x="0" y="9315"/>
                          <a:pt x="2685" y="12006"/>
                          <a:pt x="6000" y="12006"/>
                        </a:cubicBezTo>
                        <a:cubicBezTo>
                          <a:pt x="9315" y="12006"/>
                          <a:pt x="12006" y="9315"/>
                          <a:pt x="12006" y="6006"/>
                        </a:cubicBezTo>
                        <a:cubicBezTo>
                          <a:pt x="12006" y="2691"/>
                          <a:pt x="9315" y="0"/>
                          <a:pt x="6000" y="0"/>
                        </a:cubicBezTo>
                        <a:close/>
                      </a:path>
                    </a:pathLst>
                  </a:custGeom>
                  <a:solidFill>
                    <a:srgbClr val="FFFFFF"/>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solidFill>
                        <a:schemeClr val="bg2">
                          <a:lumMod val="60000"/>
                          <a:lumOff val="40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85" name="Google Shape;1178;p37"/>
                <p:cNvGrpSpPr/>
                <p:nvPr/>
              </p:nvGrpSpPr>
              <p:grpSpPr>
                <a:xfrm>
                  <a:off x="9342969" y="1731423"/>
                  <a:ext cx="1565165" cy="1565165"/>
                  <a:chOff x="6152934" y="3168720"/>
                  <a:chExt cx="1136594" cy="1136594"/>
                </a:xfrm>
              </p:grpSpPr>
              <p:sp>
                <p:nvSpPr>
                  <p:cNvPr id="86" name="Google Shape;1179;p37"/>
                  <p:cNvSpPr/>
                  <p:nvPr/>
                </p:nvSpPr>
                <p:spPr>
                  <a:xfrm>
                    <a:off x="6152934" y="3168720"/>
                    <a:ext cx="1136594" cy="1136594"/>
                  </a:xfrm>
                  <a:custGeom>
                    <a:avLst/>
                    <a:gdLst/>
                    <a:ahLst/>
                    <a:cxnLst/>
                    <a:rect l="l" t="t" r="r" b="b"/>
                    <a:pathLst>
                      <a:path w="12946" h="12946" extrusionOk="0">
                        <a:moveTo>
                          <a:pt x="6473" y="496"/>
                        </a:moveTo>
                        <a:cubicBezTo>
                          <a:pt x="9771" y="496"/>
                          <a:pt x="12449" y="3175"/>
                          <a:pt x="12449" y="6473"/>
                        </a:cubicBezTo>
                        <a:cubicBezTo>
                          <a:pt x="12449" y="9770"/>
                          <a:pt x="9771" y="12449"/>
                          <a:pt x="6473" y="12449"/>
                        </a:cubicBezTo>
                        <a:cubicBezTo>
                          <a:pt x="3181" y="12449"/>
                          <a:pt x="497" y="9770"/>
                          <a:pt x="497" y="6473"/>
                        </a:cubicBezTo>
                        <a:cubicBezTo>
                          <a:pt x="497" y="3175"/>
                          <a:pt x="3181" y="496"/>
                          <a:pt x="6473" y="496"/>
                        </a:cubicBezTo>
                        <a:close/>
                        <a:moveTo>
                          <a:pt x="6473" y="0"/>
                        </a:moveTo>
                        <a:cubicBezTo>
                          <a:pt x="2907" y="0"/>
                          <a:pt x="0" y="2901"/>
                          <a:pt x="0" y="6473"/>
                        </a:cubicBezTo>
                        <a:cubicBezTo>
                          <a:pt x="0" y="10039"/>
                          <a:pt x="2907" y="12945"/>
                          <a:pt x="6473" y="12945"/>
                        </a:cubicBezTo>
                        <a:cubicBezTo>
                          <a:pt x="10045" y="12945"/>
                          <a:pt x="12945" y="10039"/>
                          <a:pt x="12945" y="6473"/>
                        </a:cubicBezTo>
                        <a:cubicBezTo>
                          <a:pt x="12945" y="2901"/>
                          <a:pt x="10045" y="0"/>
                          <a:pt x="6473" y="0"/>
                        </a:cubicBezTo>
                        <a:close/>
                      </a:path>
                    </a:pathLst>
                  </a:custGeom>
                  <a:solidFill>
                    <a:srgbClr val="E84721"/>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solidFill>
                        <a:schemeClr val="bg2">
                          <a:lumMod val="60000"/>
                          <a:lumOff val="40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7" name="Google Shape;1180;p37"/>
                  <p:cNvSpPr/>
                  <p:nvPr/>
                </p:nvSpPr>
                <p:spPr>
                  <a:xfrm>
                    <a:off x="6190861" y="3208666"/>
                    <a:ext cx="1053540" cy="1054067"/>
                  </a:xfrm>
                  <a:custGeom>
                    <a:avLst/>
                    <a:gdLst/>
                    <a:ahLst/>
                    <a:cxnLst/>
                    <a:rect l="l" t="t" r="r" b="b"/>
                    <a:pathLst>
                      <a:path w="12000" h="12006" extrusionOk="0">
                        <a:moveTo>
                          <a:pt x="6000" y="1"/>
                        </a:moveTo>
                        <a:cubicBezTo>
                          <a:pt x="2685" y="1"/>
                          <a:pt x="0" y="2691"/>
                          <a:pt x="0" y="6006"/>
                        </a:cubicBezTo>
                        <a:cubicBezTo>
                          <a:pt x="0" y="9321"/>
                          <a:pt x="2685" y="12006"/>
                          <a:pt x="6000" y="12006"/>
                        </a:cubicBezTo>
                        <a:cubicBezTo>
                          <a:pt x="9315" y="12006"/>
                          <a:pt x="12000" y="9321"/>
                          <a:pt x="12000" y="6006"/>
                        </a:cubicBezTo>
                        <a:cubicBezTo>
                          <a:pt x="12000" y="2691"/>
                          <a:pt x="9315" y="1"/>
                          <a:pt x="6000" y="1"/>
                        </a:cubicBezTo>
                        <a:close/>
                      </a:path>
                    </a:pathLst>
                  </a:custGeom>
                  <a:solidFill>
                    <a:srgbClr val="FFFFFF"/>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solidFill>
                        <a:schemeClr val="bg2">
                          <a:lumMod val="60000"/>
                          <a:lumOff val="40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grpSp>
            <p:nvGrpSpPr>
              <p:cNvPr id="124" name="组合 123"/>
              <p:cNvGrpSpPr/>
              <p:nvPr/>
            </p:nvGrpSpPr>
            <p:grpSpPr>
              <a:xfrm>
                <a:off x="1049211" y="3310577"/>
                <a:ext cx="10126643" cy="925275"/>
                <a:chOff x="1049211" y="3310577"/>
                <a:chExt cx="10126643" cy="925275"/>
              </a:xfrm>
            </p:grpSpPr>
            <p:cxnSp>
              <p:nvCxnSpPr>
                <p:cNvPr id="2" name="Google Shape;1221;p37"/>
                <p:cNvCxnSpPr/>
                <p:nvPr/>
              </p:nvCxnSpPr>
              <p:spPr>
                <a:xfrm>
                  <a:off x="1049211" y="4082236"/>
                  <a:ext cx="10126643" cy="0"/>
                </a:xfrm>
                <a:prstGeom prst="straightConnector1">
                  <a:avLst/>
                </a:prstGeom>
                <a:noFill/>
                <a:ln w="38100" cap="flat" cmpd="sng">
                  <a:solidFill>
                    <a:srgbClr val="F38F5E"/>
                  </a:solidFill>
                  <a:prstDash val="solid"/>
                  <a:round/>
                  <a:headEnd type="none" w="med" len="med"/>
                  <a:tailEnd type="none" w="med" len="med"/>
                </a:ln>
              </p:spPr>
            </p:cxnSp>
            <p:grpSp>
              <p:nvGrpSpPr>
                <p:cNvPr id="3" name="Google Shape;1222;p37"/>
                <p:cNvGrpSpPr/>
                <p:nvPr/>
              </p:nvGrpSpPr>
              <p:grpSpPr>
                <a:xfrm>
                  <a:off x="1912156" y="3310577"/>
                  <a:ext cx="307236" cy="925275"/>
                  <a:chOff x="1532200" y="2228784"/>
                  <a:chExt cx="212400" cy="639666"/>
                </a:xfrm>
              </p:grpSpPr>
              <p:cxnSp>
                <p:nvCxnSpPr>
                  <p:cNvPr id="73" name="Google Shape;1223;p37"/>
                  <p:cNvCxnSpPr>
                    <a:endCxn id="76" idx="0"/>
                  </p:cNvCxnSpPr>
                  <p:nvPr/>
                </p:nvCxnSpPr>
                <p:spPr>
                  <a:xfrm>
                    <a:off x="1638483" y="2228784"/>
                    <a:ext cx="0" cy="485100"/>
                  </a:xfrm>
                  <a:prstGeom prst="straightConnector1">
                    <a:avLst/>
                  </a:prstGeom>
                  <a:noFill/>
                  <a:ln w="9525" cap="flat" cmpd="sng">
                    <a:solidFill>
                      <a:schemeClr val="dk2"/>
                    </a:solidFill>
                    <a:prstDash val="dot"/>
                    <a:round/>
                    <a:headEnd type="none" w="med" len="med"/>
                    <a:tailEnd type="none" w="med" len="med"/>
                  </a:ln>
                </p:spPr>
              </p:cxnSp>
              <p:grpSp>
                <p:nvGrpSpPr>
                  <p:cNvPr id="74" name="Google Shape;1225;p37"/>
                  <p:cNvGrpSpPr/>
                  <p:nvPr/>
                </p:nvGrpSpPr>
                <p:grpSpPr>
                  <a:xfrm>
                    <a:off x="1532200" y="2656050"/>
                    <a:ext cx="212400" cy="212400"/>
                    <a:chOff x="1502200" y="2740350"/>
                    <a:chExt cx="212400" cy="212400"/>
                  </a:xfrm>
                </p:grpSpPr>
                <p:sp>
                  <p:nvSpPr>
                    <p:cNvPr id="75" name="Google Shape;1226;p37"/>
                    <p:cNvSpPr/>
                    <p:nvPr/>
                  </p:nvSpPr>
                  <p:spPr>
                    <a:xfrm>
                      <a:off x="1502200" y="2740350"/>
                      <a:ext cx="212400" cy="212400"/>
                    </a:xfrm>
                    <a:prstGeom prst="ellipse">
                      <a:avLst/>
                    </a:prstGeom>
                    <a:solidFill>
                      <a:srgbClr val="FFFFFF"/>
                    </a:solidFill>
                    <a:ln w="19050" cap="flat" cmpd="sng">
                      <a:solidFill>
                        <a:srgbClr val="E84721"/>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endParaRPr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6" name="Google Shape;1224;p37"/>
                    <p:cNvSpPr/>
                    <p:nvPr/>
                  </p:nvSpPr>
                  <p:spPr>
                    <a:xfrm>
                      <a:off x="1560033" y="2798183"/>
                      <a:ext cx="96900" cy="96900"/>
                    </a:xfrm>
                    <a:prstGeom prst="ellipse">
                      <a:avLst/>
                    </a:prstGeom>
                    <a:solidFill>
                      <a:srgbClr val="E84721"/>
                    </a:solidFill>
                    <a:ln w="19050" cap="flat" cmpd="sng">
                      <a:no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endParaRPr dirty="0">
                        <a:latin typeface="思源黑体" panose="020B0500000000000000" pitchFamily="34" charset="-122"/>
                        <a:ea typeface="思源黑体" panose="020B0500000000000000" pitchFamily="34" charset="-122"/>
                        <a:sym typeface="思源黑体" panose="020B0500000000000000" pitchFamily="34" charset="-122"/>
                      </a:endParaRPr>
                    </a:p>
                  </p:txBody>
                </p:sp>
              </p:grpSp>
            </p:grpSp>
            <p:grpSp>
              <p:nvGrpSpPr>
                <p:cNvPr id="4" name="Google Shape;1227;p37"/>
                <p:cNvGrpSpPr/>
                <p:nvPr/>
              </p:nvGrpSpPr>
              <p:grpSpPr>
                <a:xfrm>
                  <a:off x="3952062" y="3310673"/>
                  <a:ext cx="307236" cy="925178"/>
                  <a:chOff x="2989363" y="2228851"/>
                  <a:chExt cx="212400" cy="639599"/>
                </a:xfrm>
              </p:grpSpPr>
              <p:cxnSp>
                <p:nvCxnSpPr>
                  <p:cNvPr id="69" name="Google Shape;1228;p37"/>
                  <p:cNvCxnSpPr/>
                  <p:nvPr/>
                </p:nvCxnSpPr>
                <p:spPr>
                  <a:xfrm>
                    <a:off x="3095563" y="2228851"/>
                    <a:ext cx="0" cy="485100"/>
                  </a:xfrm>
                  <a:prstGeom prst="straightConnector1">
                    <a:avLst/>
                  </a:prstGeom>
                  <a:noFill/>
                  <a:ln w="9525" cap="flat" cmpd="sng">
                    <a:solidFill>
                      <a:schemeClr val="dk2"/>
                    </a:solidFill>
                    <a:prstDash val="dot"/>
                    <a:round/>
                    <a:headEnd type="none" w="med" len="med"/>
                    <a:tailEnd type="none" w="med" len="med"/>
                  </a:ln>
                </p:spPr>
              </p:cxnSp>
              <p:grpSp>
                <p:nvGrpSpPr>
                  <p:cNvPr id="70" name="Google Shape;1229;p37"/>
                  <p:cNvGrpSpPr/>
                  <p:nvPr/>
                </p:nvGrpSpPr>
                <p:grpSpPr>
                  <a:xfrm>
                    <a:off x="2989363" y="2656050"/>
                    <a:ext cx="212400" cy="212400"/>
                    <a:chOff x="1502200" y="2740350"/>
                    <a:chExt cx="212400" cy="212400"/>
                  </a:xfrm>
                </p:grpSpPr>
                <p:sp>
                  <p:nvSpPr>
                    <p:cNvPr id="71" name="Google Shape;1230;p37"/>
                    <p:cNvSpPr/>
                    <p:nvPr/>
                  </p:nvSpPr>
                  <p:spPr>
                    <a:xfrm>
                      <a:off x="1502200" y="2740350"/>
                      <a:ext cx="212400" cy="212400"/>
                    </a:xfrm>
                    <a:prstGeom prst="ellipse">
                      <a:avLst/>
                    </a:prstGeom>
                    <a:solidFill>
                      <a:srgbClr val="FFFFFF"/>
                    </a:solidFill>
                    <a:ln w="19050" cap="flat" cmpd="sng">
                      <a:solidFill>
                        <a:srgbClr val="FFAE57"/>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endParaRPr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2" name="Google Shape;1231;p37"/>
                    <p:cNvSpPr/>
                    <p:nvPr/>
                  </p:nvSpPr>
                  <p:spPr>
                    <a:xfrm>
                      <a:off x="1560033" y="2798183"/>
                      <a:ext cx="96900" cy="96900"/>
                    </a:xfrm>
                    <a:prstGeom prst="ellipse">
                      <a:avLst/>
                    </a:prstGeom>
                    <a:solidFill>
                      <a:srgbClr val="FFAE57"/>
                    </a:solidFill>
                    <a:ln w="19050" cap="flat" cmpd="sng">
                      <a:solidFill>
                        <a:srgbClr val="FFAE57"/>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endParaRPr dirty="0">
                        <a:latin typeface="思源黑体" panose="020B0500000000000000" pitchFamily="34" charset="-122"/>
                        <a:ea typeface="思源黑体" panose="020B0500000000000000" pitchFamily="34" charset="-122"/>
                        <a:sym typeface="思源黑体" panose="020B0500000000000000" pitchFamily="34" charset="-122"/>
                      </a:endParaRPr>
                    </a:p>
                  </p:txBody>
                </p:sp>
              </p:grpSp>
            </p:grpSp>
            <p:grpSp>
              <p:nvGrpSpPr>
                <p:cNvPr id="8" name="Google Shape;1232;p37"/>
                <p:cNvGrpSpPr/>
                <p:nvPr/>
              </p:nvGrpSpPr>
              <p:grpSpPr>
                <a:xfrm>
                  <a:off x="5958897" y="3310673"/>
                  <a:ext cx="307236" cy="925178"/>
                  <a:chOff x="4470513" y="2228851"/>
                  <a:chExt cx="212400" cy="639599"/>
                </a:xfrm>
              </p:grpSpPr>
              <p:cxnSp>
                <p:nvCxnSpPr>
                  <p:cNvPr id="65" name="Google Shape;1233;p37"/>
                  <p:cNvCxnSpPr/>
                  <p:nvPr/>
                </p:nvCxnSpPr>
                <p:spPr>
                  <a:xfrm>
                    <a:off x="4576713" y="2228851"/>
                    <a:ext cx="0" cy="485100"/>
                  </a:xfrm>
                  <a:prstGeom prst="straightConnector1">
                    <a:avLst/>
                  </a:prstGeom>
                  <a:noFill/>
                  <a:ln w="9525" cap="flat" cmpd="sng">
                    <a:solidFill>
                      <a:schemeClr val="dk2"/>
                    </a:solidFill>
                    <a:prstDash val="dot"/>
                    <a:round/>
                    <a:headEnd type="none" w="med" len="med"/>
                    <a:tailEnd type="none" w="med" len="med"/>
                  </a:ln>
                </p:spPr>
              </p:cxnSp>
              <p:grpSp>
                <p:nvGrpSpPr>
                  <p:cNvPr id="66" name="Google Shape;1234;p37"/>
                  <p:cNvGrpSpPr/>
                  <p:nvPr/>
                </p:nvGrpSpPr>
                <p:grpSpPr>
                  <a:xfrm>
                    <a:off x="4470513" y="2656050"/>
                    <a:ext cx="212400" cy="212400"/>
                    <a:chOff x="1502200" y="2740350"/>
                    <a:chExt cx="212400" cy="212400"/>
                  </a:xfrm>
                </p:grpSpPr>
                <p:sp>
                  <p:nvSpPr>
                    <p:cNvPr id="67" name="Google Shape;1235;p37"/>
                    <p:cNvSpPr/>
                    <p:nvPr/>
                  </p:nvSpPr>
                  <p:spPr>
                    <a:xfrm>
                      <a:off x="1502200" y="2740350"/>
                      <a:ext cx="212400" cy="212400"/>
                    </a:xfrm>
                    <a:prstGeom prst="ellipse">
                      <a:avLst/>
                    </a:prstGeom>
                    <a:solidFill>
                      <a:srgbClr val="FFFFFF"/>
                    </a:solidFill>
                    <a:ln w="19050" cap="flat" cmpd="sng">
                      <a:solidFill>
                        <a:srgbClr val="A5A5A5"/>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endParaRPr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8" name="Google Shape;1236;p37"/>
                    <p:cNvSpPr/>
                    <p:nvPr/>
                  </p:nvSpPr>
                  <p:spPr>
                    <a:xfrm>
                      <a:off x="1560033" y="2798183"/>
                      <a:ext cx="96900" cy="96900"/>
                    </a:xfrm>
                    <a:prstGeom prst="ellipse">
                      <a:avLst/>
                    </a:prstGeom>
                    <a:solidFill>
                      <a:srgbClr val="A5A5A5"/>
                    </a:solidFill>
                    <a:ln w="19050" cap="flat" cmpd="sng">
                      <a:solidFill>
                        <a:srgbClr val="A5A5A5"/>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endParaRPr dirty="0">
                        <a:latin typeface="思源黑体" panose="020B0500000000000000" pitchFamily="34" charset="-122"/>
                        <a:ea typeface="思源黑体" panose="020B0500000000000000" pitchFamily="34" charset="-122"/>
                        <a:sym typeface="思源黑体" panose="020B0500000000000000" pitchFamily="34" charset="-122"/>
                      </a:endParaRPr>
                    </a:p>
                  </p:txBody>
                </p:sp>
              </p:grpSp>
            </p:grpSp>
            <p:grpSp>
              <p:nvGrpSpPr>
                <p:cNvPr id="10" name="Google Shape;1237;p37"/>
                <p:cNvGrpSpPr/>
                <p:nvPr/>
              </p:nvGrpSpPr>
              <p:grpSpPr>
                <a:xfrm>
                  <a:off x="7965732" y="3310673"/>
                  <a:ext cx="307236" cy="925178"/>
                  <a:chOff x="5951663" y="2228851"/>
                  <a:chExt cx="212400" cy="639599"/>
                </a:xfrm>
              </p:grpSpPr>
              <p:cxnSp>
                <p:nvCxnSpPr>
                  <p:cNvPr id="61" name="Google Shape;1238;p37"/>
                  <p:cNvCxnSpPr/>
                  <p:nvPr/>
                </p:nvCxnSpPr>
                <p:spPr>
                  <a:xfrm>
                    <a:off x="6057863" y="2228851"/>
                    <a:ext cx="0" cy="485100"/>
                  </a:xfrm>
                  <a:prstGeom prst="straightConnector1">
                    <a:avLst/>
                  </a:prstGeom>
                  <a:noFill/>
                  <a:ln w="9525" cap="flat" cmpd="sng">
                    <a:solidFill>
                      <a:schemeClr val="dk2"/>
                    </a:solidFill>
                    <a:prstDash val="dot"/>
                    <a:round/>
                    <a:headEnd type="none" w="med" len="med"/>
                    <a:tailEnd type="none" w="med" len="med"/>
                  </a:ln>
                </p:spPr>
              </p:cxnSp>
              <p:grpSp>
                <p:nvGrpSpPr>
                  <p:cNvPr id="62" name="Google Shape;1239;p37"/>
                  <p:cNvGrpSpPr/>
                  <p:nvPr/>
                </p:nvGrpSpPr>
                <p:grpSpPr>
                  <a:xfrm>
                    <a:off x="5951663" y="2656050"/>
                    <a:ext cx="212400" cy="212400"/>
                    <a:chOff x="1502200" y="2740350"/>
                    <a:chExt cx="212400" cy="212400"/>
                  </a:xfrm>
                </p:grpSpPr>
                <p:sp>
                  <p:nvSpPr>
                    <p:cNvPr id="63" name="Google Shape;1240;p37"/>
                    <p:cNvSpPr/>
                    <p:nvPr/>
                  </p:nvSpPr>
                  <p:spPr>
                    <a:xfrm>
                      <a:off x="1502200" y="2740350"/>
                      <a:ext cx="212400" cy="212400"/>
                    </a:xfrm>
                    <a:prstGeom prst="ellipse">
                      <a:avLst/>
                    </a:prstGeom>
                    <a:solidFill>
                      <a:srgbClr val="FFFFFF"/>
                    </a:solidFill>
                    <a:ln w="19050" cap="flat" cmpd="sng">
                      <a:solidFill>
                        <a:srgbClr val="FFAE57"/>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endParaRPr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4" name="Google Shape;1241;p37"/>
                    <p:cNvSpPr/>
                    <p:nvPr/>
                  </p:nvSpPr>
                  <p:spPr>
                    <a:xfrm>
                      <a:off x="1560033" y="2798183"/>
                      <a:ext cx="96900" cy="96900"/>
                    </a:xfrm>
                    <a:prstGeom prst="ellipse">
                      <a:avLst/>
                    </a:prstGeom>
                    <a:solidFill>
                      <a:srgbClr val="FFAE57"/>
                    </a:solidFill>
                    <a:ln w="19050" cap="flat" cmpd="sng">
                      <a:solidFill>
                        <a:srgbClr val="FFAE57"/>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endParaRPr dirty="0">
                        <a:latin typeface="思源黑体" panose="020B0500000000000000" pitchFamily="34" charset="-122"/>
                        <a:ea typeface="思源黑体" panose="020B0500000000000000" pitchFamily="34" charset="-122"/>
                        <a:sym typeface="思源黑体" panose="020B0500000000000000" pitchFamily="34" charset="-122"/>
                      </a:endParaRPr>
                    </a:p>
                  </p:txBody>
                </p:sp>
              </p:grpSp>
            </p:grpSp>
            <p:grpSp>
              <p:nvGrpSpPr>
                <p:cNvPr id="17" name="Google Shape;1242;p37"/>
                <p:cNvGrpSpPr/>
                <p:nvPr/>
              </p:nvGrpSpPr>
              <p:grpSpPr>
                <a:xfrm>
                  <a:off x="9972585" y="3310673"/>
                  <a:ext cx="307236" cy="925178"/>
                  <a:chOff x="7408838" y="2228851"/>
                  <a:chExt cx="212400" cy="639599"/>
                </a:xfrm>
              </p:grpSpPr>
              <p:cxnSp>
                <p:nvCxnSpPr>
                  <p:cNvPr id="57" name="Google Shape;1243;p37"/>
                  <p:cNvCxnSpPr/>
                  <p:nvPr/>
                </p:nvCxnSpPr>
                <p:spPr>
                  <a:xfrm>
                    <a:off x="7515038" y="2228851"/>
                    <a:ext cx="0" cy="485100"/>
                  </a:xfrm>
                  <a:prstGeom prst="straightConnector1">
                    <a:avLst/>
                  </a:prstGeom>
                  <a:noFill/>
                  <a:ln w="9525" cap="flat" cmpd="sng">
                    <a:solidFill>
                      <a:schemeClr val="dk2"/>
                    </a:solidFill>
                    <a:prstDash val="dot"/>
                    <a:round/>
                    <a:headEnd type="none" w="med" len="med"/>
                    <a:tailEnd type="none" w="med" len="med"/>
                  </a:ln>
                </p:spPr>
              </p:cxnSp>
              <p:grpSp>
                <p:nvGrpSpPr>
                  <p:cNvPr id="58" name="Google Shape;1244;p37"/>
                  <p:cNvGrpSpPr/>
                  <p:nvPr/>
                </p:nvGrpSpPr>
                <p:grpSpPr>
                  <a:xfrm>
                    <a:off x="7408838" y="2656050"/>
                    <a:ext cx="212400" cy="212400"/>
                    <a:chOff x="1502200" y="2740350"/>
                    <a:chExt cx="212400" cy="212400"/>
                  </a:xfrm>
                </p:grpSpPr>
                <p:sp>
                  <p:nvSpPr>
                    <p:cNvPr id="59" name="Google Shape;1245;p37"/>
                    <p:cNvSpPr/>
                    <p:nvPr/>
                  </p:nvSpPr>
                  <p:spPr>
                    <a:xfrm>
                      <a:off x="1502200" y="2740350"/>
                      <a:ext cx="212400" cy="212400"/>
                    </a:xfrm>
                    <a:prstGeom prst="ellipse">
                      <a:avLst/>
                    </a:prstGeom>
                    <a:solidFill>
                      <a:srgbClr val="FFFFFF"/>
                    </a:solidFill>
                    <a:ln w="19050" cap="flat" cmpd="sng">
                      <a:solidFill>
                        <a:srgbClr val="E84721"/>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endParaRPr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0" name="Google Shape;1246;p37"/>
                    <p:cNvSpPr/>
                    <p:nvPr/>
                  </p:nvSpPr>
                  <p:spPr>
                    <a:xfrm>
                      <a:off x="1560033" y="2798183"/>
                      <a:ext cx="96900" cy="96900"/>
                    </a:xfrm>
                    <a:prstGeom prst="ellipse">
                      <a:avLst/>
                    </a:prstGeom>
                    <a:solidFill>
                      <a:srgbClr val="E84721"/>
                    </a:solidFill>
                    <a:ln w="19050" cap="flat" cmpd="sng">
                      <a:solidFill>
                        <a:srgbClr val="E84721"/>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endParaRPr dirty="0">
                        <a:latin typeface="思源黑体" panose="020B0500000000000000" pitchFamily="34" charset="-122"/>
                        <a:ea typeface="思源黑体" panose="020B0500000000000000" pitchFamily="34" charset="-122"/>
                        <a:sym typeface="思源黑体" panose="020B0500000000000000" pitchFamily="34" charset="-122"/>
                      </a:endParaRPr>
                    </a:p>
                  </p:txBody>
                </p:sp>
              </p:grpSp>
            </p:grpSp>
          </p:grpSp>
          <p:pic>
            <p:nvPicPr>
              <p:cNvPr id="95" name="图片 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239" y="1856666"/>
                <a:ext cx="1451642" cy="1451642"/>
              </a:xfrm>
              <a:prstGeom prst="rect">
                <a:avLst/>
              </a:prstGeom>
            </p:spPr>
          </p:pic>
          <p:pic>
            <p:nvPicPr>
              <p:cNvPr id="97" name="图片 9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5118" y="1700865"/>
                <a:ext cx="1486148" cy="1486148"/>
              </a:xfrm>
              <a:prstGeom prst="rect">
                <a:avLst/>
              </a:prstGeom>
            </p:spPr>
          </p:pic>
          <p:pic>
            <p:nvPicPr>
              <p:cNvPr id="99" name="图片 9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824" y="1743320"/>
                <a:ext cx="1404701" cy="1404701"/>
              </a:xfrm>
              <a:prstGeom prst="rect">
                <a:avLst/>
              </a:prstGeom>
            </p:spPr>
          </p:pic>
          <p:pic>
            <p:nvPicPr>
              <p:cNvPr id="101" name="图片 10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575" y="1811802"/>
                <a:ext cx="1482236" cy="1482236"/>
              </a:xfrm>
              <a:prstGeom prst="rect">
                <a:avLst/>
              </a:prstGeom>
            </p:spPr>
          </p:pic>
          <p:pic>
            <p:nvPicPr>
              <p:cNvPr id="103" name="图片 10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2833" y="1747483"/>
                <a:ext cx="1482236" cy="1482236"/>
              </a:xfrm>
              <a:prstGeom prst="rect">
                <a:avLst/>
              </a:prstGeom>
            </p:spPr>
          </p:pic>
        </p:grpSp>
        <p:grpSp>
          <p:nvGrpSpPr>
            <p:cNvPr id="104" name="Google Shape;1253;p37"/>
            <p:cNvGrpSpPr/>
            <p:nvPr/>
          </p:nvGrpSpPr>
          <p:grpSpPr>
            <a:xfrm>
              <a:off x="905103" y="4390780"/>
              <a:ext cx="2208368" cy="1141980"/>
              <a:chOff x="1001876" y="3187821"/>
              <a:chExt cx="1526700" cy="789481"/>
            </a:xfrm>
          </p:grpSpPr>
          <p:sp>
            <p:nvSpPr>
              <p:cNvPr id="105" name="Google Shape;1254;p37"/>
              <p:cNvSpPr txBox="1"/>
              <p:nvPr/>
            </p:nvSpPr>
            <p:spPr>
              <a:xfrm>
                <a:off x="1265643" y="3427102"/>
                <a:ext cx="999165" cy="550200"/>
              </a:xfrm>
              <a:prstGeom prst="rect">
                <a:avLst/>
              </a:prstGeom>
              <a:noFill/>
              <a:ln>
                <a:noFill/>
              </a:ln>
            </p:spPr>
            <p:txBody>
              <a:bodyPr spcFirstLastPara="1" wrap="square" lIns="91425" tIns="91425" rIns="91425" bIns="91425" anchor="ctr" anchorCtr="0">
                <a:noAutofit/>
              </a:bodyPr>
              <a:p>
                <a:pPr lvl="0" algn="ctr">
                  <a:buClr>
                    <a:schemeClr val="dk1"/>
                  </a:buClr>
                  <a:buSzPts val="1100"/>
                </a:pPr>
                <a:r>
                  <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rPr>
                  <a:t>摧毁健康</a:t>
                </a:r>
                <a:endParaRPr 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endParaRPr>
              </a:p>
            </p:txBody>
          </p:sp>
          <p:sp>
            <p:nvSpPr>
              <p:cNvPr id="106" name="Google Shape;1255;p37"/>
              <p:cNvSpPr txBox="1"/>
              <p:nvPr/>
            </p:nvSpPr>
            <p:spPr>
              <a:xfrm>
                <a:off x="1001876" y="3187821"/>
                <a:ext cx="1526700" cy="332100"/>
              </a:xfrm>
              <a:prstGeom prst="rect">
                <a:avLst/>
              </a:prstGeom>
              <a:noFill/>
              <a:ln>
                <a:noFill/>
              </a:ln>
            </p:spPr>
            <p:txBody>
              <a:bodyPr spcFirstLastPara="1" wrap="square" lIns="91425" tIns="91425" rIns="91425" bIns="91425" anchor="t" anchorCtr="0">
                <a:noAutofit/>
              </a:bodyPr>
              <a:p>
                <a:pPr marL="0" lvl="0" indent="0" algn="ctr" rtl="0">
                  <a:spcBef>
                    <a:spcPts val="0"/>
                  </a:spcBef>
                  <a:spcAft>
                    <a:spcPts val="0"/>
                  </a:spcAft>
                  <a:buNone/>
                </a:pPr>
                <a:r>
                  <a:rPr 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rPr>
                  <a:t>01</a:t>
                </a:r>
                <a:endParaRPr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endParaRPr>
              </a:p>
            </p:txBody>
          </p:sp>
        </p:grpSp>
        <p:grpSp>
          <p:nvGrpSpPr>
            <p:cNvPr id="110" name="Google Shape;1253;p37"/>
            <p:cNvGrpSpPr/>
            <p:nvPr/>
          </p:nvGrpSpPr>
          <p:grpSpPr>
            <a:xfrm>
              <a:off x="2932930" y="4390780"/>
              <a:ext cx="2208368" cy="1141980"/>
              <a:chOff x="1001876" y="3187821"/>
              <a:chExt cx="1526700" cy="789481"/>
            </a:xfrm>
          </p:grpSpPr>
          <p:sp>
            <p:nvSpPr>
              <p:cNvPr id="111" name="Google Shape;1254;p37"/>
              <p:cNvSpPr txBox="1"/>
              <p:nvPr/>
            </p:nvSpPr>
            <p:spPr>
              <a:xfrm>
                <a:off x="1265643" y="3427102"/>
                <a:ext cx="999165" cy="550200"/>
              </a:xfrm>
              <a:prstGeom prst="rect">
                <a:avLst/>
              </a:prstGeom>
              <a:noFill/>
              <a:ln>
                <a:noFill/>
              </a:ln>
            </p:spPr>
            <p:txBody>
              <a:bodyPr spcFirstLastPara="1" wrap="square" lIns="91425" tIns="91425" rIns="91425" bIns="91425" anchor="ctr" anchorCtr="0">
                <a:noAutofit/>
              </a:bodyPr>
              <a:p>
                <a:pPr lvl="0" algn="ctr">
                  <a:buClr>
                    <a:schemeClr val="dk1"/>
                  </a:buClr>
                  <a:buSzPts val="1100"/>
                </a:pPr>
                <a:r>
                  <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rPr>
                  <a:t>心理变态</a:t>
                </a:r>
                <a:endParaRPr 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endParaRPr>
              </a:p>
            </p:txBody>
          </p:sp>
          <p:sp>
            <p:nvSpPr>
              <p:cNvPr id="112" name="Google Shape;1255;p37"/>
              <p:cNvSpPr txBox="1"/>
              <p:nvPr/>
            </p:nvSpPr>
            <p:spPr>
              <a:xfrm>
                <a:off x="1001876" y="3187821"/>
                <a:ext cx="1526700" cy="332100"/>
              </a:xfrm>
              <a:prstGeom prst="rect">
                <a:avLst/>
              </a:prstGeom>
              <a:noFill/>
              <a:ln>
                <a:noFill/>
              </a:ln>
            </p:spPr>
            <p:txBody>
              <a:bodyPr spcFirstLastPara="1" wrap="square" lIns="91425" tIns="91425" rIns="91425" bIns="91425" anchor="t" anchorCtr="0">
                <a:noAutofit/>
              </a:bodyPr>
              <a:p>
                <a:pPr marL="0" lvl="0" indent="0" algn="ctr" rtl="0">
                  <a:spcBef>
                    <a:spcPts val="0"/>
                  </a:spcBef>
                  <a:spcAft>
                    <a:spcPts val="0"/>
                  </a:spcAft>
                  <a:buNone/>
                </a:pPr>
                <a:r>
                  <a:rPr 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rPr>
                  <a:t>02</a:t>
                </a:r>
                <a:endParaRPr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endParaRPr>
              </a:p>
            </p:txBody>
          </p:sp>
        </p:grpSp>
        <p:grpSp>
          <p:nvGrpSpPr>
            <p:cNvPr id="113" name="Google Shape;1253;p37"/>
            <p:cNvGrpSpPr/>
            <p:nvPr/>
          </p:nvGrpSpPr>
          <p:grpSpPr>
            <a:xfrm>
              <a:off x="4960757" y="4390780"/>
              <a:ext cx="2208368" cy="1141980"/>
              <a:chOff x="1001876" y="3187821"/>
              <a:chExt cx="1526700" cy="789481"/>
            </a:xfrm>
          </p:grpSpPr>
          <p:sp>
            <p:nvSpPr>
              <p:cNvPr id="114" name="Google Shape;1254;p37"/>
              <p:cNvSpPr txBox="1"/>
              <p:nvPr/>
            </p:nvSpPr>
            <p:spPr>
              <a:xfrm>
                <a:off x="1265643" y="3427102"/>
                <a:ext cx="999165" cy="550200"/>
              </a:xfrm>
              <a:prstGeom prst="rect">
                <a:avLst/>
              </a:prstGeom>
              <a:noFill/>
              <a:ln>
                <a:noFill/>
              </a:ln>
            </p:spPr>
            <p:txBody>
              <a:bodyPr spcFirstLastPara="1" wrap="square" lIns="91425" tIns="91425" rIns="91425" bIns="91425" anchor="ctr" anchorCtr="0">
                <a:noAutofit/>
              </a:bodyPr>
              <a:p>
                <a:pPr lvl="0" algn="ctr">
                  <a:buClr>
                    <a:schemeClr val="dk1"/>
                  </a:buClr>
                  <a:buSzPts val="1100"/>
                </a:pPr>
                <a:r>
                  <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rPr>
                  <a:t>神经失常</a:t>
                </a:r>
                <a:endParaRPr 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endParaRPr>
              </a:p>
            </p:txBody>
          </p:sp>
          <p:sp>
            <p:nvSpPr>
              <p:cNvPr id="115" name="Google Shape;1255;p37"/>
              <p:cNvSpPr txBox="1"/>
              <p:nvPr/>
            </p:nvSpPr>
            <p:spPr>
              <a:xfrm>
                <a:off x="1001876" y="3187821"/>
                <a:ext cx="1526700" cy="332100"/>
              </a:xfrm>
              <a:prstGeom prst="rect">
                <a:avLst/>
              </a:prstGeom>
              <a:noFill/>
              <a:ln>
                <a:noFill/>
              </a:ln>
            </p:spPr>
            <p:txBody>
              <a:bodyPr spcFirstLastPara="1" wrap="square" lIns="91425" tIns="91425" rIns="91425" bIns="91425" anchor="t" anchorCtr="0">
                <a:noAutofit/>
              </a:bodyPr>
              <a:p>
                <a:pPr marL="0" lvl="0" indent="0" algn="ctr" rtl="0">
                  <a:spcBef>
                    <a:spcPts val="0"/>
                  </a:spcBef>
                  <a:spcAft>
                    <a:spcPts val="0"/>
                  </a:spcAft>
                  <a:buNone/>
                </a:pPr>
                <a:r>
                  <a:rPr 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rPr>
                  <a:t>03</a:t>
                </a:r>
                <a:endParaRPr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endParaRPr>
              </a:p>
            </p:txBody>
          </p:sp>
        </p:grpSp>
        <p:grpSp>
          <p:nvGrpSpPr>
            <p:cNvPr id="116" name="Google Shape;1253;p37"/>
            <p:cNvGrpSpPr/>
            <p:nvPr/>
          </p:nvGrpSpPr>
          <p:grpSpPr>
            <a:xfrm>
              <a:off x="6988584" y="4390780"/>
              <a:ext cx="2208368" cy="1141980"/>
              <a:chOff x="1001876" y="3187821"/>
              <a:chExt cx="1526700" cy="789481"/>
            </a:xfrm>
          </p:grpSpPr>
          <p:sp>
            <p:nvSpPr>
              <p:cNvPr id="117" name="Google Shape;1254;p37"/>
              <p:cNvSpPr txBox="1"/>
              <p:nvPr/>
            </p:nvSpPr>
            <p:spPr>
              <a:xfrm>
                <a:off x="1265643" y="3427102"/>
                <a:ext cx="999165" cy="550200"/>
              </a:xfrm>
              <a:prstGeom prst="rect">
                <a:avLst/>
              </a:prstGeom>
              <a:noFill/>
              <a:ln>
                <a:noFill/>
              </a:ln>
            </p:spPr>
            <p:txBody>
              <a:bodyPr spcFirstLastPara="1" wrap="square" lIns="91425" tIns="91425" rIns="91425" bIns="91425" anchor="ctr" anchorCtr="0">
                <a:noAutofit/>
              </a:bodyPr>
              <a:p>
                <a:pPr lvl="0" algn="ctr">
                  <a:buClr>
                    <a:schemeClr val="dk1"/>
                  </a:buClr>
                  <a:buSzPts val="1100"/>
                </a:pPr>
                <a:r>
                  <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rPr>
                  <a:t>备受歧视</a:t>
                </a:r>
                <a:endParaRPr 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endParaRPr>
              </a:p>
            </p:txBody>
          </p:sp>
          <p:sp>
            <p:nvSpPr>
              <p:cNvPr id="118" name="Google Shape;1255;p37"/>
              <p:cNvSpPr txBox="1"/>
              <p:nvPr/>
            </p:nvSpPr>
            <p:spPr>
              <a:xfrm>
                <a:off x="1001876" y="3187821"/>
                <a:ext cx="1526700" cy="332100"/>
              </a:xfrm>
              <a:prstGeom prst="rect">
                <a:avLst/>
              </a:prstGeom>
              <a:noFill/>
              <a:ln>
                <a:noFill/>
              </a:ln>
            </p:spPr>
            <p:txBody>
              <a:bodyPr spcFirstLastPara="1" wrap="square" lIns="91425" tIns="91425" rIns="91425" bIns="91425" anchor="t" anchorCtr="0">
                <a:noAutofit/>
              </a:bodyPr>
              <a:p>
                <a:pPr marL="0" lvl="0" indent="0" algn="ctr" rtl="0">
                  <a:spcBef>
                    <a:spcPts val="0"/>
                  </a:spcBef>
                  <a:spcAft>
                    <a:spcPts val="0"/>
                  </a:spcAft>
                  <a:buNone/>
                </a:pPr>
                <a:r>
                  <a:rPr 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rPr>
                  <a:t>04</a:t>
                </a:r>
                <a:endParaRPr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endParaRPr>
              </a:p>
            </p:txBody>
          </p:sp>
        </p:grpSp>
        <p:grpSp>
          <p:nvGrpSpPr>
            <p:cNvPr id="119" name="Google Shape;1253;p37"/>
            <p:cNvGrpSpPr/>
            <p:nvPr/>
          </p:nvGrpSpPr>
          <p:grpSpPr>
            <a:xfrm>
              <a:off x="9016410" y="4390780"/>
              <a:ext cx="2208368" cy="1141980"/>
              <a:chOff x="1001876" y="3187821"/>
              <a:chExt cx="1526700" cy="789481"/>
            </a:xfrm>
          </p:grpSpPr>
          <p:sp>
            <p:nvSpPr>
              <p:cNvPr id="120" name="Google Shape;1254;p37"/>
              <p:cNvSpPr txBox="1"/>
              <p:nvPr/>
            </p:nvSpPr>
            <p:spPr>
              <a:xfrm>
                <a:off x="1265643" y="3427102"/>
                <a:ext cx="999165" cy="550200"/>
              </a:xfrm>
              <a:prstGeom prst="rect">
                <a:avLst/>
              </a:prstGeom>
              <a:noFill/>
              <a:ln>
                <a:noFill/>
              </a:ln>
            </p:spPr>
            <p:txBody>
              <a:bodyPr spcFirstLastPara="1" wrap="square" lIns="91425" tIns="91425" rIns="91425" bIns="91425" anchor="ctr" anchorCtr="0">
                <a:noAutofit/>
              </a:bodyPr>
              <a:p>
                <a:pPr lvl="0" algn="ctr">
                  <a:buClr>
                    <a:schemeClr val="dk1"/>
                  </a:buClr>
                  <a:buSzPts val="1100"/>
                </a:pPr>
                <a:r>
                  <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rPr>
                  <a:t>走上绝路</a:t>
                </a:r>
                <a:endParaRPr 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endParaRPr>
              </a:p>
            </p:txBody>
          </p:sp>
          <p:sp>
            <p:nvSpPr>
              <p:cNvPr id="121" name="Google Shape;1255;p37"/>
              <p:cNvSpPr txBox="1"/>
              <p:nvPr/>
            </p:nvSpPr>
            <p:spPr>
              <a:xfrm>
                <a:off x="1001876" y="3187821"/>
                <a:ext cx="1526700" cy="332100"/>
              </a:xfrm>
              <a:prstGeom prst="rect">
                <a:avLst/>
              </a:prstGeom>
              <a:noFill/>
              <a:ln>
                <a:noFill/>
              </a:ln>
            </p:spPr>
            <p:txBody>
              <a:bodyPr spcFirstLastPara="1" wrap="square" lIns="91425" tIns="91425" rIns="91425" bIns="91425" anchor="t" anchorCtr="0">
                <a:noAutofit/>
              </a:bodyPr>
              <a:p>
                <a:pPr marL="0" lvl="0" indent="0" algn="ctr" rtl="0">
                  <a:spcBef>
                    <a:spcPts val="0"/>
                  </a:spcBef>
                  <a:spcAft>
                    <a:spcPts val="0"/>
                  </a:spcAft>
                  <a:buNone/>
                </a:pPr>
                <a:r>
                  <a:rPr 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rPr>
                  <a:t>05</a:t>
                </a:r>
                <a:endParaRPr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思源黑体" panose="020B05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6"/>
                                        </p:tgtEl>
                                        <p:attrNameLst>
                                          <p:attrName>style.visibility</p:attrName>
                                        </p:attrNameLst>
                                      </p:cBhvr>
                                      <p:to>
                                        <p:strVal val="visible"/>
                                      </p:to>
                                    </p:set>
                                    <p:animEffect transition="in" filter="barn(inVertical)">
                                      <p:cBhvr>
                                        <p:cTn id="16"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4"/>
            <a:ext cx="12192000" cy="6858000"/>
          </a:xfrm>
          <a:prstGeom prst="rect">
            <a:avLst/>
          </a:prstGeom>
        </p:spPr>
      </p:pic>
      <p:sp>
        <p:nvSpPr>
          <p:cNvPr id="3" name="矩形 2"/>
          <p:cNvSpPr/>
          <p:nvPr/>
        </p:nvSpPr>
        <p:spPr>
          <a:xfrm>
            <a:off x="4060825" y="713740"/>
            <a:ext cx="4555490" cy="521970"/>
          </a:xfrm>
          <a:prstGeom prst="rect">
            <a:avLst/>
          </a:prstGeom>
        </p:spPr>
        <p:txBody>
          <a:bodyPr wrap="square">
            <a:spAutoFit/>
          </a:bodyPr>
          <a:p>
            <a:r>
              <a:rPr lang="en-US" altLang="zh-CN" sz="2800" b="1" dirty="0">
                <a:solidFill>
                  <a:srgbClr val="FF0000"/>
                </a:solidFill>
              </a:rPr>
              <a:t>2.</a:t>
            </a:r>
            <a:r>
              <a:rPr lang="zh-CN" altLang="en-US" sz="2800" b="1" dirty="0">
                <a:solidFill>
                  <a:srgbClr val="FF0000"/>
                </a:solidFill>
              </a:rPr>
              <a:t>吸毒对家庭造成的危害</a:t>
            </a:r>
            <a:endParaRPr lang="zh-CN" altLang="en-US" sz="2800" b="1" dirty="0">
              <a:solidFill>
                <a:srgbClr val="FF0000"/>
              </a:solidFill>
            </a:endParaRPr>
          </a:p>
        </p:txBody>
      </p:sp>
      <p:sp>
        <p:nvSpPr>
          <p:cNvPr id="4" name="矩形 3"/>
          <p:cNvSpPr/>
          <p:nvPr/>
        </p:nvSpPr>
        <p:spPr>
          <a:xfrm>
            <a:off x="1052625" y="2260769"/>
            <a:ext cx="4632864" cy="3630872"/>
          </a:xfrm>
          <a:prstGeom prst="rect">
            <a:avLst/>
          </a:prstGeom>
          <a:solidFill>
            <a:schemeClr val="bg1"/>
          </a:solidFill>
          <a:ln>
            <a:noFill/>
          </a:ln>
          <a:effectLst>
            <a:outerShdw blurRad="635000" dist="38100" dir="2700000" algn="tl"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7" name="矩形 16"/>
          <p:cNvSpPr/>
          <p:nvPr/>
        </p:nvSpPr>
        <p:spPr>
          <a:xfrm>
            <a:off x="693215" y="2672577"/>
            <a:ext cx="4632864" cy="3630872"/>
          </a:xfrm>
          <a:prstGeom prst="rect">
            <a:avLst/>
          </a:prstGeom>
          <a:blipFill dpi="0" rotWithShape="1">
            <a:blip r:embed="rId2"/>
            <a:srcRect/>
            <a:stretch>
              <a:fillRect/>
            </a:stretch>
          </a:blipFill>
          <a:ln>
            <a:noFill/>
          </a:ln>
          <a:effectLst>
            <a:outerShdw blurRad="635000" dist="38100" dir="2700000" algn="tl"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nvGrpSpPr>
          <p:cNvPr id="18" name="组合 17"/>
          <p:cNvGrpSpPr/>
          <p:nvPr/>
        </p:nvGrpSpPr>
        <p:grpSpPr>
          <a:xfrm>
            <a:off x="7109849" y="2329965"/>
            <a:ext cx="926192" cy="914849"/>
            <a:chOff x="6986467" y="1730002"/>
            <a:chExt cx="825571" cy="914849"/>
          </a:xfrm>
        </p:grpSpPr>
        <p:sp>
          <p:nvSpPr>
            <p:cNvPr id="20" name="Freeform 5"/>
            <p:cNvSpPr/>
            <p:nvPr/>
          </p:nvSpPr>
          <p:spPr bwMode="auto">
            <a:xfrm rot="5400000">
              <a:off x="6941828" y="1774641"/>
              <a:ext cx="914849" cy="825571"/>
            </a:xfrm>
            <a:prstGeom prst="ellipse">
              <a:avLst/>
            </a:prstGeom>
            <a:solidFill>
              <a:srgbClr val="E84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algn="ctr"/>
              <a:endParaRPr lang="zh-CN" altLang="en-US" sz="2000" dirty="0">
                <a:solidFill>
                  <a:schemeClr val="tx1">
                    <a:lumMod val="65000"/>
                    <a:lumOff val="35000"/>
                  </a:schemeClr>
                </a:solidFill>
                <a:latin typeface="Bernard MT Condensed" panose="02050806060905020404" pitchFamily="18" charset="0"/>
              </a:endParaRPr>
            </a:p>
          </p:txBody>
        </p:sp>
        <p:sp>
          <p:nvSpPr>
            <p:cNvPr id="21" name="Freeform 5"/>
            <p:cNvSpPr/>
            <p:nvPr/>
          </p:nvSpPr>
          <p:spPr bwMode="auto">
            <a:xfrm rot="5400000">
              <a:off x="7079199" y="1898606"/>
              <a:ext cx="640107" cy="577641"/>
            </a:xfrm>
            <a:prstGeom prst="ellipse">
              <a:avLst/>
            </a:pr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algn="ctr"/>
              <a:endParaRPr lang="zh-CN" altLang="en-US" sz="2000">
                <a:solidFill>
                  <a:schemeClr val="tx1">
                    <a:lumMod val="65000"/>
                    <a:lumOff val="35000"/>
                  </a:schemeClr>
                </a:solidFill>
                <a:latin typeface="Bernard MT Condensed" panose="02050806060905020404" pitchFamily="18" charset="0"/>
              </a:endParaRPr>
            </a:p>
          </p:txBody>
        </p:sp>
        <p:sp>
          <p:nvSpPr>
            <p:cNvPr id="22" name="矩形 13"/>
            <p:cNvSpPr/>
            <p:nvPr/>
          </p:nvSpPr>
          <p:spPr>
            <a:xfrm>
              <a:off x="7020462" y="2004650"/>
              <a:ext cx="757580" cy="365553"/>
            </a:xfrm>
            <a:prstGeom prst="ellipse">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2000" dirty="0">
                  <a:solidFill>
                    <a:schemeClr val="tx1">
                      <a:lumMod val="65000"/>
                      <a:lumOff val="35000"/>
                    </a:schemeClr>
                  </a:solidFill>
                  <a:latin typeface="Bernard MT Condensed" panose="02050806060905020404" pitchFamily="18" charset="0"/>
                </a:rPr>
                <a:t>01</a:t>
              </a:r>
              <a:endParaRPr lang="zh-CN" altLang="en-US" sz="2000" dirty="0">
                <a:solidFill>
                  <a:schemeClr val="tx1">
                    <a:lumMod val="65000"/>
                    <a:lumOff val="35000"/>
                  </a:schemeClr>
                </a:solidFill>
                <a:latin typeface="Bernard MT Condensed" panose="02050806060905020404" pitchFamily="18" charset="0"/>
              </a:endParaRPr>
            </a:p>
          </p:txBody>
        </p:sp>
      </p:grpSp>
      <p:grpSp>
        <p:nvGrpSpPr>
          <p:cNvPr id="23" name="组合 22"/>
          <p:cNvGrpSpPr/>
          <p:nvPr/>
        </p:nvGrpSpPr>
        <p:grpSpPr>
          <a:xfrm>
            <a:off x="7109849" y="4128393"/>
            <a:ext cx="926192" cy="914849"/>
            <a:chOff x="6986467" y="1730002"/>
            <a:chExt cx="825571" cy="914849"/>
          </a:xfrm>
        </p:grpSpPr>
        <p:sp>
          <p:nvSpPr>
            <p:cNvPr id="24" name="Freeform 5"/>
            <p:cNvSpPr/>
            <p:nvPr/>
          </p:nvSpPr>
          <p:spPr bwMode="auto">
            <a:xfrm rot="5400000">
              <a:off x="6941828" y="1774641"/>
              <a:ext cx="914849" cy="825571"/>
            </a:xfrm>
            <a:prstGeom prst="ellipse">
              <a:avLst/>
            </a:prstGeom>
            <a:solidFill>
              <a:srgbClr val="F38F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algn="ctr"/>
              <a:endParaRPr lang="zh-CN" altLang="en-US" sz="2000">
                <a:solidFill>
                  <a:schemeClr val="tx1">
                    <a:lumMod val="65000"/>
                    <a:lumOff val="35000"/>
                  </a:schemeClr>
                </a:solidFill>
                <a:latin typeface="Bernard MT Condensed" panose="02050806060905020404" pitchFamily="18" charset="0"/>
              </a:endParaRPr>
            </a:p>
          </p:txBody>
        </p:sp>
        <p:sp>
          <p:nvSpPr>
            <p:cNvPr id="25" name="Freeform 5"/>
            <p:cNvSpPr/>
            <p:nvPr/>
          </p:nvSpPr>
          <p:spPr bwMode="auto">
            <a:xfrm rot="5400000">
              <a:off x="7079199" y="1898606"/>
              <a:ext cx="640107" cy="577641"/>
            </a:xfrm>
            <a:prstGeom prst="ellipse">
              <a:avLst/>
            </a:pr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algn="ctr"/>
              <a:endParaRPr lang="zh-CN" altLang="en-US" sz="2000">
                <a:solidFill>
                  <a:schemeClr val="tx1">
                    <a:lumMod val="65000"/>
                    <a:lumOff val="35000"/>
                  </a:schemeClr>
                </a:solidFill>
                <a:latin typeface="Bernard MT Condensed" panose="02050806060905020404" pitchFamily="18" charset="0"/>
              </a:endParaRPr>
            </a:p>
          </p:txBody>
        </p:sp>
        <p:sp>
          <p:nvSpPr>
            <p:cNvPr id="26" name="矩形 13"/>
            <p:cNvSpPr/>
            <p:nvPr/>
          </p:nvSpPr>
          <p:spPr>
            <a:xfrm>
              <a:off x="7020462" y="2004650"/>
              <a:ext cx="757580" cy="365553"/>
            </a:xfrm>
            <a:prstGeom prst="ellipse">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2000" dirty="0">
                  <a:solidFill>
                    <a:schemeClr val="tx1">
                      <a:lumMod val="65000"/>
                      <a:lumOff val="35000"/>
                    </a:schemeClr>
                  </a:solidFill>
                  <a:latin typeface="Bernard MT Condensed" panose="02050806060905020404" pitchFamily="18" charset="0"/>
                </a:rPr>
                <a:t>02</a:t>
              </a:r>
              <a:endParaRPr lang="zh-CN" altLang="en-US" sz="2000" dirty="0">
                <a:solidFill>
                  <a:schemeClr val="tx1">
                    <a:lumMod val="65000"/>
                    <a:lumOff val="35000"/>
                  </a:schemeClr>
                </a:solidFill>
                <a:latin typeface="Bernard MT Condensed" panose="02050806060905020404" pitchFamily="18" charset="0"/>
              </a:endParaRPr>
            </a:p>
          </p:txBody>
        </p:sp>
      </p:grpSp>
      <p:grpSp>
        <p:nvGrpSpPr>
          <p:cNvPr id="27" name="组合 26"/>
          <p:cNvGrpSpPr/>
          <p:nvPr/>
        </p:nvGrpSpPr>
        <p:grpSpPr>
          <a:xfrm>
            <a:off x="9453840" y="2329965"/>
            <a:ext cx="926192" cy="914849"/>
            <a:chOff x="6986467" y="1730002"/>
            <a:chExt cx="825571" cy="914849"/>
          </a:xfrm>
        </p:grpSpPr>
        <p:sp>
          <p:nvSpPr>
            <p:cNvPr id="28" name="Freeform 5"/>
            <p:cNvSpPr/>
            <p:nvPr/>
          </p:nvSpPr>
          <p:spPr bwMode="auto">
            <a:xfrm rot="5400000">
              <a:off x="6941828" y="1774641"/>
              <a:ext cx="914849" cy="825571"/>
            </a:xfrm>
            <a:prstGeom prst="ellipse">
              <a:avLst/>
            </a:prstGeom>
            <a:solidFill>
              <a:srgbClr val="E84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algn="ctr"/>
              <a:endParaRPr lang="zh-CN" altLang="en-US" sz="2000">
                <a:solidFill>
                  <a:schemeClr val="tx1">
                    <a:lumMod val="65000"/>
                    <a:lumOff val="35000"/>
                  </a:schemeClr>
                </a:solidFill>
                <a:latin typeface="Bernard MT Condensed" panose="02050806060905020404" pitchFamily="18" charset="0"/>
              </a:endParaRPr>
            </a:p>
          </p:txBody>
        </p:sp>
        <p:sp>
          <p:nvSpPr>
            <p:cNvPr id="29" name="Freeform 5"/>
            <p:cNvSpPr/>
            <p:nvPr/>
          </p:nvSpPr>
          <p:spPr bwMode="auto">
            <a:xfrm rot="5400000">
              <a:off x="7079199" y="1898606"/>
              <a:ext cx="640107" cy="577641"/>
            </a:xfrm>
            <a:prstGeom prst="ellipse">
              <a:avLst/>
            </a:pr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algn="ctr"/>
              <a:endParaRPr lang="zh-CN" altLang="en-US" sz="2000">
                <a:solidFill>
                  <a:schemeClr val="tx1">
                    <a:lumMod val="65000"/>
                    <a:lumOff val="35000"/>
                  </a:schemeClr>
                </a:solidFill>
                <a:latin typeface="Bernard MT Condensed" panose="02050806060905020404" pitchFamily="18" charset="0"/>
              </a:endParaRPr>
            </a:p>
          </p:txBody>
        </p:sp>
        <p:sp>
          <p:nvSpPr>
            <p:cNvPr id="30" name="矩形 13"/>
            <p:cNvSpPr/>
            <p:nvPr/>
          </p:nvSpPr>
          <p:spPr>
            <a:xfrm>
              <a:off x="7020462" y="2004650"/>
              <a:ext cx="757580" cy="365553"/>
            </a:xfrm>
            <a:prstGeom prst="ellipse">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2000" dirty="0">
                  <a:solidFill>
                    <a:schemeClr val="tx1">
                      <a:lumMod val="65000"/>
                      <a:lumOff val="35000"/>
                    </a:schemeClr>
                  </a:solidFill>
                  <a:latin typeface="Bernard MT Condensed" panose="02050806060905020404" pitchFamily="18" charset="0"/>
                </a:rPr>
                <a:t>03</a:t>
              </a:r>
              <a:endParaRPr lang="zh-CN" altLang="en-US" sz="2000" dirty="0">
                <a:solidFill>
                  <a:schemeClr val="tx1">
                    <a:lumMod val="65000"/>
                    <a:lumOff val="35000"/>
                  </a:schemeClr>
                </a:solidFill>
                <a:latin typeface="Bernard MT Condensed" panose="02050806060905020404" pitchFamily="18" charset="0"/>
              </a:endParaRPr>
            </a:p>
          </p:txBody>
        </p:sp>
      </p:grpSp>
      <p:grpSp>
        <p:nvGrpSpPr>
          <p:cNvPr id="31" name="组合 30"/>
          <p:cNvGrpSpPr/>
          <p:nvPr/>
        </p:nvGrpSpPr>
        <p:grpSpPr>
          <a:xfrm>
            <a:off x="9453840" y="4128393"/>
            <a:ext cx="926192" cy="914849"/>
            <a:chOff x="6986467" y="1730002"/>
            <a:chExt cx="825571" cy="914849"/>
          </a:xfrm>
        </p:grpSpPr>
        <p:sp>
          <p:nvSpPr>
            <p:cNvPr id="32" name="Freeform 5"/>
            <p:cNvSpPr/>
            <p:nvPr/>
          </p:nvSpPr>
          <p:spPr bwMode="auto">
            <a:xfrm rot="5400000">
              <a:off x="6941828" y="1774641"/>
              <a:ext cx="914849" cy="825571"/>
            </a:xfrm>
            <a:prstGeom prst="ellipse">
              <a:avLst/>
            </a:prstGeom>
            <a:solidFill>
              <a:srgbClr val="F38F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algn="ctr"/>
              <a:endParaRPr lang="zh-CN" altLang="en-US" sz="2000" dirty="0">
                <a:solidFill>
                  <a:schemeClr val="tx1">
                    <a:lumMod val="65000"/>
                    <a:lumOff val="35000"/>
                  </a:schemeClr>
                </a:solidFill>
                <a:latin typeface="Bernard MT Condensed" panose="02050806060905020404" pitchFamily="18" charset="0"/>
              </a:endParaRPr>
            </a:p>
          </p:txBody>
        </p:sp>
        <p:sp>
          <p:nvSpPr>
            <p:cNvPr id="33" name="Freeform 5"/>
            <p:cNvSpPr/>
            <p:nvPr/>
          </p:nvSpPr>
          <p:spPr bwMode="auto">
            <a:xfrm rot="5400000">
              <a:off x="7079199" y="1898606"/>
              <a:ext cx="640107" cy="577641"/>
            </a:xfrm>
            <a:prstGeom prst="ellipse">
              <a:avLst/>
            </a:pr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algn="ctr"/>
              <a:endParaRPr lang="zh-CN" altLang="en-US" sz="2000">
                <a:solidFill>
                  <a:schemeClr val="tx1">
                    <a:lumMod val="65000"/>
                    <a:lumOff val="35000"/>
                  </a:schemeClr>
                </a:solidFill>
                <a:latin typeface="Bernard MT Condensed" panose="02050806060905020404" pitchFamily="18" charset="0"/>
              </a:endParaRPr>
            </a:p>
          </p:txBody>
        </p:sp>
        <p:sp>
          <p:nvSpPr>
            <p:cNvPr id="34" name="矩形 13"/>
            <p:cNvSpPr/>
            <p:nvPr/>
          </p:nvSpPr>
          <p:spPr>
            <a:xfrm>
              <a:off x="7020462" y="2004650"/>
              <a:ext cx="757580" cy="365553"/>
            </a:xfrm>
            <a:prstGeom prst="ellipse">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2000" dirty="0">
                  <a:solidFill>
                    <a:schemeClr val="tx1">
                      <a:lumMod val="65000"/>
                      <a:lumOff val="35000"/>
                    </a:schemeClr>
                  </a:solidFill>
                  <a:latin typeface="Bernard MT Condensed" panose="02050806060905020404" pitchFamily="18" charset="0"/>
                </a:rPr>
                <a:t>04</a:t>
              </a:r>
              <a:endParaRPr lang="zh-CN" altLang="en-US" sz="2000" dirty="0">
                <a:solidFill>
                  <a:schemeClr val="tx1">
                    <a:lumMod val="65000"/>
                    <a:lumOff val="35000"/>
                  </a:schemeClr>
                </a:solidFill>
                <a:latin typeface="Bernard MT Condensed" panose="02050806060905020404" pitchFamily="18" charset="0"/>
              </a:endParaRPr>
            </a:p>
          </p:txBody>
        </p:sp>
      </p:grpSp>
      <p:sp>
        <p:nvSpPr>
          <p:cNvPr id="35" name="矩形 34"/>
          <p:cNvSpPr/>
          <p:nvPr/>
        </p:nvSpPr>
        <p:spPr>
          <a:xfrm>
            <a:off x="6874678" y="3436643"/>
            <a:ext cx="1396536" cy="461665"/>
          </a:xfrm>
          <a:prstGeom prst="rect">
            <a:avLst/>
          </a:prstGeom>
        </p:spPr>
        <p:txBody>
          <a:bodyPr wrap="none">
            <a:spAutoFit/>
          </a:bodyPr>
          <a:p>
            <a:pPr lvl="0" algn="ctr">
              <a:defRPr/>
            </a:pPr>
            <a:r>
              <a:rPr lang="zh-CN" altLang="en-US" sz="2400" kern="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倾家荡产</a:t>
            </a:r>
            <a:endParaRPr lang="zh-CN" altLang="en-US" sz="2400" kern="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6" name="矩形 35"/>
          <p:cNvSpPr/>
          <p:nvPr/>
        </p:nvSpPr>
        <p:spPr>
          <a:xfrm>
            <a:off x="9218668" y="3436643"/>
            <a:ext cx="1396536" cy="461665"/>
          </a:xfrm>
          <a:prstGeom prst="rect">
            <a:avLst/>
          </a:prstGeom>
        </p:spPr>
        <p:txBody>
          <a:bodyPr wrap="none">
            <a:spAutoFit/>
          </a:bodyPr>
          <a:p>
            <a:pPr lvl="0" algn="ctr">
              <a:defRPr/>
            </a:pPr>
            <a:r>
              <a:rPr lang="zh-CN" altLang="en-US" sz="2400" kern="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家破人亡</a:t>
            </a:r>
            <a:endParaRPr lang="zh-CN" altLang="en-US" sz="2400" kern="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7" name="矩形 36"/>
          <p:cNvSpPr/>
          <p:nvPr/>
        </p:nvSpPr>
        <p:spPr>
          <a:xfrm>
            <a:off x="6874677" y="5235071"/>
            <a:ext cx="1396536" cy="461665"/>
          </a:xfrm>
          <a:prstGeom prst="rect">
            <a:avLst/>
          </a:prstGeom>
        </p:spPr>
        <p:txBody>
          <a:bodyPr wrap="none">
            <a:spAutoFit/>
          </a:bodyPr>
          <a:p>
            <a:pPr lvl="0" algn="ctr">
              <a:defRPr/>
            </a:pPr>
            <a:r>
              <a:rPr lang="zh-CN" altLang="en-US" sz="2400" kern="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妻离子散</a:t>
            </a:r>
            <a:endParaRPr lang="zh-CN" altLang="en-US" sz="2400" kern="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8" name="矩形 37"/>
          <p:cNvSpPr/>
          <p:nvPr/>
        </p:nvSpPr>
        <p:spPr>
          <a:xfrm>
            <a:off x="9218668" y="5235071"/>
            <a:ext cx="1396536" cy="461665"/>
          </a:xfrm>
          <a:prstGeom prst="rect">
            <a:avLst/>
          </a:prstGeom>
        </p:spPr>
        <p:txBody>
          <a:bodyPr wrap="none">
            <a:spAutoFit/>
          </a:bodyPr>
          <a:p>
            <a:pPr lvl="0" algn="ctr">
              <a:defRPr/>
            </a:pPr>
            <a:r>
              <a:rPr lang="zh-CN" altLang="en-US" sz="2400" kern="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危及后代</a:t>
            </a:r>
            <a:endParaRPr lang="zh-CN" altLang="en-US" sz="2400" kern="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1000"/>
                            </p:stCondLst>
                            <p:childTnLst>
                              <p:par>
                                <p:cTn id="9" presetID="2" presetClass="entr" presetSubtype="12"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0-#ppt_w/2"/>
                                          </p:val>
                                        </p:tav>
                                        <p:tav tm="100000">
                                          <p:val>
                                            <p:strVal val="#ppt_x"/>
                                          </p:val>
                                        </p:tav>
                                      </p:tavLst>
                                    </p:anim>
                                    <p:anim calcmode="lin" valueType="num">
                                      <p:cBhvr additive="base">
                                        <p:cTn id="12" dur="1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12" decel="10000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500" fill="hold"/>
                                        <p:tgtEl>
                                          <p:spTgt spid="17"/>
                                        </p:tgtEl>
                                        <p:attrNameLst>
                                          <p:attrName>ppt_x</p:attrName>
                                        </p:attrNameLst>
                                      </p:cBhvr>
                                      <p:tavLst>
                                        <p:tav tm="0">
                                          <p:val>
                                            <p:strVal val="0-#ppt_w/2"/>
                                          </p:val>
                                        </p:tav>
                                        <p:tav tm="100000">
                                          <p:val>
                                            <p:strVal val="#ppt_x"/>
                                          </p:val>
                                        </p:tav>
                                      </p:tavLst>
                                    </p:anim>
                                    <p:anim calcmode="lin" valueType="num">
                                      <p:cBhvr additive="base">
                                        <p:cTn id="16" dur="1500" fill="hold"/>
                                        <p:tgtEl>
                                          <p:spTgt spid="17"/>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53" presetClass="entr" presetSubtype="52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fltVal val="0.5"/>
                                          </p:val>
                                        </p:tav>
                                        <p:tav tm="100000">
                                          <p:val>
                                            <p:strVal val="#ppt_x"/>
                                          </p:val>
                                        </p:tav>
                                      </p:tavLst>
                                    </p:anim>
                                    <p:anim calcmode="lin" valueType="num">
                                      <p:cBhvr>
                                        <p:cTn id="24" dur="500" fill="hold"/>
                                        <p:tgtEl>
                                          <p:spTgt spid="18"/>
                                        </p:tgtEl>
                                        <p:attrNameLst>
                                          <p:attrName>ppt_y</p:attrName>
                                        </p:attrNameLst>
                                      </p:cBhvr>
                                      <p:tavLst>
                                        <p:tav tm="0">
                                          <p:val>
                                            <p:fltVal val="0.5"/>
                                          </p:val>
                                        </p:tav>
                                        <p:tav tm="100000">
                                          <p:val>
                                            <p:strVal val="#ppt_y"/>
                                          </p:val>
                                        </p:tav>
                                      </p:tavLst>
                                    </p:anim>
                                  </p:childTnLst>
                                </p:cTn>
                              </p:par>
                            </p:childTnLst>
                          </p:cTn>
                        </p:par>
                        <p:par>
                          <p:cTn id="25" fill="hold">
                            <p:stCondLst>
                              <p:cond delay="3000"/>
                            </p:stCondLst>
                            <p:childTnLst>
                              <p:par>
                                <p:cTn id="26" presetID="53" presetClass="entr" presetSubtype="528"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fltVal val="0.5"/>
                                          </p:val>
                                        </p:tav>
                                        <p:tav tm="100000">
                                          <p:val>
                                            <p:strVal val="#ppt_x"/>
                                          </p:val>
                                        </p:tav>
                                      </p:tavLst>
                                    </p:anim>
                                    <p:anim calcmode="lin" valueType="num">
                                      <p:cBhvr>
                                        <p:cTn id="32" dur="500" fill="hold"/>
                                        <p:tgtEl>
                                          <p:spTgt spid="23"/>
                                        </p:tgtEl>
                                        <p:attrNameLst>
                                          <p:attrName>ppt_y</p:attrName>
                                        </p:attrNameLst>
                                      </p:cBhvr>
                                      <p:tavLst>
                                        <p:tav tm="0">
                                          <p:val>
                                            <p:fltVal val="0.5"/>
                                          </p:val>
                                        </p:tav>
                                        <p:tav tm="100000">
                                          <p:val>
                                            <p:strVal val="#ppt_y"/>
                                          </p:val>
                                        </p:tav>
                                      </p:tavLst>
                                    </p:anim>
                                  </p:childTnLst>
                                </p:cTn>
                              </p:par>
                            </p:childTnLst>
                          </p:cTn>
                        </p:par>
                        <p:par>
                          <p:cTn id="33" fill="hold">
                            <p:stCondLst>
                              <p:cond delay="3500"/>
                            </p:stCondLst>
                            <p:childTnLst>
                              <p:par>
                                <p:cTn id="34" presetID="53" presetClass="entr" presetSubtype="528"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anim calcmode="lin" valueType="num">
                                      <p:cBhvr>
                                        <p:cTn id="39" dur="500" fill="hold"/>
                                        <p:tgtEl>
                                          <p:spTgt spid="27"/>
                                        </p:tgtEl>
                                        <p:attrNameLst>
                                          <p:attrName>ppt_x</p:attrName>
                                        </p:attrNameLst>
                                      </p:cBhvr>
                                      <p:tavLst>
                                        <p:tav tm="0">
                                          <p:val>
                                            <p:fltVal val="0.5"/>
                                          </p:val>
                                        </p:tav>
                                        <p:tav tm="100000">
                                          <p:val>
                                            <p:strVal val="#ppt_x"/>
                                          </p:val>
                                        </p:tav>
                                      </p:tavLst>
                                    </p:anim>
                                    <p:anim calcmode="lin" valueType="num">
                                      <p:cBhvr>
                                        <p:cTn id="40" dur="500" fill="hold"/>
                                        <p:tgtEl>
                                          <p:spTgt spid="27"/>
                                        </p:tgtEl>
                                        <p:attrNameLst>
                                          <p:attrName>ppt_y</p:attrName>
                                        </p:attrNameLst>
                                      </p:cBhvr>
                                      <p:tavLst>
                                        <p:tav tm="0">
                                          <p:val>
                                            <p:fltVal val="0.5"/>
                                          </p:val>
                                        </p:tav>
                                        <p:tav tm="100000">
                                          <p:val>
                                            <p:strVal val="#ppt_y"/>
                                          </p:val>
                                        </p:tav>
                                      </p:tavLst>
                                    </p:anim>
                                  </p:childTnLst>
                                </p:cTn>
                              </p:par>
                            </p:childTnLst>
                          </p:cTn>
                        </p:par>
                        <p:par>
                          <p:cTn id="41" fill="hold">
                            <p:stCondLst>
                              <p:cond delay="4000"/>
                            </p:stCondLst>
                            <p:childTnLst>
                              <p:par>
                                <p:cTn id="42" presetID="53" presetClass="entr" presetSubtype="528"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500" fill="hold"/>
                                        <p:tgtEl>
                                          <p:spTgt spid="31"/>
                                        </p:tgtEl>
                                        <p:attrNameLst>
                                          <p:attrName>ppt_w</p:attrName>
                                        </p:attrNameLst>
                                      </p:cBhvr>
                                      <p:tavLst>
                                        <p:tav tm="0">
                                          <p:val>
                                            <p:fltVal val="0"/>
                                          </p:val>
                                        </p:tav>
                                        <p:tav tm="100000">
                                          <p:val>
                                            <p:strVal val="#ppt_w"/>
                                          </p:val>
                                        </p:tav>
                                      </p:tavLst>
                                    </p:anim>
                                    <p:anim calcmode="lin" valueType="num">
                                      <p:cBhvr>
                                        <p:cTn id="45" dur="500" fill="hold"/>
                                        <p:tgtEl>
                                          <p:spTgt spid="31"/>
                                        </p:tgtEl>
                                        <p:attrNameLst>
                                          <p:attrName>ppt_h</p:attrName>
                                        </p:attrNameLst>
                                      </p:cBhvr>
                                      <p:tavLst>
                                        <p:tav tm="0">
                                          <p:val>
                                            <p:fltVal val="0"/>
                                          </p:val>
                                        </p:tav>
                                        <p:tav tm="100000">
                                          <p:val>
                                            <p:strVal val="#ppt_h"/>
                                          </p:val>
                                        </p:tav>
                                      </p:tavLst>
                                    </p:anim>
                                    <p:animEffect transition="in" filter="fade">
                                      <p:cBhvr>
                                        <p:cTn id="46" dur="500"/>
                                        <p:tgtEl>
                                          <p:spTgt spid="31"/>
                                        </p:tgtEl>
                                      </p:cBhvr>
                                    </p:animEffect>
                                    <p:anim calcmode="lin" valueType="num">
                                      <p:cBhvr>
                                        <p:cTn id="47" dur="500" fill="hold"/>
                                        <p:tgtEl>
                                          <p:spTgt spid="31"/>
                                        </p:tgtEl>
                                        <p:attrNameLst>
                                          <p:attrName>ppt_x</p:attrName>
                                        </p:attrNameLst>
                                      </p:cBhvr>
                                      <p:tavLst>
                                        <p:tav tm="0">
                                          <p:val>
                                            <p:fltVal val="0.5"/>
                                          </p:val>
                                        </p:tav>
                                        <p:tav tm="100000">
                                          <p:val>
                                            <p:strVal val="#ppt_x"/>
                                          </p:val>
                                        </p:tav>
                                      </p:tavLst>
                                    </p:anim>
                                    <p:anim calcmode="lin" valueType="num">
                                      <p:cBhvr>
                                        <p:cTn id="48" dur="500" fill="hold"/>
                                        <p:tgtEl>
                                          <p:spTgt spid="31"/>
                                        </p:tgtEl>
                                        <p:attrNameLst>
                                          <p:attrName>ppt_y</p:attrName>
                                        </p:attrNameLst>
                                      </p:cBhvr>
                                      <p:tavLst>
                                        <p:tav tm="0">
                                          <p:val>
                                            <p:fltVal val="0.5"/>
                                          </p:val>
                                        </p:tav>
                                        <p:tav tm="100000">
                                          <p:val>
                                            <p:strVal val="#ppt_y"/>
                                          </p:val>
                                        </p:tav>
                                      </p:tavLst>
                                    </p:anim>
                                  </p:childTnLst>
                                </p:cTn>
                              </p:par>
                            </p:childTnLst>
                          </p:cTn>
                        </p:par>
                        <p:par>
                          <p:cTn id="49" fill="hold">
                            <p:stCondLst>
                              <p:cond delay="4500"/>
                            </p:stCondLst>
                            <p:childTnLst>
                              <p:par>
                                <p:cTn id="50" presetID="23" presetClass="entr" presetSubtype="288" decel="100000" fill="hold" grpId="0" nodeType="afterEffect">
                                  <p:stCondLst>
                                    <p:cond delay="0"/>
                                  </p:stCondLst>
                                  <p:iterate type="lt">
                                    <p:tmPct val="15000"/>
                                  </p:iterate>
                                  <p:childTnLst>
                                    <p:set>
                                      <p:cBhvr>
                                        <p:cTn id="51" dur="1" fill="hold">
                                          <p:stCondLst>
                                            <p:cond delay="0"/>
                                          </p:stCondLst>
                                        </p:cTn>
                                        <p:tgtEl>
                                          <p:spTgt spid="35"/>
                                        </p:tgtEl>
                                        <p:attrNameLst>
                                          <p:attrName>style.visibility</p:attrName>
                                        </p:attrNameLst>
                                      </p:cBhvr>
                                      <p:to>
                                        <p:strVal val="visible"/>
                                      </p:to>
                                    </p:set>
                                    <p:anim calcmode="lin" valueType="num">
                                      <p:cBhvr>
                                        <p:cTn id="52" dur="500" fill="hold"/>
                                        <p:tgtEl>
                                          <p:spTgt spid="35"/>
                                        </p:tgtEl>
                                        <p:attrNameLst>
                                          <p:attrName>ppt_w</p:attrName>
                                        </p:attrNameLst>
                                      </p:cBhvr>
                                      <p:tavLst>
                                        <p:tav tm="0">
                                          <p:val>
                                            <p:strVal val="8/3*#ppt_w"/>
                                          </p:val>
                                        </p:tav>
                                        <p:tav tm="100000">
                                          <p:val>
                                            <p:strVal val="#ppt_w"/>
                                          </p:val>
                                        </p:tav>
                                      </p:tavLst>
                                    </p:anim>
                                    <p:anim calcmode="lin" valueType="num">
                                      <p:cBhvr>
                                        <p:cTn id="53" dur="500" fill="hold"/>
                                        <p:tgtEl>
                                          <p:spTgt spid="35"/>
                                        </p:tgtEl>
                                        <p:attrNameLst>
                                          <p:attrName>ppt_h</p:attrName>
                                        </p:attrNameLst>
                                      </p:cBhvr>
                                      <p:tavLst>
                                        <p:tav tm="0">
                                          <p:val>
                                            <p:strVal val="12/3*#ppt_h"/>
                                          </p:val>
                                        </p:tav>
                                        <p:tav tm="100000">
                                          <p:val>
                                            <p:strVal val="#ppt_h"/>
                                          </p:val>
                                        </p:tav>
                                      </p:tavLst>
                                    </p:anim>
                                  </p:childTnLst>
                                </p:cTn>
                              </p:par>
                              <p:par>
                                <p:cTn id="54" presetID="10" presetClass="entr" presetSubtype="0" fill="hold" grpId="1" nodeType="withEffect">
                                  <p:stCondLst>
                                    <p:cond delay="0"/>
                                  </p:stCondLst>
                                  <p:iterate type="lt">
                                    <p:tmPct val="15000"/>
                                  </p:iterate>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par>
                          <p:cTn id="57" fill="hold">
                            <p:stCondLst>
                              <p:cond delay="5724"/>
                            </p:stCondLst>
                            <p:childTnLst>
                              <p:par>
                                <p:cTn id="58" presetID="23" presetClass="entr" presetSubtype="288" decel="100000" fill="hold" grpId="0" nodeType="afterEffect">
                                  <p:stCondLst>
                                    <p:cond delay="0"/>
                                  </p:stCondLst>
                                  <p:iterate type="lt">
                                    <p:tmPct val="15000"/>
                                  </p:iterate>
                                  <p:childTnLst>
                                    <p:set>
                                      <p:cBhvr>
                                        <p:cTn id="59" dur="1" fill="hold">
                                          <p:stCondLst>
                                            <p:cond delay="0"/>
                                          </p:stCondLst>
                                        </p:cTn>
                                        <p:tgtEl>
                                          <p:spTgt spid="36"/>
                                        </p:tgtEl>
                                        <p:attrNameLst>
                                          <p:attrName>style.visibility</p:attrName>
                                        </p:attrNameLst>
                                      </p:cBhvr>
                                      <p:to>
                                        <p:strVal val="visible"/>
                                      </p:to>
                                    </p:set>
                                    <p:anim calcmode="lin" valueType="num">
                                      <p:cBhvr>
                                        <p:cTn id="60" dur="500" fill="hold"/>
                                        <p:tgtEl>
                                          <p:spTgt spid="36"/>
                                        </p:tgtEl>
                                        <p:attrNameLst>
                                          <p:attrName>ppt_w</p:attrName>
                                        </p:attrNameLst>
                                      </p:cBhvr>
                                      <p:tavLst>
                                        <p:tav tm="0">
                                          <p:val>
                                            <p:strVal val="8/3*#ppt_w"/>
                                          </p:val>
                                        </p:tav>
                                        <p:tav tm="100000">
                                          <p:val>
                                            <p:strVal val="#ppt_w"/>
                                          </p:val>
                                        </p:tav>
                                      </p:tavLst>
                                    </p:anim>
                                    <p:anim calcmode="lin" valueType="num">
                                      <p:cBhvr>
                                        <p:cTn id="61" dur="500" fill="hold"/>
                                        <p:tgtEl>
                                          <p:spTgt spid="36"/>
                                        </p:tgtEl>
                                        <p:attrNameLst>
                                          <p:attrName>ppt_h</p:attrName>
                                        </p:attrNameLst>
                                      </p:cBhvr>
                                      <p:tavLst>
                                        <p:tav tm="0">
                                          <p:val>
                                            <p:strVal val="12/3*#ppt_h"/>
                                          </p:val>
                                        </p:tav>
                                        <p:tav tm="100000">
                                          <p:val>
                                            <p:strVal val="#ppt_h"/>
                                          </p:val>
                                        </p:tav>
                                      </p:tavLst>
                                    </p:anim>
                                  </p:childTnLst>
                                </p:cTn>
                              </p:par>
                              <p:par>
                                <p:cTn id="62" presetID="10" presetClass="entr" presetSubtype="0" fill="hold" grpId="1" nodeType="withEffect">
                                  <p:stCondLst>
                                    <p:cond delay="0"/>
                                  </p:stCondLst>
                                  <p:iterate type="lt">
                                    <p:tmPct val="15000"/>
                                  </p:iterate>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childTnLst>
                          </p:cTn>
                        </p:par>
                        <p:par>
                          <p:cTn id="65" fill="hold">
                            <p:stCondLst>
                              <p:cond delay="6449"/>
                            </p:stCondLst>
                            <p:childTnLst>
                              <p:par>
                                <p:cTn id="66" presetID="23" presetClass="entr" presetSubtype="288" decel="100000" fill="hold" grpId="0" nodeType="afterEffect">
                                  <p:stCondLst>
                                    <p:cond delay="0"/>
                                  </p:stCondLst>
                                  <p:iterate type="lt">
                                    <p:tmPct val="15000"/>
                                  </p:iterate>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strVal val="8/3*#ppt_w"/>
                                          </p:val>
                                        </p:tav>
                                        <p:tav tm="100000">
                                          <p:val>
                                            <p:strVal val="#ppt_w"/>
                                          </p:val>
                                        </p:tav>
                                      </p:tavLst>
                                    </p:anim>
                                    <p:anim calcmode="lin" valueType="num">
                                      <p:cBhvr>
                                        <p:cTn id="69" dur="500" fill="hold"/>
                                        <p:tgtEl>
                                          <p:spTgt spid="37"/>
                                        </p:tgtEl>
                                        <p:attrNameLst>
                                          <p:attrName>ppt_h</p:attrName>
                                        </p:attrNameLst>
                                      </p:cBhvr>
                                      <p:tavLst>
                                        <p:tav tm="0">
                                          <p:val>
                                            <p:strVal val="12/3*#ppt_h"/>
                                          </p:val>
                                        </p:tav>
                                        <p:tav tm="100000">
                                          <p:val>
                                            <p:strVal val="#ppt_h"/>
                                          </p:val>
                                        </p:tav>
                                      </p:tavLst>
                                    </p:anim>
                                  </p:childTnLst>
                                </p:cTn>
                              </p:par>
                              <p:par>
                                <p:cTn id="70" presetID="10" presetClass="entr" presetSubtype="0" fill="hold" grpId="1" nodeType="withEffect">
                                  <p:stCondLst>
                                    <p:cond delay="0"/>
                                  </p:stCondLst>
                                  <p:iterate type="lt">
                                    <p:tmPct val="15000"/>
                                  </p:iterate>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childTnLst>
                          </p:cTn>
                        </p:par>
                        <p:par>
                          <p:cTn id="73" fill="hold">
                            <p:stCondLst>
                              <p:cond delay="7175"/>
                            </p:stCondLst>
                            <p:childTnLst>
                              <p:par>
                                <p:cTn id="74" presetID="23" presetClass="entr" presetSubtype="288" decel="100000" fill="hold" grpId="0" nodeType="afterEffect">
                                  <p:stCondLst>
                                    <p:cond delay="0"/>
                                  </p:stCondLst>
                                  <p:iterate type="lt">
                                    <p:tmPct val="15000"/>
                                  </p:iterate>
                                  <p:childTnLst>
                                    <p:set>
                                      <p:cBhvr>
                                        <p:cTn id="75" dur="1" fill="hold">
                                          <p:stCondLst>
                                            <p:cond delay="0"/>
                                          </p:stCondLst>
                                        </p:cTn>
                                        <p:tgtEl>
                                          <p:spTgt spid="38"/>
                                        </p:tgtEl>
                                        <p:attrNameLst>
                                          <p:attrName>style.visibility</p:attrName>
                                        </p:attrNameLst>
                                      </p:cBhvr>
                                      <p:to>
                                        <p:strVal val="visible"/>
                                      </p:to>
                                    </p:set>
                                    <p:anim calcmode="lin" valueType="num">
                                      <p:cBhvr>
                                        <p:cTn id="76" dur="500" fill="hold"/>
                                        <p:tgtEl>
                                          <p:spTgt spid="38"/>
                                        </p:tgtEl>
                                        <p:attrNameLst>
                                          <p:attrName>ppt_w</p:attrName>
                                        </p:attrNameLst>
                                      </p:cBhvr>
                                      <p:tavLst>
                                        <p:tav tm="0">
                                          <p:val>
                                            <p:strVal val="8/3*#ppt_w"/>
                                          </p:val>
                                        </p:tav>
                                        <p:tav tm="100000">
                                          <p:val>
                                            <p:strVal val="#ppt_w"/>
                                          </p:val>
                                        </p:tav>
                                      </p:tavLst>
                                    </p:anim>
                                    <p:anim calcmode="lin" valueType="num">
                                      <p:cBhvr>
                                        <p:cTn id="77" dur="500" fill="hold"/>
                                        <p:tgtEl>
                                          <p:spTgt spid="38"/>
                                        </p:tgtEl>
                                        <p:attrNameLst>
                                          <p:attrName>ppt_h</p:attrName>
                                        </p:attrNameLst>
                                      </p:cBhvr>
                                      <p:tavLst>
                                        <p:tav tm="0">
                                          <p:val>
                                            <p:strVal val="12/3*#ppt_h"/>
                                          </p:val>
                                        </p:tav>
                                        <p:tav tm="100000">
                                          <p:val>
                                            <p:strVal val="#ppt_h"/>
                                          </p:val>
                                        </p:tav>
                                      </p:tavLst>
                                    </p:anim>
                                  </p:childTnLst>
                                </p:cTn>
                              </p:par>
                              <p:par>
                                <p:cTn id="78" presetID="10" presetClass="entr" presetSubtype="0" fill="hold" grpId="1" nodeType="withEffect">
                                  <p:stCondLst>
                                    <p:cond delay="0"/>
                                  </p:stCondLst>
                                  <p:iterate type="lt">
                                    <p:tmPct val="15000"/>
                                  </p:iterate>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17" grpId="0" bldLvl="0" animBg="1"/>
      <p:bldP spid="35" grpId="0"/>
      <p:bldP spid="35" grpId="1"/>
      <p:bldP spid="36" grpId="0"/>
      <p:bldP spid="36" grpId="1"/>
      <p:bldP spid="37" grpId="0"/>
      <p:bldP spid="37" grpId="1"/>
      <p:bldP spid="38" grpId="0"/>
      <p:bldP spid="3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1935" y="0"/>
            <a:ext cx="6858000" cy="6858000"/>
          </a:xfrm>
          <a:prstGeom prst="rect">
            <a:avLst/>
          </a:prstGeom>
        </p:spPr>
      </p:pic>
      <p:sp>
        <p:nvSpPr>
          <p:cNvPr id="3" name="矩形 2"/>
          <p:cNvSpPr/>
          <p:nvPr/>
        </p:nvSpPr>
        <p:spPr>
          <a:xfrm>
            <a:off x="3818255" y="618490"/>
            <a:ext cx="4555490" cy="521970"/>
          </a:xfrm>
          <a:prstGeom prst="rect">
            <a:avLst/>
          </a:prstGeom>
        </p:spPr>
        <p:txBody>
          <a:bodyPr wrap="square">
            <a:spAutoFit/>
          </a:bodyPr>
          <a:p>
            <a:r>
              <a:rPr lang="en-US" altLang="zh-CN" sz="2800" b="1" dirty="0">
                <a:solidFill>
                  <a:srgbClr val="FF0000"/>
                </a:solidFill>
              </a:rPr>
              <a:t>3.</a:t>
            </a:r>
            <a:r>
              <a:rPr lang="zh-CN" altLang="en-US" sz="2800" b="1" dirty="0">
                <a:solidFill>
                  <a:srgbClr val="FF0000"/>
                </a:solidFill>
              </a:rPr>
              <a:t>吸毒对社会造成的危害</a:t>
            </a:r>
            <a:endParaRPr lang="zh-CN" altLang="en-US" sz="2800" b="1" dirty="0">
              <a:solidFill>
                <a:srgbClr val="FF0000"/>
              </a:solidFill>
            </a:endParaRPr>
          </a:p>
        </p:txBody>
      </p:sp>
      <p:grpSp>
        <p:nvGrpSpPr>
          <p:cNvPr id="2" name="组合 1"/>
          <p:cNvGrpSpPr/>
          <p:nvPr/>
        </p:nvGrpSpPr>
        <p:grpSpPr>
          <a:xfrm>
            <a:off x="1825430" y="2516070"/>
            <a:ext cx="2746417" cy="769036"/>
            <a:chOff x="1641271" y="1867731"/>
            <a:chExt cx="2085337" cy="769036"/>
          </a:xfrm>
        </p:grpSpPr>
        <p:sp>
          <p:nvSpPr>
            <p:cNvPr id="4" name="Rectangle 11"/>
            <p:cNvSpPr/>
            <p:nvPr/>
          </p:nvSpPr>
          <p:spPr>
            <a:xfrm>
              <a:off x="2168538" y="2005061"/>
              <a:ext cx="1558070" cy="400110"/>
            </a:xfrm>
            <a:prstGeom prst="rect">
              <a:avLst/>
            </a:prstGeom>
            <a:solidFill>
              <a:srgbClr val="E84721"/>
            </a:solidFill>
            <a:ln>
              <a:noFill/>
            </a:ln>
          </p:spPr>
          <p:txBody>
            <a:bodyPr wrap="square">
              <a:spAutoFit/>
            </a:bodyPr>
            <a:p>
              <a:pPr algn="ctr" defTabSz="914400">
                <a:spcBef>
                  <a:spcPts val="600"/>
                </a:spcBef>
                <a:buClr>
                  <a:srgbClr val="E24848"/>
                </a:buClr>
                <a:defRPr/>
              </a:pPr>
              <a:r>
                <a:rPr lang="zh-CN" altLang="en-US" sz="2000" noProof="1">
                  <a:solidFill>
                    <a:prstClr val="white"/>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偷盗抢劫</a:t>
              </a:r>
              <a:endParaRPr lang="zh-CN" altLang="en-US" sz="2000" noProof="1">
                <a:solidFill>
                  <a:prstClr val="white"/>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cxnSp>
          <p:nvCxnSpPr>
            <p:cNvPr id="6" name="Straight Connector 33"/>
            <p:cNvCxnSpPr/>
            <p:nvPr/>
          </p:nvCxnSpPr>
          <p:spPr>
            <a:xfrm>
              <a:off x="2168745" y="1867731"/>
              <a:ext cx="0" cy="769036"/>
            </a:xfrm>
            <a:prstGeom prst="line">
              <a:avLst/>
            </a:prstGeom>
            <a:ln>
              <a:solidFill>
                <a:srgbClr val="3E6233"/>
              </a:solidFill>
            </a:ln>
          </p:spPr>
          <p:style>
            <a:lnRef idx="1">
              <a:schemeClr val="accent1"/>
            </a:lnRef>
            <a:fillRef idx="0">
              <a:schemeClr val="accent1"/>
            </a:fillRef>
            <a:effectRef idx="0">
              <a:schemeClr val="accent1"/>
            </a:effectRef>
            <a:fontRef idx="minor">
              <a:schemeClr val="tx1"/>
            </a:fontRef>
          </p:style>
        </p:cxnSp>
        <p:sp>
          <p:nvSpPr>
            <p:cNvPr id="7" name="Freeform 313"/>
            <p:cNvSpPr>
              <a:spLocks noEditPoints="1"/>
            </p:cNvSpPr>
            <p:nvPr/>
          </p:nvSpPr>
          <p:spPr bwMode="auto">
            <a:xfrm>
              <a:off x="1641271" y="2052095"/>
              <a:ext cx="436700" cy="400307"/>
            </a:xfrm>
            <a:custGeom>
              <a:avLst/>
              <a:gdLst>
                <a:gd name="T0" fmla="*/ 140 w 902"/>
                <a:gd name="T1" fmla="*/ 617 h 827"/>
                <a:gd name="T2" fmla="*/ 35 w 902"/>
                <a:gd name="T3" fmla="*/ 68 h 827"/>
                <a:gd name="T4" fmla="*/ 361 w 902"/>
                <a:gd name="T5" fmla="*/ 165 h 827"/>
                <a:gd name="T6" fmla="*/ 541 w 902"/>
                <a:gd name="T7" fmla="*/ 161 h 827"/>
                <a:gd name="T8" fmla="*/ 569 w 902"/>
                <a:gd name="T9" fmla="*/ 794 h 827"/>
                <a:gd name="T10" fmla="*/ 542 w 902"/>
                <a:gd name="T11" fmla="*/ 761 h 827"/>
                <a:gd name="T12" fmla="*/ 555 w 902"/>
                <a:gd name="T13" fmla="*/ 720 h 827"/>
                <a:gd name="T14" fmla="*/ 595 w 902"/>
                <a:gd name="T15" fmla="*/ 708 h 827"/>
                <a:gd name="T16" fmla="*/ 628 w 902"/>
                <a:gd name="T17" fmla="*/ 735 h 827"/>
                <a:gd name="T18" fmla="*/ 623 w 902"/>
                <a:gd name="T19" fmla="*/ 777 h 827"/>
                <a:gd name="T20" fmla="*/ 587 w 902"/>
                <a:gd name="T21" fmla="*/ 797 h 827"/>
                <a:gd name="T22" fmla="*/ 213 w 902"/>
                <a:gd name="T23" fmla="*/ 784 h 827"/>
                <a:gd name="T24" fmla="*/ 172 w 902"/>
                <a:gd name="T25" fmla="*/ 796 h 827"/>
                <a:gd name="T26" fmla="*/ 139 w 902"/>
                <a:gd name="T27" fmla="*/ 769 h 827"/>
                <a:gd name="T28" fmla="*/ 143 w 902"/>
                <a:gd name="T29" fmla="*/ 726 h 827"/>
                <a:gd name="T30" fmla="*/ 180 w 902"/>
                <a:gd name="T31" fmla="*/ 707 h 827"/>
                <a:gd name="T32" fmla="*/ 218 w 902"/>
                <a:gd name="T33" fmla="*/ 726 h 827"/>
                <a:gd name="T34" fmla="*/ 754 w 902"/>
                <a:gd name="T35" fmla="*/ 45 h 827"/>
                <a:gd name="T36" fmla="*/ 693 w 902"/>
                <a:gd name="T37" fmla="*/ 249 h 827"/>
                <a:gd name="T38" fmla="*/ 565 w 902"/>
                <a:gd name="T39" fmla="*/ 102 h 827"/>
                <a:gd name="T40" fmla="*/ 525 w 902"/>
                <a:gd name="T41" fmla="*/ 135 h 827"/>
                <a:gd name="T42" fmla="*/ 335 w 902"/>
                <a:gd name="T43" fmla="*/ 140 h 827"/>
                <a:gd name="T44" fmla="*/ 331 w 902"/>
                <a:gd name="T45" fmla="*/ 255 h 827"/>
                <a:gd name="T46" fmla="*/ 118 w 902"/>
                <a:gd name="T47" fmla="*/ 2 h 827"/>
                <a:gd name="T48" fmla="*/ 103 w 902"/>
                <a:gd name="T49" fmla="*/ 1 h 827"/>
                <a:gd name="T50" fmla="*/ 1 w 902"/>
                <a:gd name="T51" fmla="*/ 55 h 827"/>
                <a:gd name="T52" fmla="*/ 83 w 902"/>
                <a:gd name="T53" fmla="*/ 255 h 827"/>
                <a:gd name="T54" fmla="*/ 2 w 902"/>
                <a:gd name="T55" fmla="*/ 262 h 827"/>
                <a:gd name="T56" fmla="*/ 115 w 902"/>
                <a:gd name="T57" fmla="*/ 636 h 827"/>
                <a:gd name="T58" fmla="*/ 596 w 902"/>
                <a:gd name="T59" fmla="*/ 647 h 827"/>
                <a:gd name="T60" fmla="*/ 158 w 902"/>
                <a:gd name="T61" fmla="*/ 680 h 827"/>
                <a:gd name="T62" fmla="*/ 128 w 902"/>
                <a:gd name="T63" fmla="*/ 698 h 827"/>
                <a:gd name="T64" fmla="*/ 109 w 902"/>
                <a:gd name="T65" fmla="*/ 729 h 827"/>
                <a:gd name="T66" fmla="*/ 106 w 902"/>
                <a:gd name="T67" fmla="*/ 767 h 827"/>
                <a:gd name="T68" fmla="*/ 123 w 902"/>
                <a:gd name="T69" fmla="*/ 799 h 827"/>
                <a:gd name="T70" fmla="*/ 151 w 902"/>
                <a:gd name="T71" fmla="*/ 822 h 827"/>
                <a:gd name="T72" fmla="*/ 188 w 902"/>
                <a:gd name="T73" fmla="*/ 827 h 827"/>
                <a:gd name="T74" fmla="*/ 222 w 902"/>
                <a:gd name="T75" fmla="*/ 814 h 827"/>
                <a:gd name="T76" fmla="*/ 247 w 902"/>
                <a:gd name="T77" fmla="*/ 787 h 827"/>
                <a:gd name="T78" fmla="*/ 255 w 902"/>
                <a:gd name="T79" fmla="*/ 752 h 827"/>
                <a:gd name="T80" fmla="*/ 527 w 902"/>
                <a:gd name="T81" fmla="*/ 707 h 827"/>
                <a:gd name="T82" fmla="*/ 512 w 902"/>
                <a:gd name="T83" fmla="*/ 759 h 827"/>
                <a:gd name="T84" fmla="*/ 524 w 902"/>
                <a:gd name="T85" fmla="*/ 794 h 827"/>
                <a:gd name="T86" fmla="*/ 550 w 902"/>
                <a:gd name="T87" fmla="*/ 818 h 827"/>
                <a:gd name="T88" fmla="*/ 587 w 902"/>
                <a:gd name="T89" fmla="*/ 827 h 827"/>
                <a:gd name="T90" fmla="*/ 622 w 902"/>
                <a:gd name="T91" fmla="*/ 818 h 827"/>
                <a:gd name="T92" fmla="*/ 649 w 902"/>
                <a:gd name="T93" fmla="*/ 794 h 827"/>
                <a:gd name="T94" fmla="*/ 661 w 902"/>
                <a:gd name="T95" fmla="*/ 759 h 827"/>
                <a:gd name="T96" fmla="*/ 650 w 902"/>
                <a:gd name="T97" fmla="*/ 711 h 827"/>
                <a:gd name="T98" fmla="*/ 630 w 902"/>
                <a:gd name="T99" fmla="*/ 638 h 827"/>
                <a:gd name="T100" fmla="*/ 766 w 902"/>
                <a:gd name="T101" fmla="*/ 75 h 827"/>
                <a:gd name="T102" fmla="*/ 898 w 902"/>
                <a:gd name="T103" fmla="*/ 71 h 827"/>
                <a:gd name="T104" fmla="*/ 902 w 902"/>
                <a:gd name="T105" fmla="*/ 57 h 827"/>
                <a:gd name="T106" fmla="*/ 892 w 902"/>
                <a:gd name="T107" fmla="*/ 46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2" h="827">
                  <a:moveTo>
                    <a:pt x="140" y="617"/>
                  </a:moveTo>
                  <a:lnTo>
                    <a:pt x="36" y="285"/>
                  </a:lnTo>
                  <a:lnTo>
                    <a:pt x="684" y="285"/>
                  </a:lnTo>
                  <a:lnTo>
                    <a:pt x="604" y="617"/>
                  </a:lnTo>
                  <a:lnTo>
                    <a:pt x="140" y="617"/>
                  </a:lnTo>
                  <a:close/>
                  <a:moveTo>
                    <a:pt x="35" y="68"/>
                  </a:moveTo>
                  <a:lnTo>
                    <a:pt x="102" y="36"/>
                  </a:lnTo>
                  <a:lnTo>
                    <a:pt x="202" y="255"/>
                  </a:lnTo>
                  <a:lnTo>
                    <a:pt x="115" y="255"/>
                  </a:lnTo>
                  <a:lnTo>
                    <a:pt x="35" y="68"/>
                  </a:lnTo>
                  <a:close/>
                  <a:moveTo>
                    <a:pt x="361" y="165"/>
                  </a:moveTo>
                  <a:lnTo>
                    <a:pt x="493" y="165"/>
                  </a:lnTo>
                  <a:lnTo>
                    <a:pt x="400" y="255"/>
                  </a:lnTo>
                  <a:lnTo>
                    <a:pt x="361" y="255"/>
                  </a:lnTo>
                  <a:lnTo>
                    <a:pt x="361" y="165"/>
                  </a:lnTo>
                  <a:close/>
                  <a:moveTo>
                    <a:pt x="563" y="140"/>
                  </a:moveTo>
                  <a:lnTo>
                    <a:pt x="660" y="255"/>
                  </a:lnTo>
                  <a:lnTo>
                    <a:pt x="443" y="255"/>
                  </a:lnTo>
                  <a:lnTo>
                    <a:pt x="541" y="161"/>
                  </a:lnTo>
                  <a:lnTo>
                    <a:pt x="541" y="161"/>
                  </a:lnTo>
                  <a:lnTo>
                    <a:pt x="541" y="161"/>
                  </a:lnTo>
                  <a:lnTo>
                    <a:pt x="563" y="140"/>
                  </a:lnTo>
                  <a:close/>
                  <a:moveTo>
                    <a:pt x="587" y="797"/>
                  </a:moveTo>
                  <a:lnTo>
                    <a:pt x="577" y="796"/>
                  </a:lnTo>
                  <a:lnTo>
                    <a:pt x="569" y="794"/>
                  </a:lnTo>
                  <a:lnTo>
                    <a:pt x="561" y="790"/>
                  </a:lnTo>
                  <a:lnTo>
                    <a:pt x="555" y="784"/>
                  </a:lnTo>
                  <a:lnTo>
                    <a:pt x="549" y="777"/>
                  </a:lnTo>
                  <a:lnTo>
                    <a:pt x="545" y="769"/>
                  </a:lnTo>
                  <a:lnTo>
                    <a:pt x="542" y="761"/>
                  </a:lnTo>
                  <a:lnTo>
                    <a:pt x="542" y="752"/>
                  </a:lnTo>
                  <a:lnTo>
                    <a:pt x="542" y="742"/>
                  </a:lnTo>
                  <a:lnTo>
                    <a:pt x="545" y="735"/>
                  </a:lnTo>
                  <a:lnTo>
                    <a:pt x="549" y="726"/>
                  </a:lnTo>
                  <a:lnTo>
                    <a:pt x="555" y="720"/>
                  </a:lnTo>
                  <a:lnTo>
                    <a:pt x="561" y="714"/>
                  </a:lnTo>
                  <a:lnTo>
                    <a:pt x="569" y="710"/>
                  </a:lnTo>
                  <a:lnTo>
                    <a:pt x="577" y="708"/>
                  </a:lnTo>
                  <a:lnTo>
                    <a:pt x="587" y="707"/>
                  </a:lnTo>
                  <a:lnTo>
                    <a:pt x="595" y="708"/>
                  </a:lnTo>
                  <a:lnTo>
                    <a:pt x="604" y="710"/>
                  </a:lnTo>
                  <a:lnTo>
                    <a:pt x="611" y="714"/>
                  </a:lnTo>
                  <a:lnTo>
                    <a:pt x="618" y="720"/>
                  </a:lnTo>
                  <a:lnTo>
                    <a:pt x="623" y="726"/>
                  </a:lnTo>
                  <a:lnTo>
                    <a:pt x="628" y="735"/>
                  </a:lnTo>
                  <a:lnTo>
                    <a:pt x="631" y="742"/>
                  </a:lnTo>
                  <a:lnTo>
                    <a:pt x="632" y="752"/>
                  </a:lnTo>
                  <a:lnTo>
                    <a:pt x="631" y="761"/>
                  </a:lnTo>
                  <a:lnTo>
                    <a:pt x="628" y="769"/>
                  </a:lnTo>
                  <a:lnTo>
                    <a:pt x="623" y="777"/>
                  </a:lnTo>
                  <a:lnTo>
                    <a:pt x="618" y="784"/>
                  </a:lnTo>
                  <a:lnTo>
                    <a:pt x="611" y="790"/>
                  </a:lnTo>
                  <a:lnTo>
                    <a:pt x="604" y="794"/>
                  </a:lnTo>
                  <a:lnTo>
                    <a:pt x="595" y="796"/>
                  </a:lnTo>
                  <a:lnTo>
                    <a:pt x="587" y="797"/>
                  </a:lnTo>
                  <a:close/>
                  <a:moveTo>
                    <a:pt x="225" y="752"/>
                  </a:moveTo>
                  <a:lnTo>
                    <a:pt x="224" y="761"/>
                  </a:lnTo>
                  <a:lnTo>
                    <a:pt x="222" y="769"/>
                  </a:lnTo>
                  <a:lnTo>
                    <a:pt x="218" y="777"/>
                  </a:lnTo>
                  <a:lnTo>
                    <a:pt x="213" y="784"/>
                  </a:lnTo>
                  <a:lnTo>
                    <a:pt x="206" y="790"/>
                  </a:lnTo>
                  <a:lnTo>
                    <a:pt x="198" y="794"/>
                  </a:lnTo>
                  <a:lnTo>
                    <a:pt x="190" y="796"/>
                  </a:lnTo>
                  <a:lnTo>
                    <a:pt x="180" y="797"/>
                  </a:lnTo>
                  <a:lnTo>
                    <a:pt x="172" y="796"/>
                  </a:lnTo>
                  <a:lnTo>
                    <a:pt x="163" y="794"/>
                  </a:lnTo>
                  <a:lnTo>
                    <a:pt x="156" y="790"/>
                  </a:lnTo>
                  <a:lnTo>
                    <a:pt x="148" y="784"/>
                  </a:lnTo>
                  <a:lnTo>
                    <a:pt x="143" y="777"/>
                  </a:lnTo>
                  <a:lnTo>
                    <a:pt x="139" y="769"/>
                  </a:lnTo>
                  <a:lnTo>
                    <a:pt x="136" y="761"/>
                  </a:lnTo>
                  <a:lnTo>
                    <a:pt x="135" y="752"/>
                  </a:lnTo>
                  <a:lnTo>
                    <a:pt x="136" y="742"/>
                  </a:lnTo>
                  <a:lnTo>
                    <a:pt x="139" y="735"/>
                  </a:lnTo>
                  <a:lnTo>
                    <a:pt x="143" y="726"/>
                  </a:lnTo>
                  <a:lnTo>
                    <a:pt x="148" y="720"/>
                  </a:lnTo>
                  <a:lnTo>
                    <a:pt x="156" y="714"/>
                  </a:lnTo>
                  <a:lnTo>
                    <a:pt x="163" y="710"/>
                  </a:lnTo>
                  <a:lnTo>
                    <a:pt x="172" y="708"/>
                  </a:lnTo>
                  <a:lnTo>
                    <a:pt x="180" y="707"/>
                  </a:lnTo>
                  <a:lnTo>
                    <a:pt x="190" y="708"/>
                  </a:lnTo>
                  <a:lnTo>
                    <a:pt x="198" y="710"/>
                  </a:lnTo>
                  <a:lnTo>
                    <a:pt x="206" y="714"/>
                  </a:lnTo>
                  <a:lnTo>
                    <a:pt x="213" y="720"/>
                  </a:lnTo>
                  <a:lnTo>
                    <a:pt x="218" y="726"/>
                  </a:lnTo>
                  <a:lnTo>
                    <a:pt x="222" y="735"/>
                  </a:lnTo>
                  <a:lnTo>
                    <a:pt x="224" y="742"/>
                  </a:lnTo>
                  <a:lnTo>
                    <a:pt x="225" y="752"/>
                  </a:lnTo>
                  <a:close/>
                  <a:moveTo>
                    <a:pt x="887" y="45"/>
                  </a:moveTo>
                  <a:lnTo>
                    <a:pt x="754" y="45"/>
                  </a:lnTo>
                  <a:lnTo>
                    <a:pt x="750" y="46"/>
                  </a:lnTo>
                  <a:lnTo>
                    <a:pt x="745" y="49"/>
                  </a:lnTo>
                  <a:lnTo>
                    <a:pt x="741" y="52"/>
                  </a:lnTo>
                  <a:lnTo>
                    <a:pt x="740" y="57"/>
                  </a:lnTo>
                  <a:lnTo>
                    <a:pt x="693" y="249"/>
                  </a:lnTo>
                  <a:lnTo>
                    <a:pt x="576" y="107"/>
                  </a:lnTo>
                  <a:lnTo>
                    <a:pt x="574" y="105"/>
                  </a:lnTo>
                  <a:lnTo>
                    <a:pt x="572" y="104"/>
                  </a:lnTo>
                  <a:lnTo>
                    <a:pt x="569" y="103"/>
                  </a:lnTo>
                  <a:lnTo>
                    <a:pt x="565" y="102"/>
                  </a:lnTo>
                  <a:lnTo>
                    <a:pt x="562" y="102"/>
                  </a:lnTo>
                  <a:lnTo>
                    <a:pt x="560" y="103"/>
                  </a:lnTo>
                  <a:lnTo>
                    <a:pt x="557" y="104"/>
                  </a:lnTo>
                  <a:lnTo>
                    <a:pt x="555" y="106"/>
                  </a:lnTo>
                  <a:lnTo>
                    <a:pt x="525" y="135"/>
                  </a:lnTo>
                  <a:lnTo>
                    <a:pt x="346" y="135"/>
                  </a:lnTo>
                  <a:lnTo>
                    <a:pt x="342" y="135"/>
                  </a:lnTo>
                  <a:lnTo>
                    <a:pt x="340" y="136"/>
                  </a:lnTo>
                  <a:lnTo>
                    <a:pt x="337" y="139"/>
                  </a:lnTo>
                  <a:lnTo>
                    <a:pt x="335" y="140"/>
                  </a:lnTo>
                  <a:lnTo>
                    <a:pt x="334" y="142"/>
                  </a:lnTo>
                  <a:lnTo>
                    <a:pt x="332" y="145"/>
                  </a:lnTo>
                  <a:lnTo>
                    <a:pt x="332" y="147"/>
                  </a:lnTo>
                  <a:lnTo>
                    <a:pt x="331" y="150"/>
                  </a:lnTo>
                  <a:lnTo>
                    <a:pt x="331" y="255"/>
                  </a:lnTo>
                  <a:lnTo>
                    <a:pt x="235" y="255"/>
                  </a:lnTo>
                  <a:lnTo>
                    <a:pt x="124" y="9"/>
                  </a:lnTo>
                  <a:lnTo>
                    <a:pt x="123" y="7"/>
                  </a:lnTo>
                  <a:lnTo>
                    <a:pt x="120" y="5"/>
                  </a:lnTo>
                  <a:lnTo>
                    <a:pt x="118" y="2"/>
                  </a:lnTo>
                  <a:lnTo>
                    <a:pt x="115" y="1"/>
                  </a:lnTo>
                  <a:lnTo>
                    <a:pt x="112" y="0"/>
                  </a:lnTo>
                  <a:lnTo>
                    <a:pt x="110" y="0"/>
                  </a:lnTo>
                  <a:lnTo>
                    <a:pt x="106" y="0"/>
                  </a:lnTo>
                  <a:lnTo>
                    <a:pt x="103" y="1"/>
                  </a:lnTo>
                  <a:lnTo>
                    <a:pt x="9" y="46"/>
                  </a:lnTo>
                  <a:lnTo>
                    <a:pt x="6" y="49"/>
                  </a:lnTo>
                  <a:lnTo>
                    <a:pt x="4" y="51"/>
                  </a:lnTo>
                  <a:lnTo>
                    <a:pt x="2" y="53"/>
                  </a:lnTo>
                  <a:lnTo>
                    <a:pt x="1" y="55"/>
                  </a:lnTo>
                  <a:lnTo>
                    <a:pt x="0" y="58"/>
                  </a:lnTo>
                  <a:lnTo>
                    <a:pt x="0" y="60"/>
                  </a:lnTo>
                  <a:lnTo>
                    <a:pt x="0" y="64"/>
                  </a:lnTo>
                  <a:lnTo>
                    <a:pt x="1" y="67"/>
                  </a:lnTo>
                  <a:lnTo>
                    <a:pt x="83" y="255"/>
                  </a:lnTo>
                  <a:lnTo>
                    <a:pt x="15" y="255"/>
                  </a:lnTo>
                  <a:lnTo>
                    <a:pt x="12" y="257"/>
                  </a:lnTo>
                  <a:lnTo>
                    <a:pt x="8" y="258"/>
                  </a:lnTo>
                  <a:lnTo>
                    <a:pt x="6" y="260"/>
                  </a:lnTo>
                  <a:lnTo>
                    <a:pt x="2" y="262"/>
                  </a:lnTo>
                  <a:lnTo>
                    <a:pt x="1" y="265"/>
                  </a:lnTo>
                  <a:lnTo>
                    <a:pt x="0" y="268"/>
                  </a:lnTo>
                  <a:lnTo>
                    <a:pt x="0" y="272"/>
                  </a:lnTo>
                  <a:lnTo>
                    <a:pt x="1" y="276"/>
                  </a:lnTo>
                  <a:lnTo>
                    <a:pt x="115" y="636"/>
                  </a:lnTo>
                  <a:lnTo>
                    <a:pt x="117" y="640"/>
                  </a:lnTo>
                  <a:lnTo>
                    <a:pt x="120" y="644"/>
                  </a:lnTo>
                  <a:lnTo>
                    <a:pt x="124" y="646"/>
                  </a:lnTo>
                  <a:lnTo>
                    <a:pt x="129" y="647"/>
                  </a:lnTo>
                  <a:lnTo>
                    <a:pt x="596" y="647"/>
                  </a:lnTo>
                  <a:lnTo>
                    <a:pt x="590" y="677"/>
                  </a:lnTo>
                  <a:lnTo>
                    <a:pt x="180" y="677"/>
                  </a:lnTo>
                  <a:lnTo>
                    <a:pt x="173" y="677"/>
                  </a:lnTo>
                  <a:lnTo>
                    <a:pt x="165" y="678"/>
                  </a:lnTo>
                  <a:lnTo>
                    <a:pt x="158" y="680"/>
                  </a:lnTo>
                  <a:lnTo>
                    <a:pt x="151" y="682"/>
                  </a:lnTo>
                  <a:lnTo>
                    <a:pt x="145" y="685"/>
                  </a:lnTo>
                  <a:lnTo>
                    <a:pt x="139" y="690"/>
                  </a:lnTo>
                  <a:lnTo>
                    <a:pt x="132" y="694"/>
                  </a:lnTo>
                  <a:lnTo>
                    <a:pt x="128" y="698"/>
                  </a:lnTo>
                  <a:lnTo>
                    <a:pt x="123" y="704"/>
                  </a:lnTo>
                  <a:lnTo>
                    <a:pt x="118" y="710"/>
                  </a:lnTo>
                  <a:lnTo>
                    <a:pt x="114" y="717"/>
                  </a:lnTo>
                  <a:lnTo>
                    <a:pt x="111" y="723"/>
                  </a:lnTo>
                  <a:lnTo>
                    <a:pt x="109" y="729"/>
                  </a:lnTo>
                  <a:lnTo>
                    <a:pt x="106" y="737"/>
                  </a:lnTo>
                  <a:lnTo>
                    <a:pt x="105" y="744"/>
                  </a:lnTo>
                  <a:lnTo>
                    <a:pt x="105" y="752"/>
                  </a:lnTo>
                  <a:lnTo>
                    <a:pt x="105" y="759"/>
                  </a:lnTo>
                  <a:lnTo>
                    <a:pt x="106" y="767"/>
                  </a:lnTo>
                  <a:lnTo>
                    <a:pt x="109" y="774"/>
                  </a:lnTo>
                  <a:lnTo>
                    <a:pt x="111" y="781"/>
                  </a:lnTo>
                  <a:lnTo>
                    <a:pt x="114" y="787"/>
                  </a:lnTo>
                  <a:lnTo>
                    <a:pt x="118" y="794"/>
                  </a:lnTo>
                  <a:lnTo>
                    <a:pt x="123" y="799"/>
                  </a:lnTo>
                  <a:lnTo>
                    <a:pt x="128" y="805"/>
                  </a:lnTo>
                  <a:lnTo>
                    <a:pt x="132" y="810"/>
                  </a:lnTo>
                  <a:lnTo>
                    <a:pt x="139" y="814"/>
                  </a:lnTo>
                  <a:lnTo>
                    <a:pt x="145" y="818"/>
                  </a:lnTo>
                  <a:lnTo>
                    <a:pt x="151" y="822"/>
                  </a:lnTo>
                  <a:lnTo>
                    <a:pt x="158" y="824"/>
                  </a:lnTo>
                  <a:lnTo>
                    <a:pt x="165" y="826"/>
                  </a:lnTo>
                  <a:lnTo>
                    <a:pt x="173" y="827"/>
                  </a:lnTo>
                  <a:lnTo>
                    <a:pt x="180" y="827"/>
                  </a:lnTo>
                  <a:lnTo>
                    <a:pt x="188" y="827"/>
                  </a:lnTo>
                  <a:lnTo>
                    <a:pt x="195" y="826"/>
                  </a:lnTo>
                  <a:lnTo>
                    <a:pt x="203" y="824"/>
                  </a:lnTo>
                  <a:lnTo>
                    <a:pt x="209" y="822"/>
                  </a:lnTo>
                  <a:lnTo>
                    <a:pt x="216" y="818"/>
                  </a:lnTo>
                  <a:lnTo>
                    <a:pt x="222" y="814"/>
                  </a:lnTo>
                  <a:lnTo>
                    <a:pt x="229" y="810"/>
                  </a:lnTo>
                  <a:lnTo>
                    <a:pt x="234" y="805"/>
                  </a:lnTo>
                  <a:lnTo>
                    <a:pt x="238" y="799"/>
                  </a:lnTo>
                  <a:lnTo>
                    <a:pt x="243" y="794"/>
                  </a:lnTo>
                  <a:lnTo>
                    <a:pt x="247" y="787"/>
                  </a:lnTo>
                  <a:lnTo>
                    <a:pt x="250" y="781"/>
                  </a:lnTo>
                  <a:lnTo>
                    <a:pt x="252" y="774"/>
                  </a:lnTo>
                  <a:lnTo>
                    <a:pt x="254" y="767"/>
                  </a:lnTo>
                  <a:lnTo>
                    <a:pt x="255" y="759"/>
                  </a:lnTo>
                  <a:lnTo>
                    <a:pt x="255" y="752"/>
                  </a:lnTo>
                  <a:lnTo>
                    <a:pt x="254" y="739"/>
                  </a:lnTo>
                  <a:lnTo>
                    <a:pt x="251" y="727"/>
                  </a:lnTo>
                  <a:lnTo>
                    <a:pt x="247" y="717"/>
                  </a:lnTo>
                  <a:lnTo>
                    <a:pt x="240" y="707"/>
                  </a:lnTo>
                  <a:lnTo>
                    <a:pt x="527" y="707"/>
                  </a:lnTo>
                  <a:lnTo>
                    <a:pt x="520" y="717"/>
                  </a:lnTo>
                  <a:lnTo>
                    <a:pt x="515" y="727"/>
                  </a:lnTo>
                  <a:lnTo>
                    <a:pt x="512" y="739"/>
                  </a:lnTo>
                  <a:lnTo>
                    <a:pt x="511" y="752"/>
                  </a:lnTo>
                  <a:lnTo>
                    <a:pt x="512" y="759"/>
                  </a:lnTo>
                  <a:lnTo>
                    <a:pt x="513" y="767"/>
                  </a:lnTo>
                  <a:lnTo>
                    <a:pt x="515" y="774"/>
                  </a:lnTo>
                  <a:lnTo>
                    <a:pt x="517" y="781"/>
                  </a:lnTo>
                  <a:lnTo>
                    <a:pt x="520" y="787"/>
                  </a:lnTo>
                  <a:lnTo>
                    <a:pt x="524" y="794"/>
                  </a:lnTo>
                  <a:lnTo>
                    <a:pt x="529" y="799"/>
                  </a:lnTo>
                  <a:lnTo>
                    <a:pt x="533" y="805"/>
                  </a:lnTo>
                  <a:lnTo>
                    <a:pt x="539" y="810"/>
                  </a:lnTo>
                  <a:lnTo>
                    <a:pt x="544" y="814"/>
                  </a:lnTo>
                  <a:lnTo>
                    <a:pt x="550" y="818"/>
                  </a:lnTo>
                  <a:lnTo>
                    <a:pt x="557" y="822"/>
                  </a:lnTo>
                  <a:lnTo>
                    <a:pt x="564" y="824"/>
                  </a:lnTo>
                  <a:lnTo>
                    <a:pt x="571" y="826"/>
                  </a:lnTo>
                  <a:lnTo>
                    <a:pt x="578" y="827"/>
                  </a:lnTo>
                  <a:lnTo>
                    <a:pt x="587" y="827"/>
                  </a:lnTo>
                  <a:lnTo>
                    <a:pt x="594" y="827"/>
                  </a:lnTo>
                  <a:lnTo>
                    <a:pt x="602" y="826"/>
                  </a:lnTo>
                  <a:lnTo>
                    <a:pt x="608" y="824"/>
                  </a:lnTo>
                  <a:lnTo>
                    <a:pt x="616" y="822"/>
                  </a:lnTo>
                  <a:lnTo>
                    <a:pt x="622" y="818"/>
                  </a:lnTo>
                  <a:lnTo>
                    <a:pt x="629" y="814"/>
                  </a:lnTo>
                  <a:lnTo>
                    <a:pt x="634" y="810"/>
                  </a:lnTo>
                  <a:lnTo>
                    <a:pt x="639" y="805"/>
                  </a:lnTo>
                  <a:lnTo>
                    <a:pt x="645" y="799"/>
                  </a:lnTo>
                  <a:lnTo>
                    <a:pt x="649" y="794"/>
                  </a:lnTo>
                  <a:lnTo>
                    <a:pt x="652" y="787"/>
                  </a:lnTo>
                  <a:lnTo>
                    <a:pt x="655" y="781"/>
                  </a:lnTo>
                  <a:lnTo>
                    <a:pt x="659" y="774"/>
                  </a:lnTo>
                  <a:lnTo>
                    <a:pt x="660" y="767"/>
                  </a:lnTo>
                  <a:lnTo>
                    <a:pt x="661" y="759"/>
                  </a:lnTo>
                  <a:lnTo>
                    <a:pt x="662" y="752"/>
                  </a:lnTo>
                  <a:lnTo>
                    <a:pt x="661" y="741"/>
                  </a:lnTo>
                  <a:lnTo>
                    <a:pt x="659" y="731"/>
                  </a:lnTo>
                  <a:lnTo>
                    <a:pt x="654" y="721"/>
                  </a:lnTo>
                  <a:lnTo>
                    <a:pt x="650" y="711"/>
                  </a:lnTo>
                  <a:lnTo>
                    <a:pt x="644" y="703"/>
                  </a:lnTo>
                  <a:lnTo>
                    <a:pt x="636" y="696"/>
                  </a:lnTo>
                  <a:lnTo>
                    <a:pt x="628" y="690"/>
                  </a:lnTo>
                  <a:lnTo>
                    <a:pt x="619" y="684"/>
                  </a:lnTo>
                  <a:lnTo>
                    <a:pt x="630" y="638"/>
                  </a:lnTo>
                  <a:lnTo>
                    <a:pt x="631" y="635"/>
                  </a:lnTo>
                  <a:lnTo>
                    <a:pt x="632" y="632"/>
                  </a:lnTo>
                  <a:lnTo>
                    <a:pt x="632" y="632"/>
                  </a:lnTo>
                  <a:lnTo>
                    <a:pt x="632" y="632"/>
                  </a:lnTo>
                  <a:lnTo>
                    <a:pt x="766" y="75"/>
                  </a:lnTo>
                  <a:lnTo>
                    <a:pt x="887" y="75"/>
                  </a:lnTo>
                  <a:lnTo>
                    <a:pt x="890" y="75"/>
                  </a:lnTo>
                  <a:lnTo>
                    <a:pt x="892" y="74"/>
                  </a:lnTo>
                  <a:lnTo>
                    <a:pt x="896" y="73"/>
                  </a:lnTo>
                  <a:lnTo>
                    <a:pt x="898" y="71"/>
                  </a:lnTo>
                  <a:lnTo>
                    <a:pt x="900" y="69"/>
                  </a:lnTo>
                  <a:lnTo>
                    <a:pt x="901" y="67"/>
                  </a:lnTo>
                  <a:lnTo>
                    <a:pt x="902" y="64"/>
                  </a:lnTo>
                  <a:lnTo>
                    <a:pt x="902" y="60"/>
                  </a:lnTo>
                  <a:lnTo>
                    <a:pt x="902" y="57"/>
                  </a:lnTo>
                  <a:lnTo>
                    <a:pt x="901" y="55"/>
                  </a:lnTo>
                  <a:lnTo>
                    <a:pt x="900" y="52"/>
                  </a:lnTo>
                  <a:lnTo>
                    <a:pt x="898" y="50"/>
                  </a:lnTo>
                  <a:lnTo>
                    <a:pt x="896" y="47"/>
                  </a:lnTo>
                  <a:lnTo>
                    <a:pt x="892" y="46"/>
                  </a:lnTo>
                  <a:lnTo>
                    <a:pt x="890" y="45"/>
                  </a:lnTo>
                  <a:lnTo>
                    <a:pt x="887" y="45"/>
                  </a:lnTo>
                  <a:close/>
                </a:path>
              </a:pathLst>
            </a:custGeom>
            <a:solidFill>
              <a:schemeClr val="tx1">
                <a:lumMod val="65000"/>
                <a:lumOff val="35000"/>
              </a:schemeClr>
            </a:solidFill>
            <a:ln>
              <a:noFill/>
            </a:ln>
          </p:spPr>
          <p:txBody>
            <a:bodyPr vert="horz" wrap="square" lIns="91440" tIns="45720" rIns="91440" bIns="45720" numCol="1" anchor="t" anchorCtr="0" compatLnSpc="1"/>
            <a:p>
              <a:pPr defTabSz="914400"/>
              <a:endParaRPr lang="en-US" sz="1350">
                <a:solidFill>
                  <a:prstClr val="black"/>
                </a:solidFill>
                <a:latin typeface="+mn-ea"/>
              </a:endParaRPr>
            </a:p>
          </p:txBody>
        </p:sp>
      </p:grpSp>
      <p:grpSp>
        <p:nvGrpSpPr>
          <p:cNvPr id="23" name="组合 22"/>
          <p:cNvGrpSpPr/>
          <p:nvPr/>
        </p:nvGrpSpPr>
        <p:grpSpPr>
          <a:xfrm>
            <a:off x="7408510" y="2516069"/>
            <a:ext cx="2746417" cy="769036"/>
            <a:chOff x="1641271" y="1867731"/>
            <a:chExt cx="2085337" cy="769036"/>
          </a:xfrm>
        </p:grpSpPr>
        <p:sp>
          <p:nvSpPr>
            <p:cNvPr id="24" name="Rectangle 11"/>
            <p:cNvSpPr/>
            <p:nvPr/>
          </p:nvSpPr>
          <p:spPr>
            <a:xfrm>
              <a:off x="2168538" y="2005061"/>
              <a:ext cx="1558070" cy="400110"/>
            </a:xfrm>
            <a:prstGeom prst="rect">
              <a:avLst/>
            </a:prstGeom>
            <a:solidFill>
              <a:srgbClr val="F38F5E"/>
            </a:solidFill>
            <a:ln>
              <a:noFill/>
            </a:ln>
          </p:spPr>
          <p:txBody>
            <a:bodyPr wrap="square">
              <a:spAutoFit/>
            </a:bodyPr>
            <a:p>
              <a:pPr algn="ctr" defTabSz="914400">
                <a:spcBef>
                  <a:spcPts val="600"/>
                </a:spcBef>
                <a:buClr>
                  <a:srgbClr val="E24848"/>
                </a:buClr>
                <a:defRPr/>
              </a:pPr>
              <a:r>
                <a:rPr lang="zh-CN" altLang="en-US" sz="2000" noProof="1">
                  <a:solidFill>
                    <a:prstClr val="white"/>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传播疾病</a:t>
              </a:r>
              <a:endParaRPr lang="zh-CN" altLang="en-US" sz="2000" noProof="1">
                <a:solidFill>
                  <a:prstClr val="white"/>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cxnSp>
          <p:nvCxnSpPr>
            <p:cNvPr id="25" name="Straight Connector 33"/>
            <p:cNvCxnSpPr/>
            <p:nvPr/>
          </p:nvCxnSpPr>
          <p:spPr>
            <a:xfrm>
              <a:off x="2168745" y="1867731"/>
              <a:ext cx="0" cy="769036"/>
            </a:xfrm>
            <a:prstGeom prst="line">
              <a:avLst/>
            </a:prstGeom>
            <a:ln>
              <a:solidFill>
                <a:srgbClr val="3E6233"/>
              </a:solidFill>
            </a:ln>
          </p:spPr>
          <p:style>
            <a:lnRef idx="1">
              <a:schemeClr val="accent1"/>
            </a:lnRef>
            <a:fillRef idx="0">
              <a:schemeClr val="accent1"/>
            </a:fillRef>
            <a:effectRef idx="0">
              <a:schemeClr val="accent1"/>
            </a:effectRef>
            <a:fontRef idx="minor">
              <a:schemeClr val="tx1"/>
            </a:fontRef>
          </p:style>
        </p:cxnSp>
        <p:sp>
          <p:nvSpPr>
            <p:cNvPr id="26" name="Freeform 313"/>
            <p:cNvSpPr>
              <a:spLocks noEditPoints="1"/>
            </p:cNvSpPr>
            <p:nvPr/>
          </p:nvSpPr>
          <p:spPr bwMode="auto">
            <a:xfrm>
              <a:off x="1641271" y="2052095"/>
              <a:ext cx="436700" cy="400307"/>
            </a:xfrm>
            <a:custGeom>
              <a:avLst/>
              <a:gdLst>
                <a:gd name="T0" fmla="*/ 140 w 902"/>
                <a:gd name="T1" fmla="*/ 617 h 827"/>
                <a:gd name="T2" fmla="*/ 35 w 902"/>
                <a:gd name="T3" fmla="*/ 68 h 827"/>
                <a:gd name="T4" fmla="*/ 361 w 902"/>
                <a:gd name="T5" fmla="*/ 165 h 827"/>
                <a:gd name="T6" fmla="*/ 541 w 902"/>
                <a:gd name="T7" fmla="*/ 161 h 827"/>
                <a:gd name="T8" fmla="*/ 569 w 902"/>
                <a:gd name="T9" fmla="*/ 794 h 827"/>
                <a:gd name="T10" fmla="*/ 542 w 902"/>
                <a:gd name="T11" fmla="*/ 761 h 827"/>
                <a:gd name="T12" fmla="*/ 555 w 902"/>
                <a:gd name="T13" fmla="*/ 720 h 827"/>
                <a:gd name="T14" fmla="*/ 595 w 902"/>
                <a:gd name="T15" fmla="*/ 708 h 827"/>
                <a:gd name="T16" fmla="*/ 628 w 902"/>
                <a:gd name="T17" fmla="*/ 735 h 827"/>
                <a:gd name="T18" fmla="*/ 623 w 902"/>
                <a:gd name="T19" fmla="*/ 777 h 827"/>
                <a:gd name="T20" fmla="*/ 587 w 902"/>
                <a:gd name="T21" fmla="*/ 797 h 827"/>
                <a:gd name="T22" fmla="*/ 213 w 902"/>
                <a:gd name="T23" fmla="*/ 784 h 827"/>
                <a:gd name="T24" fmla="*/ 172 w 902"/>
                <a:gd name="T25" fmla="*/ 796 h 827"/>
                <a:gd name="T26" fmla="*/ 139 w 902"/>
                <a:gd name="T27" fmla="*/ 769 h 827"/>
                <a:gd name="T28" fmla="*/ 143 w 902"/>
                <a:gd name="T29" fmla="*/ 726 h 827"/>
                <a:gd name="T30" fmla="*/ 180 w 902"/>
                <a:gd name="T31" fmla="*/ 707 h 827"/>
                <a:gd name="T32" fmla="*/ 218 w 902"/>
                <a:gd name="T33" fmla="*/ 726 h 827"/>
                <a:gd name="T34" fmla="*/ 754 w 902"/>
                <a:gd name="T35" fmla="*/ 45 h 827"/>
                <a:gd name="T36" fmla="*/ 693 w 902"/>
                <a:gd name="T37" fmla="*/ 249 h 827"/>
                <a:gd name="T38" fmla="*/ 565 w 902"/>
                <a:gd name="T39" fmla="*/ 102 h 827"/>
                <a:gd name="T40" fmla="*/ 525 w 902"/>
                <a:gd name="T41" fmla="*/ 135 h 827"/>
                <a:gd name="T42" fmla="*/ 335 w 902"/>
                <a:gd name="T43" fmla="*/ 140 h 827"/>
                <a:gd name="T44" fmla="*/ 331 w 902"/>
                <a:gd name="T45" fmla="*/ 255 h 827"/>
                <a:gd name="T46" fmla="*/ 118 w 902"/>
                <a:gd name="T47" fmla="*/ 2 h 827"/>
                <a:gd name="T48" fmla="*/ 103 w 902"/>
                <a:gd name="T49" fmla="*/ 1 h 827"/>
                <a:gd name="T50" fmla="*/ 1 w 902"/>
                <a:gd name="T51" fmla="*/ 55 h 827"/>
                <a:gd name="T52" fmla="*/ 83 w 902"/>
                <a:gd name="T53" fmla="*/ 255 h 827"/>
                <a:gd name="T54" fmla="*/ 2 w 902"/>
                <a:gd name="T55" fmla="*/ 262 h 827"/>
                <a:gd name="T56" fmla="*/ 115 w 902"/>
                <a:gd name="T57" fmla="*/ 636 h 827"/>
                <a:gd name="T58" fmla="*/ 596 w 902"/>
                <a:gd name="T59" fmla="*/ 647 h 827"/>
                <a:gd name="T60" fmla="*/ 158 w 902"/>
                <a:gd name="T61" fmla="*/ 680 h 827"/>
                <a:gd name="T62" fmla="*/ 128 w 902"/>
                <a:gd name="T63" fmla="*/ 698 h 827"/>
                <a:gd name="T64" fmla="*/ 109 w 902"/>
                <a:gd name="T65" fmla="*/ 729 h 827"/>
                <a:gd name="T66" fmla="*/ 106 w 902"/>
                <a:gd name="T67" fmla="*/ 767 h 827"/>
                <a:gd name="T68" fmla="*/ 123 w 902"/>
                <a:gd name="T69" fmla="*/ 799 h 827"/>
                <a:gd name="T70" fmla="*/ 151 w 902"/>
                <a:gd name="T71" fmla="*/ 822 h 827"/>
                <a:gd name="T72" fmla="*/ 188 w 902"/>
                <a:gd name="T73" fmla="*/ 827 h 827"/>
                <a:gd name="T74" fmla="*/ 222 w 902"/>
                <a:gd name="T75" fmla="*/ 814 h 827"/>
                <a:gd name="T76" fmla="*/ 247 w 902"/>
                <a:gd name="T77" fmla="*/ 787 h 827"/>
                <a:gd name="T78" fmla="*/ 255 w 902"/>
                <a:gd name="T79" fmla="*/ 752 h 827"/>
                <a:gd name="T80" fmla="*/ 527 w 902"/>
                <a:gd name="T81" fmla="*/ 707 h 827"/>
                <a:gd name="T82" fmla="*/ 512 w 902"/>
                <a:gd name="T83" fmla="*/ 759 h 827"/>
                <a:gd name="T84" fmla="*/ 524 w 902"/>
                <a:gd name="T85" fmla="*/ 794 h 827"/>
                <a:gd name="T86" fmla="*/ 550 w 902"/>
                <a:gd name="T87" fmla="*/ 818 h 827"/>
                <a:gd name="T88" fmla="*/ 587 w 902"/>
                <a:gd name="T89" fmla="*/ 827 h 827"/>
                <a:gd name="T90" fmla="*/ 622 w 902"/>
                <a:gd name="T91" fmla="*/ 818 h 827"/>
                <a:gd name="T92" fmla="*/ 649 w 902"/>
                <a:gd name="T93" fmla="*/ 794 h 827"/>
                <a:gd name="T94" fmla="*/ 661 w 902"/>
                <a:gd name="T95" fmla="*/ 759 h 827"/>
                <a:gd name="T96" fmla="*/ 650 w 902"/>
                <a:gd name="T97" fmla="*/ 711 h 827"/>
                <a:gd name="T98" fmla="*/ 630 w 902"/>
                <a:gd name="T99" fmla="*/ 638 h 827"/>
                <a:gd name="T100" fmla="*/ 766 w 902"/>
                <a:gd name="T101" fmla="*/ 75 h 827"/>
                <a:gd name="T102" fmla="*/ 898 w 902"/>
                <a:gd name="T103" fmla="*/ 71 h 827"/>
                <a:gd name="T104" fmla="*/ 902 w 902"/>
                <a:gd name="T105" fmla="*/ 57 h 827"/>
                <a:gd name="T106" fmla="*/ 892 w 902"/>
                <a:gd name="T107" fmla="*/ 46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2" h="827">
                  <a:moveTo>
                    <a:pt x="140" y="617"/>
                  </a:moveTo>
                  <a:lnTo>
                    <a:pt x="36" y="285"/>
                  </a:lnTo>
                  <a:lnTo>
                    <a:pt x="684" y="285"/>
                  </a:lnTo>
                  <a:lnTo>
                    <a:pt x="604" y="617"/>
                  </a:lnTo>
                  <a:lnTo>
                    <a:pt x="140" y="617"/>
                  </a:lnTo>
                  <a:close/>
                  <a:moveTo>
                    <a:pt x="35" y="68"/>
                  </a:moveTo>
                  <a:lnTo>
                    <a:pt x="102" y="36"/>
                  </a:lnTo>
                  <a:lnTo>
                    <a:pt x="202" y="255"/>
                  </a:lnTo>
                  <a:lnTo>
                    <a:pt x="115" y="255"/>
                  </a:lnTo>
                  <a:lnTo>
                    <a:pt x="35" y="68"/>
                  </a:lnTo>
                  <a:close/>
                  <a:moveTo>
                    <a:pt x="361" y="165"/>
                  </a:moveTo>
                  <a:lnTo>
                    <a:pt x="493" y="165"/>
                  </a:lnTo>
                  <a:lnTo>
                    <a:pt x="400" y="255"/>
                  </a:lnTo>
                  <a:lnTo>
                    <a:pt x="361" y="255"/>
                  </a:lnTo>
                  <a:lnTo>
                    <a:pt x="361" y="165"/>
                  </a:lnTo>
                  <a:close/>
                  <a:moveTo>
                    <a:pt x="563" y="140"/>
                  </a:moveTo>
                  <a:lnTo>
                    <a:pt x="660" y="255"/>
                  </a:lnTo>
                  <a:lnTo>
                    <a:pt x="443" y="255"/>
                  </a:lnTo>
                  <a:lnTo>
                    <a:pt x="541" y="161"/>
                  </a:lnTo>
                  <a:lnTo>
                    <a:pt x="541" y="161"/>
                  </a:lnTo>
                  <a:lnTo>
                    <a:pt x="541" y="161"/>
                  </a:lnTo>
                  <a:lnTo>
                    <a:pt x="563" y="140"/>
                  </a:lnTo>
                  <a:close/>
                  <a:moveTo>
                    <a:pt x="587" y="797"/>
                  </a:moveTo>
                  <a:lnTo>
                    <a:pt x="577" y="796"/>
                  </a:lnTo>
                  <a:lnTo>
                    <a:pt x="569" y="794"/>
                  </a:lnTo>
                  <a:lnTo>
                    <a:pt x="561" y="790"/>
                  </a:lnTo>
                  <a:lnTo>
                    <a:pt x="555" y="784"/>
                  </a:lnTo>
                  <a:lnTo>
                    <a:pt x="549" y="777"/>
                  </a:lnTo>
                  <a:lnTo>
                    <a:pt x="545" y="769"/>
                  </a:lnTo>
                  <a:lnTo>
                    <a:pt x="542" y="761"/>
                  </a:lnTo>
                  <a:lnTo>
                    <a:pt x="542" y="752"/>
                  </a:lnTo>
                  <a:lnTo>
                    <a:pt x="542" y="742"/>
                  </a:lnTo>
                  <a:lnTo>
                    <a:pt x="545" y="735"/>
                  </a:lnTo>
                  <a:lnTo>
                    <a:pt x="549" y="726"/>
                  </a:lnTo>
                  <a:lnTo>
                    <a:pt x="555" y="720"/>
                  </a:lnTo>
                  <a:lnTo>
                    <a:pt x="561" y="714"/>
                  </a:lnTo>
                  <a:lnTo>
                    <a:pt x="569" y="710"/>
                  </a:lnTo>
                  <a:lnTo>
                    <a:pt x="577" y="708"/>
                  </a:lnTo>
                  <a:lnTo>
                    <a:pt x="587" y="707"/>
                  </a:lnTo>
                  <a:lnTo>
                    <a:pt x="595" y="708"/>
                  </a:lnTo>
                  <a:lnTo>
                    <a:pt x="604" y="710"/>
                  </a:lnTo>
                  <a:lnTo>
                    <a:pt x="611" y="714"/>
                  </a:lnTo>
                  <a:lnTo>
                    <a:pt x="618" y="720"/>
                  </a:lnTo>
                  <a:lnTo>
                    <a:pt x="623" y="726"/>
                  </a:lnTo>
                  <a:lnTo>
                    <a:pt x="628" y="735"/>
                  </a:lnTo>
                  <a:lnTo>
                    <a:pt x="631" y="742"/>
                  </a:lnTo>
                  <a:lnTo>
                    <a:pt x="632" y="752"/>
                  </a:lnTo>
                  <a:lnTo>
                    <a:pt x="631" y="761"/>
                  </a:lnTo>
                  <a:lnTo>
                    <a:pt x="628" y="769"/>
                  </a:lnTo>
                  <a:lnTo>
                    <a:pt x="623" y="777"/>
                  </a:lnTo>
                  <a:lnTo>
                    <a:pt x="618" y="784"/>
                  </a:lnTo>
                  <a:lnTo>
                    <a:pt x="611" y="790"/>
                  </a:lnTo>
                  <a:lnTo>
                    <a:pt x="604" y="794"/>
                  </a:lnTo>
                  <a:lnTo>
                    <a:pt x="595" y="796"/>
                  </a:lnTo>
                  <a:lnTo>
                    <a:pt x="587" y="797"/>
                  </a:lnTo>
                  <a:close/>
                  <a:moveTo>
                    <a:pt x="225" y="752"/>
                  </a:moveTo>
                  <a:lnTo>
                    <a:pt x="224" y="761"/>
                  </a:lnTo>
                  <a:lnTo>
                    <a:pt x="222" y="769"/>
                  </a:lnTo>
                  <a:lnTo>
                    <a:pt x="218" y="777"/>
                  </a:lnTo>
                  <a:lnTo>
                    <a:pt x="213" y="784"/>
                  </a:lnTo>
                  <a:lnTo>
                    <a:pt x="206" y="790"/>
                  </a:lnTo>
                  <a:lnTo>
                    <a:pt x="198" y="794"/>
                  </a:lnTo>
                  <a:lnTo>
                    <a:pt x="190" y="796"/>
                  </a:lnTo>
                  <a:lnTo>
                    <a:pt x="180" y="797"/>
                  </a:lnTo>
                  <a:lnTo>
                    <a:pt x="172" y="796"/>
                  </a:lnTo>
                  <a:lnTo>
                    <a:pt x="163" y="794"/>
                  </a:lnTo>
                  <a:lnTo>
                    <a:pt x="156" y="790"/>
                  </a:lnTo>
                  <a:lnTo>
                    <a:pt x="148" y="784"/>
                  </a:lnTo>
                  <a:lnTo>
                    <a:pt x="143" y="777"/>
                  </a:lnTo>
                  <a:lnTo>
                    <a:pt x="139" y="769"/>
                  </a:lnTo>
                  <a:lnTo>
                    <a:pt x="136" y="761"/>
                  </a:lnTo>
                  <a:lnTo>
                    <a:pt x="135" y="752"/>
                  </a:lnTo>
                  <a:lnTo>
                    <a:pt x="136" y="742"/>
                  </a:lnTo>
                  <a:lnTo>
                    <a:pt x="139" y="735"/>
                  </a:lnTo>
                  <a:lnTo>
                    <a:pt x="143" y="726"/>
                  </a:lnTo>
                  <a:lnTo>
                    <a:pt x="148" y="720"/>
                  </a:lnTo>
                  <a:lnTo>
                    <a:pt x="156" y="714"/>
                  </a:lnTo>
                  <a:lnTo>
                    <a:pt x="163" y="710"/>
                  </a:lnTo>
                  <a:lnTo>
                    <a:pt x="172" y="708"/>
                  </a:lnTo>
                  <a:lnTo>
                    <a:pt x="180" y="707"/>
                  </a:lnTo>
                  <a:lnTo>
                    <a:pt x="190" y="708"/>
                  </a:lnTo>
                  <a:lnTo>
                    <a:pt x="198" y="710"/>
                  </a:lnTo>
                  <a:lnTo>
                    <a:pt x="206" y="714"/>
                  </a:lnTo>
                  <a:lnTo>
                    <a:pt x="213" y="720"/>
                  </a:lnTo>
                  <a:lnTo>
                    <a:pt x="218" y="726"/>
                  </a:lnTo>
                  <a:lnTo>
                    <a:pt x="222" y="735"/>
                  </a:lnTo>
                  <a:lnTo>
                    <a:pt x="224" y="742"/>
                  </a:lnTo>
                  <a:lnTo>
                    <a:pt x="225" y="752"/>
                  </a:lnTo>
                  <a:close/>
                  <a:moveTo>
                    <a:pt x="887" y="45"/>
                  </a:moveTo>
                  <a:lnTo>
                    <a:pt x="754" y="45"/>
                  </a:lnTo>
                  <a:lnTo>
                    <a:pt x="750" y="46"/>
                  </a:lnTo>
                  <a:lnTo>
                    <a:pt x="745" y="49"/>
                  </a:lnTo>
                  <a:lnTo>
                    <a:pt x="741" y="52"/>
                  </a:lnTo>
                  <a:lnTo>
                    <a:pt x="740" y="57"/>
                  </a:lnTo>
                  <a:lnTo>
                    <a:pt x="693" y="249"/>
                  </a:lnTo>
                  <a:lnTo>
                    <a:pt x="576" y="107"/>
                  </a:lnTo>
                  <a:lnTo>
                    <a:pt x="574" y="105"/>
                  </a:lnTo>
                  <a:lnTo>
                    <a:pt x="572" y="104"/>
                  </a:lnTo>
                  <a:lnTo>
                    <a:pt x="569" y="103"/>
                  </a:lnTo>
                  <a:lnTo>
                    <a:pt x="565" y="102"/>
                  </a:lnTo>
                  <a:lnTo>
                    <a:pt x="562" y="102"/>
                  </a:lnTo>
                  <a:lnTo>
                    <a:pt x="560" y="103"/>
                  </a:lnTo>
                  <a:lnTo>
                    <a:pt x="557" y="104"/>
                  </a:lnTo>
                  <a:lnTo>
                    <a:pt x="555" y="106"/>
                  </a:lnTo>
                  <a:lnTo>
                    <a:pt x="525" y="135"/>
                  </a:lnTo>
                  <a:lnTo>
                    <a:pt x="346" y="135"/>
                  </a:lnTo>
                  <a:lnTo>
                    <a:pt x="342" y="135"/>
                  </a:lnTo>
                  <a:lnTo>
                    <a:pt x="340" y="136"/>
                  </a:lnTo>
                  <a:lnTo>
                    <a:pt x="337" y="139"/>
                  </a:lnTo>
                  <a:lnTo>
                    <a:pt x="335" y="140"/>
                  </a:lnTo>
                  <a:lnTo>
                    <a:pt x="334" y="142"/>
                  </a:lnTo>
                  <a:lnTo>
                    <a:pt x="332" y="145"/>
                  </a:lnTo>
                  <a:lnTo>
                    <a:pt x="332" y="147"/>
                  </a:lnTo>
                  <a:lnTo>
                    <a:pt x="331" y="150"/>
                  </a:lnTo>
                  <a:lnTo>
                    <a:pt x="331" y="255"/>
                  </a:lnTo>
                  <a:lnTo>
                    <a:pt x="235" y="255"/>
                  </a:lnTo>
                  <a:lnTo>
                    <a:pt x="124" y="9"/>
                  </a:lnTo>
                  <a:lnTo>
                    <a:pt x="123" y="7"/>
                  </a:lnTo>
                  <a:lnTo>
                    <a:pt x="120" y="5"/>
                  </a:lnTo>
                  <a:lnTo>
                    <a:pt x="118" y="2"/>
                  </a:lnTo>
                  <a:lnTo>
                    <a:pt x="115" y="1"/>
                  </a:lnTo>
                  <a:lnTo>
                    <a:pt x="112" y="0"/>
                  </a:lnTo>
                  <a:lnTo>
                    <a:pt x="110" y="0"/>
                  </a:lnTo>
                  <a:lnTo>
                    <a:pt x="106" y="0"/>
                  </a:lnTo>
                  <a:lnTo>
                    <a:pt x="103" y="1"/>
                  </a:lnTo>
                  <a:lnTo>
                    <a:pt x="9" y="46"/>
                  </a:lnTo>
                  <a:lnTo>
                    <a:pt x="6" y="49"/>
                  </a:lnTo>
                  <a:lnTo>
                    <a:pt x="4" y="51"/>
                  </a:lnTo>
                  <a:lnTo>
                    <a:pt x="2" y="53"/>
                  </a:lnTo>
                  <a:lnTo>
                    <a:pt x="1" y="55"/>
                  </a:lnTo>
                  <a:lnTo>
                    <a:pt x="0" y="58"/>
                  </a:lnTo>
                  <a:lnTo>
                    <a:pt x="0" y="60"/>
                  </a:lnTo>
                  <a:lnTo>
                    <a:pt x="0" y="64"/>
                  </a:lnTo>
                  <a:lnTo>
                    <a:pt x="1" y="67"/>
                  </a:lnTo>
                  <a:lnTo>
                    <a:pt x="83" y="255"/>
                  </a:lnTo>
                  <a:lnTo>
                    <a:pt x="15" y="255"/>
                  </a:lnTo>
                  <a:lnTo>
                    <a:pt x="12" y="257"/>
                  </a:lnTo>
                  <a:lnTo>
                    <a:pt x="8" y="258"/>
                  </a:lnTo>
                  <a:lnTo>
                    <a:pt x="6" y="260"/>
                  </a:lnTo>
                  <a:lnTo>
                    <a:pt x="2" y="262"/>
                  </a:lnTo>
                  <a:lnTo>
                    <a:pt x="1" y="265"/>
                  </a:lnTo>
                  <a:lnTo>
                    <a:pt x="0" y="268"/>
                  </a:lnTo>
                  <a:lnTo>
                    <a:pt x="0" y="272"/>
                  </a:lnTo>
                  <a:lnTo>
                    <a:pt x="1" y="276"/>
                  </a:lnTo>
                  <a:lnTo>
                    <a:pt x="115" y="636"/>
                  </a:lnTo>
                  <a:lnTo>
                    <a:pt x="117" y="640"/>
                  </a:lnTo>
                  <a:lnTo>
                    <a:pt x="120" y="644"/>
                  </a:lnTo>
                  <a:lnTo>
                    <a:pt x="124" y="646"/>
                  </a:lnTo>
                  <a:lnTo>
                    <a:pt x="129" y="647"/>
                  </a:lnTo>
                  <a:lnTo>
                    <a:pt x="596" y="647"/>
                  </a:lnTo>
                  <a:lnTo>
                    <a:pt x="590" y="677"/>
                  </a:lnTo>
                  <a:lnTo>
                    <a:pt x="180" y="677"/>
                  </a:lnTo>
                  <a:lnTo>
                    <a:pt x="173" y="677"/>
                  </a:lnTo>
                  <a:lnTo>
                    <a:pt x="165" y="678"/>
                  </a:lnTo>
                  <a:lnTo>
                    <a:pt x="158" y="680"/>
                  </a:lnTo>
                  <a:lnTo>
                    <a:pt x="151" y="682"/>
                  </a:lnTo>
                  <a:lnTo>
                    <a:pt x="145" y="685"/>
                  </a:lnTo>
                  <a:lnTo>
                    <a:pt x="139" y="690"/>
                  </a:lnTo>
                  <a:lnTo>
                    <a:pt x="132" y="694"/>
                  </a:lnTo>
                  <a:lnTo>
                    <a:pt x="128" y="698"/>
                  </a:lnTo>
                  <a:lnTo>
                    <a:pt x="123" y="704"/>
                  </a:lnTo>
                  <a:lnTo>
                    <a:pt x="118" y="710"/>
                  </a:lnTo>
                  <a:lnTo>
                    <a:pt x="114" y="717"/>
                  </a:lnTo>
                  <a:lnTo>
                    <a:pt x="111" y="723"/>
                  </a:lnTo>
                  <a:lnTo>
                    <a:pt x="109" y="729"/>
                  </a:lnTo>
                  <a:lnTo>
                    <a:pt x="106" y="737"/>
                  </a:lnTo>
                  <a:lnTo>
                    <a:pt x="105" y="744"/>
                  </a:lnTo>
                  <a:lnTo>
                    <a:pt x="105" y="752"/>
                  </a:lnTo>
                  <a:lnTo>
                    <a:pt x="105" y="759"/>
                  </a:lnTo>
                  <a:lnTo>
                    <a:pt x="106" y="767"/>
                  </a:lnTo>
                  <a:lnTo>
                    <a:pt x="109" y="774"/>
                  </a:lnTo>
                  <a:lnTo>
                    <a:pt x="111" y="781"/>
                  </a:lnTo>
                  <a:lnTo>
                    <a:pt x="114" y="787"/>
                  </a:lnTo>
                  <a:lnTo>
                    <a:pt x="118" y="794"/>
                  </a:lnTo>
                  <a:lnTo>
                    <a:pt x="123" y="799"/>
                  </a:lnTo>
                  <a:lnTo>
                    <a:pt x="128" y="805"/>
                  </a:lnTo>
                  <a:lnTo>
                    <a:pt x="132" y="810"/>
                  </a:lnTo>
                  <a:lnTo>
                    <a:pt x="139" y="814"/>
                  </a:lnTo>
                  <a:lnTo>
                    <a:pt x="145" y="818"/>
                  </a:lnTo>
                  <a:lnTo>
                    <a:pt x="151" y="822"/>
                  </a:lnTo>
                  <a:lnTo>
                    <a:pt x="158" y="824"/>
                  </a:lnTo>
                  <a:lnTo>
                    <a:pt x="165" y="826"/>
                  </a:lnTo>
                  <a:lnTo>
                    <a:pt x="173" y="827"/>
                  </a:lnTo>
                  <a:lnTo>
                    <a:pt x="180" y="827"/>
                  </a:lnTo>
                  <a:lnTo>
                    <a:pt x="188" y="827"/>
                  </a:lnTo>
                  <a:lnTo>
                    <a:pt x="195" y="826"/>
                  </a:lnTo>
                  <a:lnTo>
                    <a:pt x="203" y="824"/>
                  </a:lnTo>
                  <a:lnTo>
                    <a:pt x="209" y="822"/>
                  </a:lnTo>
                  <a:lnTo>
                    <a:pt x="216" y="818"/>
                  </a:lnTo>
                  <a:lnTo>
                    <a:pt x="222" y="814"/>
                  </a:lnTo>
                  <a:lnTo>
                    <a:pt x="229" y="810"/>
                  </a:lnTo>
                  <a:lnTo>
                    <a:pt x="234" y="805"/>
                  </a:lnTo>
                  <a:lnTo>
                    <a:pt x="238" y="799"/>
                  </a:lnTo>
                  <a:lnTo>
                    <a:pt x="243" y="794"/>
                  </a:lnTo>
                  <a:lnTo>
                    <a:pt x="247" y="787"/>
                  </a:lnTo>
                  <a:lnTo>
                    <a:pt x="250" y="781"/>
                  </a:lnTo>
                  <a:lnTo>
                    <a:pt x="252" y="774"/>
                  </a:lnTo>
                  <a:lnTo>
                    <a:pt x="254" y="767"/>
                  </a:lnTo>
                  <a:lnTo>
                    <a:pt x="255" y="759"/>
                  </a:lnTo>
                  <a:lnTo>
                    <a:pt x="255" y="752"/>
                  </a:lnTo>
                  <a:lnTo>
                    <a:pt x="254" y="739"/>
                  </a:lnTo>
                  <a:lnTo>
                    <a:pt x="251" y="727"/>
                  </a:lnTo>
                  <a:lnTo>
                    <a:pt x="247" y="717"/>
                  </a:lnTo>
                  <a:lnTo>
                    <a:pt x="240" y="707"/>
                  </a:lnTo>
                  <a:lnTo>
                    <a:pt x="527" y="707"/>
                  </a:lnTo>
                  <a:lnTo>
                    <a:pt x="520" y="717"/>
                  </a:lnTo>
                  <a:lnTo>
                    <a:pt x="515" y="727"/>
                  </a:lnTo>
                  <a:lnTo>
                    <a:pt x="512" y="739"/>
                  </a:lnTo>
                  <a:lnTo>
                    <a:pt x="511" y="752"/>
                  </a:lnTo>
                  <a:lnTo>
                    <a:pt x="512" y="759"/>
                  </a:lnTo>
                  <a:lnTo>
                    <a:pt x="513" y="767"/>
                  </a:lnTo>
                  <a:lnTo>
                    <a:pt x="515" y="774"/>
                  </a:lnTo>
                  <a:lnTo>
                    <a:pt x="517" y="781"/>
                  </a:lnTo>
                  <a:lnTo>
                    <a:pt x="520" y="787"/>
                  </a:lnTo>
                  <a:lnTo>
                    <a:pt x="524" y="794"/>
                  </a:lnTo>
                  <a:lnTo>
                    <a:pt x="529" y="799"/>
                  </a:lnTo>
                  <a:lnTo>
                    <a:pt x="533" y="805"/>
                  </a:lnTo>
                  <a:lnTo>
                    <a:pt x="539" y="810"/>
                  </a:lnTo>
                  <a:lnTo>
                    <a:pt x="544" y="814"/>
                  </a:lnTo>
                  <a:lnTo>
                    <a:pt x="550" y="818"/>
                  </a:lnTo>
                  <a:lnTo>
                    <a:pt x="557" y="822"/>
                  </a:lnTo>
                  <a:lnTo>
                    <a:pt x="564" y="824"/>
                  </a:lnTo>
                  <a:lnTo>
                    <a:pt x="571" y="826"/>
                  </a:lnTo>
                  <a:lnTo>
                    <a:pt x="578" y="827"/>
                  </a:lnTo>
                  <a:lnTo>
                    <a:pt x="587" y="827"/>
                  </a:lnTo>
                  <a:lnTo>
                    <a:pt x="594" y="827"/>
                  </a:lnTo>
                  <a:lnTo>
                    <a:pt x="602" y="826"/>
                  </a:lnTo>
                  <a:lnTo>
                    <a:pt x="608" y="824"/>
                  </a:lnTo>
                  <a:lnTo>
                    <a:pt x="616" y="822"/>
                  </a:lnTo>
                  <a:lnTo>
                    <a:pt x="622" y="818"/>
                  </a:lnTo>
                  <a:lnTo>
                    <a:pt x="629" y="814"/>
                  </a:lnTo>
                  <a:lnTo>
                    <a:pt x="634" y="810"/>
                  </a:lnTo>
                  <a:lnTo>
                    <a:pt x="639" y="805"/>
                  </a:lnTo>
                  <a:lnTo>
                    <a:pt x="645" y="799"/>
                  </a:lnTo>
                  <a:lnTo>
                    <a:pt x="649" y="794"/>
                  </a:lnTo>
                  <a:lnTo>
                    <a:pt x="652" y="787"/>
                  </a:lnTo>
                  <a:lnTo>
                    <a:pt x="655" y="781"/>
                  </a:lnTo>
                  <a:lnTo>
                    <a:pt x="659" y="774"/>
                  </a:lnTo>
                  <a:lnTo>
                    <a:pt x="660" y="767"/>
                  </a:lnTo>
                  <a:lnTo>
                    <a:pt x="661" y="759"/>
                  </a:lnTo>
                  <a:lnTo>
                    <a:pt x="662" y="752"/>
                  </a:lnTo>
                  <a:lnTo>
                    <a:pt x="661" y="741"/>
                  </a:lnTo>
                  <a:lnTo>
                    <a:pt x="659" y="731"/>
                  </a:lnTo>
                  <a:lnTo>
                    <a:pt x="654" y="721"/>
                  </a:lnTo>
                  <a:lnTo>
                    <a:pt x="650" y="711"/>
                  </a:lnTo>
                  <a:lnTo>
                    <a:pt x="644" y="703"/>
                  </a:lnTo>
                  <a:lnTo>
                    <a:pt x="636" y="696"/>
                  </a:lnTo>
                  <a:lnTo>
                    <a:pt x="628" y="690"/>
                  </a:lnTo>
                  <a:lnTo>
                    <a:pt x="619" y="684"/>
                  </a:lnTo>
                  <a:lnTo>
                    <a:pt x="630" y="638"/>
                  </a:lnTo>
                  <a:lnTo>
                    <a:pt x="631" y="635"/>
                  </a:lnTo>
                  <a:lnTo>
                    <a:pt x="632" y="632"/>
                  </a:lnTo>
                  <a:lnTo>
                    <a:pt x="632" y="632"/>
                  </a:lnTo>
                  <a:lnTo>
                    <a:pt x="632" y="632"/>
                  </a:lnTo>
                  <a:lnTo>
                    <a:pt x="766" y="75"/>
                  </a:lnTo>
                  <a:lnTo>
                    <a:pt x="887" y="75"/>
                  </a:lnTo>
                  <a:lnTo>
                    <a:pt x="890" y="75"/>
                  </a:lnTo>
                  <a:lnTo>
                    <a:pt x="892" y="74"/>
                  </a:lnTo>
                  <a:lnTo>
                    <a:pt x="896" y="73"/>
                  </a:lnTo>
                  <a:lnTo>
                    <a:pt x="898" y="71"/>
                  </a:lnTo>
                  <a:lnTo>
                    <a:pt x="900" y="69"/>
                  </a:lnTo>
                  <a:lnTo>
                    <a:pt x="901" y="67"/>
                  </a:lnTo>
                  <a:lnTo>
                    <a:pt x="902" y="64"/>
                  </a:lnTo>
                  <a:lnTo>
                    <a:pt x="902" y="60"/>
                  </a:lnTo>
                  <a:lnTo>
                    <a:pt x="902" y="57"/>
                  </a:lnTo>
                  <a:lnTo>
                    <a:pt x="901" y="55"/>
                  </a:lnTo>
                  <a:lnTo>
                    <a:pt x="900" y="52"/>
                  </a:lnTo>
                  <a:lnTo>
                    <a:pt x="898" y="50"/>
                  </a:lnTo>
                  <a:lnTo>
                    <a:pt x="896" y="47"/>
                  </a:lnTo>
                  <a:lnTo>
                    <a:pt x="892" y="46"/>
                  </a:lnTo>
                  <a:lnTo>
                    <a:pt x="890" y="45"/>
                  </a:lnTo>
                  <a:lnTo>
                    <a:pt x="887" y="45"/>
                  </a:lnTo>
                  <a:close/>
                </a:path>
              </a:pathLst>
            </a:custGeom>
            <a:solidFill>
              <a:schemeClr val="tx1">
                <a:lumMod val="65000"/>
                <a:lumOff val="35000"/>
              </a:schemeClr>
            </a:solidFill>
            <a:ln>
              <a:noFill/>
            </a:ln>
          </p:spPr>
          <p:txBody>
            <a:bodyPr vert="horz" wrap="square" lIns="91440" tIns="45720" rIns="91440" bIns="45720" numCol="1" anchor="t" anchorCtr="0" compatLnSpc="1"/>
            <a:p>
              <a:pPr defTabSz="914400"/>
              <a:endParaRPr lang="en-US" sz="1350">
                <a:solidFill>
                  <a:prstClr val="black"/>
                </a:solidFill>
                <a:latin typeface="+mn-ea"/>
              </a:endParaRPr>
            </a:p>
          </p:txBody>
        </p:sp>
      </p:grpSp>
      <p:grpSp>
        <p:nvGrpSpPr>
          <p:cNvPr id="19" name="组合 18"/>
          <p:cNvGrpSpPr/>
          <p:nvPr/>
        </p:nvGrpSpPr>
        <p:grpSpPr>
          <a:xfrm>
            <a:off x="1825430" y="4046601"/>
            <a:ext cx="2746417" cy="769036"/>
            <a:chOff x="1641271" y="1867731"/>
            <a:chExt cx="2085337" cy="769036"/>
          </a:xfrm>
        </p:grpSpPr>
        <p:sp>
          <p:nvSpPr>
            <p:cNvPr id="20" name="Rectangle 11"/>
            <p:cNvSpPr/>
            <p:nvPr/>
          </p:nvSpPr>
          <p:spPr>
            <a:xfrm>
              <a:off x="2168538" y="2005061"/>
              <a:ext cx="1558070" cy="400110"/>
            </a:xfrm>
            <a:prstGeom prst="rect">
              <a:avLst/>
            </a:prstGeom>
            <a:solidFill>
              <a:srgbClr val="E84721"/>
            </a:solidFill>
            <a:ln>
              <a:solidFill>
                <a:srgbClr val="E84721"/>
              </a:solidFill>
            </a:ln>
          </p:spPr>
          <p:txBody>
            <a:bodyPr wrap="square">
              <a:spAutoFit/>
            </a:bodyPr>
            <a:p>
              <a:pPr algn="ctr" defTabSz="914400">
                <a:spcBef>
                  <a:spcPts val="600"/>
                </a:spcBef>
                <a:buClr>
                  <a:srgbClr val="E24848"/>
                </a:buClr>
                <a:defRPr/>
              </a:pPr>
              <a:r>
                <a:rPr lang="zh-CN" altLang="en-US" sz="2000" noProof="1">
                  <a:solidFill>
                    <a:prstClr val="white"/>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杀人放火</a:t>
              </a:r>
              <a:endParaRPr lang="zh-CN" altLang="en-US" sz="2000" noProof="1">
                <a:solidFill>
                  <a:prstClr val="white"/>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cxnSp>
          <p:nvCxnSpPr>
            <p:cNvPr id="21" name="Straight Connector 33"/>
            <p:cNvCxnSpPr/>
            <p:nvPr/>
          </p:nvCxnSpPr>
          <p:spPr>
            <a:xfrm>
              <a:off x="2168745" y="1867731"/>
              <a:ext cx="0" cy="769036"/>
            </a:xfrm>
            <a:prstGeom prst="line">
              <a:avLst/>
            </a:prstGeom>
            <a:ln>
              <a:solidFill>
                <a:srgbClr val="3E6233"/>
              </a:solidFill>
            </a:ln>
          </p:spPr>
          <p:style>
            <a:lnRef idx="1">
              <a:schemeClr val="accent1"/>
            </a:lnRef>
            <a:fillRef idx="0">
              <a:schemeClr val="accent1"/>
            </a:fillRef>
            <a:effectRef idx="0">
              <a:schemeClr val="accent1"/>
            </a:effectRef>
            <a:fontRef idx="minor">
              <a:schemeClr val="tx1"/>
            </a:fontRef>
          </p:style>
        </p:cxnSp>
        <p:sp>
          <p:nvSpPr>
            <p:cNvPr id="22" name="Freeform 313"/>
            <p:cNvSpPr>
              <a:spLocks noEditPoints="1"/>
            </p:cNvSpPr>
            <p:nvPr/>
          </p:nvSpPr>
          <p:spPr bwMode="auto">
            <a:xfrm>
              <a:off x="1641271" y="2052095"/>
              <a:ext cx="436700" cy="400307"/>
            </a:xfrm>
            <a:custGeom>
              <a:avLst/>
              <a:gdLst>
                <a:gd name="T0" fmla="*/ 140 w 902"/>
                <a:gd name="T1" fmla="*/ 617 h 827"/>
                <a:gd name="T2" fmla="*/ 35 w 902"/>
                <a:gd name="T3" fmla="*/ 68 h 827"/>
                <a:gd name="T4" fmla="*/ 361 w 902"/>
                <a:gd name="T5" fmla="*/ 165 h 827"/>
                <a:gd name="T6" fmla="*/ 541 w 902"/>
                <a:gd name="T7" fmla="*/ 161 h 827"/>
                <a:gd name="T8" fmla="*/ 569 w 902"/>
                <a:gd name="T9" fmla="*/ 794 h 827"/>
                <a:gd name="T10" fmla="*/ 542 w 902"/>
                <a:gd name="T11" fmla="*/ 761 h 827"/>
                <a:gd name="T12" fmla="*/ 555 w 902"/>
                <a:gd name="T13" fmla="*/ 720 h 827"/>
                <a:gd name="T14" fmla="*/ 595 w 902"/>
                <a:gd name="T15" fmla="*/ 708 h 827"/>
                <a:gd name="T16" fmla="*/ 628 w 902"/>
                <a:gd name="T17" fmla="*/ 735 h 827"/>
                <a:gd name="T18" fmla="*/ 623 w 902"/>
                <a:gd name="T19" fmla="*/ 777 h 827"/>
                <a:gd name="T20" fmla="*/ 587 w 902"/>
                <a:gd name="T21" fmla="*/ 797 h 827"/>
                <a:gd name="T22" fmla="*/ 213 w 902"/>
                <a:gd name="T23" fmla="*/ 784 h 827"/>
                <a:gd name="T24" fmla="*/ 172 w 902"/>
                <a:gd name="T25" fmla="*/ 796 h 827"/>
                <a:gd name="T26" fmla="*/ 139 w 902"/>
                <a:gd name="T27" fmla="*/ 769 h 827"/>
                <a:gd name="T28" fmla="*/ 143 w 902"/>
                <a:gd name="T29" fmla="*/ 726 h 827"/>
                <a:gd name="T30" fmla="*/ 180 w 902"/>
                <a:gd name="T31" fmla="*/ 707 h 827"/>
                <a:gd name="T32" fmla="*/ 218 w 902"/>
                <a:gd name="T33" fmla="*/ 726 h 827"/>
                <a:gd name="T34" fmla="*/ 754 w 902"/>
                <a:gd name="T35" fmla="*/ 45 h 827"/>
                <a:gd name="T36" fmla="*/ 693 w 902"/>
                <a:gd name="T37" fmla="*/ 249 h 827"/>
                <a:gd name="T38" fmla="*/ 565 w 902"/>
                <a:gd name="T39" fmla="*/ 102 h 827"/>
                <a:gd name="T40" fmla="*/ 525 w 902"/>
                <a:gd name="T41" fmla="*/ 135 h 827"/>
                <a:gd name="T42" fmla="*/ 335 w 902"/>
                <a:gd name="T43" fmla="*/ 140 h 827"/>
                <a:gd name="T44" fmla="*/ 331 w 902"/>
                <a:gd name="T45" fmla="*/ 255 h 827"/>
                <a:gd name="T46" fmla="*/ 118 w 902"/>
                <a:gd name="T47" fmla="*/ 2 h 827"/>
                <a:gd name="T48" fmla="*/ 103 w 902"/>
                <a:gd name="T49" fmla="*/ 1 h 827"/>
                <a:gd name="T50" fmla="*/ 1 w 902"/>
                <a:gd name="T51" fmla="*/ 55 h 827"/>
                <a:gd name="T52" fmla="*/ 83 w 902"/>
                <a:gd name="T53" fmla="*/ 255 h 827"/>
                <a:gd name="T54" fmla="*/ 2 w 902"/>
                <a:gd name="T55" fmla="*/ 262 h 827"/>
                <a:gd name="T56" fmla="*/ 115 w 902"/>
                <a:gd name="T57" fmla="*/ 636 h 827"/>
                <a:gd name="T58" fmla="*/ 596 w 902"/>
                <a:gd name="T59" fmla="*/ 647 h 827"/>
                <a:gd name="T60" fmla="*/ 158 w 902"/>
                <a:gd name="T61" fmla="*/ 680 h 827"/>
                <a:gd name="T62" fmla="*/ 128 w 902"/>
                <a:gd name="T63" fmla="*/ 698 h 827"/>
                <a:gd name="T64" fmla="*/ 109 w 902"/>
                <a:gd name="T65" fmla="*/ 729 h 827"/>
                <a:gd name="T66" fmla="*/ 106 w 902"/>
                <a:gd name="T67" fmla="*/ 767 h 827"/>
                <a:gd name="T68" fmla="*/ 123 w 902"/>
                <a:gd name="T69" fmla="*/ 799 h 827"/>
                <a:gd name="T70" fmla="*/ 151 w 902"/>
                <a:gd name="T71" fmla="*/ 822 h 827"/>
                <a:gd name="T72" fmla="*/ 188 w 902"/>
                <a:gd name="T73" fmla="*/ 827 h 827"/>
                <a:gd name="T74" fmla="*/ 222 w 902"/>
                <a:gd name="T75" fmla="*/ 814 h 827"/>
                <a:gd name="T76" fmla="*/ 247 w 902"/>
                <a:gd name="T77" fmla="*/ 787 h 827"/>
                <a:gd name="T78" fmla="*/ 255 w 902"/>
                <a:gd name="T79" fmla="*/ 752 h 827"/>
                <a:gd name="T80" fmla="*/ 527 w 902"/>
                <a:gd name="T81" fmla="*/ 707 h 827"/>
                <a:gd name="T82" fmla="*/ 512 w 902"/>
                <a:gd name="T83" fmla="*/ 759 h 827"/>
                <a:gd name="T84" fmla="*/ 524 w 902"/>
                <a:gd name="T85" fmla="*/ 794 h 827"/>
                <a:gd name="T86" fmla="*/ 550 w 902"/>
                <a:gd name="T87" fmla="*/ 818 h 827"/>
                <a:gd name="T88" fmla="*/ 587 w 902"/>
                <a:gd name="T89" fmla="*/ 827 h 827"/>
                <a:gd name="T90" fmla="*/ 622 w 902"/>
                <a:gd name="T91" fmla="*/ 818 h 827"/>
                <a:gd name="T92" fmla="*/ 649 w 902"/>
                <a:gd name="T93" fmla="*/ 794 h 827"/>
                <a:gd name="T94" fmla="*/ 661 w 902"/>
                <a:gd name="T95" fmla="*/ 759 h 827"/>
                <a:gd name="T96" fmla="*/ 650 w 902"/>
                <a:gd name="T97" fmla="*/ 711 h 827"/>
                <a:gd name="T98" fmla="*/ 630 w 902"/>
                <a:gd name="T99" fmla="*/ 638 h 827"/>
                <a:gd name="T100" fmla="*/ 766 w 902"/>
                <a:gd name="T101" fmla="*/ 75 h 827"/>
                <a:gd name="T102" fmla="*/ 898 w 902"/>
                <a:gd name="T103" fmla="*/ 71 h 827"/>
                <a:gd name="T104" fmla="*/ 902 w 902"/>
                <a:gd name="T105" fmla="*/ 57 h 827"/>
                <a:gd name="T106" fmla="*/ 892 w 902"/>
                <a:gd name="T107" fmla="*/ 46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2" h="827">
                  <a:moveTo>
                    <a:pt x="140" y="617"/>
                  </a:moveTo>
                  <a:lnTo>
                    <a:pt x="36" y="285"/>
                  </a:lnTo>
                  <a:lnTo>
                    <a:pt x="684" y="285"/>
                  </a:lnTo>
                  <a:lnTo>
                    <a:pt x="604" y="617"/>
                  </a:lnTo>
                  <a:lnTo>
                    <a:pt x="140" y="617"/>
                  </a:lnTo>
                  <a:close/>
                  <a:moveTo>
                    <a:pt x="35" y="68"/>
                  </a:moveTo>
                  <a:lnTo>
                    <a:pt x="102" y="36"/>
                  </a:lnTo>
                  <a:lnTo>
                    <a:pt x="202" y="255"/>
                  </a:lnTo>
                  <a:lnTo>
                    <a:pt x="115" y="255"/>
                  </a:lnTo>
                  <a:lnTo>
                    <a:pt x="35" y="68"/>
                  </a:lnTo>
                  <a:close/>
                  <a:moveTo>
                    <a:pt x="361" y="165"/>
                  </a:moveTo>
                  <a:lnTo>
                    <a:pt x="493" y="165"/>
                  </a:lnTo>
                  <a:lnTo>
                    <a:pt x="400" y="255"/>
                  </a:lnTo>
                  <a:lnTo>
                    <a:pt x="361" y="255"/>
                  </a:lnTo>
                  <a:lnTo>
                    <a:pt x="361" y="165"/>
                  </a:lnTo>
                  <a:close/>
                  <a:moveTo>
                    <a:pt x="563" y="140"/>
                  </a:moveTo>
                  <a:lnTo>
                    <a:pt x="660" y="255"/>
                  </a:lnTo>
                  <a:lnTo>
                    <a:pt x="443" y="255"/>
                  </a:lnTo>
                  <a:lnTo>
                    <a:pt x="541" y="161"/>
                  </a:lnTo>
                  <a:lnTo>
                    <a:pt x="541" y="161"/>
                  </a:lnTo>
                  <a:lnTo>
                    <a:pt x="541" y="161"/>
                  </a:lnTo>
                  <a:lnTo>
                    <a:pt x="563" y="140"/>
                  </a:lnTo>
                  <a:close/>
                  <a:moveTo>
                    <a:pt x="587" y="797"/>
                  </a:moveTo>
                  <a:lnTo>
                    <a:pt x="577" y="796"/>
                  </a:lnTo>
                  <a:lnTo>
                    <a:pt x="569" y="794"/>
                  </a:lnTo>
                  <a:lnTo>
                    <a:pt x="561" y="790"/>
                  </a:lnTo>
                  <a:lnTo>
                    <a:pt x="555" y="784"/>
                  </a:lnTo>
                  <a:lnTo>
                    <a:pt x="549" y="777"/>
                  </a:lnTo>
                  <a:lnTo>
                    <a:pt x="545" y="769"/>
                  </a:lnTo>
                  <a:lnTo>
                    <a:pt x="542" y="761"/>
                  </a:lnTo>
                  <a:lnTo>
                    <a:pt x="542" y="752"/>
                  </a:lnTo>
                  <a:lnTo>
                    <a:pt x="542" y="742"/>
                  </a:lnTo>
                  <a:lnTo>
                    <a:pt x="545" y="735"/>
                  </a:lnTo>
                  <a:lnTo>
                    <a:pt x="549" y="726"/>
                  </a:lnTo>
                  <a:lnTo>
                    <a:pt x="555" y="720"/>
                  </a:lnTo>
                  <a:lnTo>
                    <a:pt x="561" y="714"/>
                  </a:lnTo>
                  <a:lnTo>
                    <a:pt x="569" y="710"/>
                  </a:lnTo>
                  <a:lnTo>
                    <a:pt x="577" y="708"/>
                  </a:lnTo>
                  <a:lnTo>
                    <a:pt x="587" y="707"/>
                  </a:lnTo>
                  <a:lnTo>
                    <a:pt x="595" y="708"/>
                  </a:lnTo>
                  <a:lnTo>
                    <a:pt x="604" y="710"/>
                  </a:lnTo>
                  <a:lnTo>
                    <a:pt x="611" y="714"/>
                  </a:lnTo>
                  <a:lnTo>
                    <a:pt x="618" y="720"/>
                  </a:lnTo>
                  <a:lnTo>
                    <a:pt x="623" y="726"/>
                  </a:lnTo>
                  <a:lnTo>
                    <a:pt x="628" y="735"/>
                  </a:lnTo>
                  <a:lnTo>
                    <a:pt x="631" y="742"/>
                  </a:lnTo>
                  <a:lnTo>
                    <a:pt x="632" y="752"/>
                  </a:lnTo>
                  <a:lnTo>
                    <a:pt x="631" y="761"/>
                  </a:lnTo>
                  <a:lnTo>
                    <a:pt x="628" y="769"/>
                  </a:lnTo>
                  <a:lnTo>
                    <a:pt x="623" y="777"/>
                  </a:lnTo>
                  <a:lnTo>
                    <a:pt x="618" y="784"/>
                  </a:lnTo>
                  <a:lnTo>
                    <a:pt x="611" y="790"/>
                  </a:lnTo>
                  <a:lnTo>
                    <a:pt x="604" y="794"/>
                  </a:lnTo>
                  <a:lnTo>
                    <a:pt x="595" y="796"/>
                  </a:lnTo>
                  <a:lnTo>
                    <a:pt x="587" y="797"/>
                  </a:lnTo>
                  <a:close/>
                  <a:moveTo>
                    <a:pt x="225" y="752"/>
                  </a:moveTo>
                  <a:lnTo>
                    <a:pt x="224" y="761"/>
                  </a:lnTo>
                  <a:lnTo>
                    <a:pt x="222" y="769"/>
                  </a:lnTo>
                  <a:lnTo>
                    <a:pt x="218" y="777"/>
                  </a:lnTo>
                  <a:lnTo>
                    <a:pt x="213" y="784"/>
                  </a:lnTo>
                  <a:lnTo>
                    <a:pt x="206" y="790"/>
                  </a:lnTo>
                  <a:lnTo>
                    <a:pt x="198" y="794"/>
                  </a:lnTo>
                  <a:lnTo>
                    <a:pt x="190" y="796"/>
                  </a:lnTo>
                  <a:lnTo>
                    <a:pt x="180" y="797"/>
                  </a:lnTo>
                  <a:lnTo>
                    <a:pt x="172" y="796"/>
                  </a:lnTo>
                  <a:lnTo>
                    <a:pt x="163" y="794"/>
                  </a:lnTo>
                  <a:lnTo>
                    <a:pt x="156" y="790"/>
                  </a:lnTo>
                  <a:lnTo>
                    <a:pt x="148" y="784"/>
                  </a:lnTo>
                  <a:lnTo>
                    <a:pt x="143" y="777"/>
                  </a:lnTo>
                  <a:lnTo>
                    <a:pt x="139" y="769"/>
                  </a:lnTo>
                  <a:lnTo>
                    <a:pt x="136" y="761"/>
                  </a:lnTo>
                  <a:lnTo>
                    <a:pt x="135" y="752"/>
                  </a:lnTo>
                  <a:lnTo>
                    <a:pt x="136" y="742"/>
                  </a:lnTo>
                  <a:lnTo>
                    <a:pt x="139" y="735"/>
                  </a:lnTo>
                  <a:lnTo>
                    <a:pt x="143" y="726"/>
                  </a:lnTo>
                  <a:lnTo>
                    <a:pt x="148" y="720"/>
                  </a:lnTo>
                  <a:lnTo>
                    <a:pt x="156" y="714"/>
                  </a:lnTo>
                  <a:lnTo>
                    <a:pt x="163" y="710"/>
                  </a:lnTo>
                  <a:lnTo>
                    <a:pt x="172" y="708"/>
                  </a:lnTo>
                  <a:lnTo>
                    <a:pt x="180" y="707"/>
                  </a:lnTo>
                  <a:lnTo>
                    <a:pt x="190" y="708"/>
                  </a:lnTo>
                  <a:lnTo>
                    <a:pt x="198" y="710"/>
                  </a:lnTo>
                  <a:lnTo>
                    <a:pt x="206" y="714"/>
                  </a:lnTo>
                  <a:lnTo>
                    <a:pt x="213" y="720"/>
                  </a:lnTo>
                  <a:lnTo>
                    <a:pt x="218" y="726"/>
                  </a:lnTo>
                  <a:lnTo>
                    <a:pt x="222" y="735"/>
                  </a:lnTo>
                  <a:lnTo>
                    <a:pt x="224" y="742"/>
                  </a:lnTo>
                  <a:lnTo>
                    <a:pt x="225" y="752"/>
                  </a:lnTo>
                  <a:close/>
                  <a:moveTo>
                    <a:pt x="887" y="45"/>
                  </a:moveTo>
                  <a:lnTo>
                    <a:pt x="754" y="45"/>
                  </a:lnTo>
                  <a:lnTo>
                    <a:pt x="750" y="46"/>
                  </a:lnTo>
                  <a:lnTo>
                    <a:pt x="745" y="49"/>
                  </a:lnTo>
                  <a:lnTo>
                    <a:pt x="741" y="52"/>
                  </a:lnTo>
                  <a:lnTo>
                    <a:pt x="740" y="57"/>
                  </a:lnTo>
                  <a:lnTo>
                    <a:pt x="693" y="249"/>
                  </a:lnTo>
                  <a:lnTo>
                    <a:pt x="576" y="107"/>
                  </a:lnTo>
                  <a:lnTo>
                    <a:pt x="574" y="105"/>
                  </a:lnTo>
                  <a:lnTo>
                    <a:pt x="572" y="104"/>
                  </a:lnTo>
                  <a:lnTo>
                    <a:pt x="569" y="103"/>
                  </a:lnTo>
                  <a:lnTo>
                    <a:pt x="565" y="102"/>
                  </a:lnTo>
                  <a:lnTo>
                    <a:pt x="562" y="102"/>
                  </a:lnTo>
                  <a:lnTo>
                    <a:pt x="560" y="103"/>
                  </a:lnTo>
                  <a:lnTo>
                    <a:pt x="557" y="104"/>
                  </a:lnTo>
                  <a:lnTo>
                    <a:pt x="555" y="106"/>
                  </a:lnTo>
                  <a:lnTo>
                    <a:pt x="525" y="135"/>
                  </a:lnTo>
                  <a:lnTo>
                    <a:pt x="346" y="135"/>
                  </a:lnTo>
                  <a:lnTo>
                    <a:pt x="342" y="135"/>
                  </a:lnTo>
                  <a:lnTo>
                    <a:pt x="340" y="136"/>
                  </a:lnTo>
                  <a:lnTo>
                    <a:pt x="337" y="139"/>
                  </a:lnTo>
                  <a:lnTo>
                    <a:pt x="335" y="140"/>
                  </a:lnTo>
                  <a:lnTo>
                    <a:pt x="334" y="142"/>
                  </a:lnTo>
                  <a:lnTo>
                    <a:pt x="332" y="145"/>
                  </a:lnTo>
                  <a:lnTo>
                    <a:pt x="332" y="147"/>
                  </a:lnTo>
                  <a:lnTo>
                    <a:pt x="331" y="150"/>
                  </a:lnTo>
                  <a:lnTo>
                    <a:pt x="331" y="255"/>
                  </a:lnTo>
                  <a:lnTo>
                    <a:pt x="235" y="255"/>
                  </a:lnTo>
                  <a:lnTo>
                    <a:pt x="124" y="9"/>
                  </a:lnTo>
                  <a:lnTo>
                    <a:pt x="123" y="7"/>
                  </a:lnTo>
                  <a:lnTo>
                    <a:pt x="120" y="5"/>
                  </a:lnTo>
                  <a:lnTo>
                    <a:pt x="118" y="2"/>
                  </a:lnTo>
                  <a:lnTo>
                    <a:pt x="115" y="1"/>
                  </a:lnTo>
                  <a:lnTo>
                    <a:pt x="112" y="0"/>
                  </a:lnTo>
                  <a:lnTo>
                    <a:pt x="110" y="0"/>
                  </a:lnTo>
                  <a:lnTo>
                    <a:pt x="106" y="0"/>
                  </a:lnTo>
                  <a:lnTo>
                    <a:pt x="103" y="1"/>
                  </a:lnTo>
                  <a:lnTo>
                    <a:pt x="9" y="46"/>
                  </a:lnTo>
                  <a:lnTo>
                    <a:pt x="6" y="49"/>
                  </a:lnTo>
                  <a:lnTo>
                    <a:pt x="4" y="51"/>
                  </a:lnTo>
                  <a:lnTo>
                    <a:pt x="2" y="53"/>
                  </a:lnTo>
                  <a:lnTo>
                    <a:pt x="1" y="55"/>
                  </a:lnTo>
                  <a:lnTo>
                    <a:pt x="0" y="58"/>
                  </a:lnTo>
                  <a:lnTo>
                    <a:pt x="0" y="60"/>
                  </a:lnTo>
                  <a:lnTo>
                    <a:pt x="0" y="64"/>
                  </a:lnTo>
                  <a:lnTo>
                    <a:pt x="1" y="67"/>
                  </a:lnTo>
                  <a:lnTo>
                    <a:pt x="83" y="255"/>
                  </a:lnTo>
                  <a:lnTo>
                    <a:pt x="15" y="255"/>
                  </a:lnTo>
                  <a:lnTo>
                    <a:pt x="12" y="257"/>
                  </a:lnTo>
                  <a:lnTo>
                    <a:pt x="8" y="258"/>
                  </a:lnTo>
                  <a:lnTo>
                    <a:pt x="6" y="260"/>
                  </a:lnTo>
                  <a:lnTo>
                    <a:pt x="2" y="262"/>
                  </a:lnTo>
                  <a:lnTo>
                    <a:pt x="1" y="265"/>
                  </a:lnTo>
                  <a:lnTo>
                    <a:pt x="0" y="268"/>
                  </a:lnTo>
                  <a:lnTo>
                    <a:pt x="0" y="272"/>
                  </a:lnTo>
                  <a:lnTo>
                    <a:pt x="1" y="276"/>
                  </a:lnTo>
                  <a:lnTo>
                    <a:pt x="115" y="636"/>
                  </a:lnTo>
                  <a:lnTo>
                    <a:pt x="117" y="640"/>
                  </a:lnTo>
                  <a:lnTo>
                    <a:pt x="120" y="644"/>
                  </a:lnTo>
                  <a:lnTo>
                    <a:pt x="124" y="646"/>
                  </a:lnTo>
                  <a:lnTo>
                    <a:pt x="129" y="647"/>
                  </a:lnTo>
                  <a:lnTo>
                    <a:pt x="596" y="647"/>
                  </a:lnTo>
                  <a:lnTo>
                    <a:pt x="590" y="677"/>
                  </a:lnTo>
                  <a:lnTo>
                    <a:pt x="180" y="677"/>
                  </a:lnTo>
                  <a:lnTo>
                    <a:pt x="173" y="677"/>
                  </a:lnTo>
                  <a:lnTo>
                    <a:pt x="165" y="678"/>
                  </a:lnTo>
                  <a:lnTo>
                    <a:pt x="158" y="680"/>
                  </a:lnTo>
                  <a:lnTo>
                    <a:pt x="151" y="682"/>
                  </a:lnTo>
                  <a:lnTo>
                    <a:pt x="145" y="685"/>
                  </a:lnTo>
                  <a:lnTo>
                    <a:pt x="139" y="690"/>
                  </a:lnTo>
                  <a:lnTo>
                    <a:pt x="132" y="694"/>
                  </a:lnTo>
                  <a:lnTo>
                    <a:pt x="128" y="698"/>
                  </a:lnTo>
                  <a:lnTo>
                    <a:pt x="123" y="704"/>
                  </a:lnTo>
                  <a:lnTo>
                    <a:pt x="118" y="710"/>
                  </a:lnTo>
                  <a:lnTo>
                    <a:pt x="114" y="717"/>
                  </a:lnTo>
                  <a:lnTo>
                    <a:pt x="111" y="723"/>
                  </a:lnTo>
                  <a:lnTo>
                    <a:pt x="109" y="729"/>
                  </a:lnTo>
                  <a:lnTo>
                    <a:pt x="106" y="737"/>
                  </a:lnTo>
                  <a:lnTo>
                    <a:pt x="105" y="744"/>
                  </a:lnTo>
                  <a:lnTo>
                    <a:pt x="105" y="752"/>
                  </a:lnTo>
                  <a:lnTo>
                    <a:pt x="105" y="759"/>
                  </a:lnTo>
                  <a:lnTo>
                    <a:pt x="106" y="767"/>
                  </a:lnTo>
                  <a:lnTo>
                    <a:pt x="109" y="774"/>
                  </a:lnTo>
                  <a:lnTo>
                    <a:pt x="111" y="781"/>
                  </a:lnTo>
                  <a:lnTo>
                    <a:pt x="114" y="787"/>
                  </a:lnTo>
                  <a:lnTo>
                    <a:pt x="118" y="794"/>
                  </a:lnTo>
                  <a:lnTo>
                    <a:pt x="123" y="799"/>
                  </a:lnTo>
                  <a:lnTo>
                    <a:pt x="128" y="805"/>
                  </a:lnTo>
                  <a:lnTo>
                    <a:pt x="132" y="810"/>
                  </a:lnTo>
                  <a:lnTo>
                    <a:pt x="139" y="814"/>
                  </a:lnTo>
                  <a:lnTo>
                    <a:pt x="145" y="818"/>
                  </a:lnTo>
                  <a:lnTo>
                    <a:pt x="151" y="822"/>
                  </a:lnTo>
                  <a:lnTo>
                    <a:pt x="158" y="824"/>
                  </a:lnTo>
                  <a:lnTo>
                    <a:pt x="165" y="826"/>
                  </a:lnTo>
                  <a:lnTo>
                    <a:pt x="173" y="827"/>
                  </a:lnTo>
                  <a:lnTo>
                    <a:pt x="180" y="827"/>
                  </a:lnTo>
                  <a:lnTo>
                    <a:pt x="188" y="827"/>
                  </a:lnTo>
                  <a:lnTo>
                    <a:pt x="195" y="826"/>
                  </a:lnTo>
                  <a:lnTo>
                    <a:pt x="203" y="824"/>
                  </a:lnTo>
                  <a:lnTo>
                    <a:pt x="209" y="822"/>
                  </a:lnTo>
                  <a:lnTo>
                    <a:pt x="216" y="818"/>
                  </a:lnTo>
                  <a:lnTo>
                    <a:pt x="222" y="814"/>
                  </a:lnTo>
                  <a:lnTo>
                    <a:pt x="229" y="810"/>
                  </a:lnTo>
                  <a:lnTo>
                    <a:pt x="234" y="805"/>
                  </a:lnTo>
                  <a:lnTo>
                    <a:pt x="238" y="799"/>
                  </a:lnTo>
                  <a:lnTo>
                    <a:pt x="243" y="794"/>
                  </a:lnTo>
                  <a:lnTo>
                    <a:pt x="247" y="787"/>
                  </a:lnTo>
                  <a:lnTo>
                    <a:pt x="250" y="781"/>
                  </a:lnTo>
                  <a:lnTo>
                    <a:pt x="252" y="774"/>
                  </a:lnTo>
                  <a:lnTo>
                    <a:pt x="254" y="767"/>
                  </a:lnTo>
                  <a:lnTo>
                    <a:pt x="255" y="759"/>
                  </a:lnTo>
                  <a:lnTo>
                    <a:pt x="255" y="752"/>
                  </a:lnTo>
                  <a:lnTo>
                    <a:pt x="254" y="739"/>
                  </a:lnTo>
                  <a:lnTo>
                    <a:pt x="251" y="727"/>
                  </a:lnTo>
                  <a:lnTo>
                    <a:pt x="247" y="717"/>
                  </a:lnTo>
                  <a:lnTo>
                    <a:pt x="240" y="707"/>
                  </a:lnTo>
                  <a:lnTo>
                    <a:pt x="527" y="707"/>
                  </a:lnTo>
                  <a:lnTo>
                    <a:pt x="520" y="717"/>
                  </a:lnTo>
                  <a:lnTo>
                    <a:pt x="515" y="727"/>
                  </a:lnTo>
                  <a:lnTo>
                    <a:pt x="512" y="739"/>
                  </a:lnTo>
                  <a:lnTo>
                    <a:pt x="511" y="752"/>
                  </a:lnTo>
                  <a:lnTo>
                    <a:pt x="512" y="759"/>
                  </a:lnTo>
                  <a:lnTo>
                    <a:pt x="513" y="767"/>
                  </a:lnTo>
                  <a:lnTo>
                    <a:pt x="515" y="774"/>
                  </a:lnTo>
                  <a:lnTo>
                    <a:pt x="517" y="781"/>
                  </a:lnTo>
                  <a:lnTo>
                    <a:pt x="520" y="787"/>
                  </a:lnTo>
                  <a:lnTo>
                    <a:pt x="524" y="794"/>
                  </a:lnTo>
                  <a:lnTo>
                    <a:pt x="529" y="799"/>
                  </a:lnTo>
                  <a:lnTo>
                    <a:pt x="533" y="805"/>
                  </a:lnTo>
                  <a:lnTo>
                    <a:pt x="539" y="810"/>
                  </a:lnTo>
                  <a:lnTo>
                    <a:pt x="544" y="814"/>
                  </a:lnTo>
                  <a:lnTo>
                    <a:pt x="550" y="818"/>
                  </a:lnTo>
                  <a:lnTo>
                    <a:pt x="557" y="822"/>
                  </a:lnTo>
                  <a:lnTo>
                    <a:pt x="564" y="824"/>
                  </a:lnTo>
                  <a:lnTo>
                    <a:pt x="571" y="826"/>
                  </a:lnTo>
                  <a:lnTo>
                    <a:pt x="578" y="827"/>
                  </a:lnTo>
                  <a:lnTo>
                    <a:pt x="587" y="827"/>
                  </a:lnTo>
                  <a:lnTo>
                    <a:pt x="594" y="827"/>
                  </a:lnTo>
                  <a:lnTo>
                    <a:pt x="602" y="826"/>
                  </a:lnTo>
                  <a:lnTo>
                    <a:pt x="608" y="824"/>
                  </a:lnTo>
                  <a:lnTo>
                    <a:pt x="616" y="822"/>
                  </a:lnTo>
                  <a:lnTo>
                    <a:pt x="622" y="818"/>
                  </a:lnTo>
                  <a:lnTo>
                    <a:pt x="629" y="814"/>
                  </a:lnTo>
                  <a:lnTo>
                    <a:pt x="634" y="810"/>
                  </a:lnTo>
                  <a:lnTo>
                    <a:pt x="639" y="805"/>
                  </a:lnTo>
                  <a:lnTo>
                    <a:pt x="645" y="799"/>
                  </a:lnTo>
                  <a:lnTo>
                    <a:pt x="649" y="794"/>
                  </a:lnTo>
                  <a:lnTo>
                    <a:pt x="652" y="787"/>
                  </a:lnTo>
                  <a:lnTo>
                    <a:pt x="655" y="781"/>
                  </a:lnTo>
                  <a:lnTo>
                    <a:pt x="659" y="774"/>
                  </a:lnTo>
                  <a:lnTo>
                    <a:pt x="660" y="767"/>
                  </a:lnTo>
                  <a:lnTo>
                    <a:pt x="661" y="759"/>
                  </a:lnTo>
                  <a:lnTo>
                    <a:pt x="662" y="752"/>
                  </a:lnTo>
                  <a:lnTo>
                    <a:pt x="661" y="741"/>
                  </a:lnTo>
                  <a:lnTo>
                    <a:pt x="659" y="731"/>
                  </a:lnTo>
                  <a:lnTo>
                    <a:pt x="654" y="721"/>
                  </a:lnTo>
                  <a:lnTo>
                    <a:pt x="650" y="711"/>
                  </a:lnTo>
                  <a:lnTo>
                    <a:pt x="644" y="703"/>
                  </a:lnTo>
                  <a:lnTo>
                    <a:pt x="636" y="696"/>
                  </a:lnTo>
                  <a:lnTo>
                    <a:pt x="628" y="690"/>
                  </a:lnTo>
                  <a:lnTo>
                    <a:pt x="619" y="684"/>
                  </a:lnTo>
                  <a:lnTo>
                    <a:pt x="630" y="638"/>
                  </a:lnTo>
                  <a:lnTo>
                    <a:pt x="631" y="635"/>
                  </a:lnTo>
                  <a:lnTo>
                    <a:pt x="632" y="632"/>
                  </a:lnTo>
                  <a:lnTo>
                    <a:pt x="632" y="632"/>
                  </a:lnTo>
                  <a:lnTo>
                    <a:pt x="632" y="632"/>
                  </a:lnTo>
                  <a:lnTo>
                    <a:pt x="766" y="75"/>
                  </a:lnTo>
                  <a:lnTo>
                    <a:pt x="887" y="75"/>
                  </a:lnTo>
                  <a:lnTo>
                    <a:pt x="890" y="75"/>
                  </a:lnTo>
                  <a:lnTo>
                    <a:pt x="892" y="74"/>
                  </a:lnTo>
                  <a:lnTo>
                    <a:pt x="896" y="73"/>
                  </a:lnTo>
                  <a:lnTo>
                    <a:pt x="898" y="71"/>
                  </a:lnTo>
                  <a:lnTo>
                    <a:pt x="900" y="69"/>
                  </a:lnTo>
                  <a:lnTo>
                    <a:pt x="901" y="67"/>
                  </a:lnTo>
                  <a:lnTo>
                    <a:pt x="902" y="64"/>
                  </a:lnTo>
                  <a:lnTo>
                    <a:pt x="902" y="60"/>
                  </a:lnTo>
                  <a:lnTo>
                    <a:pt x="902" y="57"/>
                  </a:lnTo>
                  <a:lnTo>
                    <a:pt x="901" y="55"/>
                  </a:lnTo>
                  <a:lnTo>
                    <a:pt x="900" y="52"/>
                  </a:lnTo>
                  <a:lnTo>
                    <a:pt x="898" y="50"/>
                  </a:lnTo>
                  <a:lnTo>
                    <a:pt x="896" y="47"/>
                  </a:lnTo>
                  <a:lnTo>
                    <a:pt x="892" y="46"/>
                  </a:lnTo>
                  <a:lnTo>
                    <a:pt x="890" y="45"/>
                  </a:lnTo>
                  <a:lnTo>
                    <a:pt x="887" y="45"/>
                  </a:lnTo>
                  <a:close/>
                </a:path>
              </a:pathLst>
            </a:custGeom>
            <a:solidFill>
              <a:schemeClr val="tx1">
                <a:lumMod val="65000"/>
                <a:lumOff val="35000"/>
              </a:schemeClr>
            </a:solidFill>
            <a:ln>
              <a:noFill/>
            </a:ln>
          </p:spPr>
          <p:txBody>
            <a:bodyPr vert="horz" wrap="square" lIns="91440" tIns="45720" rIns="91440" bIns="45720" numCol="1" anchor="t" anchorCtr="0" compatLnSpc="1"/>
            <a:p>
              <a:pPr defTabSz="914400"/>
              <a:endParaRPr lang="en-US" sz="1350">
                <a:solidFill>
                  <a:prstClr val="black"/>
                </a:solidFill>
                <a:latin typeface="+mn-ea"/>
              </a:endParaRPr>
            </a:p>
          </p:txBody>
        </p:sp>
      </p:grpSp>
      <p:grpSp>
        <p:nvGrpSpPr>
          <p:cNvPr id="27" name="组合 26"/>
          <p:cNvGrpSpPr/>
          <p:nvPr/>
        </p:nvGrpSpPr>
        <p:grpSpPr>
          <a:xfrm>
            <a:off x="7408510" y="3898267"/>
            <a:ext cx="2746417" cy="769036"/>
            <a:chOff x="1641271" y="1867731"/>
            <a:chExt cx="2085337" cy="769036"/>
          </a:xfrm>
        </p:grpSpPr>
        <p:sp>
          <p:nvSpPr>
            <p:cNvPr id="28" name="Rectangle 11"/>
            <p:cNvSpPr/>
            <p:nvPr/>
          </p:nvSpPr>
          <p:spPr>
            <a:xfrm>
              <a:off x="2168538" y="2005061"/>
              <a:ext cx="1558070" cy="400110"/>
            </a:xfrm>
            <a:prstGeom prst="rect">
              <a:avLst/>
            </a:prstGeom>
            <a:solidFill>
              <a:srgbClr val="F38F5E"/>
            </a:solidFill>
            <a:ln>
              <a:noFill/>
            </a:ln>
          </p:spPr>
          <p:txBody>
            <a:bodyPr wrap="square">
              <a:spAutoFit/>
            </a:bodyPr>
            <a:p>
              <a:pPr algn="ctr" defTabSz="914400">
                <a:spcBef>
                  <a:spcPts val="600"/>
                </a:spcBef>
                <a:buClr>
                  <a:srgbClr val="E24848"/>
                </a:buClr>
                <a:defRPr/>
              </a:pPr>
              <a:r>
                <a:rPr lang="zh-CN" altLang="en-US" sz="2000" noProof="1">
                  <a:solidFill>
                    <a:prstClr val="white"/>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累及他人</a:t>
              </a:r>
              <a:endParaRPr lang="zh-CN" altLang="en-US" sz="2000" noProof="1">
                <a:solidFill>
                  <a:prstClr val="white"/>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cxnSp>
          <p:nvCxnSpPr>
            <p:cNvPr id="29" name="Straight Connector 33"/>
            <p:cNvCxnSpPr/>
            <p:nvPr/>
          </p:nvCxnSpPr>
          <p:spPr>
            <a:xfrm>
              <a:off x="2168745" y="1867731"/>
              <a:ext cx="0" cy="769036"/>
            </a:xfrm>
            <a:prstGeom prst="line">
              <a:avLst/>
            </a:prstGeom>
            <a:ln>
              <a:solidFill>
                <a:srgbClr val="3E6233"/>
              </a:solidFill>
            </a:ln>
          </p:spPr>
          <p:style>
            <a:lnRef idx="1">
              <a:schemeClr val="accent1"/>
            </a:lnRef>
            <a:fillRef idx="0">
              <a:schemeClr val="accent1"/>
            </a:fillRef>
            <a:effectRef idx="0">
              <a:schemeClr val="accent1"/>
            </a:effectRef>
            <a:fontRef idx="minor">
              <a:schemeClr val="tx1"/>
            </a:fontRef>
          </p:style>
        </p:cxnSp>
        <p:sp>
          <p:nvSpPr>
            <p:cNvPr id="30" name="Freeform 313"/>
            <p:cNvSpPr>
              <a:spLocks noEditPoints="1"/>
            </p:cNvSpPr>
            <p:nvPr/>
          </p:nvSpPr>
          <p:spPr bwMode="auto">
            <a:xfrm>
              <a:off x="1641271" y="2052095"/>
              <a:ext cx="436700" cy="400307"/>
            </a:xfrm>
            <a:custGeom>
              <a:avLst/>
              <a:gdLst>
                <a:gd name="T0" fmla="*/ 140 w 902"/>
                <a:gd name="T1" fmla="*/ 617 h 827"/>
                <a:gd name="T2" fmla="*/ 35 w 902"/>
                <a:gd name="T3" fmla="*/ 68 h 827"/>
                <a:gd name="T4" fmla="*/ 361 w 902"/>
                <a:gd name="T5" fmla="*/ 165 h 827"/>
                <a:gd name="T6" fmla="*/ 541 w 902"/>
                <a:gd name="T7" fmla="*/ 161 h 827"/>
                <a:gd name="T8" fmla="*/ 569 w 902"/>
                <a:gd name="T9" fmla="*/ 794 h 827"/>
                <a:gd name="T10" fmla="*/ 542 w 902"/>
                <a:gd name="T11" fmla="*/ 761 h 827"/>
                <a:gd name="T12" fmla="*/ 555 w 902"/>
                <a:gd name="T13" fmla="*/ 720 h 827"/>
                <a:gd name="T14" fmla="*/ 595 w 902"/>
                <a:gd name="T15" fmla="*/ 708 h 827"/>
                <a:gd name="T16" fmla="*/ 628 w 902"/>
                <a:gd name="T17" fmla="*/ 735 h 827"/>
                <a:gd name="T18" fmla="*/ 623 w 902"/>
                <a:gd name="T19" fmla="*/ 777 h 827"/>
                <a:gd name="T20" fmla="*/ 587 w 902"/>
                <a:gd name="T21" fmla="*/ 797 h 827"/>
                <a:gd name="T22" fmla="*/ 213 w 902"/>
                <a:gd name="T23" fmla="*/ 784 h 827"/>
                <a:gd name="T24" fmla="*/ 172 w 902"/>
                <a:gd name="T25" fmla="*/ 796 h 827"/>
                <a:gd name="T26" fmla="*/ 139 w 902"/>
                <a:gd name="T27" fmla="*/ 769 h 827"/>
                <a:gd name="T28" fmla="*/ 143 w 902"/>
                <a:gd name="T29" fmla="*/ 726 h 827"/>
                <a:gd name="T30" fmla="*/ 180 w 902"/>
                <a:gd name="T31" fmla="*/ 707 h 827"/>
                <a:gd name="T32" fmla="*/ 218 w 902"/>
                <a:gd name="T33" fmla="*/ 726 h 827"/>
                <a:gd name="T34" fmla="*/ 754 w 902"/>
                <a:gd name="T35" fmla="*/ 45 h 827"/>
                <a:gd name="T36" fmla="*/ 693 w 902"/>
                <a:gd name="T37" fmla="*/ 249 h 827"/>
                <a:gd name="T38" fmla="*/ 565 w 902"/>
                <a:gd name="T39" fmla="*/ 102 h 827"/>
                <a:gd name="T40" fmla="*/ 525 w 902"/>
                <a:gd name="T41" fmla="*/ 135 h 827"/>
                <a:gd name="T42" fmla="*/ 335 w 902"/>
                <a:gd name="T43" fmla="*/ 140 h 827"/>
                <a:gd name="T44" fmla="*/ 331 w 902"/>
                <a:gd name="T45" fmla="*/ 255 h 827"/>
                <a:gd name="T46" fmla="*/ 118 w 902"/>
                <a:gd name="T47" fmla="*/ 2 h 827"/>
                <a:gd name="T48" fmla="*/ 103 w 902"/>
                <a:gd name="T49" fmla="*/ 1 h 827"/>
                <a:gd name="T50" fmla="*/ 1 w 902"/>
                <a:gd name="T51" fmla="*/ 55 h 827"/>
                <a:gd name="T52" fmla="*/ 83 w 902"/>
                <a:gd name="T53" fmla="*/ 255 h 827"/>
                <a:gd name="T54" fmla="*/ 2 w 902"/>
                <a:gd name="T55" fmla="*/ 262 h 827"/>
                <a:gd name="T56" fmla="*/ 115 w 902"/>
                <a:gd name="T57" fmla="*/ 636 h 827"/>
                <a:gd name="T58" fmla="*/ 596 w 902"/>
                <a:gd name="T59" fmla="*/ 647 h 827"/>
                <a:gd name="T60" fmla="*/ 158 w 902"/>
                <a:gd name="T61" fmla="*/ 680 h 827"/>
                <a:gd name="T62" fmla="*/ 128 w 902"/>
                <a:gd name="T63" fmla="*/ 698 h 827"/>
                <a:gd name="T64" fmla="*/ 109 w 902"/>
                <a:gd name="T65" fmla="*/ 729 h 827"/>
                <a:gd name="T66" fmla="*/ 106 w 902"/>
                <a:gd name="T67" fmla="*/ 767 h 827"/>
                <a:gd name="T68" fmla="*/ 123 w 902"/>
                <a:gd name="T69" fmla="*/ 799 h 827"/>
                <a:gd name="T70" fmla="*/ 151 w 902"/>
                <a:gd name="T71" fmla="*/ 822 h 827"/>
                <a:gd name="T72" fmla="*/ 188 w 902"/>
                <a:gd name="T73" fmla="*/ 827 h 827"/>
                <a:gd name="T74" fmla="*/ 222 w 902"/>
                <a:gd name="T75" fmla="*/ 814 h 827"/>
                <a:gd name="T76" fmla="*/ 247 w 902"/>
                <a:gd name="T77" fmla="*/ 787 h 827"/>
                <a:gd name="T78" fmla="*/ 255 w 902"/>
                <a:gd name="T79" fmla="*/ 752 h 827"/>
                <a:gd name="T80" fmla="*/ 527 w 902"/>
                <a:gd name="T81" fmla="*/ 707 h 827"/>
                <a:gd name="T82" fmla="*/ 512 w 902"/>
                <a:gd name="T83" fmla="*/ 759 h 827"/>
                <a:gd name="T84" fmla="*/ 524 w 902"/>
                <a:gd name="T85" fmla="*/ 794 h 827"/>
                <a:gd name="T86" fmla="*/ 550 w 902"/>
                <a:gd name="T87" fmla="*/ 818 h 827"/>
                <a:gd name="T88" fmla="*/ 587 w 902"/>
                <a:gd name="T89" fmla="*/ 827 h 827"/>
                <a:gd name="T90" fmla="*/ 622 w 902"/>
                <a:gd name="T91" fmla="*/ 818 h 827"/>
                <a:gd name="T92" fmla="*/ 649 w 902"/>
                <a:gd name="T93" fmla="*/ 794 h 827"/>
                <a:gd name="T94" fmla="*/ 661 w 902"/>
                <a:gd name="T95" fmla="*/ 759 h 827"/>
                <a:gd name="T96" fmla="*/ 650 w 902"/>
                <a:gd name="T97" fmla="*/ 711 h 827"/>
                <a:gd name="T98" fmla="*/ 630 w 902"/>
                <a:gd name="T99" fmla="*/ 638 h 827"/>
                <a:gd name="T100" fmla="*/ 766 w 902"/>
                <a:gd name="T101" fmla="*/ 75 h 827"/>
                <a:gd name="T102" fmla="*/ 898 w 902"/>
                <a:gd name="T103" fmla="*/ 71 h 827"/>
                <a:gd name="T104" fmla="*/ 902 w 902"/>
                <a:gd name="T105" fmla="*/ 57 h 827"/>
                <a:gd name="T106" fmla="*/ 892 w 902"/>
                <a:gd name="T107" fmla="*/ 46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2" h="827">
                  <a:moveTo>
                    <a:pt x="140" y="617"/>
                  </a:moveTo>
                  <a:lnTo>
                    <a:pt x="36" y="285"/>
                  </a:lnTo>
                  <a:lnTo>
                    <a:pt x="684" y="285"/>
                  </a:lnTo>
                  <a:lnTo>
                    <a:pt x="604" y="617"/>
                  </a:lnTo>
                  <a:lnTo>
                    <a:pt x="140" y="617"/>
                  </a:lnTo>
                  <a:close/>
                  <a:moveTo>
                    <a:pt x="35" y="68"/>
                  </a:moveTo>
                  <a:lnTo>
                    <a:pt x="102" y="36"/>
                  </a:lnTo>
                  <a:lnTo>
                    <a:pt x="202" y="255"/>
                  </a:lnTo>
                  <a:lnTo>
                    <a:pt x="115" y="255"/>
                  </a:lnTo>
                  <a:lnTo>
                    <a:pt x="35" y="68"/>
                  </a:lnTo>
                  <a:close/>
                  <a:moveTo>
                    <a:pt x="361" y="165"/>
                  </a:moveTo>
                  <a:lnTo>
                    <a:pt x="493" y="165"/>
                  </a:lnTo>
                  <a:lnTo>
                    <a:pt x="400" y="255"/>
                  </a:lnTo>
                  <a:lnTo>
                    <a:pt x="361" y="255"/>
                  </a:lnTo>
                  <a:lnTo>
                    <a:pt x="361" y="165"/>
                  </a:lnTo>
                  <a:close/>
                  <a:moveTo>
                    <a:pt x="563" y="140"/>
                  </a:moveTo>
                  <a:lnTo>
                    <a:pt x="660" y="255"/>
                  </a:lnTo>
                  <a:lnTo>
                    <a:pt x="443" y="255"/>
                  </a:lnTo>
                  <a:lnTo>
                    <a:pt x="541" y="161"/>
                  </a:lnTo>
                  <a:lnTo>
                    <a:pt x="541" y="161"/>
                  </a:lnTo>
                  <a:lnTo>
                    <a:pt x="541" y="161"/>
                  </a:lnTo>
                  <a:lnTo>
                    <a:pt x="563" y="140"/>
                  </a:lnTo>
                  <a:close/>
                  <a:moveTo>
                    <a:pt x="587" y="797"/>
                  </a:moveTo>
                  <a:lnTo>
                    <a:pt x="577" y="796"/>
                  </a:lnTo>
                  <a:lnTo>
                    <a:pt x="569" y="794"/>
                  </a:lnTo>
                  <a:lnTo>
                    <a:pt x="561" y="790"/>
                  </a:lnTo>
                  <a:lnTo>
                    <a:pt x="555" y="784"/>
                  </a:lnTo>
                  <a:lnTo>
                    <a:pt x="549" y="777"/>
                  </a:lnTo>
                  <a:lnTo>
                    <a:pt x="545" y="769"/>
                  </a:lnTo>
                  <a:lnTo>
                    <a:pt x="542" y="761"/>
                  </a:lnTo>
                  <a:lnTo>
                    <a:pt x="542" y="752"/>
                  </a:lnTo>
                  <a:lnTo>
                    <a:pt x="542" y="742"/>
                  </a:lnTo>
                  <a:lnTo>
                    <a:pt x="545" y="735"/>
                  </a:lnTo>
                  <a:lnTo>
                    <a:pt x="549" y="726"/>
                  </a:lnTo>
                  <a:lnTo>
                    <a:pt x="555" y="720"/>
                  </a:lnTo>
                  <a:lnTo>
                    <a:pt x="561" y="714"/>
                  </a:lnTo>
                  <a:lnTo>
                    <a:pt x="569" y="710"/>
                  </a:lnTo>
                  <a:lnTo>
                    <a:pt x="577" y="708"/>
                  </a:lnTo>
                  <a:lnTo>
                    <a:pt x="587" y="707"/>
                  </a:lnTo>
                  <a:lnTo>
                    <a:pt x="595" y="708"/>
                  </a:lnTo>
                  <a:lnTo>
                    <a:pt x="604" y="710"/>
                  </a:lnTo>
                  <a:lnTo>
                    <a:pt x="611" y="714"/>
                  </a:lnTo>
                  <a:lnTo>
                    <a:pt x="618" y="720"/>
                  </a:lnTo>
                  <a:lnTo>
                    <a:pt x="623" y="726"/>
                  </a:lnTo>
                  <a:lnTo>
                    <a:pt x="628" y="735"/>
                  </a:lnTo>
                  <a:lnTo>
                    <a:pt x="631" y="742"/>
                  </a:lnTo>
                  <a:lnTo>
                    <a:pt x="632" y="752"/>
                  </a:lnTo>
                  <a:lnTo>
                    <a:pt x="631" y="761"/>
                  </a:lnTo>
                  <a:lnTo>
                    <a:pt x="628" y="769"/>
                  </a:lnTo>
                  <a:lnTo>
                    <a:pt x="623" y="777"/>
                  </a:lnTo>
                  <a:lnTo>
                    <a:pt x="618" y="784"/>
                  </a:lnTo>
                  <a:lnTo>
                    <a:pt x="611" y="790"/>
                  </a:lnTo>
                  <a:lnTo>
                    <a:pt x="604" y="794"/>
                  </a:lnTo>
                  <a:lnTo>
                    <a:pt x="595" y="796"/>
                  </a:lnTo>
                  <a:lnTo>
                    <a:pt x="587" y="797"/>
                  </a:lnTo>
                  <a:close/>
                  <a:moveTo>
                    <a:pt x="225" y="752"/>
                  </a:moveTo>
                  <a:lnTo>
                    <a:pt x="224" y="761"/>
                  </a:lnTo>
                  <a:lnTo>
                    <a:pt x="222" y="769"/>
                  </a:lnTo>
                  <a:lnTo>
                    <a:pt x="218" y="777"/>
                  </a:lnTo>
                  <a:lnTo>
                    <a:pt x="213" y="784"/>
                  </a:lnTo>
                  <a:lnTo>
                    <a:pt x="206" y="790"/>
                  </a:lnTo>
                  <a:lnTo>
                    <a:pt x="198" y="794"/>
                  </a:lnTo>
                  <a:lnTo>
                    <a:pt x="190" y="796"/>
                  </a:lnTo>
                  <a:lnTo>
                    <a:pt x="180" y="797"/>
                  </a:lnTo>
                  <a:lnTo>
                    <a:pt x="172" y="796"/>
                  </a:lnTo>
                  <a:lnTo>
                    <a:pt x="163" y="794"/>
                  </a:lnTo>
                  <a:lnTo>
                    <a:pt x="156" y="790"/>
                  </a:lnTo>
                  <a:lnTo>
                    <a:pt x="148" y="784"/>
                  </a:lnTo>
                  <a:lnTo>
                    <a:pt x="143" y="777"/>
                  </a:lnTo>
                  <a:lnTo>
                    <a:pt x="139" y="769"/>
                  </a:lnTo>
                  <a:lnTo>
                    <a:pt x="136" y="761"/>
                  </a:lnTo>
                  <a:lnTo>
                    <a:pt x="135" y="752"/>
                  </a:lnTo>
                  <a:lnTo>
                    <a:pt x="136" y="742"/>
                  </a:lnTo>
                  <a:lnTo>
                    <a:pt x="139" y="735"/>
                  </a:lnTo>
                  <a:lnTo>
                    <a:pt x="143" y="726"/>
                  </a:lnTo>
                  <a:lnTo>
                    <a:pt x="148" y="720"/>
                  </a:lnTo>
                  <a:lnTo>
                    <a:pt x="156" y="714"/>
                  </a:lnTo>
                  <a:lnTo>
                    <a:pt x="163" y="710"/>
                  </a:lnTo>
                  <a:lnTo>
                    <a:pt x="172" y="708"/>
                  </a:lnTo>
                  <a:lnTo>
                    <a:pt x="180" y="707"/>
                  </a:lnTo>
                  <a:lnTo>
                    <a:pt x="190" y="708"/>
                  </a:lnTo>
                  <a:lnTo>
                    <a:pt x="198" y="710"/>
                  </a:lnTo>
                  <a:lnTo>
                    <a:pt x="206" y="714"/>
                  </a:lnTo>
                  <a:lnTo>
                    <a:pt x="213" y="720"/>
                  </a:lnTo>
                  <a:lnTo>
                    <a:pt x="218" y="726"/>
                  </a:lnTo>
                  <a:lnTo>
                    <a:pt x="222" y="735"/>
                  </a:lnTo>
                  <a:lnTo>
                    <a:pt x="224" y="742"/>
                  </a:lnTo>
                  <a:lnTo>
                    <a:pt x="225" y="752"/>
                  </a:lnTo>
                  <a:close/>
                  <a:moveTo>
                    <a:pt x="887" y="45"/>
                  </a:moveTo>
                  <a:lnTo>
                    <a:pt x="754" y="45"/>
                  </a:lnTo>
                  <a:lnTo>
                    <a:pt x="750" y="46"/>
                  </a:lnTo>
                  <a:lnTo>
                    <a:pt x="745" y="49"/>
                  </a:lnTo>
                  <a:lnTo>
                    <a:pt x="741" y="52"/>
                  </a:lnTo>
                  <a:lnTo>
                    <a:pt x="740" y="57"/>
                  </a:lnTo>
                  <a:lnTo>
                    <a:pt x="693" y="249"/>
                  </a:lnTo>
                  <a:lnTo>
                    <a:pt x="576" y="107"/>
                  </a:lnTo>
                  <a:lnTo>
                    <a:pt x="574" y="105"/>
                  </a:lnTo>
                  <a:lnTo>
                    <a:pt x="572" y="104"/>
                  </a:lnTo>
                  <a:lnTo>
                    <a:pt x="569" y="103"/>
                  </a:lnTo>
                  <a:lnTo>
                    <a:pt x="565" y="102"/>
                  </a:lnTo>
                  <a:lnTo>
                    <a:pt x="562" y="102"/>
                  </a:lnTo>
                  <a:lnTo>
                    <a:pt x="560" y="103"/>
                  </a:lnTo>
                  <a:lnTo>
                    <a:pt x="557" y="104"/>
                  </a:lnTo>
                  <a:lnTo>
                    <a:pt x="555" y="106"/>
                  </a:lnTo>
                  <a:lnTo>
                    <a:pt x="525" y="135"/>
                  </a:lnTo>
                  <a:lnTo>
                    <a:pt x="346" y="135"/>
                  </a:lnTo>
                  <a:lnTo>
                    <a:pt x="342" y="135"/>
                  </a:lnTo>
                  <a:lnTo>
                    <a:pt x="340" y="136"/>
                  </a:lnTo>
                  <a:lnTo>
                    <a:pt x="337" y="139"/>
                  </a:lnTo>
                  <a:lnTo>
                    <a:pt x="335" y="140"/>
                  </a:lnTo>
                  <a:lnTo>
                    <a:pt x="334" y="142"/>
                  </a:lnTo>
                  <a:lnTo>
                    <a:pt x="332" y="145"/>
                  </a:lnTo>
                  <a:lnTo>
                    <a:pt x="332" y="147"/>
                  </a:lnTo>
                  <a:lnTo>
                    <a:pt x="331" y="150"/>
                  </a:lnTo>
                  <a:lnTo>
                    <a:pt x="331" y="255"/>
                  </a:lnTo>
                  <a:lnTo>
                    <a:pt x="235" y="255"/>
                  </a:lnTo>
                  <a:lnTo>
                    <a:pt x="124" y="9"/>
                  </a:lnTo>
                  <a:lnTo>
                    <a:pt x="123" y="7"/>
                  </a:lnTo>
                  <a:lnTo>
                    <a:pt x="120" y="5"/>
                  </a:lnTo>
                  <a:lnTo>
                    <a:pt x="118" y="2"/>
                  </a:lnTo>
                  <a:lnTo>
                    <a:pt x="115" y="1"/>
                  </a:lnTo>
                  <a:lnTo>
                    <a:pt x="112" y="0"/>
                  </a:lnTo>
                  <a:lnTo>
                    <a:pt x="110" y="0"/>
                  </a:lnTo>
                  <a:lnTo>
                    <a:pt x="106" y="0"/>
                  </a:lnTo>
                  <a:lnTo>
                    <a:pt x="103" y="1"/>
                  </a:lnTo>
                  <a:lnTo>
                    <a:pt x="9" y="46"/>
                  </a:lnTo>
                  <a:lnTo>
                    <a:pt x="6" y="49"/>
                  </a:lnTo>
                  <a:lnTo>
                    <a:pt x="4" y="51"/>
                  </a:lnTo>
                  <a:lnTo>
                    <a:pt x="2" y="53"/>
                  </a:lnTo>
                  <a:lnTo>
                    <a:pt x="1" y="55"/>
                  </a:lnTo>
                  <a:lnTo>
                    <a:pt x="0" y="58"/>
                  </a:lnTo>
                  <a:lnTo>
                    <a:pt x="0" y="60"/>
                  </a:lnTo>
                  <a:lnTo>
                    <a:pt x="0" y="64"/>
                  </a:lnTo>
                  <a:lnTo>
                    <a:pt x="1" y="67"/>
                  </a:lnTo>
                  <a:lnTo>
                    <a:pt x="83" y="255"/>
                  </a:lnTo>
                  <a:lnTo>
                    <a:pt x="15" y="255"/>
                  </a:lnTo>
                  <a:lnTo>
                    <a:pt x="12" y="257"/>
                  </a:lnTo>
                  <a:lnTo>
                    <a:pt x="8" y="258"/>
                  </a:lnTo>
                  <a:lnTo>
                    <a:pt x="6" y="260"/>
                  </a:lnTo>
                  <a:lnTo>
                    <a:pt x="2" y="262"/>
                  </a:lnTo>
                  <a:lnTo>
                    <a:pt x="1" y="265"/>
                  </a:lnTo>
                  <a:lnTo>
                    <a:pt x="0" y="268"/>
                  </a:lnTo>
                  <a:lnTo>
                    <a:pt x="0" y="272"/>
                  </a:lnTo>
                  <a:lnTo>
                    <a:pt x="1" y="276"/>
                  </a:lnTo>
                  <a:lnTo>
                    <a:pt x="115" y="636"/>
                  </a:lnTo>
                  <a:lnTo>
                    <a:pt x="117" y="640"/>
                  </a:lnTo>
                  <a:lnTo>
                    <a:pt x="120" y="644"/>
                  </a:lnTo>
                  <a:lnTo>
                    <a:pt x="124" y="646"/>
                  </a:lnTo>
                  <a:lnTo>
                    <a:pt x="129" y="647"/>
                  </a:lnTo>
                  <a:lnTo>
                    <a:pt x="596" y="647"/>
                  </a:lnTo>
                  <a:lnTo>
                    <a:pt x="590" y="677"/>
                  </a:lnTo>
                  <a:lnTo>
                    <a:pt x="180" y="677"/>
                  </a:lnTo>
                  <a:lnTo>
                    <a:pt x="173" y="677"/>
                  </a:lnTo>
                  <a:lnTo>
                    <a:pt x="165" y="678"/>
                  </a:lnTo>
                  <a:lnTo>
                    <a:pt x="158" y="680"/>
                  </a:lnTo>
                  <a:lnTo>
                    <a:pt x="151" y="682"/>
                  </a:lnTo>
                  <a:lnTo>
                    <a:pt x="145" y="685"/>
                  </a:lnTo>
                  <a:lnTo>
                    <a:pt x="139" y="690"/>
                  </a:lnTo>
                  <a:lnTo>
                    <a:pt x="132" y="694"/>
                  </a:lnTo>
                  <a:lnTo>
                    <a:pt x="128" y="698"/>
                  </a:lnTo>
                  <a:lnTo>
                    <a:pt x="123" y="704"/>
                  </a:lnTo>
                  <a:lnTo>
                    <a:pt x="118" y="710"/>
                  </a:lnTo>
                  <a:lnTo>
                    <a:pt x="114" y="717"/>
                  </a:lnTo>
                  <a:lnTo>
                    <a:pt x="111" y="723"/>
                  </a:lnTo>
                  <a:lnTo>
                    <a:pt x="109" y="729"/>
                  </a:lnTo>
                  <a:lnTo>
                    <a:pt x="106" y="737"/>
                  </a:lnTo>
                  <a:lnTo>
                    <a:pt x="105" y="744"/>
                  </a:lnTo>
                  <a:lnTo>
                    <a:pt x="105" y="752"/>
                  </a:lnTo>
                  <a:lnTo>
                    <a:pt x="105" y="759"/>
                  </a:lnTo>
                  <a:lnTo>
                    <a:pt x="106" y="767"/>
                  </a:lnTo>
                  <a:lnTo>
                    <a:pt x="109" y="774"/>
                  </a:lnTo>
                  <a:lnTo>
                    <a:pt x="111" y="781"/>
                  </a:lnTo>
                  <a:lnTo>
                    <a:pt x="114" y="787"/>
                  </a:lnTo>
                  <a:lnTo>
                    <a:pt x="118" y="794"/>
                  </a:lnTo>
                  <a:lnTo>
                    <a:pt x="123" y="799"/>
                  </a:lnTo>
                  <a:lnTo>
                    <a:pt x="128" y="805"/>
                  </a:lnTo>
                  <a:lnTo>
                    <a:pt x="132" y="810"/>
                  </a:lnTo>
                  <a:lnTo>
                    <a:pt x="139" y="814"/>
                  </a:lnTo>
                  <a:lnTo>
                    <a:pt x="145" y="818"/>
                  </a:lnTo>
                  <a:lnTo>
                    <a:pt x="151" y="822"/>
                  </a:lnTo>
                  <a:lnTo>
                    <a:pt x="158" y="824"/>
                  </a:lnTo>
                  <a:lnTo>
                    <a:pt x="165" y="826"/>
                  </a:lnTo>
                  <a:lnTo>
                    <a:pt x="173" y="827"/>
                  </a:lnTo>
                  <a:lnTo>
                    <a:pt x="180" y="827"/>
                  </a:lnTo>
                  <a:lnTo>
                    <a:pt x="188" y="827"/>
                  </a:lnTo>
                  <a:lnTo>
                    <a:pt x="195" y="826"/>
                  </a:lnTo>
                  <a:lnTo>
                    <a:pt x="203" y="824"/>
                  </a:lnTo>
                  <a:lnTo>
                    <a:pt x="209" y="822"/>
                  </a:lnTo>
                  <a:lnTo>
                    <a:pt x="216" y="818"/>
                  </a:lnTo>
                  <a:lnTo>
                    <a:pt x="222" y="814"/>
                  </a:lnTo>
                  <a:lnTo>
                    <a:pt x="229" y="810"/>
                  </a:lnTo>
                  <a:lnTo>
                    <a:pt x="234" y="805"/>
                  </a:lnTo>
                  <a:lnTo>
                    <a:pt x="238" y="799"/>
                  </a:lnTo>
                  <a:lnTo>
                    <a:pt x="243" y="794"/>
                  </a:lnTo>
                  <a:lnTo>
                    <a:pt x="247" y="787"/>
                  </a:lnTo>
                  <a:lnTo>
                    <a:pt x="250" y="781"/>
                  </a:lnTo>
                  <a:lnTo>
                    <a:pt x="252" y="774"/>
                  </a:lnTo>
                  <a:lnTo>
                    <a:pt x="254" y="767"/>
                  </a:lnTo>
                  <a:lnTo>
                    <a:pt x="255" y="759"/>
                  </a:lnTo>
                  <a:lnTo>
                    <a:pt x="255" y="752"/>
                  </a:lnTo>
                  <a:lnTo>
                    <a:pt x="254" y="739"/>
                  </a:lnTo>
                  <a:lnTo>
                    <a:pt x="251" y="727"/>
                  </a:lnTo>
                  <a:lnTo>
                    <a:pt x="247" y="717"/>
                  </a:lnTo>
                  <a:lnTo>
                    <a:pt x="240" y="707"/>
                  </a:lnTo>
                  <a:lnTo>
                    <a:pt x="527" y="707"/>
                  </a:lnTo>
                  <a:lnTo>
                    <a:pt x="520" y="717"/>
                  </a:lnTo>
                  <a:lnTo>
                    <a:pt x="515" y="727"/>
                  </a:lnTo>
                  <a:lnTo>
                    <a:pt x="512" y="739"/>
                  </a:lnTo>
                  <a:lnTo>
                    <a:pt x="511" y="752"/>
                  </a:lnTo>
                  <a:lnTo>
                    <a:pt x="512" y="759"/>
                  </a:lnTo>
                  <a:lnTo>
                    <a:pt x="513" y="767"/>
                  </a:lnTo>
                  <a:lnTo>
                    <a:pt x="515" y="774"/>
                  </a:lnTo>
                  <a:lnTo>
                    <a:pt x="517" y="781"/>
                  </a:lnTo>
                  <a:lnTo>
                    <a:pt x="520" y="787"/>
                  </a:lnTo>
                  <a:lnTo>
                    <a:pt x="524" y="794"/>
                  </a:lnTo>
                  <a:lnTo>
                    <a:pt x="529" y="799"/>
                  </a:lnTo>
                  <a:lnTo>
                    <a:pt x="533" y="805"/>
                  </a:lnTo>
                  <a:lnTo>
                    <a:pt x="539" y="810"/>
                  </a:lnTo>
                  <a:lnTo>
                    <a:pt x="544" y="814"/>
                  </a:lnTo>
                  <a:lnTo>
                    <a:pt x="550" y="818"/>
                  </a:lnTo>
                  <a:lnTo>
                    <a:pt x="557" y="822"/>
                  </a:lnTo>
                  <a:lnTo>
                    <a:pt x="564" y="824"/>
                  </a:lnTo>
                  <a:lnTo>
                    <a:pt x="571" y="826"/>
                  </a:lnTo>
                  <a:lnTo>
                    <a:pt x="578" y="827"/>
                  </a:lnTo>
                  <a:lnTo>
                    <a:pt x="587" y="827"/>
                  </a:lnTo>
                  <a:lnTo>
                    <a:pt x="594" y="827"/>
                  </a:lnTo>
                  <a:lnTo>
                    <a:pt x="602" y="826"/>
                  </a:lnTo>
                  <a:lnTo>
                    <a:pt x="608" y="824"/>
                  </a:lnTo>
                  <a:lnTo>
                    <a:pt x="616" y="822"/>
                  </a:lnTo>
                  <a:lnTo>
                    <a:pt x="622" y="818"/>
                  </a:lnTo>
                  <a:lnTo>
                    <a:pt x="629" y="814"/>
                  </a:lnTo>
                  <a:lnTo>
                    <a:pt x="634" y="810"/>
                  </a:lnTo>
                  <a:lnTo>
                    <a:pt x="639" y="805"/>
                  </a:lnTo>
                  <a:lnTo>
                    <a:pt x="645" y="799"/>
                  </a:lnTo>
                  <a:lnTo>
                    <a:pt x="649" y="794"/>
                  </a:lnTo>
                  <a:lnTo>
                    <a:pt x="652" y="787"/>
                  </a:lnTo>
                  <a:lnTo>
                    <a:pt x="655" y="781"/>
                  </a:lnTo>
                  <a:lnTo>
                    <a:pt x="659" y="774"/>
                  </a:lnTo>
                  <a:lnTo>
                    <a:pt x="660" y="767"/>
                  </a:lnTo>
                  <a:lnTo>
                    <a:pt x="661" y="759"/>
                  </a:lnTo>
                  <a:lnTo>
                    <a:pt x="662" y="752"/>
                  </a:lnTo>
                  <a:lnTo>
                    <a:pt x="661" y="741"/>
                  </a:lnTo>
                  <a:lnTo>
                    <a:pt x="659" y="731"/>
                  </a:lnTo>
                  <a:lnTo>
                    <a:pt x="654" y="721"/>
                  </a:lnTo>
                  <a:lnTo>
                    <a:pt x="650" y="711"/>
                  </a:lnTo>
                  <a:lnTo>
                    <a:pt x="644" y="703"/>
                  </a:lnTo>
                  <a:lnTo>
                    <a:pt x="636" y="696"/>
                  </a:lnTo>
                  <a:lnTo>
                    <a:pt x="628" y="690"/>
                  </a:lnTo>
                  <a:lnTo>
                    <a:pt x="619" y="684"/>
                  </a:lnTo>
                  <a:lnTo>
                    <a:pt x="630" y="638"/>
                  </a:lnTo>
                  <a:lnTo>
                    <a:pt x="631" y="635"/>
                  </a:lnTo>
                  <a:lnTo>
                    <a:pt x="632" y="632"/>
                  </a:lnTo>
                  <a:lnTo>
                    <a:pt x="632" y="632"/>
                  </a:lnTo>
                  <a:lnTo>
                    <a:pt x="632" y="632"/>
                  </a:lnTo>
                  <a:lnTo>
                    <a:pt x="766" y="75"/>
                  </a:lnTo>
                  <a:lnTo>
                    <a:pt x="887" y="75"/>
                  </a:lnTo>
                  <a:lnTo>
                    <a:pt x="890" y="75"/>
                  </a:lnTo>
                  <a:lnTo>
                    <a:pt x="892" y="74"/>
                  </a:lnTo>
                  <a:lnTo>
                    <a:pt x="896" y="73"/>
                  </a:lnTo>
                  <a:lnTo>
                    <a:pt x="898" y="71"/>
                  </a:lnTo>
                  <a:lnTo>
                    <a:pt x="900" y="69"/>
                  </a:lnTo>
                  <a:lnTo>
                    <a:pt x="901" y="67"/>
                  </a:lnTo>
                  <a:lnTo>
                    <a:pt x="902" y="64"/>
                  </a:lnTo>
                  <a:lnTo>
                    <a:pt x="902" y="60"/>
                  </a:lnTo>
                  <a:lnTo>
                    <a:pt x="902" y="57"/>
                  </a:lnTo>
                  <a:lnTo>
                    <a:pt x="901" y="55"/>
                  </a:lnTo>
                  <a:lnTo>
                    <a:pt x="900" y="52"/>
                  </a:lnTo>
                  <a:lnTo>
                    <a:pt x="898" y="50"/>
                  </a:lnTo>
                  <a:lnTo>
                    <a:pt x="896" y="47"/>
                  </a:lnTo>
                  <a:lnTo>
                    <a:pt x="892" y="46"/>
                  </a:lnTo>
                  <a:lnTo>
                    <a:pt x="890" y="45"/>
                  </a:lnTo>
                  <a:lnTo>
                    <a:pt x="887" y="45"/>
                  </a:lnTo>
                  <a:close/>
                </a:path>
              </a:pathLst>
            </a:custGeom>
            <a:solidFill>
              <a:schemeClr val="tx1">
                <a:lumMod val="65000"/>
                <a:lumOff val="35000"/>
              </a:schemeClr>
            </a:solidFill>
            <a:ln>
              <a:noFill/>
            </a:ln>
          </p:spPr>
          <p:txBody>
            <a:bodyPr vert="horz" wrap="square" lIns="91440" tIns="45720" rIns="91440" bIns="45720" numCol="1" anchor="t" anchorCtr="0" compatLnSpc="1"/>
            <a:p>
              <a:pPr defTabSz="914400"/>
              <a:endParaRPr lang="en-US" sz="1350">
                <a:solidFill>
                  <a:prstClr val="black"/>
                </a:solidFill>
                <a:latin typeface="+mn-ea"/>
              </a:endParaRPr>
            </a:p>
          </p:txBody>
        </p:sp>
      </p:gr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8935" t="8306" r="7557" b="6220"/>
          <a:stretch>
            <a:fillRect/>
          </a:stretch>
        </p:blipFill>
        <p:spPr>
          <a:xfrm flipH="1">
            <a:off x="4397344" y="2288686"/>
            <a:ext cx="2833950" cy="29007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500"/>
                                        <p:tgtEl>
                                          <p:spTgt spid="16"/>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1000"/>
                                        <p:tgtEl>
                                          <p:spTgt spid="3"/>
                                        </p:tgtEl>
                                      </p:cBhvr>
                                    </p:animEffect>
                                  </p:childTnLst>
                                </p:cTn>
                              </p:par>
                              <p:par>
                                <p:cTn id="12" presetID="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8263244" y="1842630"/>
            <a:ext cx="3993242" cy="1457026"/>
            <a:chOff x="1179585" y="2354822"/>
            <a:chExt cx="2710597" cy="1277378"/>
          </a:xfrm>
        </p:grpSpPr>
        <p:sp>
          <p:nvSpPr>
            <p:cNvPr id="4" name="文本框 3"/>
            <p:cNvSpPr txBox="1"/>
            <p:nvPr/>
          </p:nvSpPr>
          <p:spPr>
            <a:xfrm>
              <a:off x="1179586" y="2385705"/>
              <a:ext cx="2710596" cy="1246495"/>
            </a:xfrm>
            <a:prstGeom prst="rect">
              <a:avLst/>
            </a:prstGeom>
            <a:noFill/>
          </p:spPr>
          <p:txBody>
            <a:bodyPr wrap="square" rtlCol="0">
              <a:spAutoFit/>
            </a:bodyPr>
            <a:lstStyle/>
            <a:p>
              <a:r>
                <a:rPr lang="zh-CN" altLang="en-US" sz="7500" b="1" spc="600" dirty="0">
                  <a:ln w="38100">
                    <a:solidFill>
                      <a:srgbClr val="F88092"/>
                    </a:solidFill>
                  </a:ln>
                  <a:solidFill>
                    <a:srgbClr val="F88092"/>
                  </a:solidFill>
                  <a:effectLst>
                    <a:outerShdw blurRad="50800" dist="38100" dir="5400000" algn="t" rotWithShape="0">
                      <a:prstClr val="black">
                        <a:alpha val="40000"/>
                      </a:prstClr>
                    </a:outerShdw>
                  </a:effectLst>
                  <a:latin typeface="+mj-ea"/>
                  <a:ea typeface="+mj-ea"/>
                  <a:cs typeface="阿里巴巴普惠体 B" panose="00020600040101010101" pitchFamily="18" charset="-122"/>
                </a:rPr>
                <a:t>目 录</a:t>
              </a:r>
              <a:endParaRPr lang="zh-CN" altLang="en-US" sz="7500" b="1" spc="600" dirty="0">
                <a:ln w="38100">
                  <a:solidFill>
                    <a:srgbClr val="F88092"/>
                  </a:solidFill>
                </a:ln>
                <a:solidFill>
                  <a:srgbClr val="F88092"/>
                </a:solidFill>
                <a:effectLst>
                  <a:outerShdw blurRad="50800" dist="38100" dir="5400000" algn="t" rotWithShape="0">
                    <a:prstClr val="black">
                      <a:alpha val="40000"/>
                    </a:prstClr>
                  </a:outerShdw>
                </a:effectLst>
                <a:latin typeface="+mj-ea"/>
                <a:ea typeface="+mj-ea"/>
                <a:cs typeface="阿里巴巴普惠体 B" panose="00020600040101010101" pitchFamily="18" charset="-122"/>
              </a:endParaRPr>
            </a:p>
          </p:txBody>
        </p:sp>
        <p:sp>
          <p:nvSpPr>
            <p:cNvPr id="6" name="文本框 5"/>
            <p:cNvSpPr txBox="1"/>
            <p:nvPr/>
          </p:nvSpPr>
          <p:spPr>
            <a:xfrm>
              <a:off x="1179585" y="2354822"/>
              <a:ext cx="2574119" cy="1246495"/>
            </a:xfrm>
            <a:prstGeom prst="rect">
              <a:avLst/>
            </a:prstGeom>
            <a:noFill/>
          </p:spPr>
          <p:txBody>
            <a:bodyPr wrap="square" rtlCol="0">
              <a:spAutoFit/>
            </a:bodyPr>
            <a:lstStyle/>
            <a:p>
              <a:r>
                <a:rPr lang="zh-CN" altLang="en-US" sz="7500" b="1" spc="600" dirty="0">
                  <a:solidFill>
                    <a:schemeClr val="bg1"/>
                  </a:solidFill>
                  <a:latin typeface="+mj-ea"/>
                  <a:ea typeface="+mj-ea"/>
                  <a:cs typeface="阿里巴巴普惠体 B" panose="00020600040101010101" pitchFamily="18" charset="-122"/>
                </a:rPr>
                <a:t>目 录</a:t>
              </a:r>
              <a:endParaRPr lang="zh-CN" altLang="en-US" sz="7500" b="1" spc="600" dirty="0">
                <a:solidFill>
                  <a:schemeClr val="bg1"/>
                </a:solidFill>
                <a:latin typeface="+mj-ea"/>
                <a:ea typeface="+mj-ea"/>
                <a:cs typeface="阿里巴巴普惠体 B" panose="00020600040101010101" pitchFamily="18" charset="-122"/>
              </a:endParaRPr>
            </a:p>
          </p:txBody>
        </p:sp>
      </p:grpSp>
      <p:grpSp>
        <p:nvGrpSpPr>
          <p:cNvPr id="7" name="组合 6"/>
          <p:cNvGrpSpPr/>
          <p:nvPr/>
        </p:nvGrpSpPr>
        <p:grpSpPr>
          <a:xfrm>
            <a:off x="4497129" y="242425"/>
            <a:ext cx="752671" cy="752671"/>
            <a:chOff x="5719665" y="3052665"/>
            <a:chExt cx="752671" cy="752671"/>
          </a:xfrm>
        </p:grpSpPr>
        <p:grpSp>
          <p:nvGrpSpPr>
            <p:cNvPr id="8" name="组合 7"/>
            <p:cNvGrpSpPr/>
            <p:nvPr/>
          </p:nvGrpSpPr>
          <p:grpSpPr>
            <a:xfrm>
              <a:off x="5719665" y="3052665"/>
              <a:ext cx="752671" cy="752671"/>
              <a:chOff x="6162397" y="2580743"/>
              <a:chExt cx="752671" cy="752671"/>
            </a:xfrm>
          </p:grpSpPr>
          <p:sp>
            <p:nvSpPr>
              <p:cNvPr id="10" name="椭圆 9"/>
              <p:cNvSpPr/>
              <p:nvPr/>
            </p:nvSpPr>
            <p:spPr>
              <a:xfrm>
                <a:off x="6162397" y="2580743"/>
                <a:ext cx="752671" cy="752671"/>
              </a:xfrm>
              <a:prstGeom prst="ellipse">
                <a:avLst/>
              </a:prstGeom>
              <a:noFill/>
              <a:ln>
                <a:solidFill>
                  <a:srgbClr val="F88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6219445" y="2637791"/>
                <a:ext cx="638574" cy="638574"/>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F88092"/>
                  </a:solidFill>
                </a:endParaRPr>
              </a:p>
            </p:txBody>
          </p:sp>
        </p:grpSp>
        <p:sp>
          <p:nvSpPr>
            <p:cNvPr id="9" name="矩形 8"/>
            <p:cNvSpPr/>
            <p:nvPr/>
          </p:nvSpPr>
          <p:spPr>
            <a:xfrm>
              <a:off x="5824130" y="3167390"/>
              <a:ext cx="543740" cy="523220"/>
            </a:xfrm>
            <a:prstGeom prst="rect">
              <a:avLst/>
            </a:prstGeom>
          </p:spPr>
          <p:txBody>
            <a:bodyPr wrap="none">
              <a:spAutoFit/>
            </a:bodyPr>
            <a:lstStyle/>
            <a:p>
              <a:pPr lvl="0" algn="ctr"/>
              <a:r>
                <a:rPr lang="en-US" altLang="zh-CN" sz="2800" b="1" dirty="0">
                  <a:solidFill>
                    <a:srgbClr val="F88092"/>
                  </a:solidFill>
                </a:rPr>
                <a:t>03</a:t>
              </a:r>
              <a:endParaRPr lang="zh-CN" altLang="en-US" sz="2800" b="1" dirty="0">
                <a:solidFill>
                  <a:srgbClr val="F88092"/>
                </a:solidFill>
              </a:endParaRPr>
            </a:p>
          </p:txBody>
        </p:sp>
      </p:grpSp>
      <p:sp>
        <p:nvSpPr>
          <p:cNvPr id="12" name="文本框 11"/>
          <p:cNvSpPr txBox="1"/>
          <p:nvPr/>
        </p:nvSpPr>
        <p:spPr>
          <a:xfrm>
            <a:off x="4565688" y="1173365"/>
            <a:ext cx="615553" cy="2478505"/>
          </a:xfrm>
          <a:prstGeom prst="rect">
            <a:avLst/>
          </a:prstGeom>
          <a:noFill/>
        </p:spPr>
        <p:txBody>
          <a:bodyPr vert="eaVert" wrap="square" rtlCol="0">
            <a:spAutoFit/>
          </a:bodyPr>
          <a:lstStyle/>
          <a:p>
            <a:r>
              <a:rPr lang="zh-CN" altLang="en-US" sz="2800" spc="1200" dirty="0">
                <a:solidFill>
                  <a:schemeClr val="accent1">
                    <a:lumMod val="50000"/>
                  </a:schemeClr>
                </a:solidFill>
              </a:rPr>
              <a:t>吸毒案例</a:t>
            </a:r>
            <a:endParaRPr lang="zh-CN" altLang="en-US" sz="2800" spc="1200" dirty="0">
              <a:solidFill>
                <a:schemeClr val="accent1">
                  <a:lumMod val="50000"/>
                </a:schemeClr>
              </a:solidFill>
            </a:endParaRPr>
          </a:p>
        </p:txBody>
      </p:sp>
      <p:grpSp>
        <p:nvGrpSpPr>
          <p:cNvPr id="13" name="组合 12"/>
          <p:cNvGrpSpPr/>
          <p:nvPr/>
        </p:nvGrpSpPr>
        <p:grpSpPr>
          <a:xfrm>
            <a:off x="5725811" y="242425"/>
            <a:ext cx="752671" cy="752671"/>
            <a:chOff x="5719665" y="3052665"/>
            <a:chExt cx="752671" cy="752671"/>
          </a:xfrm>
        </p:grpSpPr>
        <p:grpSp>
          <p:nvGrpSpPr>
            <p:cNvPr id="14" name="组合 13"/>
            <p:cNvGrpSpPr/>
            <p:nvPr/>
          </p:nvGrpSpPr>
          <p:grpSpPr>
            <a:xfrm>
              <a:off x="5719665" y="3052665"/>
              <a:ext cx="752671" cy="752671"/>
              <a:chOff x="6162397" y="2580743"/>
              <a:chExt cx="752671" cy="752671"/>
            </a:xfrm>
          </p:grpSpPr>
          <p:sp>
            <p:nvSpPr>
              <p:cNvPr id="16" name="椭圆 15"/>
              <p:cNvSpPr/>
              <p:nvPr/>
            </p:nvSpPr>
            <p:spPr>
              <a:xfrm>
                <a:off x="6162397" y="2580743"/>
                <a:ext cx="752671" cy="752671"/>
              </a:xfrm>
              <a:prstGeom prst="ellipse">
                <a:avLst/>
              </a:prstGeom>
              <a:noFill/>
              <a:ln>
                <a:solidFill>
                  <a:srgbClr val="F88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6219445" y="2637791"/>
                <a:ext cx="638574" cy="638574"/>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F88092"/>
                  </a:solidFill>
                </a:endParaRPr>
              </a:p>
            </p:txBody>
          </p:sp>
        </p:grpSp>
        <p:sp>
          <p:nvSpPr>
            <p:cNvPr id="15" name="矩形 14"/>
            <p:cNvSpPr/>
            <p:nvPr/>
          </p:nvSpPr>
          <p:spPr>
            <a:xfrm>
              <a:off x="5824130" y="3167390"/>
              <a:ext cx="543740" cy="523220"/>
            </a:xfrm>
            <a:prstGeom prst="rect">
              <a:avLst/>
            </a:prstGeom>
          </p:spPr>
          <p:txBody>
            <a:bodyPr wrap="none">
              <a:spAutoFit/>
            </a:bodyPr>
            <a:lstStyle/>
            <a:p>
              <a:pPr lvl="0" algn="ctr"/>
              <a:r>
                <a:rPr lang="en-US" altLang="zh-CN" sz="2800" b="1" dirty="0">
                  <a:solidFill>
                    <a:srgbClr val="F88092"/>
                  </a:solidFill>
                </a:rPr>
                <a:t>04</a:t>
              </a:r>
              <a:endParaRPr lang="zh-CN" altLang="en-US" sz="2800" b="1" dirty="0">
                <a:solidFill>
                  <a:srgbClr val="F88092"/>
                </a:solidFill>
              </a:endParaRPr>
            </a:p>
          </p:txBody>
        </p:sp>
      </p:grpSp>
      <p:sp>
        <p:nvSpPr>
          <p:cNvPr id="18" name="文本框 17"/>
          <p:cNvSpPr txBox="1"/>
          <p:nvPr/>
        </p:nvSpPr>
        <p:spPr>
          <a:xfrm>
            <a:off x="5807710" y="1173480"/>
            <a:ext cx="613410" cy="4494530"/>
          </a:xfrm>
          <a:prstGeom prst="rect">
            <a:avLst/>
          </a:prstGeom>
          <a:noFill/>
        </p:spPr>
        <p:txBody>
          <a:bodyPr vert="eaVert" wrap="square" rtlCol="0">
            <a:spAutoFit/>
          </a:bodyPr>
          <a:lstStyle/>
          <a:p>
            <a:r>
              <a:rPr lang="zh-CN" altLang="en-US" sz="2800" spc="1200" dirty="0">
                <a:solidFill>
                  <a:schemeClr val="accent1">
                    <a:lumMod val="50000"/>
                  </a:schemeClr>
                </a:solidFill>
              </a:rPr>
              <a:t>少年儿童吸毒原因</a:t>
            </a:r>
            <a:endParaRPr lang="zh-CN" altLang="en-US" sz="2800" spc="1200" dirty="0">
              <a:solidFill>
                <a:schemeClr val="accent1">
                  <a:lumMod val="50000"/>
                </a:schemeClr>
              </a:solidFill>
            </a:endParaRPr>
          </a:p>
        </p:txBody>
      </p:sp>
      <p:grpSp>
        <p:nvGrpSpPr>
          <p:cNvPr id="19" name="组合 18"/>
          <p:cNvGrpSpPr/>
          <p:nvPr/>
        </p:nvGrpSpPr>
        <p:grpSpPr>
          <a:xfrm>
            <a:off x="2039765" y="200677"/>
            <a:ext cx="752671" cy="752671"/>
            <a:chOff x="5719665" y="3052665"/>
            <a:chExt cx="752671" cy="752671"/>
          </a:xfrm>
        </p:grpSpPr>
        <p:grpSp>
          <p:nvGrpSpPr>
            <p:cNvPr id="20" name="组合 19"/>
            <p:cNvGrpSpPr/>
            <p:nvPr/>
          </p:nvGrpSpPr>
          <p:grpSpPr>
            <a:xfrm>
              <a:off x="5719665" y="3052665"/>
              <a:ext cx="752671" cy="752671"/>
              <a:chOff x="6162397" y="2580743"/>
              <a:chExt cx="752671" cy="752671"/>
            </a:xfrm>
          </p:grpSpPr>
          <p:sp>
            <p:nvSpPr>
              <p:cNvPr id="22" name="椭圆 21"/>
              <p:cNvSpPr/>
              <p:nvPr/>
            </p:nvSpPr>
            <p:spPr>
              <a:xfrm>
                <a:off x="6162397" y="2580743"/>
                <a:ext cx="752671" cy="752671"/>
              </a:xfrm>
              <a:prstGeom prst="ellipse">
                <a:avLst/>
              </a:prstGeom>
              <a:noFill/>
              <a:ln>
                <a:solidFill>
                  <a:srgbClr val="F88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6219445" y="2637791"/>
                <a:ext cx="638574" cy="638574"/>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F88092"/>
                  </a:solidFill>
                </a:endParaRPr>
              </a:p>
            </p:txBody>
          </p:sp>
        </p:grpSp>
        <p:sp>
          <p:nvSpPr>
            <p:cNvPr id="21" name="矩形 20"/>
            <p:cNvSpPr/>
            <p:nvPr/>
          </p:nvSpPr>
          <p:spPr>
            <a:xfrm>
              <a:off x="5824131" y="3167390"/>
              <a:ext cx="543739" cy="523220"/>
            </a:xfrm>
            <a:prstGeom prst="rect">
              <a:avLst/>
            </a:prstGeom>
          </p:spPr>
          <p:txBody>
            <a:bodyPr wrap="none">
              <a:spAutoFit/>
            </a:bodyPr>
            <a:lstStyle/>
            <a:p>
              <a:pPr lvl="0" algn="ctr"/>
              <a:r>
                <a:rPr lang="en-US" altLang="zh-CN" sz="2800" b="1" dirty="0">
                  <a:solidFill>
                    <a:srgbClr val="F88092"/>
                  </a:solidFill>
                </a:rPr>
                <a:t>01</a:t>
              </a:r>
              <a:endParaRPr lang="zh-CN" altLang="en-US" sz="2800" b="1" dirty="0">
                <a:solidFill>
                  <a:srgbClr val="F88092"/>
                </a:solidFill>
              </a:endParaRPr>
            </a:p>
          </p:txBody>
        </p:sp>
      </p:grpSp>
      <p:sp>
        <p:nvSpPr>
          <p:cNvPr id="24" name="文本框 23"/>
          <p:cNvSpPr txBox="1"/>
          <p:nvPr/>
        </p:nvSpPr>
        <p:spPr>
          <a:xfrm>
            <a:off x="2108324" y="1131617"/>
            <a:ext cx="615553" cy="3590260"/>
          </a:xfrm>
          <a:prstGeom prst="rect">
            <a:avLst/>
          </a:prstGeom>
          <a:noFill/>
        </p:spPr>
        <p:txBody>
          <a:bodyPr vert="eaVert" wrap="square" rtlCol="0">
            <a:spAutoFit/>
          </a:bodyPr>
          <a:lstStyle/>
          <a:p>
            <a:r>
              <a:rPr lang="zh-CN" altLang="en-US" sz="2800" spc="1200" dirty="0">
                <a:solidFill>
                  <a:schemeClr val="accent1">
                    <a:lumMod val="50000"/>
                  </a:schemeClr>
                </a:solidFill>
              </a:rPr>
              <a:t>什么是毒品？</a:t>
            </a:r>
            <a:endParaRPr lang="zh-CN" altLang="en-US" sz="2800" spc="1200" dirty="0">
              <a:solidFill>
                <a:schemeClr val="accent1">
                  <a:lumMod val="50000"/>
                </a:schemeClr>
              </a:solidFill>
            </a:endParaRPr>
          </a:p>
        </p:txBody>
      </p:sp>
      <p:pic>
        <p:nvPicPr>
          <p:cNvPr id="31" name="图片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635" y="1510301"/>
            <a:ext cx="9720365" cy="5350010"/>
          </a:xfrm>
          <a:prstGeom prst="rect">
            <a:avLst/>
          </a:prstGeom>
        </p:spPr>
      </p:pic>
      <p:grpSp>
        <p:nvGrpSpPr>
          <p:cNvPr id="25" name="组合 24"/>
          <p:cNvGrpSpPr/>
          <p:nvPr/>
        </p:nvGrpSpPr>
        <p:grpSpPr>
          <a:xfrm>
            <a:off x="3268447" y="200677"/>
            <a:ext cx="752671" cy="752671"/>
            <a:chOff x="5719665" y="3052665"/>
            <a:chExt cx="752671" cy="752671"/>
          </a:xfrm>
        </p:grpSpPr>
        <p:grpSp>
          <p:nvGrpSpPr>
            <p:cNvPr id="26" name="组合 25"/>
            <p:cNvGrpSpPr/>
            <p:nvPr/>
          </p:nvGrpSpPr>
          <p:grpSpPr>
            <a:xfrm>
              <a:off x="5719665" y="3052665"/>
              <a:ext cx="752671" cy="752671"/>
              <a:chOff x="6162397" y="2580743"/>
              <a:chExt cx="752671" cy="752671"/>
            </a:xfrm>
          </p:grpSpPr>
          <p:sp>
            <p:nvSpPr>
              <p:cNvPr id="28" name="椭圆 27"/>
              <p:cNvSpPr/>
              <p:nvPr/>
            </p:nvSpPr>
            <p:spPr>
              <a:xfrm>
                <a:off x="6162397" y="2580743"/>
                <a:ext cx="752671" cy="752671"/>
              </a:xfrm>
              <a:prstGeom prst="ellipse">
                <a:avLst/>
              </a:prstGeom>
              <a:noFill/>
              <a:ln>
                <a:solidFill>
                  <a:srgbClr val="F88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6219445" y="2637791"/>
                <a:ext cx="638574" cy="638574"/>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F88092"/>
                  </a:solidFill>
                </a:endParaRPr>
              </a:p>
            </p:txBody>
          </p:sp>
        </p:grpSp>
        <p:sp>
          <p:nvSpPr>
            <p:cNvPr id="27" name="矩形 26"/>
            <p:cNvSpPr/>
            <p:nvPr/>
          </p:nvSpPr>
          <p:spPr>
            <a:xfrm>
              <a:off x="5824130" y="3167390"/>
              <a:ext cx="543740" cy="523220"/>
            </a:xfrm>
            <a:prstGeom prst="rect">
              <a:avLst/>
            </a:prstGeom>
          </p:spPr>
          <p:txBody>
            <a:bodyPr wrap="none">
              <a:spAutoFit/>
            </a:bodyPr>
            <a:lstStyle/>
            <a:p>
              <a:pPr lvl="0" algn="ctr"/>
              <a:r>
                <a:rPr lang="en-US" altLang="zh-CN" sz="2800" b="1" dirty="0">
                  <a:solidFill>
                    <a:srgbClr val="F88092"/>
                  </a:solidFill>
                </a:rPr>
                <a:t>02</a:t>
              </a:r>
              <a:endParaRPr lang="zh-CN" altLang="en-US" sz="2800" b="1" dirty="0">
                <a:solidFill>
                  <a:srgbClr val="F88092"/>
                </a:solidFill>
              </a:endParaRPr>
            </a:p>
          </p:txBody>
        </p:sp>
      </p:grpSp>
      <p:sp>
        <p:nvSpPr>
          <p:cNvPr id="30" name="文本框 29"/>
          <p:cNvSpPr txBox="1"/>
          <p:nvPr/>
        </p:nvSpPr>
        <p:spPr>
          <a:xfrm>
            <a:off x="3337006" y="1131617"/>
            <a:ext cx="615553" cy="2478505"/>
          </a:xfrm>
          <a:prstGeom prst="rect">
            <a:avLst/>
          </a:prstGeom>
          <a:noFill/>
        </p:spPr>
        <p:txBody>
          <a:bodyPr vert="eaVert" wrap="square" rtlCol="0">
            <a:spAutoFit/>
          </a:bodyPr>
          <a:lstStyle/>
          <a:p>
            <a:r>
              <a:rPr lang="zh-CN" altLang="en-US" sz="2800" spc="1200" dirty="0">
                <a:solidFill>
                  <a:schemeClr val="accent1">
                    <a:lumMod val="50000"/>
                  </a:schemeClr>
                </a:solidFill>
              </a:rPr>
              <a:t>毒品危害</a:t>
            </a:r>
            <a:endParaRPr lang="zh-CN" altLang="en-US" sz="2800" spc="1200" dirty="0">
              <a:solidFill>
                <a:schemeClr val="accent1">
                  <a:lumMod val="50000"/>
                </a:schemeClr>
              </a:solidFill>
            </a:endParaRPr>
          </a:p>
        </p:txBody>
      </p:sp>
      <p:grpSp>
        <p:nvGrpSpPr>
          <p:cNvPr id="38" name="组合 37"/>
          <p:cNvGrpSpPr/>
          <p:nvPr/>
        </p:nvGrpSpPr>
        <p:grpSpPr>
          <a:xfrm>
            <a:off x="6890708" y="200677"/>
            <a:ext cx="752671" cy="752671"/>
            <a:chOff x="5719665" y="3052665"/>
            <a:chExt cx="752671" cy="752671"/>
          </a:xfrm>
        </p:grpSpPr>
        <p:grpSp>
          <p:nvGrpSpPr>
            <p:cNvPr id="39" name="组合 38"/>
            <p:cNvGrpSpPr/>
            <p:nvPr/>
          </p:nvGrpSpPr>
          <p:grpSpPr>
            <a:xfrm>
              <a:off x="5719665" y="3052665"/>
              <a:ext cx="752671" cy="752671"/>
              <a:chOff x="6162397" y="2580743"/>
              <a:chExt cx="752671" cy="752671"/>
            </a:xfrm>
          </p:grpSpPr>
          <p:sp>
            <p:nvSpPr>
              <p:cNvPr id="41" name="椭圆 40"/>
              <p:cNvSpPr/>
              <p:nvPr/>
            </p:nvSpPr>
            <p:spPr>
              <a:xfrm>
                <a:off x="6162397" y="2580743"/>
                <a:ext cx="752671" cy="752671"/>
              </a:xfrm>
              <a:prstGeom prst="ellipse">
                <a:avLst/>
              </a:prstGeom>
              <a:noFill/>
              <a:ln>
                <a:solidFill>
                  <a:srgbClr val="F88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219445" y="2637791"/>
                <a:ext cx="638574" cy="638574"/>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F88092"/>
                  </a:solidFill>
                </a:endParaRPr>
              </a:p>
            </p:txBody>
          </p:sp>
        </p:grpSp>
        <p:sp>
          <p:nvSpPr>
            <p:cNvPr id="40" name="矩形 39"/>
            <p:cNvSpPr/>
            <p:nvPr/>
          </p:nvSpPr>
          <p:spPr>
            <a:xfrm>
              <a:off x="5820925" y="3167390"/>
              <a:ext cx="550151" cy="523220"/>
            </a:xfrm>
            <a:prstGeom prst="rect">
              <a:avLst/>
            </a:prstGeom>
          </p:spPr>
          <p:txBody>
            <a:bodyPr wrap="none">
              <a:spAutoFit/>
            </a:bodyPr>
            <a:lstStyle/>
            <a:p>
              <a:pPr lvl="0" algn="ctr"/>
              <a:r>
                <a:rPr lang="en-US" altLang="zh-CN" sz="2800" b="1" dirty="0">
                  <a:solidFill>
                    <a:srgbClr val="F88092"/>
                  </a:solidFill>
                </a:rPr>
                <a:t>05</a:t>
              </a:r>
              <a:endParaRPr lang="zh-CN" altLang="en-US" sz="2800" b="1" dirty="0">
                <a:solidFill>
                  <a:srgbClr val="F88092"/>
                </a:solidFill>
              </a:endParaRPr>
            </a:p>
          </p:txBody>
        </p:sp>
      </p:grpSp>
      <p:sp>
        <p:nvSpPr>
          <p:cNvPr id="43" name="文本框 42"/>
          <p:cNvSpPr txBox="1"/>
          <p:nvPr/>
        </p:nvSpPr>
        <p:spPr>
          <a:xfrm>
            <a:off x="6918345" y="1131617"/>
            <a:ext cx="615553" cy="4907616"/>
          </a:xfrm>
          <a:prstGeom prst="rect">
            <a:avLst/>
          </a:prstGeom>
          <a:noFill/>
        </p:spPr>
        <p:txBody>
          <a:bodyPr vert="eaVert" wrap="square" rtlCol="0">
            <a:spAutoFit/>
          </a:bodyPr>
          <a:lstStyle/>
          <a:p>
            <a:r>
              <a:rPr lang="zh-CN" altLang="en-US" sz="2800" spc="1200" dirty="0">
                <a:solidFill>
                  <a:schemeClr val="accent1">
                    <a:lumMod val="50000"/>
                  </a:schemeClr>
                </a:solidFill>
              </a:rPr>
              <a:t>如何防范和远离毒品</a:t>
            </a:r>
            <a:endParaRPr lang="zh-CN" altLang="en-US" sz="2800" spc="1200" dirty="0">
              <a:solidFill>
                <a:schemeClr val="accent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750"/>
                                        <p:tgtEl>
                                          <p:spTgt spid="19"/>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1000" fill="hold"/>
                                        <p:tgtEl>
                                          <p:spTgt spid="24"/>
                                        </p:tgtEl>
                                        <p:attrNameLst>
                                          <p:attrName>ppt_x</p:attrName>
                                        </p:attrNameLst>
                                      </p:cBhvr>
                                      <p:tavLst>
                                        <p:tav tm="0">
                                          <p:val>
                                            <p:strVal val="#ppt_x"/>
                                          </p:val>
                                        </p:tav>
                                        <p:tav tm="100000">
                                          <p:val>
                                            <p:strVal val="#ppt_x"/>
                                          </p:val>
                                        </p:tav>
                                      </p:tavLst>
                                    </p:anim>
                                    <p:anim calcmode="lin" valueType="num">
                                      <p:cBhvr additive="base">
                                        <p:cTn id="2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750"/>
                                        <p:tgtEl>
                                          <p:spTgt spid="25"/>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ppt_x"/>
                                          </p:val>
                                        </p:tav>
                                        <p:tav tm="100000">
                                          <p:val>
                                            <p:strVal val="#ppt_x"/>
                                          </p:val>
                                        </p:tav>
                                      </p:tavLst>
                                    </p:anim>
                                    <p:anim calcmode="lin" valueType="num">
                                      <p:cBhvr additive="base">
                                        <p:cTn id="32"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750"/>
                                        <p:tgtEl>
                                          <p:spTgt spid="7"/>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750" fill="hold"/>
                                        <p:tgtEl>
                                          <p:spTgt spid="12"/>
                                        </p:tgtEl>
                                        <p:attrNameLst>
                                          <p:attrName>ppt_x</p:attrName>
                                        </p:attrNameLst>
                                      </p:cBhvr>
                                      <p:tavLst>
                                        <p:tav tm="0">
                                          <p:val>
                                            <p:strVal val="#ppt_x"/>
                                          </p:val>
                                        </p:tav>
                                        <p:tav tm="100000">
                                          <p:val>
                                            <p:strVal val="#ppt_x"/>
                                          </p:val>
                                        </p:tav>
                                      </p:tavLst>
                                    </p:anim>
                                    <p:anim calcmode="lin" valueType="num">
                                      <p:cBhvr additive="base">
                                        <p:cTn id="41"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750"/>
                                        <p:tgtEl>
                                          <p:spTgt spid="13"/>
                                        </p:tgtEl>
                                      </p:cBhvr>
                                    </p:animEffect>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750" fill="hold"/>
                                        <p:tgtEl>
                                          <p:spTgt spid="18"/>
                                        </p:tgtEl>
                                        <p:attrNameLst>
                                          <p:attrName>ppt_x</p:attrName>
                                        </p:attrNameLst>
                                      </p:cBhvr>
                                      <p:tavLst>
                                        <p:tav tm="0">
                                          <p:val>
                                            <p:strVal val="#ppt_x"/>
                                          </p:val>
                                        </p:tav>
                                        <p:tav tm="100000">
                                          <p:val>
                                            <p:strVal val="#ppt_x"/>
                                          </p:val>
                                        </p:tav>
                                      </p:tavLst>
                                    </p:anim>
                                    <p:anim calcmode="lin" valueType="num">
                                      <p:cBhvr additive="base">
                                        <p:cTn id="50"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barn(inVertical)">
                                      <p:cBhvr>
                                        <p:cTn id="55" dur="750"/>
                                        <p:tgtEl>
                                          <p:spTgt spid="38"/>
                                        </p:tgtEl>
                                      </p:cBhvr>
                                    </p:animEffect>
                                  </p:childTnLst>
                                </p:cTn>
                              </p:par>
                              <p:par>
                                <p:cTn id="56" presetID="2" presetClass="entr" presetSubtype="4"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 calcmode="lin" valueType="num">
                                      <p:cBhvr additive="base">
                                        <p:cTn id="58" dur="750" fill="hold"/>
                                        <p:tgtEl>
                                          <p:spTgt spid="43"/>
                                        </p:tgtEl>
                                        <p:attrNameLst>
                                          <p:attrName>ppt_x</p:attrName>
                                        </p:attrNameLst>
                                      </p:cBhvr>
                                      <p:tavLst>
                                        <p:tav tm="0">
                                          <p:val>
                                            <p:strVal val="#ppt_x"/>
                                          </p:val>
                                        </p:tav>
                                        <p:tav tm="100000">
                                          <p:val>
                                            <p:strVal val="#ppt_x"/>
                                          </p:val>
                                        </p:tav>
                                      </p:tavLst>
                                    </p:anim>
                                    <p:anim calcmode="lin" valueType="num">
                                      <p:cBhvr additive="base">
                                        <p:cTn id="59" dur="75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4" grpId="0"/>
      <p:bldP spid="30"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4699"/>
            <a:ext cx="12192000" cy="6858000"/>
          </a:xfrm>
          <a:prstGeom prst="rect">
            <a:avLst/>
          </a:prstGeom>
        </p:spPr>
      </p:pic>
      <p:grpSp>
        <p:nvGrpSpPr>
          <p:cNvPr id="6" name="组合 5"/>
          <p:cNvGrpSpPr/>
          <p:nvPr/>
        </p:nvGrpSpPr>
        <p:grpSpPr>
          <a:xfrm>
            <a:off x="712717" y="3390392"/>
            <a:ext cx="7698765" cy="1299802"/>
            <a:chOff x="646751" y="2920621"/>
            <a:chExt cx="7698765" cy="1299802"/>
          </a:xfrm>
        </p:grpSpPr>
        <p:sp>
          <p:nvSpPr>
            <p:cNvPr id="7" name="文本框 6"/>
            <p:cNvSpPr txBox="1"/>
            <p:nvPr/>
          </p:nvSpPr>
          <p:spPr>
            <a:xfrm>
              <a:off x="660399" y="2920621"/>
              <a:ext cx="7685117" cy="1246495"/>
            </a:xfrm>
            <a:prstGeom prst="rect">
              <a:avLst/>
            </a:prstGeom>
            <a:noFill/>
          </p:spPr>
          <p:txBody>
            <a:bodyPr wrap="square" rtlCol="0">
              <a:spAutoFit/>
            </a:bodyPr>
            <a:lstStyle/>
            <a:p>
              <a:r>
                <a:rPr lang="zh-CN" altLang="en-US" sz="7500" b="1" spc="1200" dirty="0">
                  <a:ln w="38100">
                    <a:solidFill>
                      <a:srgbClr val="F88092"/>
                    </a:solidFill>
                  </a:ln>
                  <a:solidFill>
                    <a:srgbClr val="F88092"/>
                  </a:solidFill>
                  <a:effectLst>
                    <a:outerShdw blurRad="50800" dist="38100" dir="5400000" algn="t" rotWithShape="0">
                      <a:prstClr val="black">
                        <a:alpha val="40000"/>
                      </a:prstClr>
                    </a:outerShdw>
                  </a:effectLst>
                  <a:latin typeface="仓耳羽辰体-谷力 W05" panose="02020400000000000000" pitchFamily="18" charset="-122"/>
                  <a:ea typeface="仓耳羽辰体-谷力 W05" panose="02020400000000000000" pitchFamily="18" charset="-122"/>
                  <a:cs typeface="阿里巴巴普惠体 B" panose="00020600040101010101" pitchFamily="18" charset="-122"/>
                </a:rPr>
                <a:t>吸毒案例</a:t>
              </a:r>
              <a:endParaRPr lang="zh-CN" altLang="en-US" sz="7500" b="1" spc="1200" dirty="0">
                <a:ln w="38100">
                  <a:solidFill>
                    <a:srgbClr val="F88092"/>
                  </a:solidFill>
                </a:ln>
                <a:solidFill>
                  <a:srgbClr val="F88092"/>
                </a:solidFill>
                <a:effectLst>
                  <a:outerShdw blurRad="50800" dist="38100" dir="5400000" algn="t" rotWithShape="0">
                    <a:prstClr val="black">
                      <a:alpha val="40000"/>
                    </a:prstClr>
                  </a:outerShdw>
                </a:effectLst>
                <a:latin typeface="仓耳羽辰体-谷力 W05" panose="02020400000000000000" pitchFamily="18" charset="-122"/>
                <a:ea typeface="仓耳羽辰体-谷力 W05" panose="02020400000000000000" pitchFamily="18" charset="-122"/>
                <a:cs typeface="阿里巴巴普惠体 B" panose="00020600040101010101" pitchFamily="18" charset="-122"/>
              </a:endParaRPr>
            </a:p>
          </p:txBody>
        </p:sp>
        <p:sp>
          <p:nvSpPr>
            <p:cNvPr id="8" name="文本框 7"/>
            <p:cNvSpPr txBox="1"/>
            <p:nvPr/>
          </p:nvSpPr>
          <p:spPr>
            <a:xfrm>
              <a:off x="646751" y="2973928"/>
              <a:ext cx="5909345" cy="1246495"/>
            </a:xfrm>
            <a:prstGeom prst="rect">
              <a:avLst/>
            </a:prstGeom>
            <a:noFill/>
          </p:spPr>
          <p:txBody>
            <a:bodyPr wrap="square" rtlCol="0">
              <a:spAutoFit/>
            </a:bodyPr>
            <a:lstStyle/>
            <a:p>
              <a:r>
                <a:rPr lang="zh-CN" altLang="en-US" sz="7500" b="1" spc="1200" dirty="0">
                  <a:solidFill>
                    <a:schemeClr val="bg1"/>
                  </a:solidFill>
                  <a:latin typeface="仓耳羽辰体-谷力 W05" panose="02020400000000000000" pitchFamily="18" charset="-122"/>
                  <a:ea typeface="仓耳羽辰体-谷力 W05" panose="02020400000000000000" pitchFamily="18" charset="-122"/>
                  <a:cs typeface="阿里巴巴普惠体 B" panose="00020600040101010101" pitchFamily="18" charset="-122"/>
                </a:rPr>
                <a:t>吸毒案例</a:t>
              </a:r>
              <a:endParaRPr lang="zh-CN" altLang="en-US" sz="7500" b="1" spc="1200" dirty="0">
                <a:solidFill>
                  <a:schemeClr val="bg1"/>
                </a:solidFill>
                <a:latin typeface="仓耳羽辰体-谷力 W05" panose="02020400000000000000" pitchFamily="18" charset="-122"/>
                <a:ea typeface="仓耳羽辰体-谷力 W05" panose="02020400000000000000" pitchFamily="18" charset="-122"/>
                <a:cs typeface="阿里巴巴普惠体 B" panose="00020600040101010101" pitchFamily="18" charset="-122"/>
              </a:endParaRPr>
            </a:p>
          </p:txBody>
        </p:sp>
      </p:grpSp>
      <p:grpSp>
        <p:nvGrpSpPr>
          <p:cNvPr id="9" name="组合 8"/>
          <p:cNvGrpSpPr/>
          <p:nvPr/>
        </p:nvGrpSpPr>
        <p:grpSpPr>
          <a:xfrm>
            <a:off x="712717" y="2125393"/>
            <a:ext cx="5330967" cy="858293"/>
            <a:chOff x="660400" y="1103004"/>
            <a:chExt cx="5330967" cy="858293"/>
          </a:xfrm>
        </p:grpSpPr>
        <p:sp>
          <p:nvSpPr>
            <p:cNvPr id="10" name="文本框 9"/>
            <p:cNvSpPr txBox="1"/>
            <p:nvPr/>
          </p:nvSpPr>
          <p:spPr>
            <a:xfrm>
              <a:off x="660400" y="1130300"/>
              <a:ext cx="5330967" cy="830997"/>
            </a:xfrm>
            <a:prstGeom prst="rect">
              <a:avLst/>
            </a:prstGeom>
            <a:noFill/>
          </p:spPr>
          <p:txBody>
            <a:bodyPr wrap="square" rtlCol="0">
              <a:spAutoFit/>
            </a:bodyPr>
            <a:lstStyle/>
            <a:p>
              <a:r>
                <a:rPr lang="en-US" altLang="zh-CN" sz="4800" b="1" spc="600" dirty="0">
                  <a:ln w="38100">
                    <a:solidFill>
                      <a:srgbClr val="F88092"/>
                    </a:solidFill>
                  </a:ln>
                  <a:solidFill>
                    <a:srgbClr val="F88092"/>
                  </a:solidFill>
                  <a:effectLst>
                    <a:outerShdw blurRad="50800" dist="38100" dir="5400000" algn="t" rotWithShape="0">
                      <a:prstClr val="black">
                        <a:alpha val="40000"/>
                      </a:prstClr>
                    </a:outerShdw>
                  </a:effectLst>
                  <a:latin typeface="Broadway" panose="04040905080B02020502" pitchFamily="82" charset="0"/>
                </a:rPr>
                <a:t>PART</a:t>
              </a:r>
              <a:endParaRPr lang="zh-CN" altLang="en-US" sz="4800" b="1" spc="600" dirty="0">
                <a:ln w="38100">
                  <a:solidFill>
                    <a:srgbClr val="F88092"/>
                  </a:solidFill>
                </a:ln>
                <a:solidFill>
                  <a:srgbClr val="F88092"/>
                </a:solidFill>
                <a:effectLst>
                  <a:outerShdw blurRad="50800" dist="38100" dir="5400000" algn="t" rotWithShape="0">
                    <a:prstClr val="black">
                      <a:alpha val="40000"/>
                    </a:prstClr>
                  </a:outerShdw>
                </a:effectLst>
                <a:latin typeface="Broadway" panose="04040905080B02020502" pitchFamily="82" charset="0"/>
              </a:endParaRPr>
            </a:p>
          </p:txBody>
        </p:sp>
        <p:sp>
          <p:nvSpPr>
            <p:cNvPr id="11" name="文本框 10"/>
            <p:cNvSpPr txBox="1"/>
            <p:nvPr/>
          </p:nvSpPr>
          <p:spPr>
            <a:xfrm>
              <a:off x="674048" y="1103004"/>
              <a:ext cx="3160620" cy="830997"/>
            </a:xfrm>
            <a:prstGeom prst="rect">
              <a:avLst/>
            </a:prstGeom>
            <a:noFill/>
          </p:spPr>
          <p:txBody>
            <a:bodyPr wrap="square" rtlCol="0">
              <a:spAutoFit/>
            </a:bodyPr>
            <a:lstStyle/>
            <a:p>
              <a:r>
                <a:rPr lang="en-US" altLang="zh-CN" sz="4800" spc="600" dirty="0">
                  <a:solidFill>
                    <a:schemeClr val="bg1"/>
                  </a:solidFill>
                  <a:latin typeface="Broadway" panose="04040905080B02020502" pitchFamily="82" charset="0"/>
                </a:rPr>
                <a:t>PART</a:t>
              </a:r>
              <a:endParaRPr lang="zh-CN" altLang="en-US" sz="4800" spc="600" dirty="0">
                <a:solidFill>
                  <a:schemeClr val="bg1"/>
                </a:solidFill>
                <a:latin typeface="Broadway" panose="04040905080B02020502" pitchFamily="82" charset="0"/>
              </a:endParaRPr>
            </a:p>
          </p:txBody>
        </p:sp>
      </p:grpSp>
      <p:grpSp>
        <p:nvGrpSpPr>
          <p:cNvPr id="12" name="组合 11"/>
          <p:cNvGrpSpPr/>
          <p:nvPr/>
        </p:nvGrpSpPr>
        <p:grpSpPr>
          <a:xfrm>
            <a:off x="3090805" y="1958209"/>
            <a:ext cx="1025477" cy="1025477"/>
            <a:chOff x="5719665" y="3052665"/>
            <a:chExt cx="752671" cy="752671"/>
          </a:xfrm>
        </p:grpSpPr>
        <p:grpSp>
          <p:nvGrpSpPr>
            <p:cNvPr id="13" name="组合 12"/>
            <p:cNvGrpSpPr/>
            <p:nvPr/>
          </p:nvGrpSpPr>
          <p:grpSpPr>
            <a:xfrm>
              <a:off x="5719665" y="3052665"/>
              <a:ext cx="752671" cy="752671"/>
              <a:chOff x="6162397" y="2580743"/>
              <a:chExt cx="752671" cy="752671"/>
            </a:xfrm>
          </p:grpSpPr>
          <p:sp>
            <p:nvSpPr>
              <p:cNvPr id="15" name="椭圆 14"/>
              <p:cNvSpPr/>
              <p:nvPr/>
            </p:nvSpPr>
            <p:spPr>
              <a:xfrm>
                <a:off x="6162397" y="2580743"/>
                <a:ext cx="752671" cy="752671"/>
              </a:xfrm>
              <a:prstGeom prst="ellipse">
                <a:avLst/>
              </a:prstGeom>
              <a:noFill/>
              <a:ln>
                <a:solidFill>
                  <a:srgbClr val="F88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椭圆 15"/>
              <p:cNvSpPr/>
              <p:nvPr/>
            </p:nvSpPr>
            <p:spPr>
              <a:xfrm>
                <a:off x="6219446" y="2649828"/>
                <a:ext cx="638574" cy="638574"/>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F88092"/>
                  </a:solidFill>
                </a:endParaRPr>
              </a:p>
            </p:txBody>
          </p:sp>
        </p:grpSp>
        <p:sp>
          <p:nvSpPr>
            <p:cNvPr id="14" name="矩形 13"/>
            <p:cNvSpPr/>
            <p:nvPr/>
          </p:nvSpPr>
          <p:spPr>
            <a:xfrm>
              <a:off x="5798801" y="3168800"/>
              <a:ext cx="594397" cy="609928"/>
            </a:xfrm>
            <a:prstGeom prst="rect">
              <a:avLst/>
            </a:prstGeom>
          </p:spPr>
          <p:txBody>
            <a:bodyPr wrap="none">
              <a:spAutoFit/>
            </a:bodyPr>
            <a:lstStyle/>
            <a:p>
              <a:pPr lvl="0" algn="ctr"/>
              <a:r>
                <a:rPr lang="en-US" altLang="zh-CN" sz="4800" b="1" dirty="0">
                  <a:solidFill>
                    <a:srgbClr val="F88092"/>
                  </a:solidFill>
                </a:rPr>
                <a:t>03</a:t>
              </a:r>
              <a:endParaRPr lang="zh-CN" altLang="en-US" sz="4800" b="1" dirty="0">
                <a:solidFill>
                  <a:srgbClr val="F88092"/>
                </a:solidFill>
              </a:endParaRPr>
            </a:p>
          </p:txBody>
        </p:sp>
      </p:gr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4595" y="125686"/>
            <a:ext cx="6529411" cy="65294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750" fill="hold"/>
                                        <p:tgtEl>
                                          <p:spTgt spid="12"/>
                                        </p:tgtEl>
                                        <p:attrNameLst>
                                          <p:attrName>ppt_w</p:attrName>
                                        </p:attrNameLst>
                                      </p:cBhvr>
                                      <p:tavLst>
                                        <p:tav tm="0">
                                          <p:val>
                                            <p:fltVal val="0"/>
                                          </p:val>
                                        </p:tav>
                                        <p:tav tm="100000">
                                          <p:val>
                                            <p:strVal val="#ppt_w"/>
                                          </p:val>
                                        </p:tav>
                                      </p:tavLst>
                                    </p:anim>
                                    <p:anim calcmode="lin" valueType="num">
                                      <p:cBhvr>
                                        <p:cTn id="14" dur="750" fill="hold"/>
                                        <p:tgtEl>
                                          <p:spTgt spid="12"/>
                                        </p:tgtEl>
                                        <p:attrNameLst>
                                          <p:attrName>ppt_h</p:attrName>
                                        </p:attrNameLst>
                                      </p:cBhvr>
                                      <p:tavLst>
                                        <p:tav tm="0">
                                          <p:val>
                                            <p:fltVal val="0"/>
                                          </p:val>
                                        </p:tav>
                                        <p:tav tm="100000">
                                          <p:val>
                                            <p:strVal val="#ppt_h"/>
                                          </p:val>
                                        </p:tav>
                                      </p:tavLst>
                                    </p:anim>
                                    <p:animEffect transition="in" filter="fade">
                                      <p:cBhvr>
                                        <p:cTn id="15" dur="750"/>
                                        <p:tgtEl>
                                          <p:spTgt spid="12"/>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402" y="257037"/>
            <a:ext cx="11805007" cy="6600963"/>
          </a:xfrm>
          <a:prstGeom prst="rect">
            <a:avLst/>
          </a:prstGeom>
        </p:spPr>
      </p:pic>
      <p:sp>
        <p:nvSpPr>
          <p:cNvPr id="2" name="竖排标题 1"/>
          <p:cNvSpPr>
            <a:spLocks noGrp="1"/>
          </p:cNvSpPr>
          <p:nvPr>
            <p:ph type="title"/>
          </p:nvPr>
        </p:nvSpPr>
        <p:spPr>
          <a:xfrm>
            <a:off x="109591" y="4400824"/>
            <a:ext cx="1113034" cy="2112991"/>
          </a:xfrm>
        </p:spPr>
        <p:txBody>
          <a:bodyPr>
            <a:noAutofit/>
          </a:bodyPr>
          <a:lstStyle/>
          <a:p>
            <a:r>
              <a:rPr lang="zh-CN" altLang="en-US" sz="7200" dirty="0"/>
              <a:t>案例</a:t>
            </a:r>
            <a:endParaRPr lang="zh-CN" altLang="en-US" sz="7200" dirty="0"/>
          </a:p>
        </p:txBody>
      </p:sp>
      <p:sp>
        <p:nvSpPr>
          <p:cNvPr id="9" name="竖排文字占位符 2"/>
          <p:cNvSpPr>
            <a:spLocks noGrp="1"/>
          </p:cNvSpPr>
          <p:nvPr>
            <p:ph idx="1"/>
          </p:nvPr>
        </p:nvSpPr>
        <p:spPr>
          <a:xfrm>
            <a:off x="1865616" y="1117689"/>
            <a:ext cx="9014717" cy="5077628"/>
          </a:xfrm>
        </p:spPr>
        <p:txBody>
          <a:bodyPr>
            <a:noAutofit/>
          </a:bodyPr>
          <a:lstStyle/>
          <a:p>
            <a:pPr marL="0" indent="457200" algn="l">
              <a:lnSpc>
                <a:spcPct val="160000"/>
              </a:lnSpc>
              <a:buNone/>
            </a:pPr>
            <a:r>
              <a:rPr lang="en-US" altLang="zh-CN" sz="1900" b="0" i="0" dirty="0">
                <a:solidFill>
                  <a:srgbClr val="333333"/>
                </a:solidFill>
                <a:effectLst/>
                <a:latin typeface="+mn-ea"/>
              </a:rPr>
              <a:t>2010</a:t>
            </a:r>
            <a:r>
              <a:rPr lang="zh-CN" altLang="en-US" sz="1900" b="0" i="0" dirty="0">
                <a:solidFill>
                  <a:srgbClr val="333333"/>
                </a:solidFill>
                <a:effectLst/>
                <a:latin typeface="+mn-ea"/>
              </a:rPr>
              <a:t>年</a:t>
            </a:r>
            <a:r>
              <a:rPr lang="en-US" altLang="zh-CN" sz="1900" b="0" i="0" dirty="0">
                <a:solidFill>
                  <a:srgbClr val="333333"/>
                </a:solidFill>
                <a:effectLst/>
                <a:latin typeface="+mn-ea"/>
              </a:rPr>
              <a:t>7</a:t>
            </a:r>
            <a:r>
              <a:rPr lang="zh-CN" altLang="en-US" sz="1900" b="0" i="0" dirty="0">
                <a:solidFill>
                  <a:srgbClr val="333333"/>
                </a:solidFill>
                <a:effectLst/>
                <a:latin typeface="+mn-ea"/>
              </a:rPr>
              <a:t>月</a:t>
            </a:r>
            <a:r>
              <a:rPr lang="en-US" altLang="zh-CN" sz="1900" b="0" i="0" dirty="0">
                <a:solidFill>
                  <a:srgbClr val="333333"/>
                </a:solidFill>
                <a:effectLst/>
                <a:latin typeface="+mn-ea"/>
              </a:rPr>
              <a:t>5</a:t>
            </a:r>
            <a:r>
              <a:rPr lang="zh-CN" altLang="en-US" sz="1900" b="0" i="0" dirty="0">
                <a:solidFill>
                  <a:srgbClr val="333333"/>
                </a:solidFill>
                <a:effectLst/>
                <a:latin typeface="+mn-ea"/>
              </a:rPr>
              <a:t>日，广西灌阳县的一名初中一年级的学生，因为吸食毒品而死亡。死亡的学生名叫陈桥，</a:t>
            </a:r>
            <a:r>
              <a:rPr lang="en-US" altLang="zh-CN" sz="1900" b="0" i="0" dirty="0">
                <a:solidFill>
                  <a:srgbClr val="333333"/>
                </a:solidFill>
                <a:effectLst/>
                <a:latin typeface="+mn-ea"/>
              </a:rPr>
              <a:t>14</a:t>
            </a:r>
            <a:r>
              <a:rPr lang="zh-CN" altLang="en-US" sz="1900" b="0" i="0" dirty="0">
                <a:solidFill>
                  <a:srgbClr val="333333"/>
                </a:solidFill>
                <a:effectLst/>
                <a:latin typeface="+mn-ea"/>
              </a:rPr>
              <a:t>岁，在桂林市灌阳县民族中学读初中一年级，事发当天中午，陈桥从学校回到家中，当时他坐在客厅沙发上，陈桥的母亲在厨房里忙乎着午饭。</a:t>
            </a:r>
            <a:endParaRPr lang="zh-CN" altLang="en-US" sz="1900" b="0" i="0" dirty="0">
              <a:solidFill>
                <a:srgbClr val="333333"/>
              </a:solidFill>
              <a:effectLst/>
              <a:latin typeface="+mn-ea"/>
            </a:endParaRPr>
          </a:p>
          <a:p>
            <a:pPr marL="0" indent="457200" algn="l">
              <a:lnSpc>
                <a:spcPct val="160000"/>
              </a:lnSpc>
              <a:buNone/>
            </a:pPr>
            <a:r>
              <a:rPr lang="zh-CN" altLang="en-US" sz="1900" b="0" i="0" dirty="0">
                <a:solidFill>
                  <a:srgbClr val="333333"/>
                </a:solidFill>
                <a:effectLst/>
                <a:latin typeface="+mn-ea"/>
              </a:rPr>
              <a:t>陈桥妈妈回忆：“突然听到噗通的一声，孩子从沙发上面掉在了地上，看到他脚手都抽筋了，我马上跑出来把他扶在沙发上。”当时陈桥口吐白沫倒在地上，四肢抽搐，神志不清，家人赶紧拨打了</a:t>
            </a:r>
            <a:r>
              <a:rPr lang="en-US" altLang="zh-CN" sz="1900" b="0" i="0" dirty="0">
                <a:solidFill>
                  <a:srgbClr val="333333"/>
                </a:solidFill>
                <a:effectLst/>
                <a:latin typeface="+mn-ea"/>
              </a:rPr>
              <a:t>120</a:t>
            </a:r>
            <a:r>
              <a:rPr lang="zh-CN" altLang="en-US" sz="1900" b="0" i="0" dirty="0">
                <a:solidFill>
                  <a:srgbClr val="333333"/>
                </a:solidFill>
                <a:effectLst/>
                <a:latin typeface="+mn-ea"/>
              </a:rPr>
              <a:t>急救电话。医生诊断：“吸毒过量。”</a:t>
            </a:r>
            <a:endParaRPr lang="zh-CN" altLang="en-US" sz="1900" b="0" i="0" dirty="0">
              <a:solidFill>
                <a:srgbClr val="333333"/>
              </a:solidFill>
              <a:effectLst/>
              <a:latin typeface="+mn-ea"/>
            </a:endParaRPr>
          </a:p>
          <a:p>
            <a:pPr marL="0" indent="457200" algn="l">
              <a:lnSpc>
                <a:spcPct val="160000"/>
              </a:lnSpc>
              <a:buNone/>
            </a:pPr>
            <a:r>
              <a:rPr lang="zh-CN" altLang="en-US" sz="1900" b="0" i="0" dirty="0">
                <a:solidFill>
                  <a:srgbClr val="333333"/>
                </a:solidFill>
                <a:effectLst/>
                <a:latin typeface="+mn-ea"/>
              </a:rPr>
              <a:t>经过几个小时的抢救，也没能留住陈桥的生命。同时灌阳县公安局民警也来到医院为陈桥做了尿检，证明他曾吸食毒品</a:t>
            </a:r>
            <a:r>
              <a:rPr lang="en-US" altLang="zh-CN" sz="1900" b="0" i="0" dirty="0">
                <a:solidFill>
                  <a:srgbClr val="333333"/>
                </a:solidFill>
                <a:effectLst/>
                <a:latin typeface="+mn-ea"/>
              </a:rPr>
              <a:t>k</a:t>
            </a:r>
            <a:r>
              <a:rPr lang="zh-CN" altLang="en-US" sz="1900" b="0" i="0" dirty="0">
                <a:solidFill>
                  <a:srgbClr val="333333"/>
                </a:solidFill>
                <a:effectLst/>
                <a:latin typeface="+mn-ea"/>
              </a:rPr>
              <a:t>粉，医院也认定陈桥是过量吸食</a:t>
            </a:r>
            <a:r>
              <a:rPr lang="en-US" altLang="zh-CN" sz="1900" b="0" i="0" dirty="0">
                <a:solidFill>
                  <a:srgbClr val="333333"/>
                </a:solidFill>
                <a:effectLst/>
                <a:latin typeface="+mn-ea"/>
              </a:rPr>
              <a:t>k</a:t>
            </a:r>
            <a:r>
              <a:rPr lang="zh-CN" altLang="en-US" sz="1900" b="0" i="0" dirty="0">
                <a:solidFill>
                  <a:srgbClr val="333333"/>
                </a:solidFill>
                <a:effectLst/>
                <a:latin typeface="+mn-ea"/>
              </a:rPr>
              <a:t>粉而导致呼吸循环衰竭，最终死亡的。这是灌阳县第一例未成年人的一个吸毒死亡的案例。</a:t>
            </a:r>
            <a:endParaRPr lang="zh-CN" altLang="en-US" sz="1900" b="0" i="0" dirty="0">
              <a:solidFill>
                <a:srgbClr val="333333"/>
              </a:solidFill>
              <a:effectLst/>
              <a:latin typeface="+mn-ea"/>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022" y="2457176"/>
            <a:ext cx="1731196" cy="2109868"/>
          </a:xfrm>
          <a:prstGeom prst="rect">
            <a:avLst/>
          </a:prstGeom>
        </p:spPr>
      </p:pic>
      <p:sp>
        <p:nvSpPr>
          <p:cNvPr id="13" name="竖排标题 1"/>
          <p:cNvSpPr txBox="1"/>
          <p:nvPr/>
        </p:nvSpPr>
        <p:spPr>
          <a:xfrm>
            <a:off x="109591" y="1602859"/>
            <a:ext cx="1017141" cy="11951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7200" dirty="0"/>
              <a:t>吸</a:t>
            </a:r>
            <a:endParaRPr lang="zh-CN" altLang="en-US" sz="7200" dirty="0"/>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435">
                                          <p:stCondLst>
                                            <p:cond delay="0"/>
                                          </p:stCondLst>
                                        </p:cTn>
                                        <p:tgtEl>
                                          <p:spTgt spid="13"/>
                                        </p:tgtEl>
                                      </p:cBhvr>
                                    </p:animEffect>
                                    <p:anim calcmode="lin" valueType="num">
                                      <p:cBhvr>
                                        <p:cTn id="8"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3" dur="20">
                                          <p:stCondLst>
                                            <p:cond delay="487"/>
                                          </p:stCondLst>
                                        </p:cTn>
                                        <p:tgtEl>
                                          <p:spTgt spid="13"/>
                                        </p:tgtEl>
                                      </p:cBhvr>
                                      <p:to x="100000" y="60000"/>
                                    </p:animScale>
                                    <p:animScale>
                                      <p:cBhvr>
                                        <p:cTn id="14" dur="124" decel="50000">
                                          <p:stCondLst>
                                            <p:cond delay="507"/>
                                          </p:stCondLst>
                                        </p:cTn>
                                        <p:tgtEl>
                                          <p:spTgt spid="13"/>
                                        </p:tgtEl>
                                      </p:cBhvr>
                                      <p:to x="100000" y="100000"/>
                                    </p:animScale>
                                    <p:animScale>
                                      <p:cBhvr>
                                        <p:cTn id="15" dur="20">
                                          <p:stCondLst>
                                            <p:cond delay="984"/>
                                          </p:stCondLst>
                                        </p:cTn>
                                        <p:tgtEl>
                                          <p:spTgt spid="13"/>
                                        </p:tgtEl>
                                      </p:cBhvr>
                                      <p:to x="100000" y="80000"/>
                                    </p:animScale>
                                    <p:animScale>
                                      <p:cBhvr>
                                        <p:cTn id="16" dur="124" decel="50000">
                                          <p:stCondLst>
                                            <p:cond delay="1004"/>
                                          </p:stCondLst>
                                        </p:cTn>
                                        <p:tgtEl>
                                          <p:spTgt spid="13"/>
                                        </p:tgtEl>
                                      </p:cBhvr>
                                      <p:to x="100000" y="100000"/>
                                    </p:animScale>
                                    <p:animScale>
                                      <p:cBhvr>
                                        <p:cTn id="17" dur="20">
                                          <p:stCondLst>
                                            <p:cond delay="1231"/>
                                          </p:stCondLst>
                                        </p:cTn>
                                        <p:tgtEl>
                                          <p:spTgt spid="13"/>
                                        </p:tgtEl>
                                      </p:cBhvr>
                                      <p:to x="100000" y="90000"/>
                                    </p:animScale>
                                    <p:animScale>
                                      <p:cBhvr>
                                        <p:cTn id="18" dur="124" decel="50000">
                                          <p:stCondLst>
                                            <p:cond delay="1251"/>
                                          </p:stCondLst>
                                        </p:cTn>
                                        <p:tgtEl>
                                          <p:spTgt spid="13"/>
                                        </p:tgtEl>
                                      </p:cBhvr>
                                      <p:to x="100000" y="100000"/>
                                    </p:animScale>
                                    <p:animScale>
                                      <p:cBhvr>
                                        <p:cTn id="19" dur="20">
                                          <p:stCondLst>
                                            <p:cond delay="1356"/>
                                          </p:stCondLst>
                                        </p:cTn>
                                        <p:tgtEl>
                                          <p:spTgt spid="13"/>
                                        </p:tgtEl>
                                      </p:cBhvr>
                                      <p:to x="100000" y="95000"/>
                                    </p:animScale>
                                    <p:animScale>
                                      <p:cBhvr>
                                        <p:cTn id="20" dur="124" decel="50000">
                                          <p:stCondLst>
                                            <p:cond delay="1376"/>
                                          </p:stCondLst>
                                        </p:cTn>
                                        <p:tgtEl>
                                          <p:spTgt spid="13"/>
                                        </p:tgtEl>
                                      </p:cBhvr>
                                      <p:to x="100000" y="100000"/>
                                    </p:animScale>
                                  </p:childTnLst>
                                </p:cTn>
                              </p:par>
                            </p:childTnLst>
                          </p:cTn>
                        </p:par>
                        <p:par>
                          <p:cTn id="21" fill="hold">
                            <p:stCondLst>
                              <p:cond delay="1500"/>
                            </p:stCondLst>
                            <p:childTnLst>
                              <p:par>
                                <p:cTn id="22" presetID="26"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435">
                                          <p:stCondLst>
                                            <p:cond delay="0"/>
                                          </p:stCondLst>
                                        </p:cTn>
                                        <p:tgtEl>
                                          <p:spTgt spid="2"/>
                                        </p:tgtEl>
                                      </p:cBhvr>
                                    </p:animEffect>
                                    <p:anim calcmode="lin" valueType="num">
                                      <p:cBhvr>
                                        <p:cTn id="25"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28"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29"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30" dur="20">
                                          <p:stCondLst>
                                            <p:cond delay="487"/>
                                          </p:stCondLst>
                                        </p:cTn>
                                        <p:tgtEl>
                                          <p:spTgt spid="2"/>
                                        </p:tgtEl>
                                      </p:cBhvr>
                                      <p:to x="100000" y="60000"/>
                                    </p:animScale>
                                    <p:animScale>
                                      <p:cBhvr>
                                        <p:cTn id="31" dur="124" decel="50000">
                                          <p:stCondLst>
                                            <p:cond delay="507"/>
                                          </p:stCondLst>
                                        </p:cTn>
                                        <p:tgtEl>
                                          <p:spTgt spid="2"/>
                                        </p:tgtEl>
                                      </p:cBhvr>
                                      <p:to x="100000" y="100000"/>
                                    </p:animScale>
                                    <p:animScale>
                                      <p:cBhvr>
                                        <p:cTn id="32" dur="20">
                                          <p:stCondLst>
                                            <p:cond delay="984"/>
                                          </p:stCondLst>
                                        </p:cTn>
                                        <p:tgtEl>
                                          <p:spTgt spid="2"/>
                                        </p:tgtEl>
                                      </p:cBhvr>
                                      <p:to x="100000" y="80000"/>
                                    </p:animScale>
                                    <p:animScale>
                                      <p:cBhvr>
                                        <p:cTn id="33" dur="124" decel="50000">
                                          <p:stCondLst>
                                            <p:cond delay="1004"/>
                                          </p:stCondLst>
                                        </p:cTn>
                                        <p:tgtEl>
                                          <p:spTgt spid="2"/>
                                        </p:tgtEl>
                                      </p:cBhvr>
                                      <p:to x="100000" y="100000"/>
                                    </p:animScale>
                                    <p:animScale>
                                      <p:cBhvr>
                                        <p:cTn id="34" dur="20">
                                          <p:stCondLst>
                                            <p:cond delay="1231"/>
                                          </p:stCondLst>
                                        </p:cTn>
                                        <p:tgtEl>
                                          <p:spTgt spid="2"/>
                                        </p:tgtEl>
                                      </p:cBhvr>
                                      <p:to x="100000" y="90000"/>
                                    </p:animScale>
                                    <p:animScale>
                                      <p:cBhvr>
                                        <p:cTn id="35" dur="124" decel="50000">
                                          <p:stCondLst>
                                            <p:cond delay="1251"/>
                                          </p:stCondLst>
                                        </p:cTn>
                                        <p:tgtEl>
                                          <p:spTgt spid="2"/>
                                        </p:tgtEl>
                                      </p:cBhvr>
                                      <p:to x="100000" y="100000"/>
                                    </p:animScale>
                                    <p:animScale>
                                      <p:cBhvr>
                                        <p:cTn id="36" dur="20">
                                          <p:stCondLst>
                                            <p:cond delay="1356"/>
                                          </p:stCondLst>
                                        </p:cTn>
                                        <p:tgtEl>
                                          <p:spTgt spid="2"/>
                                        </p:tgtEl>
                                      </p:cBhvr>
                                      <p:to x="100000" y="95000"/>
                                    </p:animScale>
                                    <p:animScale>
                                      <p:cBhvr>
                                        <p:cTn id="37" dur="124" decel="50000">
                                          <p:stCondLst>
                                            <p:cond delay="1376"/>
                                          </p:stCondLst>
                                        </p:cTn>
                                        <p:tgtEl>
                                          <p:spTgt spid="2"/>
                                        </p:tgtEl>
                                      </p:cBhvr>
                                      <p:to x="100000" y="100000"/>
                                    </p:animScale>
                                  </p:childTnLst>
                                </p:cTn>
                              </p:par>
                            </p:childTnLst>
                          </p:cTn>
                        </p:par>
                        <p:par>
                          <p:cTn id="38" fill="hold">
                            <p:stCondLst>
                              <p:cond delay="3000"/>
                            </p:stCondLst>
                            <p:childTnLst>
                              <p:par>
                                <p:cTn id="39" presetID="45"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0"/>
                                        <p:tgtEl>
                                          <p:spTgt spid="12"/>
                                        </p:tgtEl>
                                      </p:cBhvr>
                                    </p:animEffect>
                                    <p:anim calcmode="lin" valueType="num">
                                      <p:cBhvr>
                                        <p:cTn id="42" dur="2000" fill="hold"/>
                                        <p:tgtEl>
                                          <p:spTgt spid="12"/>
                                        </p:tgtEl>
                                        <p:attrNameLst>
                                          <p:attrName>ppt_w</p:attrName>
                                        </p:attrNameLst>
                                      </p:cBhvr>
                                      <p:tavLst>
                                        <p:tav tm="0" fmla="#ppt_w*sin(2.5*pi*$)">
                                          <p:val>
                                            <p:fltVal val="0"/>
                                          </p:val>
                                        </p:tav>
                                        <p:tav tm="100000">
                                          <p:val>
                                            <p:fltVal val="1"/>
                                          </p:val>
                                        </p:tav>
                                      </p:tavLst>
                                    </p:anim>
                                    <p:anim calcmode="lin" valueType="num">
                                      <p:cBhvr>
                                        <p:cTn id="43"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9">
                                            <p:txEl>
                                              <p:pRg st="0" end="0"/>
                                            </p:txEl>
                                          </p:spTgt>
                                        </p:tgtEl>
                                        <p:attrNameLst>
                                          <p:attrName>style.visibility</p:attrName>
                                        </p:attrNameLst>
                                      </p:cBhvr>
                                      <p:to>
                                        <p:strVal val="visible"/>
                                      </p:to>
                                    </p:set>
                                    <p:animEffect transition="in" filter="fade">
                                      <p:cBhvr>
                                        <p:cTn id="53" dur="1000"/>
                                        <p:tgtEl>
                                          <p:spTgt spid="9">
                                            <p:txEl>
                                              <p:pRg st="0" end="0"/>
                                            </p:txEl>
                                          </p:spTgt>
                                        </p:tgtEl>
                                      </p:cBhvr>
                                    </p:animEffect>
                                    <p:anim calcmode="lin" valueType="num">
                                      <p:cBhvr>
                                        <p:cTn id="5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9">
                                            <p:txEl>
                                              <p:pRg st="1" end="1"/>
                                            </p:txEl>
                                          </p:spTgt>
                                        </p:tgtEl>
                                        <p:attrNameLst>
                                          <p:attrName>style.visibility</p:attrName>
                                        </p:attrNameLst>
                                      </p:cBhvr>
                                      <p:to>
                                        <p:strVal val="visible"/>
                                      </p:to>
                                    </p:set>
                                    <p:animEffect transition="in" filter="fade">
                                      <p:cBhvr>
                                        <p:cTn id="59" dur="1000"/>
                                        <p:tgtEl>
                                          <p:spTgt spid="9">
                                            <p:txEl>
                                              <p:pRg st="1" end="1"/>
                                            </p:txEl>
                                          </p:spTgt>
                                        </p:tgtEl>
                                      </p:cBhvr>
                                    </p:animEffect>
                                    <p:anim calcmode="lin" valueType="num">
                                      <p:cBhvr>
                                        <p:cTn id="6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9">
                                            <p:txEl>
                                              <p:pRg st="2" end="2"/>
                                            </p:txEl>
                                          </p:spTgt>
                                        </p:tgtEl>
                                        <p:attrNameLst>
                                          <p:attrName>style.visibility</p:attrName>
                                        </p:attrNameLst>
                                      </p:cBhvr>
                                      <p:to>
                                        <p:strVal val="visible"/>
                                      </p:to>
                                    </p:set>
                                    <p:animEffect transition="in" filter="fade">
                                      <p:cBhvr>
                                        <p:cTn id="65" dur="1000"/>
                                        <p:tgtEl>
                                          <p:spTgt spid="9">
                                            <p:txEl>
                                              <p:pRg st="2" end="2"/>
                                            </p:txEl>
                                          </p:spTgt>
                                        </p:tgtEl>
                                      </p:cBhvr>
                                    </p:animEffect>
                                    <p:anim calcmode="lin" valueType="num">
                                      <p:cBhvr>
                                        <p:cTn id="6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uiExpand="1" build="p"/>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4699"/>
            <a:ext cx="12192000" cy="6858000"/>
          </a:xfrm>
          <a:prstGeom prst="rect">
            <a:avLst/>
          </a:prstGeom>
        </p:spPr>
      </p:pic>
      <p:grpSp>
        <p:nvGrpSpPr>
          <p:cNvPr id="6" name="组合 5"/>
          <p:cNvGrpSpPr/>
          <p:nvPr/>
        </p:nvGrpSpPr>
        <p:grpSpPr>
          <a:xfrm>
            <a:off x="680332" y="3390392"/>
            <a:ext cx="8821701" cy="1245377"/>
            <a:chOff x="618223" y="2920621"/>
            <a:chExt cx="7771170" cy="1765227"/>
          </a:xfrm>
        </p:grpSpPr>
        <p:sp>
          <p:nvSpPr>
            <p:cNvPr id="7" name="文本框 6"/>
            <p:cNvSpPr txBox="1"/>
            <p:nvPr/>
          </p:nvSpPr>
          <p:spPr>
            <a:xfrm>
              <a:off x="660399" y="2920621"/>
              <a:ext cx="7685117" cy="1765026"/>
            </a:xfrm>
            <a:prstGeom prst="rect">
              <a:avLst/>
            </a:prstGeom>
            <a:noFill/>
          </p:spPr>
          <p:txBody>
            <a:bodyPr wrap="square" rtlCol="0">
              <a:spAutoFit/>
            </a:bodyPr>
            <a:lstStyle/>
            <a:p>
              <a:r>
                <a:rPr lang="zh-CN" altLang="en-US" sz="7500" b="1" spc="1200" dirty="0">
                  <a:ln w="38100">
                    <a:solidFill>
                      <a:srgbClr val="F88092"/>
                    </a:solidFill>
                  </a:ln>
                  <a:solidFill>
                    <a:srgbClr val="F88092"/>
                  </a:solidFill>
                  <a:effectLst>
                    <a:outerShdw blurRad="50800" dist="38100" dir="5400000" algn="t" rotWithShape="0">
                      <a:prstClr val="black">
                        <a:alpha val="40000"/>
                      </a:prstClr>
                    </a:outerShdw>
                  </a:effectLst>
                  <a:latin typeface="仓耳羽辰体-谷力 W05" panose="02020400000000000000" pitchFamily="18" charset="-122"/>
                  <a:ea typeface="仓耳羽辰体-谷力 W05" panose="02020400000000000000" pitchFamily="18" charset="-122"/>
                  <a:cs typeface="阿里巴巴普惠体 B" panose="00020600040101010101" pitchFamily="18" charset="-122"/>
                </a:rPr>
                <a:t>少年吸毒原因</a:t>
              </a:r>
              <a:endParaRPr lang="zh-CN" altLang="en-US" sz="7500" b="1" spc="1200" dirty="0">
                <a:ln w="38100">
                  <a:solidFill>
                    <a:srgbClr val="F88092"/>
                  </a:solidFill>
                </a:ln>
                <a:solidFill>
                  <a:srgbClr val="F88092"/>
                </a:solidFill>
                <a:effectLst>
                  <a:outerShdw blurRad="50800" dist="38100" dir="5400000" algn="t" rotWithShape="0">
                    <a:prstClr val="black">
                      <a:alpha val="40000"/>
                    </a:prstClr>
                  </a:outerShdw>
                </a:effectLst>
                <a:latin typeface="仓耳羽辰体-谷力 W05" panose="02020400000000000000" pitchFamily="18" charset="-122"/>
                <a:ea typeface="仓耳羽辰体-谷力 W05" panose="02020400000000000000" pitchFamily="18" charset="-122"/>
                <a:cs typeface="阿里巴巴普惠体 B" panose="00020600040101010101" pitchFamily="18" charset="-122"/>
              </a:endParaRPr>
            </a:p>
          </p:txBody>
        </p:sp>
        <p:sp>
          <p:nvSpPr>
            <p:cNvPr id="8" name="文本框 7"/>
            <p:cNvSpPr txBox="1"/>
            <p:nvPr/>
          </p:nvSpPr>
          <p:spPr>
            <a:xfrm>
              <a:off x="618223" y="2920822"/>
              <a:ext cx="7771170" cy="1765026"/>
            </a:xfrm>
            <a:prstGeom prst="rect">
              <a:avLst/>
            </a:prstGeom>
            <a:noFill/>
          </p:spPr>
          <p:txBody>
            <a:bodyPr wrap="square" rtlCol="0">
              <a:spAutoFit/>
            </a:bodyPr>
            <a:lstStyle/>
            <a:p>
              <a:r>
                <a:rPr lang="zh-CN" altLang="en-US" sz="7500" b="1" spc="1200" dirty="0">
                  <a:solidFill>
                    <a:schemeClr val="bg1"/>
                  </a:solidFill>
                  <a:latin typeface="仓耳羽辰体-谷力 W05" panose="02020400000000000000" pitchFamily="18" charset="-122"/>
                  <a:ea typeface="仓耳羽辰体-谷力 W05" panose="02020400000000000000" pitchFamily="18" charset="-122"/>
                  <a:cs typeface="阿里巴巴普惠体 B" panose="00020600040101010101" pitchFamily="18" charset="-122"/>
                </a:rPr>
                <a:t>少年吸毒原因</a:t>
              </a:r>
              <a:endParaRPr lang="zh-CN" altLang="en-US" sz="7500" b="1" spc="1200" dirty="0">
                <a:solidFill>
                  <a:schemeClr val="bg1"/>
                </a:solidFill>
                <a:latin typeface="仓耳羽辰体-谷力 W05" panose="02020400000000000000" pitchFamily="18" charset="-122"/>
                <a:ea typeface="仓耳羽辰体-谷力 W05" panose="02020400000000000000" pitchFamily="18" charset="-122"/>
                <a:cs typeface="阿里巴巴普惠体 B" panose="00020600040101010101" pitchFamily="18" charset="-122"/>
              </a:endParaRPr>
            </a:p>
          </p:txBody>
        </p:sp>
      </p:grpSp>
      <p:grpSp>
        <p:nvGrpSpPr>
          <p:cNvPr id="9" name="组合 8"/>
          <p:cNvGrpSpPr/>
          <p:nvPr/>
        </p:nvGrpSpPr>
        <p:grpSpPr>
          <a:xfrm>
            <a:off x="712717" y="2125393"/>
            <a:ext cx="5330967" cy="858293"/>
            <a:chOff x="660400" y="1103004"/>
            <a:chExt cx="5330967" cy="858293"/>
          </a:xfrm>
        </p:grpSpPr>
        <p:sp>
          <p:nvSpPr>
            <p:cNvPr id="10" name="文本框 9"/>
            <p:cNvSpPr txBox="1"/>
            <p:nvPr/>
          </p:nvSpPr>
          <p:spPr>
            <a:xfrm>
              <a:off x="660400" y="1130300"/>
              <a:ext cx="5330967" cy="830997"/>
            </a:xfrm>
            <a:prstGeom prst="rect">
              <a:avLst/>
            </a:prstGeom>
            <a:noFill/>
          </p:spPr>
          <p:txBody>
            <a:bodyPr wrap="square" rtlCol="0">
              <a:spAutoFit/>
            </a:bodyPr>
            <a:lstStyle/>
            <a:p>
              <a:r>
                <a:rPr lang="en-US" altLang="zh-CN" sz="4800" b="1" spc="600" dirty="0">
                  <a:ln w="38100">
                    <a:solidFill>
                      <a:srgbClr val="F88092"/>
                    </a:solidFill>
                  </a:ln>
                  <a:solidFill>
                    <a:srgbClr val="F88092"/>
                  </a:solidFill>
                  <a:effectLst>
                    <a:outerShdw blurRad="50800" dist="38100" dir="5400000" algn="t" rotWithShape="0">
                      <a:prstClr val="black">
                        <a:alpha val="40000"/>
                      </a:prstClr>
                    </a:outerShdw>
                  </a:effectLst>
                  <a:latin typeface="Broadway" panose="04040905080B02020502" pitchFamily="82" charset="0"/>
                </a:rPr>
                <a:t>PART</a:t>
              </a:r>
              <a:endParaRPr lang="zh-CN" altLang="en-US" sz="4800" b="1" spc="600" dirty="0">
                <a:ln w="38100">
                  <a:solidFill>
                    <a:srgbClr val="F88092"/>
                  </a:solidFill>
                </a:ln>
                <a:solidFill>
                  <a:srgbClr val="F88092"/>
                </a:solidFill>
                <a:effectLst>
                  <a:outerShdw blurRad="50800" dist="38100" dir="5400000" algn="t" rotWithShape="0">
                    <a:prstClr val="black">
                      <a:alpha val="40000"/>
                    </a:prstClr>
                  </a:outerShdw>
                </a:effectLst>
                <a:latin typeface="Broadway" panose="04040905080B02020502" pitchFamily="82" charset="0"/>
              </a:endParaRPr>
            </a:p>
          </p:txBody>
        </p:sp>
        <p:sp>
          <p:nvSpPr>
            <p:cNvPr id="11" name="文本框 10"/>
            <p:cNvSpPr txBox="1"/>
            <p:nvPr/>
          </p:nvSpPr>
          <p:spPr>
            <a:xfrm>
              <a:off x="674048" y="1103004"/>
              <a:ext cx="3160620" cy="830997"/>
            </a:xfrm>
            <a:prstGeom prst="rect">
              <a:avLst/>
            </a:prstGeom>
            <a:noFill/>
          </p:spPr>
          <p:txBody>
            <a:bodyPr wrap="square" rtlCol="0">
              <a:spAutoFit/>
            </a:bodyPr>
            <a:lstStyle/>
            <a:p>
              <a:r>
                <a:rPr lang="en-US" altLang="zh-CN" sz="4800" spc="600" dirty="0">
                  <a:solidFill>
                    <a:schemeClr val="bg1"/>
                  </a:solidFill>
                  <a:latin typeface="Broadway" panose="04040905080B02020502" pitchFamily="82" charset="0"/>
                </a:rPr>
                <a:t>PART</a:t>
              </a:r>
              <a:endParaRPr lang="zh-CN" altLang="en-US" sz="4800" spc="600" dirty="0">
                <a:solidFill>
                  <a:schemeClr val="bg1"/>
                </a:solidFill>
                <a:latin typeface="Broadway" panose="04040905080B02020502" pitchFamily="82" charset="0"/>
              </a:endParaRPr>
            </a:p>
          </p:txBody>
        </p:sp>
      </p:grpSp>
      <p:grpSp>
        <p:nvGrpSpPr>
          <p:cNvPr id="12" name="组合 11"/>
          <p:cNvGrpSpPr/>
          <p:nvPr/>
        </p:nvGrpSpPr>
        <p:grpSpPr>
          <a:xfrm>
            <a:off x="3090805" y="1958209"/>
            <a:ext cx="1025477" cy="1025477"/>
            <a:chOff x="5719665" y="3052665"/>
            <a:chExt cx="752671" cy="752671"/>
          </a:xfrm>
        </p:grpSpPr>
        <p:grpSp>
          <p:nvGrpSpPr>
            <p:cNvPr id="13" name="组合 12"/>
            <p:cNvGrpSpPr/>
            <p:nvPr/>
          </p:nvGrpSpPr>
          <p:grpSpPr>
            <a:xfrm>
              <a:off x="5719665" y="3052665"/>
              <a:ext cx="752671" cy="752671"/>
              <a:chOff x="6162397" y="2580743"/>
              <a:chExt cx="752671" cy="752671"/>
            </a:xfrm>
          </p:grpSpPr>
          <p:sp>
            <p:nvSpPr>
              <p:cNvPr id="15" name="椭圆 14"/>
              <p:cNvSpPr/>
              <p:nvPr/>
            </p:nvSpPr>
            <p:spPr>
              <a:xfrm>
                <a:off x="6162397" y="2580743"/>
                <a:ext cx="752671" cy="752671"/>
              </a:xfrm>
              <a:prstGeom prst="ellipse">
                <a:avLst/>
              </a:prstGeom>
              <a:noFill/>
              <a:ln>
                <a:solidFill>
                  <a:srgbClr val="F88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椭圆 15"/>
              <p:cNvSpPr/>
              <p:nvPr/>
            </p:nvSpPr>
            <p:spPr>
              <a:xfrm>
                <a:off x="6219446" y="2649828"/>
                <a:ext cx="638574" cy="638574"/>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F88092"/>
                  </a:solidFill>
                </a:endParaRPr>
              </a:p>
            </p:txBody>
          </p:sp>
        </p:grpSp>
        <p:sp>
          <p:nvSpPr>
            <p:cNvPr id="14" name="矩形 13"/>
            <p:cNvSpPr/>
            <p:nvPr/>
          </p:nvSpPr>
          <p:spPr>
            <a:xfrm>
              <a:off x="5798801" y="3168800"/>
              <a:ext cx="594397" cy="609928"/>
            </a:xfrm>
            <a:prstGeom prst="rect">
              <a:avLst/>
            </a:prstGeom>
          </p:spPr>
          <p:txBody>
            <a:bodyPr wrap="none">
              <a:spAutoFit/>
            </a:bodyPr>
            <a:lstStyle/>
            <a:p>
              <a:pPr lvl="0" algn="ctr"/>
              <a:r>
                <a:rPr lang="en-US" altLang="zh-CN" sz="4800" b="1" dirty="0">
                  <a:solidFill>
                    <a:srgbClr val="F88092"/>
                  </a:solidFill>
                </a:rPr>
                <a:t>04</a:t>
              </a:r>
              <a:endParaRPr lang="zh-CN" altLang="en-US" sz="4800" b="1" dirty="0">
                <a:solidFill>
                  <a:srgbClr val="F88092"/>
                </a:solidFill>
              </a:endParaRPr>
            </a:p>
          </p:txBody>
        </p:sp>
      </p:grpSp>
      <p:pic>
        <p:nvPicPr>
          <p:cNvPr id="17" name="图片 16"/>
          <p:cNvPicPr>
            <a:picLocks noChangeAspect="1"/>
          </p:cNvPicPr>
          <p:nvPr/>
        </p:nvPicPr>
        <p:blipFill>
          <a:blip r:embed="rId2"/>
          <a:stretch>
            <a:fillRect/>
          </a:stretch>
        </p:blipFill>
        <p:spPr>
          <a:xfrm>
            <a:off x="8652793" y="2152689"/>
            <a:ext cx="2857500" cy="2847975"/>
          </a:xfrm>
          <a:prstGeom prst="rect">
            <a:avLst/>
          </a:prstGeom>
          <a:effectLst>
            <a:softEdge rad="165100"/>
          </a:effectLst>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750" fill="hold"/>
                                        <p:tgtEl>
                                          <p:spTgt spid="12"/>
                                        </p:tgtEl>
                                        <p:attrNameLst>
                                          <p:attrName>ppt_w</p:attrName>
                                        </p:attrNameLst>
                                      </p:cBhvr>
                                      <p:tavLst>
                                        <p:tav tm="0">
                                          <p:val>
                                            <p:fltVal val="0"/>
                                          </p:val>
                                        </p:tav>
                                        <p:tav tm="100000">
                                          <p:val>
                                            <p:strVal val="#ppt_w"/>
                                          </p:val>
                                        </p:tav>
                                      </p:tavLst>
                                    </p:anim>
                                    <p:anim calcmode="lin" valueType="num">
                                      <p:cBhvr>
                                        <p:cTn id="14" dur="750" fill="hold"/>
                                        <p:tgtEl>
                                          <p:spTgt spid="12"/>
                                        </p:tgtEl>
                                        <p:attrNameLst>
                                          <p:attrName>ppt_h</p:attrName>
                                        </p:attrNameLst>
                                      </p:cBhvr>
                                      <p:tavLst>
                                        <p:tav tm="0">
                                          <p:val>
                                            <p:fltVal val="0"/>
                                          </p:val>
                                        </p:tav>
                                        <p:tav tm="100000">
                                          <p:val>
                                            <p:strVal val="#ppt_h"/>
                                          </p:val>
                                        </p:tav>
                                      </p:tavLst>
                                    </p:anim>
                                    <p:animEffect transition="in" filter="fade">
                                      <p:cBhvr>
                                        <p:cTn id="15" dur="750"/>
                                        <p:tgtEl>
                                          <p:spTgt spid="12"/>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iSḻiḓe"/>
          <p:cNvSpPr/>
          <p:nvPr/>
        </p:nvSpPr>
        <p:spPr bwMode="auto">
          <a:xfrm rot="16200000">
            <a:off x="1193377" y="1390674"/>
            <a:ext cx="4377611" cy="4076651"/>
          </a:xfrm>
          <a:prstGeom prst="triangle">
            <a:avLst/>
          </a:prstGeom>
          <a:gradFill flip="none" rotWithShape="1">
            <a:gsLst>
              <a:gs pos="39000">
                <a:schemeClr val="tx2">
                  <a:lumMod val="20000"/>
                  <a:lumOff val="80000"/>
                </a:schemeClr>
              </a:gs>
              <a:gs pos="100000">
                <a:schemeClr val="bg1">
                  <a:alpha val="48000"/>
                </a:schemeClr>
              </a:gs>
            </a:gsLst>
            <a:lin ang="5400000" scaled="1"/>
            <a:tileRect/>
          </a:gradFill>
          <a:ln w="9525">
            <a:noFill/>
            <a:round/>
          </a:ln>
        </p:spPr>
        <p:txBody>
          <a:bodyPr anchor="ctr"/>
          <a:lstStyle/>
          <a:p>
            <a:pPr algn="ctr"/>
          </a:p>
        </p:txBody>
      </p:sp>
      <p:grpSp>
        <p:nvGrpSpPr>
          <p:cNvPr id="4" name="íṥḷídê"/>
          <p:cNvGrpSpPr/>
          <p:nvPr/>
        </p:nvGrpSpPr>
        <p:grpSpPr>
          <a:xfrm>
            <a:off x="5594017" y="1251826"/>
            <a:ext cx="3900413" cy="985659"/>
            <a:chOff x="6525364" y="1420756"/>
            <a:chExt cx="3678465" cy="845197"/>
          </a:xfrm>
        </p:grpSpPr>
        <p:sp>
          <p:nvSpPr>
            <p:cNvPr id="6" name="îŝļiḑè"/>
            <p:cNvSpPr/>
            <p:nvPr/>
          </p:nvSpPr>
          <p:spPr>
            <a:xfrm>
              <a:off x="6525364" y="1420756"/>
              <a:ext cx="134784" cy="70917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endParaRPr>
            </a:p>
          </p:txBody>
        </p:sp>
        <p:sp>
          <p:nvSpPr>
            <p:cNvPr id="8" name="ïṥ1ïḍê"/>
            <p:cNvSpPr txBox="1"/>
            <p:nvPr/>
          </p:nvSpPr>
          <p:spPr bwMode="auto">
            <a:xfrm>
              <a:off x="6747654" y="1441928"/>
              <a:ext cx="3456175" cy="8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en-US" altLang="zh-CN" sz="1600" b="1" dirty="0"/>
                <a:t>01.</a:t>
              </a:r>
              <a:r>
                <a:rPr lang="zh-CN" altLang="en-US" sz="1600" b="1" dirty="0"/>
                <a:t>盲目好奇</a:t>
              </a:r>
              <a:endParaRPr lang="en-US" altLang="zh-CN" sz="1600" b="1" dirty="0"/>
            </a:p>
            <a:p>
              <a:pPr>
                <a:spcBef>
                  <a:spcPct val="0"/>
                </a:spcBef>
              </a:pPr>
              <a:r>
                <a:rPr lang="en-US" altLang="zh-CN" sz="1600" b="1" dirty="0"/>
                <a:t>02.</a:t>
              </a:r>
              <a:r>
                <a:rPr lang="zh-CN" altLang="en-US" sz="1600" b="1" dirty="0"/>
                <a:t>慕虚荣，赶时髦</a:t>
              </a:r>
              <a:endParaRPr lang="en-US" altLang="zh-CN" sz="1600" b="1" dirty="0"/>
            </a:p>
            <a:p>
              <a:pPr eaLnBrk="1" hangingPunct="1">
                <a:lnSpc>
                  <a:spcPct val="100000"/>
                </a:lnSpc>
                <a:spcBef>
                  <a:spcPct val="0"/>
                </a:spcBef>
                <a:buFontTx/>
                <a:buNone/>
              </a:pPr>
              <a:endParaRPr lang="en-US" altLang="zh-CN" sz="1600" b="1" dirty="0"/>
            </a:p>
          </p:txBody>
        </p:sp>
      </p:grpSp>
      <p:grpSp>
        <p:nvGrpSpPr>
          <p:cNvPr id="9" name="íṣ1îḍe"/>
          <p:cNvGrpSpPr/>
          <p:nvPr/>
        </p:nvGrpSpPr>
        <p:grpSpPr>
          <a:xfrm>
            <a:off x="5594017" y="2478053"/>
            <a:ext cx="3897674" cy="885135"/>
            <a:chOff x="6525364" y="2666071"/>
            <a:chExt cx="3897674" cy="885135"/>
          </a:xfrm>
        </p:grpSpPr>
        <p:sp>
          <p:nvSpPr>
            <p:cNvPr id="10" name="íśļíḓè"/>
            <p:cNvSpPr/>
            <p:nvPr/>
          </p:nvSpPr>
          <p:spPr>
            <a:xfrm>
              <a:off x="6525364" y="2666071"/>
              <a:ext cx="134784" cy="7091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endParaRPr>
            </a:p>
          </p:txBody>
        </p:sp>
        <p:sp>
          <p:nvSpPr>
            <p:cNvPr id="12" name="îṣḷîḋé"/>
            <p:cNvSpPr txBox="1"/>
            <p:nvPr/>
          </p:nvSpPr>
          <p:spPr bwMode="auto">
            <a:xfrm>
              <a:off x="6761065" y="2732740"/>
              <a:ext cx="3661973" cy="81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en-US" altLang="zh-CN" sz="1600" b="1" dirty="0"/>
                <a:t>03.</a:t>
              </a:r>
              <a:r>
                <a:rPr lang="zh-CN" altLang="en-US" sz="1600" b="1" dirty="0"/>
                <a:t>追求刺激和享乐</a:t>
              </a:r>
              <a:endParaRPr lang="en-US" altLang="zh-CN" sz="1600" b="1" dirty="0"/>
            </a:p>
            <a:p>
              <a:pPr>
                <a:spcBef>
                  <a:spcPct val="0"/>
                </a:spcBef>
              </a:pPr>
              <a:r>
                <a:rPr lang="en-US" altLang="zh-CN" sz="1600" b="1" dirty="0"/>
                <a:t>04.</a:t>
              </a:r>
              <a:r>
                <a:rPr lang="zh-CN" altLang="en-US" sz="1600" b="1" dirty="0"/>
                <a:t>无知和轻信</a:t>
              </a:r>
              <a:endParaRPr lang="en-US" altLang="zh-CN" sz="1600" b="1" dirty="0"/>
            </a:p>
            <a:p>
              <a:pPr eaLnBrk="1" hangingPunct="1">
                <a:lnSpc>
                  <a:spcPct val="100000"/>
                </a:lnSpc>
                <a:spcBef>
                  <a:spcPct val="0"/>
                </a:spcBef>
                <a:buFontTx/>
                <a:buNone/>
              </a:pPr>
              <a:endParaRPr lang="en-US" altLang="zh-CN" sz="1600" b="1" dirty="0"/>
            </a:p>
          </p:txBody>
        </p:sp>
      </p:grpSp>
      <p:grpSp>
        <p:nvGrpSpPr>
          <p:cNvPr id="13" name="ísļïdé"/>
          <p:cNvGrpSpPr/>
          <p:nvPr/>
        </p:nvGrpSpPr>
        <p:grpSpPr>
          <a:xfrm>
            <a:off x="5594017" y="3695718"/>
            <a:ext cx="3897674" cy="865699"/>
            <a:chOff x="6525364" y="3883736"/>
            <a:chExt cx="3897674" cy="865699"/>
          </a:xfrm>
        </p:grpSpPr>
        <p:sp>
          <p:nvSpPr>
            <p:cNvPr id="14" name="ïṥliḑé"/>
            <p:cNvSpPr/>
            <p:nvPr/>
          </p:nvSpPr>
          <p:spPr>
            <a:xfrm>
              <a:off x="6525364" y="3883736"/>
              <a:ext cx="134784" cy="70917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endParaRPr>
            </a:p>
          </p:txBody>
        </p:sp>
        <p:sp>
          <p:nvSpPr>
            <p:cNvPr id="16" name="ïsļiďè"/>
            <p:cNvSpPr txBox="1"/>
            <p:nvPr/>
          </p:nvSpPr>
          <p:spPr bwMode="auto">
            <a:xfrm>
              <a:off x="6763804" y="4040262"/>
              <a:ext cx="3659234" cy="70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en-US" altLang="zh-CN" sz="1600" b="1" dirty="0"/>
                <a:t>05.</a:t>
              </a:r>
              <a:r>
                <a:rPr lang="zh-CN" altLang="en-US" sz="1600" b="1" dirty="0"/>
                <a:t>交友不慎</a:t>
              </a:r>
              <a:endParaRPr lang="en-US" altLang="zh-CN" sz="1600" b="1" dirty="0"/>
            </a:p>
            <a:p>
              <a:pPr>
                <a:spcBef>
                  <a:spcPct val="0"/>
                </a:spcBef>
              </a:pPr>
              <a:r>
                <a:rPr lang="en-US" altLang="zh-CN" sz="1600" b="1" dirty="0"/>
                <a:t>06.</a:t>
              </a:r>
              <a:r>
                <a:rPr lang="zh-CN" altLang="en-US" sz="1600" b="1" dirty="0"/>
                <a:t>赌气或逆反心理</a:t>
              </a:r>
              <a:endParaRPr lang="en-US" altLang="zh-CN" sz="1600" b="1" dirty="0"/>
            </a:p>
            <a:p>
              <a:pPr eaLnBrk="1" hangingPunct="1">
                <a:lnSpc>
                  <a:spcPct val="100000"/>
                </a:lnSpc>
                <a:spcBef>
                  <a:spcPct val="0"/>
                </a:spcBef>
                <a:buFontTx/>
                <a:buNone/>
              </a:pPr>
              <a:endParaRPr lang="en-US" altLang="zh-CN" sz="1600" b="1" dirty="0"/>
            </a:p>
          </p:txBody>
        </p:sp>
      </p:grpSp>
      <p:grpSp>
        <p:nvGrpSpPr>
          <p:cNvPr id="17" name="íś1îḍé"/>
          <p:cNvGrpSpPr/>
          <p:nvPr/>
        </p:nvGrpSpPr>
        <p:grpSpPr>
          <a:xfrm>
            <a:off x="5594017" y="4912237"/>
            <a:ext cx="3894935" cy="1127247"/>
            <a:chOff x="6525364" y="5100255"/>
            <a:chExt cx="3894935" cy="1127247"/>
          </a:xfrm>
        </p:grpSpPr>
        <p:sp>
          <p:nvSpPr>
            <p:cNvPr id="18" name="î$1íḍé"/>
            <p:cNvSpPr/>
            <p:nvPr/>
          </p:nvSpPr>
          <p:spPr>
            <a:xfrm>
              <a:off x="6525364" y="5100255"/>
              <a:ext cx="134784" cy="7091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endParaRPr>
            </a:p>
          </p:txBody>
        </p:sp>
        <p:sp>
          <p:nvSpPr>
            <p:cNvPr id="20" name="ïslíďê"/>
            <p:cNvSpPr txBox="1"/>
            <p:nvPr/>
          </p:nvSpPr>
          <p:spPr bwMode="auto">
            <a:xfrm>
              <a:off x="6761065" y="5311499"/>
              <a:ext cx="3659234" cy="91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en-US" altLang="zh-CN" sz="1600" b="1" dirty="0"/>
                <a:t>07.</a:t>
              </a:r>
              <a:r>
                <a:rPr lang="zh-CN" altLang="en-US" sz="1600" b="1" dirty="0"/>
                <a:t>诱骗胁迫</a:t>
              </a:r>
              <a:endParaRPr lang="en-US" altLang="zh-CN" sz="1600" b="1" dirty="0"/>
            </a:p>
            <a:p>
              <a:pPr>
                <a:spcBef>
                  <a:spcPct val="0"/>
                </a:spcBef>
              </a:pPr>
              <a:r>
                <a:rPr lang="en-US" altLang="zh-CN" sz="1600" b="1" dirty="0"/>
                <a:t>08.</a:t>
              </a:r>
              <a:r>
                <a:rPr lang="zh-CN" altLang="en-US" sz="1600" b="1" dirty="0"/>
                <a:t>自暴自弃</a:t>
              </a:r>
              <a:endParaRPr lang="en-US" altLang="zh-CN" sz="1600" b="1" dirty="0"/>
            </a:p>
            <a:p>
              <a:pPr>
                <a:spcBef>
                  <a:spcPct val="0"/>
                </a:spcBef>
              </a:pPr>
              <a:r>
                <a:rPr lang="zh-CN" altLang="en-US" sz="1600" b="1" dirty="0"/>
                <a:t>此外，家庭、学校、社会教育的因素也十分重要。</a:t>
              </a:r>
              <a:endParaRPr lang="en-US" altLang="zh-CN" sz="1600" b="1" dirty="0"/>
            </a:p>
            <a:p>
              <a:pPr eaLnBrk="1" hangingPunct="1">
                <a:lnSpc>
                  <a:spcPct val="100000"/>
                </a:lnSpc>
                <a:spcBef>
                  <a:spcPct val="0"/>
                </a:spcBef>
                <a:buFontTx/>
                <a:buNone/>
              </a:pPr>
              <a:endParaRPr lang="en-US" altLang="zh-CN" sz="1600" b="1" dirty="0"/>
            </a:p>
          </p:txBody>
        </p:sp>
      </p:grpSp>
      <p:pic>
        <p:nvPicPr>
          <p:cNvPr id="24"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983" y="-778122"/>
            <a:ext cx="4734660" cy="6858000"/>
          </a:xfrm>
          <a:prstGeom prst="rect">
            <a:avLst/>
          </a:prstGeom>
        </p:spPr>
      </p:pic>
      <p:sp>
        <p:nvSpPr>
          <p:cNvPr id="25" name="标题 1"/>
          <p:cNvSpPr txBox="1"/>
          <p:nvPr/>
        </p:nvSpPr>
        <p:spPr>
          <a:xfrm>
            <a:off x="2236591" y="3064266"/>
            <a:ext cx="2705827" cy="7294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a:t>吸毒原因</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75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7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75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0880" y="-239605"/>
            <a:ext cx="12192000" cy="6858000"/>
          </a:xfrm>
          <a:prstGeom prst="rect">
            <a:avLst/>
          </a:prstGeom>
        </p:spPr>
      </p:pic>
      <p:sp>
        <p:nvSpPr>
          <p:cNvPr id="3" name="矩形 2"/>
          <p:cNvSpPr/>
          <p:nvPr/>
        </p:nvSpPr>
        <p:spPr>
          <a:xfrm>
            <a:off x="1798955" y="471170"/>
            <a:ext cx="6689725" cy="521970"/>
          </a:xfrm>
          <a:prstGeom prst="rect">
            <a:avLst/>
          </a:prstGeom>
        </p:spPr>
        <p:txBody>
          <a:bodyPr wrap="square">
            <a:spAutoFit/>
          </a:bodyPr>
          <a:lstStyle/>
          <a:p>
            <a:pPr lvl="0" algn="l"/>
            <a:r>
              <a:rPr lang="zh-CN" altLang="en-US" sz="2800" b="1" spc="1200" dirty="0">
                <a:solidFill>
                  <a:srgbClr val="FFAFBA">
                    <a:lumMod val="50000"/>
                  </a:srgbClr>
                </a:solidFill>
                <a:sym typeface="+mn-ea"/>
              </a:rPr>
              <a:t>关于毒品的七个谎言</a:t>
            </a:r>
            <a:r>
              <a:rPr lang="zh-CN" altLang="en-US" sz="2800" b="1" spc="1200" dirty="0">
                <a:solidFill>
                  <a:srgbClr val="FFAFBA">
                    <a:lumMod val="50000"/>
                  </a:srgbClr>
                </a:solidFill>
              </a:rPr>
              <a:t>！！！</a:t>
            </a:r>
            <a:endParaRPr lang="zh-CN" altLang="en-US" sz="2800" b="1" spc="1200" dirty="0">
              <a:solidFill>
                <a:srgbClr val="FFAFBA">
                  <a:lumMod val="50000"/>
                </a:srgbClr>
              </a:solidFill>
            </a:endParaRPr>
          </a:p>
        </p:txBody>
      </p:sp>
      <p:pic>
        <p:nvPicPr>
          <p:cNvPr id="100" name="图片 9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6752" y="2355204"/>
            <a:ext cx="2270514" cy="2270514"/>
          </a:xfrm>
          <a:prstGeom prst="rect">
            <a:avLst/>
          </a:prstGeom>
        </p:spPr>
      </p:pic>
      <p:grpSp>
        <p:nvGrpSpPr>
          <p:cNvPr id="2" name="组合 1"/>
          <p:cNvGrpSpPr/>
          <p:nvPr/>
        </p:nvGrpSpPr>
        <p:grpSpPr>
          <a:xfrm>
            <a:off x="2700596" y="1271730"/>
            <a:ext cx="1440873" cy="1525388"/>
            <a:chOff x="2189017" y="2076794"/>
            <a:chExt cx="1440873" cy="1525388"/>
          </a:xfrm>
        </p:grpSpPr>
        <p:sp>
          <p:nvSpPr>
            <p:cNvPr id="15" name="矩形: 圆角 9"/>
            <p:cNvSpPr/>
            <p:nvPr/>
          </p:nvSpPr>
          <p:spPr>
            <a:xfrm>
              <a:off x="2189017" y="2346793"/>
              <a:ext cx="1440873" cy="1255389"/>
            </a:xfrm>
            <a:prstGeom prst="roundRect">
              <a:avLst/>
            </a:prstGeom>
            <a:noFill/>
            <a:ln>
              <a:solidFill>
                <a:srgbClr val="E84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2313777" y="2832410"/>
              <a:ext cx="1191352" cy="400110"/>
            </a:xfrm>
            <a:prstGeom prst="rect">
              <a:avLst/>
            </a:prstGeom>
          </p:spPr>
          <p:txBody>
            <a:bodyPr wrap="none">
              <a:spAutoFit/>
            </a:bodyPr>
            <a:p>
              <a:r>
                <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可以治病</a:t>
              </a:r>
              <a:endPar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23" name="组合 22"/>
            <p:cNvGrpSpPr/>
            <p:nvPr/>
          </p:nvGrpSpPr>
          <p:grpSpPr>
            <a:xfrm>
              <a:off x="2611338" y="2076794"/>
              <a:ext cx="596230" cy="540000"/>
              <a:chOff x="3127723" y="2094856"/>
              <a:chExt cx="1677736" cy="540000"/>
            </a:xfrm>
          </p:grpSpPr>
          <p:sp>
            <p:nvSpPr>
              <p:cNvPr id="27" name="矩形: 圆角 7"/>
              <p:cNvSpPr/>
              <p:nvPr/>
            </p:nvSpPr>
            <p:spPr>
              <a:xfrm>
                <a:off x="3127723" y="2094856"/>
                <a:ext cx="1677736" cy="540000"/>
              </a:xfrm>
              <a:prstGeom prst="roundRect">
                <a:avLst>
                  <a:gd name="adj" fmla="val 44128"/>
                </a:avLst>
              </a:prstGeom>
              <a:solidFill>
                <a:srgbClr val="E84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dirty="0">
                  <a:solidFill>
                    <a:schemeClr val="bg1"/>
                  </a:solidFill>
                  <a:latin typeface="Aa粉嘟嘟 (非商业使用)" panose="02010600010101010101" pitchFamily="2" charset="-122"/>
                  <a:ea typeface="Aa粉嘟嘟 (非商业使用)" panose="02010600010101010101" pitchFamily="2" charset="-122"/>
                </a:endParaRPr>
              </a:p>
            </p:txBody>
          </p:sp>
          <p:sp>
            <p:nvSpPr>
              <p:cNvPr id="28" name="文本框 27"/>
              <p:cNvSpPr txBox="1"/>
              <p:nvPr/>
            </p:nvSpPr>
            <p:spPr>
              <a:xfrm>
                <a:off x="3308137" y="2134023"/>
                <a:ext cx="1316909" cy="461665"/>
              </a:xfrm>
              <a:prstGeom prst="rect">
                <a:avLst/>
              </a:prstGeom>
              <a:noFill/>
            </p:spPr>
            <p:txBody>
              <a:bodyPr wrap="square" rtlCol="0">
                <a:spAutoFit/>
              </a:bodyPr>
              <a:p>
                <a:pPr algn="ctr"/>
                <a:r>
                  <a:rPr lang="en-US" altLang="zh-CN" sz="2400" dirty="0">
                    <a:solidFill>
                      <a:schemeClr val="bg1"/>
                    </a:solidFill>
                    <a:latin typeface="Bernard MT Condensed" panose="02050806060905020404" pitchFamily="18" charset="0"/>
                    <a:ea typeface="阿里巴巴普惠体" panose="00020600040101010101" pitchFamily="18" charset="-122"/>
                    <a:cs typeface="阿里巴巴普惠体" panose="00020600040101010101" pitchFamily="18" charset="-122"/>
                  </a:rPr>
                  <a:t>01</a:t>
                </a:r>
                <a:endParaRPr lang="zh-CN" altLang="en-US" sz="2400" dirty="0">
                  <a:solidFill>
                    <a:schemeClr val="bg1"/>
                  </a:solidFill>
                  <a:latin typeface="Bernard MT Condensed" panose="02050806060905020404" pitchFamily="18" charset="0"/>
                  <a:ea typeface="阿里巴巴普惠体" panose="00020600040101010101" pitchFamily="18" charset="-122"/>
                  <a:cs typeface="阿里巴巴普惠体" panose="00020600040101010101" pitchFamily="18" charset="-122"/>
                </a:endParaRPr>
              </a:p>
            </p:txBody>
          </p:sp>
        </p:grpSp>
      </p:grpSp>
      <p:grpSp>
        <p:nvGrpSpPr>
          <p:cNvPr id="30" name="组合 29"/>
          <p:cNvGrpSpPr/>
          <p:nvPr/>
        </p:nvGrpSpPr>
        <p:grpSpPr>
          <a:xfrm>
            <a:off x="2019801" y="3117675"/>
            <a:ext cx="1440873" cy="1525388"/>
            <a:chOff x="2189017" y="2076794"/>
            <a:chExt cx="1440873" cy="1525388"/>
          </a:xfrm>
        </p:grpSpPr>
        <p:sp>
          <p:nvSpPr>
            <p:cNvPr id="31" name="矩形: 圆角 12"/>
            <p:cNvSpPr/>
            <p:nvPr/>
          </p:nvSpPr>
          <p:spPr>
            <a:xfrm>
              <a:off x="2189017" y="2346793"/>
              <a:ext cx="1440873" cy="1255389"/>
            </a:xfrm>
            <a:prstGeom prst="roundRect">
              <a:avLst/>
            </a:prstGeom>
            <a:noFill/>
            <a:ln>
              <a:solidFill>
                <a:srgbClr val="FFAE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2313777" y="2832410"/>
              <a:ext cx="1191352" cy="400110"/>
            </a:xfrm>
            <a:prstGeom prst="rect">
              <a:avLst/>
            </a:prstGeom>
          </p:spPr>
          <p:txBody>
            <a:bodyPr wrap="none">
              <a:spAutoFit/>
            </a:bodyPr>
            <a:p>
              <a:r>
                <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可以减肥</a:t>
              </a:r>
              <a:endPar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33" name="组合 32"/>
            <p:cNvGrpSpPr/>
            <p:nvPr/>
          </p:nvGrpSpPr>
          <p:grpSpPr>
            <a:xfrm>
              <a:off x="2611338" y="2076794"/>
              <a:ext cx="596230" cy="540000"/>
              <a:chOff x="3127723" y="2094856"/>
              <a:chExt cx="1677736" cy="540000"/>
            </a:xfrm>
          </p:grpSpPr>
          <p:sp>
            <p:nvSpPr>
              <p:cNvPr id="36" name="矩形: 圆角 15"/>
              <p:cNvSpPr/>
              <p:nvPr/>
            </p:nvSpPr>
            <p:spPr>
              <a:xfrm>
                <a:off x="3127723" y="2094856"/>
                <a:ext cx="1677736" cy="540000"/>
              </a:xfrm>
              <a:prstGeom prst="roundRect">
                <a:avLst>
                  <a:gd name="adj" fmla="val 44128"/>
                </a:avLst>
              </a:prstGeom>
              <a:solidFill>
                <a:srgbClr val="FFA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dirty="0">
                  <a:solidFill>
                    <a:schemeClr val="bg1"/>
                  </a:solidFill>
                  <a:latin typeface="Aa粉嘟嘟 (非商业使用)" panose="02010600010101010101" pitchFamily="2" charset="-122"/>
                  <a:ea typeface="Aa粉嘟嘟 (非商业使用)" panose="02010600010101010101" pitchFamily="2" charset="-122"/>
                </a:endParaRPr>
              </a:p>
            </p:txBody>
          </p:sp>
          <p:sp>
            <p:nvSpPr>
              <p:cNvPr id="37" name="文本框 36"/>
              <p:cNvSpPr txBox="1"/>
              <p:nvPr/>
            </p:nvSpPr>
            <p:spPr>
              <a:xfrm>
                <a:off x="3285949" y="2127190"/>
                <a:ext cx="1519510" cy="461665"/>
              </a:xfrm>
              <a:prstGeom prst="rect">
                <a:avLst/>
              </a:prstGeom>
              <a:noFill/>
            </p:spPr>
            <p:txBody>
              <a:bodyPr wrap="square" rtlCol="0">
                <a:spAutoFit/>
              </a:bodyPr>
              <a:p>
                <a:r>
                  <a:rPr lang="en-US" altLang="zh-CN" sz="2400" dirty="0">
                    <a:solidFill>
                      <a:schemeClr val="bg1"/>
                    </a:solidFill>
                    <a:latin typeface="Bernard MT Condensed" panose="02050806060905020404" pitchFamily="18" charset="0"/>
                    <a:ea typeface="阿里巴巴普惠体" panose="00020600040101010101" pitchFamily="18" charset="-122"/>
                    <a:cs typeface="阿里巴巴普惠体" panose="00020600040101010101" pitchFamily="18" charset="-122"/>
                  </a:rPr>
                  <a:t>02</a:t>
                </a:r>
                <a:endParaRPr lang="zh-CN" altLang="en-US" sz="2400" dirty="0">
                  <a:solidFill>
                    <a:schemeClr val="bg1"/>
                  </a:solidFill>
                  <a:latin typeface="Bernard MT Condensed" panose="02050806060905020404" pitchFamily="18" charset="0"/>
                  <a:ea typeface="阿里巴巴普惠体" panose="00020600040101010101" pitchFamily="18" charset="-122"/>
                  <a:cs typeface="阿里巴巴普惠体" panose="00020600040101010101" pitchFamily="18" charset="-122"/>
                </a:endParaRPr>
              </a:p>
            </p:txBody>
          </p:sp>
        </p:grpSp>
      </p:grpSp>
      <p:grpSp>
        <p:nvGrpSpPr>
          <p:cNvPr id="38" name="组合 37"/>
          <p:cNvGrpSpPr/>
          <p:nvPr/>
        </p:nvGrpSpPr>
        <p:grpSpPr>
          <a:xfrm>
            <a:off x="3122721" y="4741370"/>
            <a:ext cx="1440873" cy="1525388"/>
            <a:chOff x="2189017" y="2076794"/>
            <a:chExt cx="1440873" cy="1525388"/>
          </a:xfrm>
        </p:grpSpPr>
        <p:sp>
          <p:nvSpPr>
            <p:cNvPr id="39" name="矩形: 圆角 24"/>
            <p:cNvSpPr/>
            <p:nvPr/>
          </p:nvSpPr>
          <p:spPr>
            <a:xfrm>
              <a:off x="2189017" y="2346793"/>
              <a:ext cx="1440873" cy="1255389"/>
            </a:xfrm>
            <a:prstGeom prst="roundRect">
              <a:avLst/>
            </a:prstGeom>
            <a:noFill/>
            <a:ln>
              <a:solidFill>
                <a:srgbClr val="E84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矩形 39"/>
            <p:cNvSpPr/>
            <p:nvPr/>
          </p:nvSpPr>
          <p:spPr>
            <a:xfrm>
              <a:off x="2313778" y="2832410"/>
              <a:ext cx="1199010" cy="707886"/>
            </a:xfrm>
            <a:prstGeom prst="rect">
              <a:avLst/>
            </a:prstGeom>
          </p:spPr>
          <p:txBody>
            <a:bodyPr wrap="square">
              <a:spAutoFit/>
            </a:bodyPr>
            <a:p>
              <a:pPr algn="ctr"/>
              <a:r>
                <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可以摆脱烦恼</a:t>
              </a:r>
              <a:endPar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41" name="组合 40"/>
            <p:cNvGrpSpPr/>
            <p:nvPr/>
          </p:nvGrpSpPr>
          <p:grpSpPr>
            <a:xfrm>
              <a:off x="2611338" y="2076794"/>
              <a:ext cx="596230" cy="540000"/>
              <a:chOff x="3127723" y="2094856"/>
              <a:chExt cx="1677736" cy="540000"/>
            </a:xfrm>
          </p:grpSpPr>
          <p:sp>
            <p:nvSpPr>
              <p:cNvPr id="42" name="矩形: 圆角 27"/>
              <p:cNvSpPr/>
              <p:nvPr/>
            </p:nvSpPr>
            <p:spPr>
              <a:xfrm>
                <a:off x="3127723" y="2094856"/>
                <a:ext cx="1677736" cy="540000"/>
              </a:xfrm>
              <a:prstGeom prst="roundRect">
                <a:avLst>
                  <a:gd name="adj" fmla="val 44128"/>
                </a:avLst>
              </a:prstGeom>
              <a:solidFill>
                <a:srgbClr val="E84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dirty="0">
                  <a:solidFill>
                    <a:schemeClr val="bg1"/>
                  </a:solidFill>
                  <a:latin typeface="Aa粉嘟嘟 (非商业使用)" panose="02010600010101010101" pitchFamily="2" charset="-122"/>
                  <a:ea typeface="Aa粉嘟嘟 (非商业使用)" panose="02010600010101010101" pitchFamily="2" charset="-122"/>
                </a:endParaRPr>
              </a:p>
            </p:txBody>
          </p:sp>
          <p:sp>
            <p:nvSpPr>
              <p:cNvPr id="64" name="文本框 63"/>
              <p:cNvSpPr txBox="1"/>
              <p:nvPr/>
            </p:nvSpPr>
            <p:spPr>
              <a:xfrm>
                <a:off x="3285949" y="2127190"/>
                <a:ext cx="1519510" cy="461665"/>
              </a:xfrm>
              <a:prstGeom prst="rect">
                <a:avLst/>
              </a:prstGeom>
              <a:noFill/>
            </p:spPr>
            <p:txBody>
              <a:bodyPr wrap="square" rtlCol="0">
                <a:spAutoFit/>
              </a:bodyPr>
              <a:p>
                <a:r>
                  <a:rPr lang="en-US" altLang="zh-CN" sz="2400" dirty="0">
                    <a:solidFill>
                      <a:schemeClr val="bg1"/>
                    </a:solidFill>
                    <a:latin typeface="Bernard MT Condensed" panose="02050806060905020404" pitchFamily="18" charset="0"/>
                    <a:ea typeface="阿里巴巴普惠体" panose="00020600040101010101" pitchFamily="18" charset="-122"/>
                    <a:cs typeface="阿里巴巴普惠体" panose="00020600040101010101" pitchFamily="18" charset="-122"/>
                  </a:rPr>
                  <a:t>03</a:t>
                </a:r>
                <a:endParaRPr lang="zh-CN" altLang="en-US" sz="2400" dirty="0">
                  <a:solidFill>
                    <a:schemeClr val="bg1"/>
                  </a:solidFill>
                  <a:latin typeface="Bernard MT Condensed" panose="02050806060905020404" pitchFamily="18" charset="0"/>
                  <a:ea typeface="阿里巴巴普惠体" panose="00020600040101010101" pitchFamily="18" charset="-122"/>
                  <a:cs typeface="阿里巴巴普惠体" panose="00020600040101010101" pitchFamily="18" charset="-122"/>
                </a:endParaRPr>
              </a:p>
            </p:txBody>
          </p:sp>
        </p:grpSp>
      </p:grpSp>
      <p:grpSp>
        <p:nvGrpSpPr>
          <p:cNvPr id="65" name="组合 64"/>
          <p:cNvGrpSpPr/>
          <p:nvPr/>
        </p:nvGrpSpPr>
        <p:grpSpPr>
          <a:xfrm>
            <a:off x="5307682" y="4773755"/>
            <a:ext cx="1440873" cy="1525388"/>
            <a:chOff x="2189017" y="2076794"/>
            <a:chExt cx="1440873" cy="1525388"/>
          </a:xfrm>
        </p:grpSpPr>
        <p:sp>
          <p:nvSpPr>
            <p:cNvPr id="67" name="矩形: 圆角 30"/>
            <p:cNvSpPr/>
            <p:nvPr/>
          </p:nvSpPr>
          <p:spPr>
            <a:xfrm>
              <a:off x="2189017" y="2346793"/>
              <a:ext cx="1440873" cy="1255389"/>
            </a:xfrm>
            <a:prstGeom prst="roundRect">
              <a:avLst/>
            </a:prstGeom>
            <a:noFill/>
            <a:ln>
              <a:solidFill>
                <a:srgbClr val="FFAE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矩形 68"/>
            <p:cNvSpPr/>
            <p:nvPr/>
          </p:nvSpPr>
          <p:spPr>
            <a:xfrm>
              <a:off x="2313778" y="2832410"/>
              <a:ext cx="1199010" cy="707886"/>
            </a:xfrm>
            <a:prstGeom prst="rect">
              <a:avLst/>
            </a:prstGeom>
          </p:spPr>
          <p:txBody>
            <a:bodyPr wrap="square">
              <a:spAutoFit/>
            </a:bodyPr>
            <a:p>
              <a:pPr algn="ctr"/>
              <a:r>
                <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可以提神解乏</a:t>
              </a:r>
              <a:endPar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71" name="组合 70"/>
            <p:cNvGrpSpPr/>
            <p:nvPr/>
          </p:nvGrpSpPr>
          <p:grpSpPr>
            <a:xfrm>
              <a:off x="2611338" y="2076794"/>
              <a:ext cx="596230" cy="540000"/>
              <a:chOff x="3127723" y="2094856"/>
              <a:chExt cx="1677736" cy="540000"/>
            </a:xfrm>
          </p:grpSpPr>
          <p:sp>
            <p:nvSpPr>
              <p:cNvPr id="76" name="矩形: 圆角 33"/>
              <p:cNvSpPr/>
              <p:nvPr/>
            </p:nvSpPr>
            <p:spPr>
              <a:xfrm>
                <a:off x="3127723" y="2094856"/>
                <a:ext cx="1677736" cy="540000"/>
              </a:xfrm>
              <a:prstGeom prst="roundRect">
                <a:avLst>
                  <a:gd name="adj" fmla="val 44128"/>
                </a:avLst>
              </a:prstGeom>
              <a:solidFill>
                <a:srgbClr val="FFA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dirty="0">
                  <a:solidFill>
                    <a:schemeClr val="bg1"/>
                  </a:solidFill>
                  <a:latin typeface="Aa粉嘟嘟 (非商业使用)" panose="02010600010101010101" pitchFamily="2" charset="-122"/>
                  <a:ea typeface="Aa粉嘟嘟 (非商业使用)" panose="02010600010101010101" pitchFamily="2" charset="-122"/>
                </a:endParaRPr>
              </a:p>
            </p:txBody>
          </p:sp>
          <p:sp>
            <p:nvSpPr>
              <p:cNvPr id="97" name="文本框 96"/>
              <p:cNvSpPr txBox="1"/>
              <p:nvPr/>
            </p:nvSpPr>
            <p:spPr>
              <a:xfrm>
                <a:off x="3285949" y="2127190"/>
                <a:ext cx="1519510" cy="461665"/>
              </a:xfrm>
              <a:prstGeom prst="rect">
                <a:avLst/>
              </a:prstGeom>
              <a:noFill/>
            </p:spPr>
            <p:txBody>
              <a:bodyPr wrap="square" rtlCol="0">
                <a:spAutoFit/>
              </a:bodyPr>
              <a:p>
                <a:r>
                  <a:rPr lang="en-US" altLang="zh-CN" sz="2400" dirty="0">
                    <a:solidFill>
                      <a:schemeClr val="bg1"/>
                    </a:solidFill>
                    <a:latin typeface="Bernard MT Condensed" panose="02050806060905020404" pitchFamily="18" charset="0"/>
                    <a:ea typeface="阿里巴巴普惠体" panose="00020600040101010101" pitchFamily="18" charset="-122"/>
                    <a:cs typeface="阿里巴巴普惠体" panose="00020600040101010101" pitchFamily="18" charset="-122"/>
                  </a:rPr>
                  <a:t>04</a:t>
                </a:r>
                <a:endParaRPr lang="zh-CN" altLang="en-US" sz="2400" dirty="0">
                  <a:solidFill>
                    <a:schemeClr val="bg1"/>
                  </a:solidFill>
                  <a:latin typeface="Bernard MT Condensed" panose="02050806060905020404" pitchFamily="18" charset="0"/>
                  <a:ea typeface="阿里巴巴普惠体" panose="00020600040101010101" pitchFamily="18" charset="-122"/>
                  <a:cs typeface="阿里巴巴普惠体" panose="00020600040101010101" pitchFamily="18" charset="-122"/>
                </a:endParaRPr>
              </a:p>
            </p:txBody>
          </p:sp>
        </p:grpSp>
      </p:grpSp>
      <p:grpSp>
        <p:nvGrpSpPr>
          <p:cNvPr id="98" name="组合 97"/>
          <p:cNvGrpSpPr/>
          <p:nvPr/>
        </p:nvGrpSpPr>
        <p:grpSpPr>
          <a:xfrm>
            <a:off x="7538587" y="4774143"/>
            <a:ext cx="1440873" cy="1525388"/>
            <a:chOff x="2189017" y="2076794"/>
            <a:chExt cx="1440873" cy="1525388"/>
          </a:xfrm>
        </p:grpSpPr>
        <p:sp>
          <p:nvSpPr>
            <p:cNvPr id="99" name="矩形: 圆角 36"/>
            <p:cNvSpPr/>
            <p:nvPr/>
          </p:nvSpPr>
          <p:spPr>
            <a:xfrm>
              <a:off x="2189017" y="2346793"/>
              <a:ext cx="1440873" cy="1255389"/>
            </a:xfrm>
            <a:prstGeom prst="roundRect">
              <a:avLst/>
            </a:prstGeom>
            <a:noFill/>
            <a:ln>
              <a:solidFill>
                <a:srgbClr val="E84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矩形 100"/>
            <p:cNvSpPr/>
            <p:nvPr/>
          </p:nvSpPr>
          <p:spPr>
            <a:xfrm>
              <a:off x="2427627" y="2847110"/>
              <a:ext cx="939681" cy="400110"/>
            </a:xfrm>
            <a:prstGeom prst="rect">
              <a:avLst/>
            </a:prstGeom>
          </p:spPr>
          <p:txBody>
            <a:bodyPr wrap="none">
              <a:spAutoFit/>
            </a:bodyPr>
            <a:p>
              <a:r>
                <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不要钱</a:t>
              </a:r>
              <a:endPar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103" name="组合 102"/>
            <p:cNvGrpSpPr/>
            <p:nvPr/>
          </p:nvGrpSpPr>
          <p:grpSpPr>
            <a:xfrm>
              <a:off x="2608874" y="2076794"/>
              <a:ext cx="598694" cy="540000"/>
              <a:chOff x="3120789" y="2094856"/>
              <a:chExt cx="1684670" cy="540000"/>
            </a:xfrm>
          </p:grpSpPr>
          <p:sp>
            <p:nvSpPr>
              <p:cNvPr id="104" name="矩形: 圆角 39"/>
              <p:cNvSpPr/>
              <p:nvPr/>
            </p:nvSpPr>
            <p:spPr>
              <a:xfrm>
                <a:off x="3127723" y="2094856"/>
                <a:ext cx="1677736" cy="540000"/>
              </a:xfrm>
              <a:prstGeom prst="roundRect">
                <a:avLst>
                  <a:gd name="adj" fmla="val 44128"/>
                </a:avLst>
              </a:prstGeom>
              <a:solidFill>
                <a:srgbClr val="E84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dirty="0">
                  <a:solidFill>
                    <a:schemeClr val="bg1"/>
                  </a:solidFill>
                  <a:latin typeface="Aa粉嘟嘟 (非商业使用)" panose="02010600010101010101" pitchFamily="2" charset="-122"/>
                  <a:ea typeface="Aa粉嘟嘟 (非商业使用)" panose="02010600010101010101" pitchFamily="2" charset="-122"/>
                </a:endParaRPr>
              </a:p>
            </p:txBody>
          </p:sp>
          <p:sp>
            <p:nvSpPr>
              <p:cNvPr id="105" name="文本框 104"/>
              <p:cNvSpPr txBox="1"/>
              <p:nvPr/>
            </p:nvSpPr>
            <p:spPr>
              <a:xfrm>
                <a:off x="3120789" y="2145998"/>
                <a:ext cx="1624154" cy="461665"/>
              </a:xfrm>
              <a:prstGeom prst="rect">
                <a:avLst/>
              </a:prstGeom>
              <a:noFill/>
            </p:spPr>
            <p:txBody>
              <a:bodyPr wrap="square" rtlCol="0">
                <a:spAutoFit/>
              </a:bodyPr>
              <a:p>
                <a:pPr algn="ctr"/>
                <a:r>
                  <a:rPr lang="en-US" altLang="zh-CN" sz="2400" dirty="0">
                    <a:solidFill>
                      <a:schemeClr val="bg1"/>
                    </a:solidFill>
                    <a:latin typeface="Bernard MT Condensed" panose="02050806060905020404" pitchFamily="18" charset="0"/>
                    <a:ea typeface="阿里巴巴普惠体" panose="00020600040101010101" pitchFamily="18" charset="-122"/>
                    <a:cs typeface="阿里巴巴普惠体" panose="00020600040101010101" pitchFamily="18" charset="-122"/>
                  </a:rPr>
                  <a:t>05</a:t>
                </a:r>
                <a:endParaRPr lang="zh-CN" altLang="en-US" sz="2400" dirty="0">
                  <a:solidFill>
                    <a:schemeClr val="bg1"/>
                  </a:solidFill>
                  <a:latin typeface="Bernard MT Condensed" panose="02050806060905020404" pitchFamily="18" charset="0"/>
                  <a:ea typeface="阿里巴巴普惠体" panose="00020600040101010101" pitchFamily="18" charset="-122"/>
                  <a:cs typeface="阿里巴巴普惠体" panose="00020600040101010101" pitchFamily="18" charset="-122"/>
                </a:endParaRPr>
              </a:p>
            </p:txBody>
          </p:sp>
        </p:grpSp>
      </p:grpSp>
      <p:grpSp>
        <p:nvGrpSpPr>
          <p:cNvPr id="106" name="组合 105"/>
          <p:cNvGrpSpPr/>
          <p:nvPr/>
        </p:nvGrpSpPr>
        <p:grpSpPr>
          <a:xfrm>
            <a:off x="8854867" y="3118063"/>
            <a:ext cx="1440873" cy="1525388"/>
            <a:chOff x="2189017" y="2076794"/>
            <a:chExt cx="1440873" cy="1525388"/>
          </a:xfrm>
        </p:grpSpPr>
        <p:sp>
          <p:nvSpPr>
            <p:cNvPr id="107" name="矩形: 圆角 42"/>
            <p:cNvSpPr/>
            <p:nvPr/>
          </p:nvSpPr>
          <p:spPr>
            <a:xfrm>
              <a:off x="2189017" y="2346793"/>
              <a:ext cx="1440873" cy="1255389"/>
            </a:xfrm>
            <a:prstGeom prst="roundRect">
              <a:avLst/>
            </a:prstGeom>
            <a:noFill/>
            <a:ln>
              <a:solidFill>
                <a:srgbClr val="FFAE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矩形 107"/>
            <p:cNvSpPr/>
            <p:nvPr/>
          </p:nvSpPr>
          <p:spPr>
            <a:xfrm>
              <a:off x="2313777" y="2832410"/>
              <a:ext cx="1191352" cy="400110"/>
            </a:xfrm>
            <a:prstGeom prst="rect">
              <a:avLst/>
            </a:prstGeom>
          </p:spPr>
          <p:txBody>
            <a:bodyPr wrap="none">
              <a:spAutoFit/>
            </a:bodyPr>
            <a:p>
              <a:r>
                <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不会上瘾</a:t>
              </a:r>
              <a:endPar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109" name="组合 108"/>
            <p:cNvGrpSpPr/>
            <p:nvPr/>
          </p:nvGrpSpPr>
          <p:grpSpPr>
            <a:xfrm>
              <a:off x="2611338" y="2076794"/>
              <a:ext cx="596230" cy="540000"/>
              <a:chOff x="3127723" y="2094856"/>
              <a:chExt cx="1677736" cy="540000"/>
            </a:xfrm>
          </p:grpSpPr>
          <p:sp>
            <p:nvSpPr>
              <p:cNvPr id="110" name="矩形: 圆角 45"/>
              <p:cNvSpPr/>
              <p:nvPr/>
            </p:nvSpPr>
            <p:spPr>
              <a:xfrm>
                <a:off x="3127723" y="2094856"/>
                <a:ext cx="1677736" cy="540000"/>
              </a:xfrm>
              <a:prstGeom prst="roundRect">
                <a:avLst>
                  <a:gd name="adj" fmla="val 44128"/>
                </a:avLst>
              </a:prstGeom>
              <a:solidFill>
                <a:srgbClr val="FFA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dirty="0">
                  <a:solidFill>
                    <a:schemeClr val="bg1"/>
                  </a:solidFill>
                  <a:latin typeface="Aa粉嘟嘟 (非商业使用)" panose="02010600010101010101" pitchFamily="2" charset="-122"/>
                  <a:ea typeface="Aa粉嘟嘟 (非商业使用)" panose="02010600010101010101" pitchFamily="2" charset="-122"/>
                </a:endParaRPr>
              </a:p>
            </p:txBody>
          </p:sp>
          <p:sp>
            <p:nvSpPr>
              <p:cNvPr id="111" name="文本框 110"/>
              <p:cNvSpPr txBox="1"/>
              <p:nvPr/>
            </p:nvSpPr>
            <p:spPr>
              <a:xfrm>
                <a:off x="3285949" y="2127190"/>
                <a:ext cx="1519510" cy="461665"/>
              </a:xfrm>
              <a:prstGeom prst="rect">
                <a:avLst/>
              </a:prstGeom>
              <a:noFill/>
            </p:spPr>
            <p:txBody>
              <a:bodyPr wrap="square" rtlCol="0">
                <a:spAutoFit/>
              </a:bodyPr>
              <a:p>
                <a:r>
                  <a:rPr lang="en-US" altLang="zh-CN" sz="2400" dirty="0">
                    <a:solidFill>
                      <a:schemeClr val="bg1"/>
                    </a:solidFill>
                    <a:latin typeface="Bernard MT Condensed" panose="02050806060905020404" pitchFamily="18" charset="0"/>
                    <a:ea typeface="阿里巴巴普惠体" panose="00020600040101010101" pitchFamily="18" charset="-122"/>
                    <a:cs typeface="阿里巴巴普惠体" panose="00020600040101010101" pitchFamily="18" charset="-122"/>
                  </a:rPr>
                  <a:t>06</a:t>
                </a:r>
                <a:endParaRPr lang="zh-CN" altLang="en-US" sz="2400" dirty="0">
                  <a:solidFill>
                    <a:schemeClr val="bg1"/>
                  </a:solidFill>
                  <a:latin typeface="Bernard MT Condensed" panose="02050806060905020404" pitchFamily="18" charset="0"/>
                  <a:ea typeface="阿里巴巴普惠体" panose="00020600040101010101" pitchFamily="18" charset="-122"/>
                  <a:cs typeface="阿里巴巴普惠体" panose="00020600040101010101" pitchFamily="18" charset="-122"/>
                </a:endParaRPr>
              </a:p>
            </p:txBody>
          </p:sp>
        </p:grpSp>
      </p:grpSp>
      <p:grpSp>
        <p:nvGrpSpPr>
          <p:cNvPr id="112" name="组合 111"/>
          <p:cNvGrpSpPr/>
          <p:nvPr/>
        </p:nvGrpSpPr>
        <p:grpSpPr>
          <a:xfrm>
            <a:off x="7833712" y="1272118"/>
            <a:ext cx="1440873" cy="1525388"/>
            <a:chOff x="2189017" y="2076794"/>
            <a:chExt cx="1440873" cy="1525388"/>
          </a:xfrm>
        </p:grpSpPr>
        <p:sp>
          <p:nvSpPr>
            <p:cNvPr id="113" name="矩形: 圆角 48"/>
            <p:cNvSpPr/>
            <p:nvPr/>
          </p:nvSpPr>
          <p:spPr>
            <a:xfrm>
              <a:off x="2189017" y="2346793"/>
              <a:ext cx="1440873" cy="1255389"/>
            </a:xfrm>
            <a:prstGeom prst="roundRect">
              <a:avLst/>
            </a:prstGeom>
            <a:noFill/>
            <a:ln>
              <a:solidFill>
                <a:srgbClr val="E84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矩形 113"/>
            <p:cNvSpPr/>
            <p:nvPr/>
          </p:nvSpPr>
          <p:spPr>
            <a:xfrm>
              <a:off x="2313778" y="2832410"/>
              <a:ext cx="1199010" cy="400110"/>
            </a:xfrm>
            <a:prstGeom prst="rect">
              <a:avLst/>
            </a:prstGeom>
          </p:spPr>
          <p:txBody>
            <a:bodyPr wrap="square">
              <a:spAutoFit/>
            </a:bodyPr>
            <a:p>
              <a:pPr algn="ctr"/>
              <a:r>
                <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不会丧命</a:t>
              </a:r>
              <a:endParaRPr lang="zh-CN" altLang="en-US" sz="20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115" name="组合 114"/>
            <p:cNvGrpSpPr/>
            <p:nvPr/>
          </p:nvGrpSpPr>
          <p:grpSpPr>
            <a:xfrm>
              <a:off x="2611338" y="2076794"/>
              <a:ext cx="596230" cy="540000"/>
              <a:chOff x="3127723" y="2094856"/>
              <a:chExt cx="1677736" cy="540000"/>
            </a:xfrm>
          </p:grpSpPr>
          <p:sp>
            <p:nvSpPr>
              <p:cNvPr id="117" name="矩形: 圆角 51"/>
              <p:cNvSpPr/>
              <p:nvPr/>
            </p:nvSpPr>
            <p:spPr>
              <a:xfrm>
                <a:off x="3127723" y="2094856"/>
                <a:ext cx="1677736" cy="540000"/>
              </a:xfrm>
              <a:prstGeom prst="roundRect">
                <a:avLst>
                  <a:gd name="adj" fmla="val 44128"/>
                </a:avLst>
              </a:prstGeom>
              <a:solidFill>
                <a:srgbClr val="E84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dirty="0">
                  <a:solidFill>
                    <a:schemeClr val="bg1"/>
                  </a:solidFill>
                  <a:latin typeface="Aa粉嘟嘟 (非商业使用)" panose="02010600010101010101" pitchFamily="2" charset="-122"/>
                  <a:ea typeface="Aa粉嘟嘟 (非商业使用)" panose="02010600010101010101" pitchFamily="2" charset="-122"/>
                </a:endParaRPr>
              </a:p>
            </p:txBody>
          </p:sp>
          <p:sp>
            <p:nvSpPr>
              <p:cNvPr id="118" name="文本框 117"/>
              <p:cNvSpPr txBox="1"/>
              <p:nvPr/>
            </p:nvSpPr>
            <p:spPr>
              <a:xfrm>
                <a:off x="3285949" y="2127190"/>
                <a:ext cx="1519510" cy="461665"/>
              </a:xfrm>
              <a:prstGeom prst="rect">
                <a:avLst/>
              </a:prstGeom>
              <a:noFill/>
            </p:spPr>
            <p:txBody>
              <a:bodyPr wrap="square" rtlCol="0">
                <a:spAutoFit/>
              </a:bodyPr>
              <a:p>
                <a:r>
                  <a:rPr lang="en-US" altLang="zh-CN" sz="2400" dirty="0">
                    <a:solidFill>
                      <a:schemeClr val="bg1"/>
                    </a:solidFill>
                    <a:latin typeface="Bernard MT Condensed" panose="02050806060905020404" pitchFamily="18" charset="0"/>
                    <a:ea typeface="阿里巴巴普惠体" panose="00020600040101010101" pitchFamily="18" charset="-122"/>
                    <a:cs typeface="阿里巴巴普惠体" panose="00020600040101010101" pitchFamily="18" charset="-122"/>
                  </a:rPr>
                  <a:t>07</a:t>
                </a:r>
                <a:endParaRPr lang="zh-CN" altLang="en-US" sz="2400" dirty="0">
                  <a:solidFill>
                    <a:schemeClr val="bg1"/>
                  </a:solidFill>
                  <a:latin typeface="Bernard MT Condensed" panose="02050806060905020404" pitchFamily="18" charset="0"/>
                  <a:ea typeface="阿里巴巴普惠体" panose="00020600040101010101" pitchFamily="18" charset="-122"/>
                  <a:cs typeface="阿里巴巴普惠体" panose="00020600040101010101" pitchFamily="18"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additive="base">
                                        <p:cTn id="11" dur="500" fill="hold"/>
                                        <p:tgtEl>
                                          <p:spTgt spid="100"/>
                                        </p:tgtEl>
                                        <p:attrNameLst>
                                          <p:attrName>ppt_x</p:attrName>
                                        </p:attrNameLst>
                                      </p:cBhvr>
                                      <p:tavLst>
                                        <p:tav tm="0">
                                          <p:val>
                                            <p:strVal val="#ppt_x"/>
                                          </p:val>
                                        </p:tav>
                                        <p:tav tm="100000">
                                          <p:val>
                                            <p:strVal val="#ppt_x"/>
                                          </p:val>
                                        </p:tav>
                                      </p:tavLst>
                                    </p:anim>
                                    <p:anim calcmode="lin" valueType="num">
                                      <p:cBhvr additive="base">
                                        <p:cTn id="1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9471"/>
            <a:ext cx="12192000" cy="6858000"/>
          </a:xfrm>
          <a:prstGeom prst="rect">
            <a:avLst/>
          </a:prstGeom>
        </p:spPr>
      </p:pic>
      <p:grpSp>
        <p:nvGrpSpPr>
          <p:cNvPr id="9" name="组合 8"/>
          <p:cNvGrpSpPr/>
          <p:nvPr/>
        </p:nvGrpSpPr>
        <p:grpSpPr>
          <a:xfrm>
            <a:off x="712717" y="2125393"/>
            <a:ext cx="5330967" cy="858293"/>
            <a:chOff x="660400" y="1103004"/>
            <a:chExt cx="5330967" cy="858293"/>
          </a:xfrm>
        </p:grpSpPr>
        <p:sp>
          <p:nvSpPr>
            <p:cNvPr id="10" name="文本框 9"/>
            <p:cNvSpPr txBox="1"/>
            <p:nvPr/>
          </p:nvSpPr>
          <p:spPr>
            <a:xfrm>
              <a:off x="660400" y="1130300"/>
              <a:ext cx="5330967" cy="830997"/>
            </a:xfrm>
            <a:prstGeom prst="rect">
              <a:avLst/>
            </a:prstGeom>
            <a:noFill/>
          </p:spPr>
          <p:txBody>
            <a:bodyPr wrap="square" rtlCol="0">
              <a:spAutoFit/>
            </a:bodyPr>
            <a:lstStyle/>
            <a:p>
              <a:r>
                <a:rPr lang="en-US" altLang="zh-CN" sz="4800" b="1" spc="600" dirty="0">
                  <a:ln w="38100">
                    <a:solidFill>
                      <a:srgbClr val="F88092"/>
                    </a:solidFill>
                  </a:ln>
                  <a:solidFill>
                    <a:srgbClr val="F88092"/>
                  </a:solidFill>
                  <a:effectLst>
                    <a:outerShdw blurRad="50800" dist="38100" dir="5400000" algn="t" rotWithShape="0">
                      <a:prstClr val="black">
                        <a:alpha val="40000"/>
                      </a:prstClr>
                    </a:outerShdw>
                  </a:effectLst>
                  <a:latin typeface="Broadway" panose="04040905080B02020502" pitchFamily="82" charset="0"/>
                </a:rPr>
                <a:t>PART</a:t>
              </a:r>
              <a:endParaRPr lang="zh-CN" altLang="en-US" sz="4800" b="1" spc="600" dirty="0">
                <a:ln w="38100">
                  <a:solidFill>
                    <a:srgbClr val="F88092"/>
                  </a:solidFill>
                </a:ln>
                <a:solidFill>
                  <a:srgbClr val="F88092"/>
                </a:solidFill>
                <a:effectLst>
                  <a:outerShdw blurRad="50800" dist="38100" dir="5400000" algn="t" rotWithShape="0">
                    <a:prstClr val="black">
                      <a:alpha val="40000"/>
                    </a:prstClr>
                  </a:outerShdw>
                </a:effectLst>
                <a:latin typeface="Broadway" panose="04040905080B02020502" pitchFamily="82" charset="0"/>
              </a:endParaRPr>
            </a:p>
          </p:txBody>
        </p:sp>
        <p:sp>
          <p:nvSpPr>
            <p:cNvPr id="11" name="文本框 10"/>
            <p:cNvSpPr txBox="1"/>
            <p:nvPr/>
          </p:nvSpPr>
          <p:spPr>
            <a:xfrm>
              <a:off x="674048" y="1103004"/>
              <a:ext cx="3160620" cy="830997"/>
            </a:xfrm>
            <a:prstGeom prst="rect">
              <a:avLst/>
            </a:prstGeom>
            <a:noFill/>
          </p:spPr>
          <p:txBody>
            <a:bodyPr wrap="square" rtlCol="0">
              <a:spAutoFit/>
            </a:bodyPr>
            <a:lstStyle/>
            <a:p>
              <a:r>
                <a:rPr lang="en-US" altLang="zh-CN" sz="4800" spc="600" dirty="0">
                  <a:solidFill>
                    <a:schemeClr val="bg1"/>
                  </a:solidFill>
                  <a:latin typeface="Broadway" panose="04040905080B02020502" pitchFamily="82" charset="0"/>
                </a:rPr>
                <a:t>PART</a:t>
              </a:r>
              <a:endParaRPr lang="zh-CN" altLang="en-US" sz="4800" spc="600" dirty="0">
                <a:solidFill>
                  <a:schemeClr val="bg1"/>
                </a:solidFill>
                <a:latin typeface="Broadway" panose="04040905080B02020502" pitchFamily="82" charset="0"/>
              </a:endParaRPr>
            </a:p>
          </p:txBody>
        </p:sp>
      </p:grpSp>
      <p:grpSp>
        <p:nvGrpSpPr>
          <p:cNvPr id="12" name="组合 11"/>
          <p:cNvGrpSpPr/>
          <p:nvPr/>
        </p:nvGrpSpPr>
        <p:grpSpPr>
          <a:xfrm>
            <a:off x="3090805" y="1958209"/>
            <a:ext cx="1025477" cy="1025477"/>
            <a:chOff x="5719665" y="3052665"/>
            <a:chExt cx="752671" cy="752671"/>
          </a:xfrm>
        </p:grpSpPr>
        <p:grpSp>
          <p:nvGrpSpPr>
            <p:cNvPr id="13" name="组合 12"/>
            <p:cNvGrpSpPr/>
            <p:nvPr/>
          </p:nvGrpSpPr>
          <p:grpSpPr>
            <a:xfrm>
              <a:off x="5719665" y="3052665"/>
              <a:ext cx="752671" cy="752671"/>
              <a:chOff x="6162397" y="2580743"/>
              <a:chExt cx="752671" cy="752671"/>
            </a:xfrm>
          </p:grpSpPr>
          <p:sp>
            <p:nvSpPr>
              <p:cNvPr id="15" name="椭圆 14"/>
              <p:cNvSpPr/>
              <p:nvPr/>
            </p:nvSpPr>
            <p:spPr>
              <a:xfrm>
                <a:off x="6162397" y="2580743"/>
                <a:ext cx="752671" cy="752671"/>
              </a:xfrm>
              <a:prstGeom prst="ellipse">
                <a:avLst/>
              </a:prstGeom>
              <a:noFill/>
              <a:ln>
                <a:solidFill>
                  <a:srgbClr val="F88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椭圆 15"/>
              <p:cNvSpPr/>
              <p:nvPr/>
            </p:nvSpPr>
            <p:spPr>
              <a:xfrm>
                <a:off x="6219446" y="2649828"/>
                <a:ext cx="638574" cy="638574"/>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F88092"/>
                  </a:solidFill>
                </a:endParaRPr>
              </a:p>
            </p:txBody>
          </p:sp>
        </p:grpSp>
        <p:sp>
          <p:nvSpPr>
            <p:cNvPr id="14" name="矩形 13"/>
            <p:cNvSpPr/>
            <p:nvPr/>
          </p:nvSpPr>
          <p:spPr>
            <a:xfrm>
              <a:off x="5798801" y="3168800"/>
              <a:ext cx="594397" cy="609928"/>
            </a:xfrm>
            <a:prstGeom prst="rect">
              <a:avLst/>
            </a:prstGeom>
          </p:spPr>
          <p:txBody>
            <a:bodyPr wrap="none">
              <a:spAutoFit/>
            </a:bodyPr>
            <a:lstStyle/>
            <a:p>
              <a:pPr lvl="0" algn="ctr"/>
              <a:r>
                <a:rPr lang="en-US" altLang="zh-CN" sz="4800" b="1" dirty="0">
                  <a:solidFill>
                    <a:srgbClr val="F88092"/>
                  </a:solidFill>
                </a:rPr>
                <a:t>05</a:t>
              </a:r>
              <a:endParaRPr lang="zh-CN" altLang="en-US" sz="4800" b="1" dirty="0">
                <a:solidFill>
                  <a:srgbClr val="F88092"/>
                </a:solidFill>
              </a:endParaRPr>
            </a:p>
          </p:txBody>
        </p:sp>
      </p:grpSp>
      <p:grpSp>
        <p:nvGrpSpPr>
          <p:cNvPr id="6" name="组合 5"/>
          <p:cNvGrpSpPr/>
          <p:nvPr/>
        </p:nvGrpSpPr>
        <p:grpSpPr>
          <a:xfrm>
            <a:off x="291476" y="3458471"/>
            <a:ext cx="10712146" cy="2104143"/>
            <a:chOff x="646751" y="2920621"/>
            <a:chExt cx="7698765" cy="3402748"/>
          </a:xfrm>
        </p:grpSpPr>
        <p:sp>
          <p:nvSpPr>
            <p:cNvPr id="7" name="文本框 6"/>
            <p:cNvSpPr txBox="1"/>
            <p:nvPr/>
          </p:nvSpPr>
          <p:spPr>
            <a:xfrm>
              <a:off x="660399" y="2920621"/>
              <a:ext cx="7685117" cy="3402748"/>
            </a:xfrm>
            <a:prstGeom prst="rect">
              <a:avLst/>
            </a:prstGeom>
            <a:noFill/>
          </p:spPr>
          <p:txBody>
            <a:bodyPr wrap="square" rtlCol="0">
              <a:spAutoFit/>
            </a:bodyPr>
            <a:lstStyle/>
            <a:p>
              <a:r>
                <a:rPr lang="zh-CN" altLang="en-US" sz="7500" b="1" spc="1200" dirty="0">
                  <a:ln w="38100">
                    <a:solidFill>
                      <a:srgbClr val="F88092"/>
                    </a:solidFill>
                  </a:ln>
                  <a:solidFill>
                    <a:srgbClr val="F88092"/>
                  </a:solidFill>
                  <a:effectLst>
                    <a:outerShdw blurRad="50800" dist="38100" dir="5400000" algn="t" rotWithShape="0">
                      <a:prstClr val="black">
                        <a:alpha val="40000"/>
                      </a:prstClr>
                    </a:outerShdw>
                  </a:effectLst>
                  <a:latin typeface="仓耳羽辰体-谷力 W05" panose="02020400000000000000" pitchFamily="18" charset="-122"/>
                  <a:ea typeface="仓耳羽辰体-谷力 W05" panose="02020400000000000000" pitchFamily="18" charset="-122"/>
                  <a:cs typeface="阿里巴巴普惠体 B" panose="00020600040101010101" pitchFamily="18" charset="-122"/>
                </a:rPr>
                <a:t>如何防范和远离毒品</a:t>
              </a:r>
              <a:endParaRPr lang="zh-CN" altLang="en-US" sz="7500" b="1" spc="1200" dirty="0">
                <a:ln w="38100">
                  <a:solidFill>
                    <a:srgbClr val="F88092"/>
                  </a:solidFill>
                </a:ln>
                <a:solidFill>
                  <a:srgbClr val="F88092"/>
                </a:solidFill>
                <a:effectLst>
                  <a:outerShdw blurRad="50800" dist="38100" dir="5400000" algn="t" rotWithShape="0">
                    <a:prstClr val="black">
                      <a:alpha val="40000"/>
                    </a:prstClr>
                  </a:outerShdw>
                </a:effectLst>
                <a:latin typeface="仓耳羽辰体-谷力 W05" panose="02020400000000000000" pitchFamily="18" charset="-122"/>
                <a:ea typeface="仓耳羽辰体-谷力 W05" panose="02020400000000000000" pitchFamily="18" charset="-122"/>
                <a:cs typeface="阿里巴巴普惠体 B" panose="00020600040101010101" pitchFamily="18" charset="-122"/>
              </a:endParaRPr>
            </a:p>
          </p:txBody>
        </p:sp>
        <p:sp>
          <p:nvSpPr>
            <p:cNvPr id="8" name="文本框 7"/>
            <p:cNvSpPr txBox="1"/>
            <p:nvPr/>
          </p:nvSpPr>
          <p:spPr>
            <a:xfrm>
              <a:off x="646751" y="2973926"/>
              <a:ext cx="7685116" cy="2015789"/>
            </a:xfrm>
            <a:prstGeom prst="rect">
              <a:avLst/>
            </a:prstGeom>
            <a:noFill/>
          </p:spPr>
          <p:txBody>
            <a:bodyPr wrap="square" rtlCol="0">
              <a:spAutoFit/>
            </a:bodyPr>
            <a:lstStyle/>
            <a:p>
              <a:r>
                <a:rPr lang="zh-CN" altLang="en-US" sz="7500" b="1" spc="1200" dirty="0">
                  <a:solidFill>
                    <a:schemeClr val="bg1"/>
                  </a:solidFill>
                  <a:latin typeface="仓耳羽辰体-谷力 W05" panose="02020400000000000000" pitchFamily="18" charset="-122"/>
                  <a:ea typeface="仓耳羽辰体-谷力 W05" panose="02020400000000000000" pitchFamily="18" charset="-122"/>
                  <a:cs typeface="阿里巴巴普惠体 B" panose="00020600040101010101" pitchFamily="18" charset="-122"/>
                </a:rPr>
                <a:t>如何防范和远离毒品</a:t>
              </a:r>
              <a:endParaRPr lang="zh-CN" altLang="en-US" sz="7500" b="1" spc="1200" dirty="0">
                <a:solidFill>
                  <a:schemeClr val="bg1"/>
                </a:solidFill>
                <a:latin typeface="仓耳羽辰体-谷力 W05" panose="02020400000000000000" pitchFamily="18" charset="-122"/>
                <a:ea typeface="仓耳羽辰体-谷力 W05" panose="02020400000000000000" pitchFamily="18" charset="-122"/>
                <a:cs typeface="阿里巴巴普惠体 B" panose="00020600040101010101" pitchFamily="18" charset="-122"/>
              </a:endParaRPr>
            </a:p>
          </p:txBody>
        </p:sp>
      </p:gr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4543" y="-328773"/>
            <a:ext cx="5143822"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750" fill="hold"/>
                                        <p:tgtEl>
                                          <p:spTgt spid="12"/>
                                        </p:tgtEl>
                                        <p:attrNameLst>
                                          <p:attrName>ppt_w</p:attrName>
                                        </p:attrNameLst>
                                      </p:cBhvr>
                                      <p:tavLst>
                                        <p:tav tm="0">
                                          <p:val>
                                            <p:fltVal val="0"/>
                                          </p:val>
                                        </p:tav>
                                        <p:tav tm="100000">
                                          <p:val>
                                            <p:strVal val="#ppt_w"/>
                                          </p:val>
                                        </p:tav>
                                      </p:tavLst>
                                    </p:anim>
                                    <p:anim calcmode="lin" valueType="num">
                                      <p:cBhvr>
                                        <p:cTn id="14" dur="750" fill="hold"/>
                                        <p:tgtEl>
                                          <p:spTgt spid="12"/>
                                        </p:tgtEl>
                                        <p:attrNameLst>
                                          <p:attrName>ppt_h</p:attrName>
                                        </p:attrNameLst>
                                      </p:cBhvr>
                                      <p:tavLst>
                                        <p:tav tm="0">
                                          <p:val>
                                            <p:fltVal val="0"/>
                                          </p:val>
                                        </p:tav>
                                        <p:tav tm="100000">
                                          <p:val>
                                            <p:strVal val="#ppt_h"/>
                                          </p:val>
                                        </p:tav>
                                      </p:tavLst>
                                    </p:anim>
                                    <p:animEffect transition="in" filter="fade">
                                      <p:cBhvr>
                                        <p:cTn id="15" dur="750"/>
                                        <p:tgtEl>
                                          <p:spTgt spid="12"/>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par>
                          <p:cTn id="22" fill="hold">
                            <p:stCondLst>
                              <p:cond delay="3000"/>
                            </p:stCondLst>
                            <p:childTnLst>
                              <p:par>
                                <p:cTn id="23" presetID="26" presetClass="emph" presetSubtype="0" fill="hold" nodeType="afterEffect">
                                  <p:stCondLst>
                                    <p:cond delay="0"/>
                                  </p:stCondLst>
                                  <p:childTnLst>
                                    <p:animEffect transition="out" filter="fade">
                                      <p:cBhvr>
                                        <p:cTn id="24" dur="1000" tmFilter="0, 0; .2, .5; .8, .5; 1, 0"/>
                                        <p:tgtEl>
                                          <p:spTgt spid="3"/>
                                        </p:tgtEl>
                                      </p:cBhvr>
                                    </p:animEffect>
                                    <p:animScale>
                                      <p:cBhvr>
                                        <p:cTn id="25"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81421" y="770562"/>
            <a:ext cx="12247254" cy="485967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292100"/>
          </a:effectLst>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1233" y="177434"/>
            <a:ext cx="8250767" cy="6503131"/>
          </a:xfrm>
          <a:prstGeom prst="rect">
            <a:avLst/>
          </a:prstGeom>
        </p:spPr>
      </p:pic>
      <p:sp>
        <p:nvSpPr>
          <p:cNvPr id="7" name="矩形 6"/>
          <p:cNvSpPr/>
          <p:nvPr/>
        </p:nvSpPr>
        <p:spPr>
          <a:xfrm>
            <a:off x="4775406" y="1362729"/>
            <a:ext cx="6649457" cy="3825719"/>
          </a:xfrm>
          <a:prstGeom prst="rect">
            <a:avLst/>
          </a:prstGeom>
        </p:spPr>
        <p:txBody>
          <a:bodyPr wrap="square">
            <a:spAutoFit/>
          </a:bodyPr>
          <a:lstStyle/>
          <a:p>
            <a:pPr>
              <a:lnSpc>
                <a:spcPct val="150000"/>
              </a:lnSpc>
            </a:pPr>
            <a:r>
              <a:rPr lang="en-US" altLang="zh-CN" sz="2000" dirty="0"/>
              <a:t>1</a:t>
            </a:r>
            <a:r>
              <a:rPr lang="zh-CN" altLang="en-US" sz="2000" dirty="0"/>
              <a:t>、树立正确的人生观，不盲目追求享受，不以好奇心为由侥幸去尝试，不受不良诱惑的影响。</a:t>
            </a:r>
            <a:endParaRPr lang="en-US" altLang="zh-CN" sz="2000" dirty="0"/>
          </a:p>
          <a:p>
            <a:pPr>
              <a:lnSpc>
                <a:spcPct val="150000"/>
              </a:lnSpc>
            </a:pPr>
            <a:endParaRPr lang="en-US" altLang="zh-CN" sz="2000" dirty="0"/>
          </a:p>
          <a:p>
            <a:pPr>
              <a:lnSpc>
                <a:spcPct val="150000"/>
              </a:lnSpc>
            </a:pPr>
            <a:r>
              <a:rPr lang="en-US" altLang="zh-CN" sz="2000" dirty="0"/>
              <a:t>2</a:t>
            </a:r>
            <a:r>
              <a:rPr lang="zh-CN" altLang="en-US" sz="2000" dirty="0"/>
              <a:t>、不听信毒品能治病，毒品能解脱烦恼和痛苦，毒品能给人带来快乐等各种花言巧语。</a:t>
            </a:r>
            <a:endParaRPr lang="en-US" altLang="zh-CN" sz="2000" dirty="0"/>
          </a:p>
          <a:p>
            <a:pPr>
              <a:lnSpc>
                <a:spcPct val="150000"/>
              </a:lnSpc>
            </a:pPr>
            <a:endParaRPr lang="en-US" altLang="zh-CN" sz="2000" dirty="0"/>
          </a:p>
          <a:p>
            <a:pPr>
              <a:lnSpc>
                <a:spcPct val="150000"/>
              </a:lnSpc>
            </a:pPr>
            <a:r>
              <a:rPr lang="en-US" altLang="zh-CN" sz="2000" dirty="0"/>
              <a:t>3</a:t>
            </a:r>
            <a:r>
              <a:rPr lang="zh-CN" altLang="en-US" sz="2000" dirty="0"/>
              <a:t>、不结交有吸毒、贩毒行为的人。如发现亲朋好友有吸、贩毒行为的人，一要劝阻，二要远离，三要报告公安机关。</a:t>
            </a:r>
            <a:endParaRPr lang="zh-CN" altLang="en-US" sz="2000" dirty="0"/>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13" y="177434"/>
            <a:ext cx="4998378" cy="49983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110" y="2740660"/>
            <a:ext cx="3957955" cy="3957955"/>
          </a:xfrm>
          <a:prstGeom prst="rect">
            <a:avLst/>
          </a:prstGeom>
        </p:spPr>
      </p:pic>
      <p:grpSp>
        <p:nvGrpSpPr>
          <p:cNvPr id="31" name="组合 30"/>
          <p:cNvGrpSpPr/>
          <p:nvPr/>
        </p:nvGrpSpPr>
        <p:grpSpPr>
          <a:xfrm>
            <a:off x="3538043" y="559091"/>
            <a:ext cx="8558684" cy="1168310"/>
            <a:chOff x="3646489" y="1463677"/>
            <a:chExt cx="4886326" cy="635000"/>
          </a:xfrm>
        </p:grpSpPr>
        <p:grpSp>
          <p:nvGrpSpPr>
            <p:cNvPr id="14" name="Group 14"/>
            <p:cNvGrpSpPr/>
            <p:nvPr/>
          </p:nvGrpSpPr>
          <p:grpSpPr bwMode="auto">
            <a:xfrm>
              <a:off x="6235171" y="1744663"/>
              <a:ext cx="1227667" cy="99192"/>
              <a:chOff x="-52" y="0"/>
              <a:chExt cx="520" cy="242"/>
            </a:xfrm>
          </p:grpSpPr>
          <p:sp>
            <p:nvSpPr>
              <p:cNvPr id="15" name="Oval 15"/>
              <p:cNvSpPr>
                <a:spLocks noChangeArrowheads="1"/>
              </p:cNvSpPr>
              <p:nvPr/>
            </p:nvSpPr>
            <p:spPr bwMode="auto">
              <a:xfrm>
                <a:off x="0" y="0"/>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6" name="Rectangle 16"/>
              <p:cNvSpPr>
                <a:spLocks noChangeArrowheads="1"/>
              </p:cNvSpPr>
              <p:nvPr/>
            </p:nvSpPr>
            <p:spPr bwMode="auto">
              <a:xfrm>
                <a:off x="-52" y="2"/>
                <a:ext cx="485" cy="234"/>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7" name="Oval 17"/>
              <p:cNvSpPr>
                <a:spLocks noChangeArrowheads="1"/>
              </p:cNvSpPr>
              <p:nvPr/>
            </p:nvSpPr>
            <p:spPr bwMode="auto">
              <a:xfrm>
                <a:off x="397" y="4"/>
                <a:ext cx="71" cy="232"/>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cmpd="sng">
                <a:solidFill>
                  <a:schemeClr val="bg1"/>
                </a:solidFill>
                <a:round/>
              </a:ln>
              <a:effectLst/>
            </p:spPr>
            <p:txBody>
              <a:bodyPr wrap="none" anchor="ctr"/>
              <a:lstStyle/>
              <a:p>
                <a:pPr>
                  <a:defRPr/>
                </a:pPr>
                <a:endParaRPr lang="zh-CN" altLang="en-US">
                  <a:ea typeface="宋体" panose="02010600030101010101" pitchFamily="2" charset="-122"/>
                </a:endParaRPr>
              </a:p>
            </p:txBody>
          </p:sp>
          <p:sp>
            <p:nvSpPr>
              <p:cNvPr id="18" name="Oval 18"/>
              <p:cNvSpPr>
                <a:spLocks noChangeArrowheads="1"/>
              </p:cNvSpPr>
              <p:nvPr/>
            </p:nvSpPr>
            <p:spPr bwMode="auto">
              <a:xfrm>
                <a:off x="435" y="81"/>
                <a:ext cx="20" cy="66"/>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ln>
              <a:effectLst/>
            </p:spPr>
            <p:txBody>
              <a:bodyPr wrap="none" anchor="ctr"/>
              <a:lstStyle/>
              <a:p>
                <a:pPr>
                  <a:defRPr/>
                </a:pPr>
                <a:endParaRPr lang="zh-CN" altLang="en-US">
                  <a:ea typeface="宋体" panose="02010600030101010101" pitchFamily="2" charset="-122"/>
                </a:endParaRPr>
              </a:p>
            </p:txBody>
          </p:sp>
        </p:grpSp>
        <p:grpSp>
          <p:nvGrpSpPr>
            <p:cNvPr id="2" name="Group 2"/>
            <p:cNvGrpSpPr/>
            <p:nvPr/>
          </p:nvGrpSpPr>
          <p:grpSpPr bwMode="auto">
            <a:xfrm>
              <a:off x="3646489" y="1463677"/>
              <a:ext cx="1144588" cy="609600"/>
              <a:chOff x="178" y="-98"/>
              <a:chExt cx="721" cy="384"/>
            </a:xfrm>
          </p:grpSpPr>
          <p:sp>
            <p:nvSpPr>
              <p:cNvPr id="7" name="Rectangle 3"/>
              <p:cNvSpPr>
                <a:spLocks noChangeArrowheads="1"/>
              </p:cNvSpPr>
              <p:nvPr/>
            </p:nvSpPr>
            <p:spPr bwMode="auto">
              <a:xfrm rot="3419336">
                <a:off x="182" y="-102"/>
                <a:ext cx="384" cy="391"/>
              </a:xfrm>
              <a:prstGeom prst="rect">
                <a:avLst/>
              </a:prstGeom>
              <a:gradFill rotWithShape="1">
                <a:gsLst>
                  <a:gs pos="15000">
                    <a:srgbClr val="92D050"/>
                  </a:gs>
                  <a:gs pos="88000">
                    <a:srgbClr val="419822"/>
                  </a:gs>
                </a:gsLst>
                <a:lin ang="5400000" scaled="1"/>
              </a:gradFill>
              <a:ln w="9525" cmpd="sng">
                <a:miter lim="800000"/>
              </a:ln>
              <a:effectLst/>
              <a:scene3d>
                <a:camera prst="legacyPerspectiveFront">
                  <a:rot lat="0" lon="1500000" rev="0"/>
                </a:camera>
                <a:lightRig rig="legacyFlat4" dir="b"/>
              </a:scene3d>
              <a:sp3d extrusionH="887400" prstMaterial="legacyMatte">
                <a:bevelT w="13500" h="13500" prst="angle"/>
                <a:bevelB w="13500" h="13500" prst="angle"/>
                <a:extrusionClr>
                  <a:srgbClr val="419822"/>
                </a:extrusionClr>
              </a:sp3d>
            </p:spPr>
            <p:txBody>
              <a:bodyPr wrap="none" anchor="ctr">
                <a:flatTx/>
              </a:bodyPr>
              <a:lstStyle/>
              <a:p>
                <a:pPr>
                  <a:defRPr/>
                </a:pPr>
                <a:endParaRPr lang="zh-CN" altLang="en-US">
                  <a:ea typeface="宋体" panose="02010600030101010101" pitchFamily="2" charset="-122"/>
                </a:endParaRPr>
              </a:p>
            </p:txBody>
          </p:sp>
          <p:sp>
            <p:nvSpPr>
              <p:cNvPr id="8" name="Rectangle 4"/>
              <p:cNvSpPr>
                <a:spLocks noChangeArrowheads="1"/>
              </p:cNvSpPr>
              <p:nvPr/>
            </p:nvSpPr>
            <p:spPr bwMode="auto">
              <a:xfrm>
                <a:off x="228" y="24"/>
                <a:ext cx="67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r>
                  <a:rPr lang="zh-CN" altLang="en-US" b="1" dirty="0">
                    <a:solidFill>
                      <a:schemeClr val="bg1"/>
                    </a:solidFill>
                    <a:ea typeface="宋体" panose="02010600030101010101" pitchFamily="2" charset="-122"/>
                  </a:rPr>
                  <a:t>记忠告</a:t>
                </a:r>
                <a:endParaRPr lang="zh-CN" altLang="en-US" b="1" dirty="0">
                  <a:solidFill>
                    <a:schemeClr val="bg1"/>
                  </a:solidFill>
                  <a:ea typeface="宋体" panose="02010600030101010101" pitchFamily="2" charset="-122"/>
                </a:endParaRPr>
              </a:p>
            </p:txBody>
          </p:sp>
        </p:grpSp>
        <p:grpSp>
          <p:nvGrpSpPr>
            <p:cNvPr id="9" name="Group 5"/>
            <p:cNvGrpSpPr/>
            <p:nvPr/>
          </p:nvGrpSpPr>
          <p:grpSpPr bwMode="auto">
            <a:xfrm>
              <a:off x="4318000" y="1744663"/>
              <a:ext cx="1206500" cy="99192"/>
              <a:chOff x="-52" y="0"/>
              <a:chExt cx="520" cy="242"/>
            </a:xfrm>
          </p:grpSpPr>
          <p:sp>
            <p:nvSpPr>
              <p:cNvPr id="10" name="Oval 6"/>
              <p:cNvSpPr>
                <a:spLocks noChangeArrowheads="1"/>
              </p:cNvSpPr>
              <p:nvPr/>
            </p:nvSpPr>
            <p:spPr bwMode="auto">
              <a:xfrm>
                <a:off x="0" y="0"/>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1" name="Rectangle 7"/>
              <p:cNvSpPr>
                <a:spLocks noChangeArrowheads="1"/>
              </p:cNvSpPr>
              <p:nvPr/>
            </p:nvSpPr>
            <p:spPr bwMode="auto">
              <a:xfrm>
                <a:off x="-52" y="2"/>
                <a:ext cx="485" cy="234"/>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2" name="Oval 8"/>
              <p:cNvSpPr>
                <a:spLocks noChangeArrowheads="1"/>
              </p:cNvSpPr>
              <p:nvPr/>
            </p:nvSpPr>
            <p:spPr bwMode="auto">
              <a:xfrm>
                <a:off x="397" y="4"/>
                <a:ext cx="71" cy="232"/>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cmpd="sng">
                <a:solidFill>
                  <a:schemeClr val="bg1"/>
                </a:solidFill>
                <a:round/>
              </a:ln>
              <a:effectLst/>
            </p:spPr>
            <p:txBody>
              <a:bodyPr wrap="none" anchor="ctr"/>
              <a:lstStyle/>
              <a:p>
                <a:pPr>
                  <a:defRPr/>
                </a:pPr>
                <a:endParaRPr lang="zh-CN" altLang="en-US">
                  <a:ea typeface="宋体" panose="02010600030101010101" pitchFamily="2" charset="-122"/>
                </a:endParaRPr>
              </a:p>
            </p:txBody>
          </p:sp>
          <p:sp>
            <p:nvSpPr>
              <p:cNvPr id="13" name="Oval 9"/>
              <p:cNvSpPr>
                <a:spLocks noChangeArrowheads="1"/>
              </p:cNvSpPr>
              <p:nvPr/>
            </p:nvSpPr>
            <p:spPr bwMode="auto">
              <a:xfrm>
                <a:off x="435" y="81"/>
                <a:ext cx="20" cy="66"/>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ln>
              <a:effectLst/>
            </p:spPr>
            <p:txBody>
              <a:bodyPr wrap="none" anchor="ctr"/>
              <a:lstStyle/>
              <a:p>
                <a:pPr>
                  <a:defRPr/>
                </a:pPr>
                <a:endParaRPr lang="zh-CN" altLang="en-US">
                  <a:ea typeface="宋体" panose="02010600030101010101" pitchFamily="2" charset="-122"/>
                </a:endParaRPr>
              </a:p>
            </p:txBody>
          </p:sp>
        </p:grpSp>
        <p:grpSp>
          <p:nvGrpSpPr>
            <p:cNvPr id="19" name="Group 10"/>
            <p:cNvGrpSpPr/>
            <p:nvPr/>
          </p:nvGrpSpPr>
          <p:grpSpPr bwMode="auto">
            <a:xfrm>
              <a:off x="5576889" y="1485900"/>
              <a:ext cx="1235076" cy="593725"/>
              <a:chOff x="164" y="-45"/>
              <a:chExt cx="778" cy="374"/>
            </a:xfrm>
          </p:grpSpPr>
          <p:sp>
            <p:nvSpPr>
              <p:cNvPr id="20" name="Rectangle 11"/>
              <p:cNvSpPr>
                <a:spLocks noChangeArrowheads="1"/>
              </p:cNvSpPr>
              <p:nvPr/>
            </p:nvSpPr>
            <p:spPr bwMode="auto">
              <a:xfrm rot="3419336">
                <a:off x="168" y="-49"/>
                <a:ext cx="374" cy="381"/>
              </a:xfrm>
              <a:prstGeom prst="rect">
                <a:avLst/>
              </a:prstGeom>
              <a:gradFill>
                <a:gsLst>
                  <a:gs pos="15000">
                    <a:srgbClr val="92D050"/>
                  </a:gs>
                  <a:gs pos="88000">
                    <a:srgbClr val="419822"/>
                  </a:gs>
                </a:gsLst>
                <a:lin ang="5400000" scaled="1"/>
              </a:gradFill>
              <a:ln w="9525">
                <a:miter lim="800000"/>
              </a:ln>
              <a:scene3d>
                <a:camera prst="legacyPerspectiveFront">
                  <a:rot lat="0" lon="1500000" rev="0"/>
                </a:camera>
                <a:lightRig rig="legacyFlat4" dir="b"/>
              </a:scene3d>
              <a:sp3d extrusionH="887400" contourW="12700" prstMaterial="legacyMatte">
                <a:bevelT w="13500" h="13500" prst="angle"/>
                <a:bevelB w="13500" h="13500" prst="angle"/>
                <a:extrusionClr>
                  <a:srgbClr val="419822"/>
                </a:extrusionClr>
                <a:contourClr>
                  <a:srgbClr val="419822"/>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21" name="Rectangle 12"/>
              <p:cNvSpPr>
                <a:spLocks noChangeArrowheads="1"/>
              </p:cNvSpPr>
              <p:nvPr/>
            </p:nvSpPr>
            <p:spPr bwMode="auto">
              <a:xfrm>
                <a:off x="216" y="86"/>
                <a:ext cx="7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r>
                  <a:rPr lang="zh-CN" altLang="en-US" b="1" dirty="0">
                    <a:solidFill>
                      <a:schemeClr val="bg1"/>
                    </a:solidFill>
                    <a:ea typeface="宋体" panose="02010600030101010101" pitchFamily="2" charset="-122"/>
                  </a:rPr>
                  <a:t>抵诱惑</a:t>
                </a:r>
                <a:endParaRPr lang="zh-CN" altLang="en-US" b="1" dirty="0">
                  <a:solidFill>
                    <a:schemeClr val="bg1"/>
                  </a:solidFill>
                  <a:ea typeface="宋体" panose="02010600030101010101" pitchFamily="2" charset="-122"/>
                </a:endParaRPr>
              </a:p>
            </p:txBody>
          </p:sp>
        </p:grpSp>
        <p:grpSp>
          <p:nvGrpSpPr>
            <p:cNvPr id="22" name="Group 19"/>
            <p:cNvGrpSpPr/>
            <p:nvPr/>
          </p:nvGrpSpPr>
          <p:grpSpPr bwMode="auto">
            <a:xfrm>
              <a:off x="7337427" y="1538289"/>
              <a:ext cx="1195388" cy="560388"/>
              <a:chOff x="117" y="-12"/>
              <a:chExt cx="753" cy="353"/>
            </a:xfrm>
          </p:grpSpPr>
          <p:sp>
            <p:nvSpPr>
              <p:cNvPr id="23" name="Rectangle 20"/>
              <p:cNvSpPr>
                <a:spLocks noChangeArrowheads="1"/>
              </p:cNvSpPr>
              <p:nvPr/>
            </p:nvSpPr>
            <p:spPr bwMode="auto">
              <a:xfrm rot="3419336">
                <a:off x="120" y="-15"/>
                <a:ext cx="353" cy="359"/>
              </a:xfrm>
              <a:prstGeom prst="rect">
                <a:avLst/>
              </a:prstGeom>
              <a:gradFill rotWithShape="1">
                <a:gsLst>
                  <a:gs pos="15000">
                    <a:srgbClr val="92D050">
                      <a:lumMod val="97000"/>
                      <a:lumOff val="3000"/>
                    </a:srgbClr>
                  </a:gs>
                  <a:gs pos="100000">
                    <a:srgbClr val="419822"/>
                  </a:gs>
                </a:gsLst>
                <a:lin ang="5400000" scaled="1"/>
              </a:gradFill>
              <a:ln w="9525" cmpd="sng">
                <a:miter lim="800000"/>
              </a:ln>
              <a:effectLst/>
              <a:scene3d>
                <a:camera prst="legacyPerspectiveFront">
                  <a:rot lat="0" lon="1500000" rev="0"/>
                </a:camera>
                <a:lightRig rig="legacyFlat4" dir="b"/>
              </a:scene3d>
              <a:sp3d extrusionH="887400" prstMaterial="legacyMatte">
                <a:bevelT w="13500" h="13500" prst="angle"/>
                <a:bevelB w="13500" h="13500" prst="angle"/>
                <a:extrusionClr>
                  <a:srgbClr val="419822"/>
                </a:extrusionClr>
              </a:sp3d>
            </p:spPr>
            <p:txBody>
              <a:bodyPr wrap="none" anchor="ctr">
                <a:sp3d extrusionH="57150" contourW="12700">
                  <a:extrusionClr>
                    <a:srgbClr val="419822"/>
                  </a:extrusionClr>
                  <a:contourClr>
                    <a:schemeClr val="tx1"/>
                  </a:contourClr>
                </a:sp3d>
              </a:bodyPr>
              <a:lstStyle/>
              <a:p>
                <a:pPr>
                  <a:defRPr/>
                </a:pPr>
                <a:endParaRPr lang="zh-CN" altLang="en-US" dirty="0">
                  <a:ea typeface="宋体" panose="02010600030101010101" pitchFamily="2" charset="-122"/>
                </a:endParaRPr>
              </a:p>
            </p:txBody>
          </p:sp>
          <p:sp>
            <p:nvSpPr>
              <p:cNvPr id="24" name="Rectangle 21"/>
              <p:cNvSpPr>
                <a:spLocks noChangeArrowheads="1"/>
              </p:cNvSpPr>
              <p:nvPr/>
            </p:nvSpPr>
            <p:spPr bwMode="auto">
              <a:xfrm>
                <a:off x="143" y="101"/>
                <a:ext cx="72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r>
                  <a:rPr lang="zh-CN" altLang="en-US" b="1" dirty="0">
                    <a:solidFill>
                      <a:schemeClr val="bg1"/>
                    </a:solidFill>
                    <a:ea typeface="宋体" panose="02010600030101010101" pitchFamily="2" charset="-122"/>
                  </a:rPr>
                  <a:t>慎交友</a:t>
                </a:r>
                <a:endParaRPr lang="zh-CN" altLang="en-US" b="1" dirty="0">
                  <a:solidFill>
                    <a:schemeClr val="bg1"/>
                  </a:solidFill>
                  <a:ea typeface="宋体" panose="02010600030101010101" pitchFamily="2" charset="-122"/>
                </a:endParaRPr>
              </a:p>
            </p:txBody>
          </p:sp>
        </p:grpSp>
      </p:grpSp>
      <p:grpSp>
        <p:nvGrpSpPr>
          <p:cNvPr id="25" name="Group 22"/>
          <p:cNvGrpSpPr/>
          <p:nvPr/>
        </p:nvGrpSpPr>
        <p:grpSpPr bwMode="auto">
          <a:xfrm>
            <a:off x="2742406" y="2248061"/>
            <a:ext cx="2681288" cy="3630609"/>
            <a:chOff x="0" y="0"/>
            <a:chExt cx="1074" cy="2038"/>
          </a:xfrm>
        </p:grpSpPr>
        <p:sp>
          <p:nvSpPr>
            <p:cNvPr id="26" name="AutoShape 23"/>
            <p:cNvSpPr>
              <a:spLocks noChangeArrowheads="1"/>
            </p:cNvSpPr>
            <p:nvPr/>
          </p:nvSpPr>
          <p:spPr bwMode="auto">
            <a:xfrm>
              <a:off x="0" y="0"/>
              <a:ext cx="1021" cy="2038"/>
            </a:xfrm>
            <a:prstGeom prst="roundRect">
              <a:avLst>
                <a:gd name="adj" fmla="val 13745"/>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lnSpc>
                  <a:spcPct val="150000"/>
                </a:lnSpc>
              </a:pPr>
              <a:endParaRPr lang="zh-CN" altLang="en-US" dirty="0">
                <a:ea typeface="宋体" panose="02010600030101010101" pitchFamily="2" charset="-122"/>
              </a:endParaRPr>
            </a:p>
          </p:txBody>
        </p:sp>
        <p:sp>
          <p:nvSpPr>
            <p:cNvPr id="27" name="Rectangle 24"/>
            <p:cNvSpPr>
              <a:spLocks noChangeArrowheads="1"/>
            </p:cNvSpPr>
            <p:nvPr/>
          </p:nvSpPr>
          <p:spPr bwMode="auto">
            <a:xfrm>
              <a:off x="31" y="29"/>
              <a:ext cx="1043" cy="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lnSpc>
                  <a:spcPct val="150000"/>
                </a:lnSpc>
              </a:pPr>
              <a:r>
                <a:rPr lang="en-US" altLang="zh-CN" dirty="0">
                  <a:latin typeface="楷体" panose="02010609060101010101" pitchFamily="49" charset="-122"/>
                  <a:ea typeface="楷体" panose="02010609060101010101" pitchFamily="49" charset="-122"/>
                </a:rPr>
                <a:t>1</a:t>
              </a:r>
              <a:r>
                <a:rPr lang="zh-CN" altLang="en-US" dirty="0">
                  <a:latin typeface="楷体" panose="02010609060101010101" pitchFamily="49" charset="-122"/>
                  <a:ea typeface="楷体" panose="02010609060101010101" pitchFamily="49" charset="-122"/>
                </a:rPr>
                <a:t>、要时刻牢记“一朝吸毒，终生难戒”、“一时不慎，痛悔一生”这样的忠告。一旦沾染是很难真正戒断的，而且戒毒也是一个十分痛苦的过程。  </a:t>
              </a:r>
              <a:endParaRPr lang="zh-CN" altLang="en-US" dirty="0">
                <a:latin typeface="楷体" panose="02010609060101010101" pitchFamily="49" charset="-122"/>
                <a:ea typeface="楷体" panose="02010609060101010101" pitchFamily="49" charset="-122"/>
              </a:endParaRPr>
            </a:p>
          </p:txBody>
        </p:sp>
      </p:grpSp>
      <p:grpSp>
        <p:nvGrpSpPr>
          <p:cNvPr id="28" name="Group 25"/>
          <p:cNvGrpSpPr/>
          <p:nvPr/>
        </p:nvGrpSpPr>
        <p:grpSpPr bwMode="auto">
          <a:xfrm>
            <a:off x="6145530" y="2247900"/>
            <a:ext cx="2483485" cy="3629660"/>
            <a:chOff x="-340" y="-222"/>
            <a:chExt cx="1485" cy="2385"/>
          </a:xfrm>
        </p:grpSpPr>
        <p:sp>
          <p:nvSpPr>
            <p:cNvPr id="29" name="AutoShape 26"/>
            <p:cNvSpPr>
              <a:spLocks noChangeArrowheads="1"/>
            </p:cNvSpPr>
            <p:nvPr/>
          </p:nvSpPr>
          <p:spPr bwMode="auto">
            <a:xfrm>
              <a:off x="-340" y="-222"/>
              <a:ext cx="1485" cy="2385"/>
            </a:xfrm>
            <a:prstGeom prst="roundRect">
              <a:avLst>
                <a:gd name="adj" fmla="val 13745"/>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lnSpc>
                  <a:spcPct val="150000"/>
                </a:lnSpc>
              </a:pPr>
              <a:endParaRPr lang="zh-CN" altLang="en-US">
                <a:ea typeface="宋体" panose="02010600030101010101" pitchFamily="2" charset="-122"/>
              </a:endParaRPr>
            </a:p>
          </p:txBody>
        </p:sp>
        <p:sp>
          <p:nvSpPr>
            <p:cNvPr id="30" name="Rectangle 27"/>
            <p:cNvSpPr>
              <a:spLocks noChangeArrowheads="1"/>
            </p:cNvSpPr>
            <p:nvPr/>
          </p:nvSpPr>
          <p:spPr bwMode="auto">
            <a:xfrm>
              <a:off x="-340" y="-177"/>
              <a:ext cx="1485" cy="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lnSpc>
                  <a:spcPct val="150000"/>
                </a:lnSpc>
              </a:pPr>
              <a:r>
                <a:rPr lang="en-US" altLang="zh-CN" dirty="0">
                  <a:latin typeface="楷体" panose="02010609060101010101" pitchFamily="49" charset="-122"/>
                  <a:ea typeface="楷体" panose="02010609060101010101" pitchFamily="49" charset="-122"/>
                </a:rPr>
                <a:t>2</a:t>
              </a:r>
              <a:r>
                <a:rPr lang="zh-CN" altLang="en-US" dirty="0">
                  <a:latin typeface="楷体" panose="02010609060101010101" pitchFamily="49" charset="-122"/>
                  <a:ea typeface="楷体" panose="02010609060101010101" pitchFamily="49" charset="-122"/>
                </a:rPr>
                <a:t>、面对诱惑要增强自控能力。毒贩子专门勾引意志薄弱的青少年，赠送毒品尝试，等你一旦上瘾，欲罢不能时，再向你高价贩卖，榨取你的钱财。 </a:t>
              </a:r>
              <a:endParaRPr lang="zh-CN" altLang="en-US" dirty="0">
                <a:latin typeface="楷体" panose="02010609060101010101" pitchFamily="49" charset="-122"/>
                <a:ea typeface="楷体" panose="02010609060101010101" pitchFamily="49" charset="-122"/>
              </a:endParaRPr>
            </a:p>
          </p:txBody>
        </p:sp>
      </p:grpSp>
      <p:grpSp>
        <p:nvGrpSpPr>
          <p:cNvPr id="33" name="Group 28"/>
          <p:cNvGrpSpPr/>
          <p:nvPr/>
        </p:nvGrpSpPr>
        <p:grpSpPr bwMode="auto">
          <a:xfrm>
            <a:off x="9216390" y="2247900"/>
            <a:ext cx="2571750" cy="3630295"/>
            <a:chOff x="0" y="0"/>
            <a:chExt cx="1044" cy="2038"/>
          </a:xfrm>
        </p:grpSpPr>
        <p:sp>
          <p:nvSpPr>
            <p:cNvPr id="34" name="AutoShape 29"/>
            <p:cNvSpPr>
              <a:spLocks noChangeArrowheads="1"/>
            </p:cNvSpPr>
            <p:nvPr/>
          </p:nvSpPr>
          <p:spPr bwMode="auto">
            <a:xfrm>
              <a:off x="18" y="0"/>
              <a:ext cx="1015" cy="2038"/>
            </a:xfrm>
            <a:prstGeom prst="roundRect">
              <a:avLst>
                <a:gd name="adj" fmla="val 13745"/>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lnSpc>
                  <a:spcPct val="150000"/>
                </a:lnSpc>
              </a:pPr>
              <a:endParaRPr lang="zh-CN" altLang="en-US">
                <a:ea typeface="宋体" panose="02010600030101010101" pitchFamily="2" charset="-122"/>
              </a:endParaRPr>
            </a:p>
          </p:txBody>
        </p:sp>
        <p:sp>
          <p:nvSpPr>
            <p:cNvPr id="35" name="Rectangle 30"/>
            <p:cNvSpPr>
              <a:spLocks noChangeArrowheads="1"/>
            </p:cNvSpPr>
            <p:nvPr/>
          </p:nvSpPr>
          <p:spPr bwMode="auto">
            <a:xfrm>
              <a:off x="0" y="40"/>
              <a:ext cx="1044" cy="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lnSpc>
                  <a:spcPct val="150000"/>
                </a:lnSpc>
              </a:pPr>
              <a:r>
                <a:rPr lang="en-US" altLang="zh-CN" dirty="0">
                  <a:latin typeface="楷体" panose="02010609060101010101" pitchFamily="49" charset="-122"/>
                  <a:ea typeface="楷体" panose="02010609060101010101" pitchFamily="49" charset="-122"/>
                </a:rPr>
                <a:t>3</a:t>
              </a:r>
              <a:r>
                <a:rPr lang="zh-CN" altLang="en-US" dirty="0">
                  <a:latin typeface="楷体" panose="02010609060101010101" pitchFamily="49" charset="-122"/>
                  <a:ea typeface="楷体" panose="02010609060101010101" pitchFamily="49" charset="-122"/>
                </a:rPr>
                <a:t>、要慎重交友。我们强调交友要有原则，目前社会复杂的情况下，主张青少年、校学生不要结交社会上的坏朋友，误入歧途。  </a:t>
              </a:r>
              <a:endParaRPr lang="zh-CN" altLang="en-US" dirty="0">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dissolve">
                                      <p:cBhvr>
                                        <p:cTn id="19" dur="500"/>
                                        <p:tgtEl>
                                          <p:spTgt spid="28"/>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dissolv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024630" cy="3234055"/>
          </a:xfrm>
          <a:prstGeom prst="rect">
            <a:avLst/>
          </a:prstGeom>
          <a:effectLst>
            <a:softEdge rad="152400"/>
          </a:effectLst>
        </p:spPr>
      </p:pic>
      <p:grpSp>
        <p:nvGrpSpPr>
          <p:cNvPr id="31" name="组合 30"/>
          <p:cNvGrpSpPr/>
          <p:nvPr/>
        </p:nvGrpSpPr>
        <p:grpSpPr>
          <a:xfrm>
            <a:off x="4038116" y="766699"/>
            <a:ext cx="8279614" cy="1171321"/>
            <a:chOff x="3648077" y="1462090"/>
            <a:chExt cx="4884738" cy="636588"/>
          </a:xfrm>
        </p:grpSpPr>
        <p:grpSp>
          <p:nvGrpSpPr>
            <p:cNvPr id="14" name="Group 14"/>
            <p:cNvGrpSpPr/>
            <p:nvPr/>
          </p:nvGrpSpPr>
          <p:grpSpPr bwMode="auto">
            <a:xfrm>
              <a:off x="6235171" y="1744663"/>
              <a:ext cx="1227667" cy="99192"/>
              <a:chOff x="-52" y="0"/>
              <a:chExt cx="520" cy="242"/>
            </a:xfrm>
          </p:grpSpPr>
          <p:sp>
            <p:nvSpPr>
              <p:cNvPr id="15" name="Oval 15"/>
              <p:cNvSpPr>
                <a:spLocks noChangeArrowheads="1"/>
              </p:cNvSpPr>
              <p:nvPr/>
            </p:nvSpPr>
            <p:spPr bwMode="auto">
              <a:xfrm>
                <a:off x="0" y="0"/>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6" name="Rectangle 16"/>
              <p:cNvSpPr>
                <a:spLocks noChangeArrowheads="1"/>
              </p:cNvSpPr>
              <p:nvPr/>
            </p:nvSpPr>
            <p:spPr bwMode="auto">
              <a:xfrm>
                <a:off x="-52" y="2"/>
                <a:ext cx="485" cy="234"/>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7" name="Oval 17"/>
              <p:cNvSpPr>
                <a:spLocks noChangeArrowheads="1"/>
              </p:cNvSpPr>
              <p:nvPr/>
            </p:nvSpPr>
            <p:spPr bwMode="auto">
              <a:xfrm>
                <a:off x="397" y="4"/>
                <a:ext cx="71" cy="232"/>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cmpd="sng">
                <a:solidFill>
                  <a:schemeClr val="bg1"/>
                </a:solidFill>
                <a:round/>
              </a:ln>
              <a:effectLst/>
            </p:spPr>
            <p:txBody>
              <a:bodyPr wrap="none" anchor="ctr"/>
              <a:lstStyle/>
              <a:p>
                <a:pPr>
                  <a:defRPr/>
                </a:pPr>
                <a:endParaRPr lang="zh-CN" altLang="en-US">
                  <a:ea typeface="宋体" panose="02010600030101010101" pitchFamily="2" charset="-122"/>
                </a:endParaRPr>
              </a:p>
            </p:txBody>
          </p:sp>
          <p:sp>
            <p:nvSpPr>
              <p:cNvPr id="18" name="Oval 18"/>
              <p:cNvSpPr>
                <a:spLocks noChangeArrowheads="1"/>
              </p:cNvSpPr>
              <p:nvPr/>
            </p:nvSpPr>
            <p:spPr bwMode="auto">
              <a:xfrm>
                <a:off x="435" y="81"/>
                <a:ext cx="20" cy="66"/>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ln>
              <a:effectLst/>
            </p:spPr>
            <p:txBody>
              <a:bodyPr wrap="none" anchor="ctr"/>
              <a:lstStyle/>
              <a:p>
                <a:pPr>
                  <a:defRPr/>
                </a:pPr>
                <a:endParaRPr lang="zh-CN" altLang="en-US">
                  <a:ea typeface="宋体" panose="02010600030101010101" pitchFamily="2" charset="-122"/>
                </a:endParaRPr>
              </a:p>
            </p:txBody>
          </p:sp>
        </p:grpSp>
        <p:grpSp>
          <p:nvGrpSpPr>
            <p:cNvPr id="2" name="Group 2"/>
            <p:cNvGrpSpPr/>
            <p:nvPr/>
          </p:nvGrpSpPr>
          <p:grpSpPr bwMode="auto">
            <a:xfrm>
              <a:off x="3648077" y="1462090"/>
              <a:ext cx="1143000" cy="609600"/>
              <a:chOff x="179" y="-99"/>
              <a:chExt cx="720" cy="384"/>
            </a:xfrm>
          </p:grpSpPr>
          <p:sp>
            <p:nvSpPr>
              <p:cNvPr id="7" name="Rectangle 3"/>
              <p:cNvSpPr>
                <a:spLocks noChangeArrowheads="1"/>
              </p:cNvSpPr>
              <p:nvPr/>
            </p:nvSpPr>
            <p:spPr bwMode="auto">
              <a:xfrm rot="3419336">
                <a:off x="182" y="-102"/>
                <a:ext cx="384" cy="391"/>
              </a:xfrm>
              <a:prstGeom prst="rect">
                <a:avLst/>
              </a:prstGeom>
              <a:gradFill rotWithShape="1">
                <a:gsLst>
                  <a:gs pos="15000">
                    <a:srgbClr val="92D050"/>
                  </a:gs>
                  <a:gs pos="88000">
                    <a:srgbClr val="419822"/>
                  </a:gs>
                </a:gsLst>
                <a:lin ang="5400000" scaled="1"/>
              </a:gradFill>
              <a:ln w="9525" cmpd="sng">
                <a:miter lim="800000"/>
              </a:ln>
              <a:effectLst/>
              <a:scene3d>
                <a:camera prst="legacyPerspectiveFront">
                  <a:rot lat="0" lon="1500000" rev="0"/>
                </a:camera>
                <a:lightRig rig="legacyFlat4" dir="b"/>
              </a:scene3d>
              <a:sp3d extrusionH="887400" prstMaterial="legacyMatte">
                <a:bevelT w="13500" h="13500" prst="angle"/>
                <a:bevelB w="13500" h="13500" prst="angle"/>
                <a:extrusionClr>
                  <a:srgbClr val="419822"/>
                </a:extrusionClr>
              </a:sp3d>
            </p:spPr>
            <p:txBody>
              <a:bodyPr wrap="none" anchor="ctr">
                <a:flatTx/>
              </a:bodyPr>
              <a:lstStyle/>
              <a:p>
                <a:pPr>
                  <a:defRPr/>
                </a:pPr>
                <a:endParaRPr lang="zh-CN" altLang="en-US">
                  <a:ea typeface="宋体" panose="02010600030101010101" pitchFamily="2" charset="-122"/>
                </a:endParaRPr>
              </a:p>
            </p:txBody>
          </p:sp>
          <p:sp>
            <p:nvSpPr>
              <p:cNvPr id="8" name="Rectangle 4"/>
              <p:cNvSpPr>
                <a:spLocks noChangeArrowheads="1"/>
              </p:cNvSpPr>
              <p:nvPr/>
            </p:nvSpPr>
            <p:spPr bwMode="auto">
              <a:xfrm>
                <a:off x="228" y="24"/>
                <a:ext cx="671"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r>
                  <a:rPr lang="zh-CN" altLang="en-US" b="1" dirty="0">
                    <a:solidFill>
                      <a:schemeClr val="bg1"/>
                    </a:solidFill>
                    <a:ea typeface="宋体" panose="02010600030101010101" pitchFamily="2" charset="-122"/>
                  </a:rPr>
                  <a:t>勿玩乐</a:t>
                </a:r>
                <a:endParaRPr lang="zh-CN" altLang="en-US" b="1" dirty="0">
                  <a:solidFill>
                    <a:schemeClr val="bg1"/>
                  </a:solidFill>
                  <a:ea typeface="宋体" panose="02010600030101010101" pitchFamily="2" charset="-122"/>
                </a:endParaRPr>
              </a:p>
            </p:txBody>
          </p:sp>
        </p:grpSp>
        <p:grpSp>
          <p:nvGrpSpPr>
            <p:cNvPr id="9" name="Group 5"/>
            <p:cNvGrpSpPr/>
            <p:nvPr/>
          </p:nvGrpSpPr>
          <p:grpSpPr bwMode="auto">
            <a:xfrm>
              <a:off x="4318000" y="1744663"/>
              <a:ext cx="1206500" cy="99192"/>
              <a:chOff x="-52" y="0"/>
              <a:chExt cx="520" cy="242"/>
            </a:xfrm>
          </p:grpSpPr>
          <p:sp>
            <p:nvSpPr>
              <p:cNvPr id="10" name="Oval 6"/>
              <p:cNvSpPr>
                <a:spLocks noChangeArrowheads="1"/>
              </p:cNvSpPr>
              <p:nvPr/>
            </p:nvSpPr>
            <p:spPr bwMode="auto">
              <a:xfrm>
                <a:off x="0" y="0"/>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1" name="Rectangle 7"/>
              <p:cNvSpPr>
                <a:spLocks noChangeArrowheads="1"/>
              </p:cNvSpPr>
              <p:nvPr/>
            </p:nvSpPr>
            <p:spPr bwMode="auto">
              <a:xfrm>
                <a:off x="-52" y="2"/>
                <a:ext cx="485" cy="234"/>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2" name="Oval 8"/>
              <p:cNvSpPr>
                <a:spLocks noChangeArrowheads="1"/>
              </p:cNvSpPr>
              <p:nvPr/>
            </p:nvSpPr>
            <p:spPr bwMode="auto">
              <a:xfrm>
                <a:off x="397" y="4"/>
                <a:ext cx="71" cy="232"/>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cmpd="sng">
                <a:solidFill>
                  <a:schemeClr val="bg1"/>
                </a:solidFill>
                <a:round/>
              </a:ln>
              <a:effectLst/>
            </p:spPr>
            <p:txBody>
              <a:bodyPr wrap="none" anchor="ctr"/>
              <a:lstStyle/>
              <a:p>
                <a:pPr>
                  <a:defRPr/>
                </a:pPr>
                <a:endParaRPr lang="zh-CN" altLang="en-US">
                  <a:ea typeface="宋体" panose="02010600030101010101" pitchFamily="2" charset="-122"/>
                </a:endParaRPr>
              </a:p>
            </p:txBody>
          </p:sp>
          <p:sp>
            <p:nvSpPr>
              <p:cNvPr id="13" name="Oval 9"/>
              <p:cNvSpPr>
                <a:spLocks noChangeArrowheads="1"/>
              </p:cNvSpPr>
              <p:nvPr/>
            </p:nvSpPr>
            <p:spPr bwMode="auto">
              <a:xfrm>
                <a:off x="435" y="81"/>
                <a:ext cx="20" cy="66"/>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ln>
              <a:effectLst/>
            </p:spPr>
            <p:txBody>
              <a:bodyPr wrap="none" anchor="ctr"/>
              <a:lstStyle/>
              <a:p>
                <a:pPr>
                  <a:defRPr/>
                </a:pPr>
                <a:endParaRPr lang="zh-CN" altLang="en-US">
                  <a:ea typeface="宋体" panose="02010600030101010101" pitchFamily="2" charset="-122"/>
                </a:endParaRPr>
              </a:p>
            </p:txBody>
          </p:sp>
        </p:grpSp>
        <p:grpSp>
          <p:nvGrpSpPr>
            <p:cNvPr id="19" name="Group 10"/>
            <p:cNvGrpSpPr/>
            <p:nvPr/>
          </p:nvGrpSpPr>
          <p:grpSpPr bwMode="auto">
            <a:xfrm>
              <a:off x="5578477" y="1484313"/>
              <a:ext cx="1233488" cy="593725"/>
              <a:chOff x="165" y="-46"/>
              <a:chExt cx="777" cy="374"/>
            </a:xfrm>
          </p:grpSpPr>
          <p:sp>
            <p:nvSpPr>
              <p:cNvPr id="20" name="Rectangle 11"/>
              <p:cNvSpPr>
                <a:spLocks noChangeArrowheads="1"/>
              </p:cNvSpPr>
              <p:nvPr/>
            </p:nvSpPr>
            <p:spPr bwMode="auto">
              <a:xfrm rot="3419336">
                <a:off x="168" y="-49"/>
                <a:ext cx="374" cy="381"/>
              </a:xfrm>
              <a:prstGeom prst="rect">
                <a:avLst/>
              </a:prstGeom>
              <a:gradFill>
                <a:gsLst>
                  <a:gs pos="15000">
                    <a:srgbClr val="92D050"/>
                  </a:gs>
                  <a:gs pos="88000">
                    <a:srgbClr val="419822"/>
                  </a:gs>
                </a:gsLst>
                <a:lin ang="5400000" scaled="1"/>
              </a:gradFill>
              <a:ln w="9525">
                <a:miter lim="800000"/>
              </a:ln>
              <a:scene3d>
                <a:camera prst="legacyPerspectiveFront">
                  <a:rot lat="0" lon="1500000" rev="0"/>
                </a:camera>
                <a:lightRig rig="legacyFlat4" dir="b"/>
              </a:scene3d>
              <a:sp3d extrusionH="887400" contourW="12700" prstMaterial="legacyMatte">
                <a:bevelT w="13500" h="13500" prst="angle"/>
                <a:bevelB w="13500" h="13500" prst="angle"/>
                <a:extrusionClr>
                  <a:srgbClr val="419822"/>
                </a:extrusionClr>
                <a:contourClr>
                  <a:srgbClr val="419822"/>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21" name="Rectangle 12"/>
              <p:cNvSpPr>
                <a:spLocks noChangeArrowheads="1"/>
              </p:cNvSpPr>
              <p:nvPr/>
            </p:nvSpPr>
            <p:spPr bwMode="auto">
              <a:xfrm>
                <a:off x="216" y="86"/>
                <a:ext cx="72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r>
                  <a:rPr lang="zh-CN" altLang="en-US" b="1" dirty="0">
                    <a:solidFill>
                      <a:schemeClr val="bg1"/>
                    </a:solidFill>
                    <a:ea typeface="宋体" panose="02010600030101010101" pitchFamily="2" charset="-122"/>
                  </a:rPr>
                  <a:t>识谎言</a:t>
                </a:r>
                <a:endParaRPr lang="zh-CN" altLang="en-US" b="1" dirty="0">
                  <a:solidFill>
                    <a:schemeClr val="bg1"/>
                  </a:solidFill>
                  <a:ea typeface="宋体" panose="02010600030101010101" pitchFamily="2" charset="-122"/>
                </a:endParaRPr>
              </a:p>
            </p:txBody>
          </p:sp>
        </p:grpSp>
        <p:grpSp>
          <p:nvGrpSpPr>
            <p:cNvPr id="22" name="Group 19"/>
            <p:cNvGrpSpPr/>
            <p:nvPr/>
          </p:nvGrpSpPr>
          <p:grpSpPr bwMode="auto">
            <a:xfrm>
              <a:off x="7337427" y="1538289"/>
              <a:ext cx="1195388" cy="560388"/>
              <a:chOff x="117" y="-12"/>
              <a:chExt cx="753" cy="353"/>
            </a:xfrm>
          </p:grpSpPr>
          <p:sp>
            <p:nvSpPr>
              <p:cNvPr id="23" name="Rectangle 20"/>
              <p:cNvSpPr>
                <a:spLocks noChangeArrowheads="1"/>
              </p:cNvSpPr>
              <p:nvPr/>
            </p:nvSpPr>
            <p:spPr bwMode="auto">
              <a:xfrm rot="3419336">
                <a:off x="120" y="-15"/>
                <a:ext cx="353" cy="359"/>
              </a:xfrm>
              <a:prstGeom prst="rect">
                <a:avLst/>
              </a:prstGeom>
              <a:gradFill rotWithShape="1">
                <a:gsLst>
                  <a:gs pos="15000">
                    <a:srgbClr val="92D050">
                      <a:lumMod val="97000"/>
                      <a:lumOff val="3000"/>
                    </a:srgbClr>
                  </a:gs>
                  <a:gs pos="100000">
                    <a:srgbClr val="419822"/>
                  </a:gs>
                </a:gsLst>
                <a:lin ang="5400000" scaled="1"/>
              </a:gradFill>
              <a:ln w="9525" cmpd="sng">
                <a:miter lim="800000"/>
              </a:ln>
              <a:effectLst/>
              <a:scene3d>
                <a:camera prst="legacyPerspectiveFront">
                  <a:rot lat="0" lon="1500000" rev="0"/>
                </a:camera>
                <a:lightRig rig="legacyFlat4" dir="b"/>
              </a:scene3d>
              <a:sp3d extrusionH="887400" prstMaterial="legacyMatte">
                <a:bevelT w="13500" h="13500" prst="angle"/>
                <a:bevelB w="13500" h="13500" prst="angle"/>
                <a:extrusionClr>
                  <a:srgbClr val="419822"/>
                </a:extrusionClr>
              </a:sp3d>
            </p:spPr>
            <p:txBody>
              <a:bodyPr wrap="none" anchor="ctr">
                <a:sp3d extrusionH="57150" contourW="12700">
                  <a:extrusionClr>
                    <a:srgbClr val="419822"/>
                  </a:extrusionClr>
                  <a:contourClr>
                    <a:schemeClr val="tx1"/>
                  </a:contourClr>
                </a:sp3d>
              </a:bodyPr>
              <a:lstStyle/>
              <a:p>
                <a:pPr>
                  <a:defRPr/>
                </a:pPr>
                <a:endParaRPr lang="zh-CN" altLang="en-US" dirty="0">
                  <a:ea typeface="宋体" panose="02010600030101010101" pitchFamily="2" charset="-122"/>
                </a:endParaRPr>
              </a:p>
            </p:txBody>
          </p:sp>
          <p:sp>
            <p:nvSpPr>
              <p:cNvPr id="24" name="Rectangle 21"/>
              <p:cNvSpPr>
                <a:spLocks noChangeArrowheads="1"/>
              </p:cNvSpPr>
              <p:nvPr/>
            </p:nvSpPr>
            <p:spPr bwMode="auto">
              <a:xfrm>
                <a:off x="143" y="101"/>
                <a:ext cx="72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r>
                  <a:rPr lang="zh-CN" altLang="en-US" b="1" dirty="0">
                    <a:solidFill>
                      <a:schemeClr val="bg1"/>
                    </a:solidFill>
                    <a:ea typeface="宋体" panose="02010600030101010101" pitchFamily="2" charset="-122"/>
                  </a:rPr>
                  <a:t>要自强</a:t>
                </a:r>
                <a:endParaRPr lang="zh-CN" altLang="en-US" b="1" dirty="0">
                  <a:solidFill>
                    <a:schemeClr val="bg1"/>
                  </a:solidFill>
                  <a:ea typeface="宋体" panose="02010600030101010101" pitchFamily="2" charset="-122"/>
                </a:endParaRPr>
              </a:p>
            </p:txBody>
          </p:sp>
        </p:grpSp>
      </p:grpSp>
      <p:grpSp>
        <p:nvGrpSpPr>
          <p:cNvPr id="25" name="Group 22"/>
          <p:cNvGrpSpPr/>
          <p:nvPr/>
        </p:nvGrpSpPr>
        <p:grpSpPr bwMode="auto">
          <a:xfrm>
            <a:off x="3378041" y="2563656"/>
            <a:ext cx="2681288" cy="3630609"/>
            <a:chOff x="0" y="0"/>
            <a:chExt cx="1074" cy="2038"/>
          </a:xfrm>
        </p:grpSpPr>
        <p:sp>
          <p:nvSpPr>
            <p:cNvPr id="26" name="AutoShape 23"/>
            <p:cNvSpPr>
              <a:spLocks noChangeArrowheads="1"/>
            </p:cNvSpPr>
            <p:nvPr/>
          </p:nvSpPr>
          <p:spPr bwMode="auto">
            <a:xfrm>
              <a:off x="0" y="0"/>
              <a:ext cx="1021" cy="2038"/>
            </a:xfrm>
            <a:prstGeom prst="roundRect">
              <a:avLst>
                <a:gd name="adj" fmla="val 13745"/>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lnSpc>
                  <a:spcPct val="150000"/>
                </a:lnSpc>
              </a:pPr>
              <a:endParaRPr lang="zh-CN" altLang="en-US" dirty="0">
                <a:ea typeface="宋体" panose="02010600030101010101" pitchFamily="2" charset="-122"/>
              </a:endParaRPr>
            </a:p>
          </p:txBody>
        </p:sp>
        <p:sp>
          <p:nvSpPr>
            <p:cNvPr id="27" name="Rectangle 24"/>
            <p:cNvSpPr>
              <a:spLocks noChangeArrowheads="1"/>
            </p:cNvSpPr>
            <p:nvPr/>
          </p:nvSpPr>
          <p:spPr bwMode="auto">
            <a:xfrm>
              <a:off x="31" y="29"/>
              <a:ext cx="1043" cy="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lnSpc>
                  <a:spcPct val="150000"/>
                </a:lnSpc>
              </a:pPr>
              <a:r>
                <a:rPr lang="en-US" altLang="zh-CN" dirty="0">
                  <a:latin typeface="楷体" panose="02010609060101010101" pitchFamily="49" charset="-122"/>
                  <a:ea typeface="楷体" panose="02010609060101010101" pitchFamily="49" charset="-122"/>
                </a:rPr>
                <a:t>4</a:t>
              </a:r>
              <a:r>
                <a:rPr lang="zh-CN" altLang="en-US" dirty="0">
                  <a:latin typeface="楷体" panose="02010609060101010101" pitchFamily="49" charset="-122"/>
                  <a:ea typeface="楷体" panose="02010609060101010101" pitchFamily="49" charset="-122"/>
                </a:rPr>
                <a:t>、不要轻易涉足公共娱乐场所。有许多不利于青少年身心健康的东西。贩毒人员采取在饮料、烟卷里添加毒品或直接赠送等方式设圈套引诱上钩。</a:t>
              </a:r>
              <a:endParaRPr lang="zh-CN" altLang="en-US" dirty="0">
                <a:latin typeface="楷体" panose="02010609060101010101" pitchFamily="49" charset="-122"/>
                <a:ea typeface="楷体" panose="02010609060101010101" pitchFamily="49" charset="-122"/>
              </a:endParaRPr>
            </a:p>
          </p:txBody>
        </p:sp>
      </p:grpSp>
      <p:grpSp>
        <p:nvGrpSpPr>
          <p:cNvPr id="28" name="Group 25"/>
          <p:cNvGrpSpPr/>
          <p:nvPr/>
        </p:nvGrpSpPr>
        <p:grpSpPr bwMode="auto">
          <a:xfrm>
            <a:off x="6642735" y="2563495"/>
            <a:ext cx="2357120" cy="3748405"/>
            <a:chOff x="-340" y="-222"/>
            <a:chExt cx="1485" cy="2385"/>
          </a:xfrm>
        </p:grpSpPr>
        <p:sp>
          <p:nvSpPr>
            <p:cNvPr id="29" name="AutoShape 26"/>
            <p:cNvSpPr>
              <a:spLocks noChangeArrowheads="1"/>
            </p:cNvSpPr>
            <p:nvPr/>
          </p:nvSpPr>
          <p:spPr bwMode="auto">
            <a:xfrm>
              <a:off x="-340" y="-222"/>
              <a:ext cx="1485" cy="2385"/>
            </a:xfrm>
            <a:prstGeom prst="roundRect">
              <a:avLst>
                <a:gd name="adj" fmla="val 13745"/>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lnSpc>
                  <a:spcPct val="150000"/>
                </a:lnSpc>
              </a:pPr>
              <a:endParaRPr lang="zh-CN" altLang="en-US">
                <a:ea typeface="宋体" panose="02010600030101010101" pitchFamily="2" charset="-122"/>
              </a:endParaRPr>
            </a:p>
          </p:txBody>
        </p:sp>
        <p:sp>
          <p:nvSpPr>
            <p:cNvPr id="30" name="Rectangle 27"/>
            <p:cNvSpPr>
              <a:spLocks noChangeArrowheads="1"/>
            </p:cNvSpPr>
            <p:nvPr/>
          </p:nvSpPr>
          <p:spPr bwMode="auto">
            <a:xfrm>
              <a:off x="-340" y="-177"/>
              <a:ext cx="1485" cy="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lnSpc>
                  <a:spcPct val="150000"/>
                </a:lnSpc>
              </a:pPr>
              <a:r>
                <a:rPr lang="en-US" altLang="zh-CN" dirty="0">
                  <a:latin typeface="楷体" panose="02010609060101010101" pitchFamily="49" charset="-122"/>
                  <a:ea typeface="楷体" panose="02010609060101010101" pitchFamily="49" charset="-122"/>
                </a:rPr>
                <a:t>5.</a:t>
              </a:r>
              <a:r>
                <a:rPr lang="zh-CN" altLang="en-US" dirty="0">
                  <a:latin typeface="楷体" panose="02010609060101010101" pitchFamily="49" charset="-122"/>
                  <a:ea typeface="楷体" panose="02010609060101010101" pitchFamily="49" charset="-122"/>
                </a:rPr>
                <a:t>不要相信毒品治病的诺言。贩毒分子为引诱青少年吸毒，往往谎称毒品是能治各种疾病的良药，等吸毒成瘾之后，就成了毒贩的阶下囚，听任摆布</a:t>
              </a:r>
              <a:r>
                <a:rPr lang="zh-CN" altLang="en-US" dirty="0">
                  <a:ea typeface="宋体" panose="02010600030101010101" pitchFamily="2" charset="-122"/>
                </a:rPr>
                <a:t>。</a:t>
              </a:r>
              <a:endParaRPr lang="zh-CN" altLang="en-US" dirty="0">
                <a:ea typeface="宋体" panose="02010600030101010101" pitchFamily="2" charset="-122"/>
              </a:endParaRPr>
            </a:p>
          </p:txBody>
        </p:sp>
      </p:grpSp>
      <p:grpSp>
        <p:nvGrpSpPr>
          <p:cNvPr id="32" name="Group 28"/>
          <p:cNvGrpSpPr/>
          <p:nvPr/>
        </p:nvGrpSpPr>
        <p:grpSpPr bwMode="auto">
          <a:xfrm>
            <a:off x="9473778" y="2563248"/>
            <a:ext cx="2601310" cy="3786188"/>
            <a:chOff x="18" y="0"/>
            <a:chExt cx="1056" cy="2038"/>
          </a:xfrm>
        </p:grpSpPr>
        <p:sp>
          <p:nvSpPr>
            <p:cNvPr id="33" name="AutoShape 29"/>
            <p:cNvSpPr>
              <a:spLocks noChangeArrowheads="1"/>
            </p:cNvSpPr>
            <p:nvPr/>
          </p:nvSpPr>
          <p:spPr bwMode="auto">
            <a:xfrm>
              <a:off x="18" y="0"/>
              <a:ext cx="1015" cy="2038"/>
            </a:xfrm>
            <a:prstGeom prst="roundRect">
              <a:avLst>
                <a:gd name="adj" fmla="val 13745"/>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lnSpc>
                  <a:spcPct val="150000"/>
                </a:lnSpc>
              </a:pPr>
              <a:endParaRPr lang="zh-CN" altLang="en-US">
                <a:ea typeface="宋体" panose="02010600030101010101" pitchFamily="2" charset="-122"/>
              </a:endParaRPr>
            </a:p>
          </p:txBody>
        </p:sp>
        <p:sp>
          <p:nvSpPr>
            <p:cNvPr id="34" name="Rectangle 30"/>
            <p:cNvSpPr>
              <a:spLocks noChangeArrowheads="1"/>
            </p:cNvSpPr>
            <p:nvPr/>
          </p:nvSpPr>
          <p:spPr bwMode="auto">
            <a:xfrm>
              <a:off x="41" y="30"/>
              <a:ext cx="1033" cy="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r>
                <a:rPr lang="en-US" altLang="zh-CN" dirty="0">
                  <a:latin typeface="楷体" panose="02010609060101010101" pitchFamily="49" charset="-122"/>
                  <a:ea typeface="楷体" panose="02010609060101010101" pitchFamily="49" charset="-122"/>
                </a:rPr>
                <a:t>6</a:t>
              </a:r>
              <a:r>
                <a:rPr lang="zh-CN" altLang="en-US" dirty="0">
                  <a:latin typeface="楷体" panose="02010609060101010101" pitchFamily="49" charset="-122"/>
                  <a:ea typeface="楷体" panose="02010609060101010101" pitchFamily="49" charset="-122"/>
                </a:rPr>
                <a:t>、人的一生不可能是一帆风顺的，困难和挫折往往能够锻炼和考验我们，成为人生一笔宝贵的财富。要成就一番大业，不经过反复的磨练和考验是不可能的， “梅花香自苦寒来，宝剑锋从磨砺出” 在困难和挫折面前要自强，要学会把握自己，战胜自我。做到了这一点，就是真正的强者。</a:t>
              </a:r>
              <a:endParaRPr lang="zh-CN" altLang="en-US" dirty="0">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dissolve">
                                      <p:cBhvr>
                                        <p:cTn id="16" dur="500"/>
                                        <p:tgtEl>
                                          <p:spTgt spid="25"/>
                                        </p:tgtEl>
                                      </p:cBhvr>
                                    </p:animEffect>
                                  </p:childTnLst>
                                </p:cTn>
                              </p:par>
                            </p:childTnLst>
                          </p:cTn>
                        </p:par>
                        <p:par>
                          <p:cTn id="17" fill="hold">
                            <p:stCondLst>
                              <p:cond delay="1500"/>
                            </p:stCondLst>
                            <p:childTnLst>
                              <p:par>
                                <p:cTn id="18" presetID="9"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dissolve">
                                      <p:cBhvr>
                                        <p:cTn id="20" dur="500"/>
                                        <p:tgtEl>
                                          <p:spTgt spid="28"/>
                                        </p:tgtEl>
                                      </p:cBhvr>
                                    </p:animEffect>
                                  </p:childTnLst>
                                </p:cTn>
                              </p:par>
                            </p:childTnLst>
                          </p:cTn>
                        </p:par>
                        <p:par>
                          <p:cTn id="21" fill="hold">
                            <p:stCondLst>
                              <p:cond delay="2000"/>
                            </p:stCondLst>
                            <p:childTnLst>
                              <p:par>
                                <p:cTn id="22" presetID="9"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dissolve">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4699"/>
            <a:ext cx="12192000" cy="6858000"/>
          </a:xfrm>
          <a:prstGeom prst="rect">
            <a:avLst/>
          </a:prstGeom>
        </p:spPr>
      </p:pic>
      <p:grpSp>
        <p:nvGrpSpPr>
          <p:cNvPr id="6" name="组合 5"/>
          <p:cNvGrpSpPr/>
          <p:nvPr/>
        </p:nvGrpSpPr>
        <p:grpSpPr>
          <a:xfrm>
            <a:off x="712717" y="3390392"/>
            <a:ext cx="7698765" cy="1299802"/>
            <a:chOff x="646751" y="2920621"/>
            <a:chExt cx="7698765" cy="1299802"/>
          </a:xfrm>
        </p:grpSpPr>
        <p:sp>
          <p:nvSpPr>
            <p:cNvPr id="7" name="文本框 6"/>
            <p:cNvSpPr txBox="1"/>
            <p:nvPr/>
          </p:nvSpPr>
          <p:spPr>
            <a:xfrm>
              <a:off x="660399" y="2920621"/>
              <a:ext cx="7685117" cy="1246495"/>
            </a:xfrm>
            <a:prstGeom prst="rect">
              <a:avLst/>
            </a:prstGeom>
            <a:noFill/>
          </p:spPr>
          <p:txBody>
            <a:bodyPr wrap="square" rtlCol="0">
              <a:spAutoFit/>
            </a:bodyPr>
            <a:lstStyle/>
            <a:p>
              <a:r>
                <a:rPr lang="zh-CN" altLang="en-US" sz="7500" b="1" spc="1200" dirty="0">
                  <a:ln w="38100">
                    <a:solidFill>
                      <a:srgbClr val="F88092"/>
                    </a:solidFill>
                  </a:ln>
                  <a:solidFill>
                    <a:srgbClr val="F88092"/>
                  </a:solidFill>
                  <a:effectLst>
                    <a:outerShdw blurRad="50800" dist="38100" dir="5400000" algn="t" rotWithShape="0">
                      <a:prstClr val="black">
                        <a:alpha val="40000"/>
                      </a:prstClr>
                    </a:outerShdw>
                  </a:effectLst>
                  <a:latin typeface="仓耳羽辰体-谷力 W05" panose="02020400000000000000" pitchFamily="18" charset="-122"/>
                  <a:ea typeface="仓耳羽辰体-谷力 W05" panose="02020400000000000000" pitchFamily="18" charset="-122"/>
                  <a:cs typeface="阿里巴巴普惠体 B" panose="00020600040101010101" pitchFamily="18" charset="-122"/>
                </a:rPr>
                <a:t>什么是毒品？</a:t>
              </a:r>
              <a:endParaRPr lang="zh-CN" altLang="en-US" sz="7500" b="1" spc="1200" dirty="0">
                <a:ln w="38100">
                  <a:solidFill>
                    <a:srgbClr val="F88092"/>
                  </a:solidFill>
                </a:ln>
                <a:solidFill>
                  <a:srgbClr val="F88092"/>
                </a:solidFill>
                <a:effectLst>
                  <a:outerShdw blurRad="50800" dist="38100" dir="5400000" algn="t" rotWithShape="0">
                    <a:prstClr val="black">
                      <a:alpha val="40000"/>
                    </a:prstClr>
                  </a:outerShdw>
                </a:effectLst>
                <a:latin typeface="仓耳羽辰体-谷力 W05" panose="02020400000000000000" pitchFamily="18" charset="-122"/>
                <a:ea typeface="仓耳羽辰体-谷力 W05" panose="02020400000000000000" pitchFamily="18" charset="-122"/>
                <a:cs typeface="阿里巴巴普惠体 B" panose="00020600040101010101" pitchFamily="18" charset="-122"/>
              </a:endParaRPr>
            </a:p>
          </p:txBody>
        </p:sp>
        <p:sp>
          <p:nvSpPr>
            <p:cNvPr id="8" name="文本框 7"/>
            <p:cNvSpPr txBox="1"/>
            <p:nvPr/>
          </p:nvSpPr>
          <p:spPr>
            <a:xfrm>
              <a:off x="646751" y="2973928"/>
              <a:ext cx="5909345" cy="1246495"/>
            </a:xfrm>
            <a:prstGeom prst="rect">
              <a:avLst/>
            </a:prstGeom>
            <a:noFill/>
          </p:spPr>
          <p:txBody>
            <a:bodyPr wrap="square" rtlCol="0">
              <a:spAutoFit/>
            </a:bodyPr>
            <a:lstStyle/>
            <a:p>
              <a:r>
                <a:rPr lang="zh-CN" altLang="en-US" sz="7500" b="1" spc="1200" dirty="0">
                  <a:solidFill>
                    <a:schemeClr val="bg1"/>
                  </a:solidFill>
                  <a:latin typeface="仓耳羽辰体-谷力 W05" panose="02020400000000000000" pitchFamily="18" charset="-122"/>
                  <a:ea typeface="仓耳羽辰体-谷力 W05" panose="02020400000000000000" pitchFamily="18" charset="-122"/>
                  <a:cs typeface="阿里巴巴普惠体 B" panose="00020600040101010101" pitchFamily="18" charset="-122"/>
                </a:rPr>
                <a:t>什么是毒品？</a:t>
              </a:r>
              <a:endParaRPr lang="zh-CN" altLang="en-US" sz="7500" b="1" spc="1200" dirty="0">
                <a:solidFill>
                  <a:schemeClr val="bg1"/>
                </a:solidFill>
                <a:latin typeface="仓耳羽辰体-谷力 W05" panose="02020400000000000000" pitchFamily="18" charset="-122"/>
                <a:ea typeface="仓耳羽辰体-谷力 W05" panose="02020400000000000000" pitchFamily="18" charset="-122"/>
                <a:cs typeface="阿里巴巴普惠体 B" panose="00020600040101010101" pitchFamily="18" charset="-122"/>
              </a:endParaRPr>
            </a:p>
          </p:txBody>
        </p:sp>
      </p:grpSp>
      <p:grpSp>
        <p:nvGrpSpPr>
          <p:cNvPr id="9" name="组合 8"/>
          <p:cNvGrpSpPr/>
          <p:nvPr/>
        </p:nvGrpSpPr>
        <p:grpSpPr>
          <a:xfrm>
            <a:off x="712717" y="2125393"/>
            <a:ext cx="5330967" cy="858293"/>
            <a:chOff x="660400" y="1103004"/>
            <a:chExt cx="5330967" cy="858293"/>
          </a:xfrm>
        </p:grpSpPr>
        <p:sp>
          <p:nvSpPr>
            <p:cNvPr id="10" name="文本框 9"/>
            <p:cNvSpPr txBox="1"/>
            <p:nvPr/>
          </p:nvSpPr>
          <p:spPr>
            <a:xfrm>
              <a:off x="660400" y="1130300"/>
              <a:ext cx="5330967" cy="830997"/>
            </a:xfrm>
            <a:prstGeom prst="rect">
              <a:avLst/>
            </a:prstGeom>
            <a:noFill/>
          </p:spPr>
          <p:txBody>
            <a:bodyPr wrap="square" rtlCol="0">
              <a:spAutoFit/>
            </a:bodyPr>
            <a:lstStyle/>
            <a:p>
              <a:r>
                <a:rPr lang="en-US" altLang="zh-CN" sz="4800" b="1" spc="600" dirty="0">
                  <a:ln w="38100">
                    <a:solidFill>
                      <a:srgbClr val="F88092"/>
                    </a:solidFill>
                  </a:ln>
                  <a:solidFill>
                    <a:srgbClr val="F88092"/>
                  </a:solidFill>
                  <a:effectLst>
                    <a:outerShdw blurRad="50800" dist="38100" dir="5400000" algn="t" rotWithShape="0">
                      <a:prstClr val="black">
                        <a:alpha val="40000"/>
                      </a:prstClr>
                    </a:outerShdw>
                  </a:effectLst>
                  <a:latin typeface="Broadway" panose="04040905080B02020502" pitchFamily="82" charset="0"/>
                </a:rPr>
                <a:t>PART</a:t>
              </a:r>
              <a:endParaRPr lang="zh-CN" altLang="en-US" sz="4800" b="1" spc="600" dirty="0">
                <a:ln w="38100">
                  <a:solidFill>
                    <a:srgbClr val="F88092"/>
                  </a:solidFill>
                </a:ln>
                <a:solidFill>
                  <a:srgbClr val="F88092"/>
                </a:solidFill>
                <a:effectLst>
                  <a:outerShdw blurRad="50800" dist="38100" dir="5400000" algn="t" rotWithShape="0">
                    <a:prstClr val="black">
                      <a:alpha val="40000"/>
                    </a:prstClr>
                  </a:outerShdw>
                </a:effectLst>
                <a:latin typeface="Broadway" panose="04040905080B02020502" pitchFamily="82" charset="0"/>
              </a:endParaRPr>
            </a:p>
          </p:txBody>
        </p:sp>
        <p:sp>
          <p:nvSpPr>
            <p:cNvPr id="11" name="文本框 10"/>
            <p:cNvSpPr txBox="1"/>
            <p:nvPr/>
          </p:nvSpPr>
          <p:spPr>
            <a:xfrm>
              <a:off x="674048" y="1103004"/>
              <a:ext cx="3160620" cy="830997"/>
            </a:xfrm>
            <a:prstGeom prst="rect">
              <a:avLst/>
            </a:prstGeom>
            <a:noFill/>
          </p:spPr>
          <p:txBody>
            <a:bodyPr wrap="square" rtlCol="0">
              <a:spAutoFit/>
            </a:bodyPr>
            <a:lstStyle/>
            <a:p>
              <a:r>
                <a:rPr lang="en-US" altLang="zh-CN" sz="4800" spc="600" dirty="0">
                  <a:solidFill>
                    <a:schemeClr val="bg1"/>
                  </a:solidFill>
                  <a:latin typeface="Broadway" panose="04040905080B02020502" pitchFamily="82" charset="0"/>
                </a:rPr>
                <a:t>PART</a:t>
              </a:r>
              <a:endParaRPr lang="zh-CN" altLang="en-US" sz="4800" spc="600" dirty="0">
                <a:solidFill>
                  <a:schemeClr val="bg1"/>
                </a:solidFill>
                <a:latin typeface="Broadway" panose="04040905080B02020502" pitchFamily="82" charset="0"/>
              </a:endParaRPr>
            </a:p>
          </p:txBody>
        </p:sp>
      </p:grpSp>
      <p:grpSp>
        <p:nvGrpSpPr>
          <p:cNvPr id="12" name="组合 11"/>
          <p:cNvGrpSpPr/>
          <p:nvPr/>
        </p:nvGrpSpPr>
        <p:grpSpPr>
          <a:xfrm>
            <a:off x="3090805" y="1958209"/>
            <a:ext cx="1025477" cy="1025477"/>
            <a:chOff x="5719665" y="3052665"/>
            <a:chExt cx="752671" cy="752671"/>
          </a:xfrm>
        </p:grpSpPr>
        <p:grpSp>
          <p:nvGrpSpPr>
            <p:cNvPr id="13" name="组合 12"/>
            <p:cNvGrpSpPr/>
            <p:nvPr/>
          </p:nvGrpSpPr>
          <p:grpSpPr>
            <a:xfrm>
              <a:off x="5719665" y="3052665"/>
              <a:ext cx="752671" cy="752671"/>
              <a:chOff x="6162397" y="2580743"/>
              <a:chExt cx="752671" cy="752671"/>
            </a:xfrm>
          </p:grpSpPr>
          <p:sp>
            <p:nvSpPr>
              <p:cNvPr id="15" name="椭圆 14"/>
              <p:cNvSpPr/>
              <p:nvPr/>
            </p:nvSpPr>
            <p:spPr>
              <a:xfrm>
                <a:off x="6162397" y="2580743"/>
                <a:ext cx="752671" cy="752671"/>
              </a:xfrm>
              <a:prstGeom prst="ellipse">
                <a:avLst/>
              </a:prstGeom>
              <a:noFill/>
              <a:ln>
                <a:solidFill>
                  <a:srgbClr val="F88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椭圆 15"/>
              <p:cNvSpPr/>
              <p:nvPr/>
            </p:nvSpPr>
            <p:spPr>
              <a:xfrm>
                <a:off x="6219446" y="2649828"/>
                <a:ext cx="638574" cy="638574"/>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F88092"/>
                  </a:solidFill>
                </a:endParaRPr>
              </a:p>
            </p:txBody>
          </p:sp>
        </p:grpSp>
        <p:sp>
          <p:nvSpPr>
            <p:cNvPr id="14" name="矩形 13"/>
            <p:cNvSpPr/>
            <p:nvPr/>
          </p:nvSpPr>
          <p:spPr>
            <a:xfrm>
              <a:off x="5833847" y="3168800"/>
              <a:ext cx="524307" cy="544473"/>
            </a:xfrm>
            <a:prstGeom prst="rect">
              <a:avLst/>
            </a:prstGeom>
          </p:spPr>
          <p:txBody>
            <a:bodyPr wrap="none">
              <a:spAutoFit/>
            </a:bodyPr>
            <a:lstStyle/>
            <a:p>
              <a:pPr lvl="0" algn="ctr"/>
              <a:r>
                <a:rPr lang="en-US" altLang="zh-CN" sz="4800" b="1" dirty="0">
                  <a:solidFill>
                    <a:srgbClr val="F88092"/>
                  </a:solidFill>
                </a:rPr>
                <a:t>01</a:t>
              </a:r>
              <a:endParaRPr lang="zh-CN" altLang="en-US" sz="4800" b="1" dirty="0">
                <a:solidFill>
                  <a:srgbClr val="F88092"/>
                </a:solidFill>
              </a:endParaRPr>
            </a:p>
          </p:txBody>
        </p:sp>
      </p:gr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20278">
            <a:off x="6978420" y="837384"/>
            <a:ext cx="4312140" cy="49548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750" fill="hold"/>
                                        <p:tgtEl>
                                          <p:spTgt spid="12"/>
                                        </p:tgtEl>
                                        <p:attrNameLst>
                                          <p:attrName>ppt_w</p:attrName>
                                        </p:attrNameLst>
                                      </p:cBhvr>
                                      <p:tavLst>
                                        <p:tav tm="0">
                                          <p:val>
                                            <p:fltVal val="0"/>
                                          </p:val>
                                        </p:tav>
                                        <p:tav tm="100000">
                                          <p:val>
                                            <p:strVal val="#ppt_w"/>
                                          </p:val>
                                        </p:tav>
                                      </p:tavLst>
                                    </p:anim>
                                    <p:anim calcmode="lin" valueType="num">
                                      <p:cBhvr>
                                        <p:cTn id="14" dur="750" fill="hold"/>
                                        <p:tgtEl>
                                          <p:spTgt spid="12"/>
                                        </p:tgtEl>
                                        <p:attrNameLst>
                                          <p:attrName>ppt_h</p:attrName>
                                        </p:attrNameLst>
                                      </p:cBhvr>
                                      <p:tavLst>
                                        <p:tav tm="0">
                                          <p:val>
                                            <p:fltVal val="0"/>
                                          </p:val>
                                        </p:tav>
                                        <p:tav tm="100000">
                                          <p:val>
                                            <p:strVal val="#ppt_h"/>
                                          </p:val>
                                        </p:tav>
                                      </p:tavLst>
                                    </p:anim>
                                    <p:animEffect transition="in" filter="fade">
                                      <p:cBhvr>
                                        <p:cTn id="15" dur="750"/>
                                        <p:tgtEl>
                                          <p:spTgt spid="12"/>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913" y="828456"/>
            <a:ext cx="7106293" cy="5329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2136422" y="1672186"/>
            <a:ext cx="7919156" cy="1319856"/>
          </a:xfrm>
          <a:prstGeom prst="rect">
            <a:avLst/>
          </a:prstGeom>
          <a:solidFill>
            <a:srgbClr val="FF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1935" y="0"/>
            <a:ext cx="6858000" cy="6858000"/>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910" y="1287317"/>
            <a:ext cx="8174181" cy="5108863"/>
          </a:xfrm>
          <a:prstGeom prst="rect">
            <a:avLst/>
          </a:prstGeom>
        </p:spPr>
      </p:pic>
      <p:sp>
        <p:nvSpPr>
          <p:cNvPr id="2" name="矩形 1"/>
          <p:cNvSpPr/>
          <p:nvPr/>
        </p:nvSpPr>
        <p:spPr>
          <a:xfrm>
            <a:off x="2137057" y="1978171"/>
            <a:ext cx="7919156" cy="707886"/>
          </a:xfrm>
          <a:prstGeom prst="rect">
            <a:avLst/>
          </a:prstGeom>
        </p:spPr>
        <p:txBody>
          <a:bodyPr wrap="none">
            <a:spAutoFit/>
          </a:bodyPr>
          <a:p>
            <a:pPr algn="ctr"/>
            <a:r>
              <a:rPr lang="zh-CN" altLang="en-US" sz="4000" dirty="0">
                <a:solidFill>
                  <a:srgbClr val="E84721"/>
                </a:solidFill>
                <a:latin typeface="Aa棉花糖拼音 (非商业使用)" panose="02010600010101010101" pitchFamily="2" charset="-122"/>
                <a:ea typeface="Aa棉花糖拼音 (非商业使用)" panose="02010600010101010101" pitchFamily="2" charset="-122"/>
              </a:rPr>
              <a:t>远离毒品，珍爱生命，从我做起！ </a:t>
            </a:r>
            <a:endParaRPr lang="zh-CN" altLang="en-US" sz="4000" dirty="0">
              <a:solidFill>
                <a:srgbClr val="E84721"/>
              </a:solidFill>
              <a:latin typeface="Aa棉花糖拼音 (非商业使用)" panose="02010600010101010101" pitchFamily="2" charset="-122"/>
              <a:ea typeface="Aa棉花糖拼音 (非商业使用)" panose="0201060001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5571" y="329536"/>
            <a:ext cx="8569947" cy="6198927"/>
          </a:xfrm>
          <a:prstGeom prst="rect">
            <a:avLst/>
          </a:prstGeom>
        </p:spPr>
      </p:pic>
      <p:sp>
        <p:nvSpPr>
          <p:cNvPr id="6" name="文本框 5"/>
          <p:cNvSpPr txBox="1"/>
          <p:nvPr/>
        </p:nvSpPr>
        <p:spPr>
          <a:xfrm>
            <a:off x="836854" y="1647148"/>
            <a:ext cx="800219" cy="3468430"/>
          </a:xfrm>
          <a:prstGeom prst="rect">
            <a:avLst/>
          </a:prstGeom>
          <a:noFill/>
        </p:spPr>
        <p:txBody>
          <a:bodyPr vert="eaVert" wrap="square" rtlCol="0">
            <a:spAutoFit/>
          </a:bodyPr>
          <a:lstStyle/>
          <a:p>
            <a:r>
              <a:rPr lang="zh-CN" altLang="en-US" sz="4000" spc="1200" dirty="0">
                <a:solidFill>
                  <a:schemeClr val="accent1">
                    <a:lumMod val="50000"/>
                  </a:schemeClr>
                </a:solidFill>
              </a:rPr>
              <a:t>什么是毒品？</a:t>
            </a:r>
            <a:endParaRPr lang="zh-CN" altLang="en-US" sz="4000" spc="1200" dirty="0">
              <a:solidFill>
                <a:schemeClr val="accent1">
                  <a:lumMod val="50000"/>
                </a:schemeClr>
              </a:solidFill>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442" y="34106"/>
            <a:ext cx="1613042" cy="1613042"/>
          </a:xfrm>
          <a:prstGeom prst="rect">
            <a:avLst/>
          </a:prstGeom>
        </p:spPr>
      </p:pic>
      <p:sp>
        <p:nvSpPr>
          <p:cNvPr id="9" name="文本框 8"/>
          <p:cNvSpPr txBox="1"/>
          <p:nvPr/>
        </p:nvSpPr>
        <p:spPr>
          <a:xfrm>
            <a:off x="3750067" y="1428107"/>
            <a:ext cx="6472720" cy="4523105"/>
          </a:xfrm>
          <a:prstGeom prst="rect">
            <a:avLst/>
          </a:prstGeom>
          <a:noFill/>
        </p:spPr>
        <p:txBody>
          <a:bodyPr wrap="square" rtlCol="0">
            <a:spAutoFit/>
          </a:bodyPr>
          <a:lstStyle/>
          <a:p>
            <a:pPr indent="457200">
              <a:lnSpc>
                <a:spcPct val="150000"/>
              </a:lnSpc>
            </a:pPr>
            <a:r>
              <a:rPr lang="zh-CN" altLang="en-US" sz="2800" dirty="0"/>
              <a:t> </a:t>
            </a:r>
            <a:r>
              <a:rPr lang="zh-CN" altLang="en-US" sz="2800" dirty="0">
                <a:sym typeface="+mn-ea"/>
              </a:rPr>
              <a:t>根据《刑法》第357条的规定：</a:t>
            </a:r>
            <a:endParaRPr lang="zh-CN" altLang="en-US" sz="2800" dirty="0">
              <a:sym typeface="+mn-ea"/>
            </a:endParaRPr>
          </a:p>
          <a:p>
            <a:pPr indent="457200">
              <a:lnSpc>
                <a:spcPct val="150000"/>
              </a:lnSpc>
            </a:pPr>
            <a:r>
              <a:rPr lang="zh-CN" altLang="en-US" sz="3600" b="1" dirty="0">
                <a:solidFill>
                  <a:srgbClr val="419822"/>
                </a:solidFill>
                <a:latin typeface="楷体" panose="02010609060101010101" pitchFamily="49" charset="-122"/>
                <a:ea typeface="楷体" panose="02010609060101010101" pitchFamily="49" charset="-122"/>
                <a:sym typeface="+mn-ea"/>
              </a:rPr>
              <a:t>毒品</a:t>
            </a:r>
            <a:r>
              <a:rPr lang="zh-CN" altLang="en-US" sz="2800" dirty="0">
                <a:sym typeface="+mn-ea"/>
              </a:rPr>
              <a:t>是指鸦片、海洛因、冰毒、吗啡、大麻、可卡因、摇头丸以及国家规定管制的其他能够使人形成瘾癖的麻醉药品和精神药品。</a:t>
            </a:r>
            <a:r>
              <a:rPr lang="zh-CN" altLang="en-US" sz="3600" dirty="0">
                <a:latin typeface="楷体" panose="02010609060101010101" pitchFamily="49" charset="-122"/>
                <a:ea typeface="楷体" panose="02010609060101010101" pitchFamily="49" charset="-122"/>
                <a:sym typeface="+mn-ea"/>
              </a:rPr>
              <a:t> </a:t>
            </a:r>
            <a:endParaRPr lang="zh-CN" altLang="en-US" sz="3600" dirty="0">
              <a:latin typeface="楷体" panose="02010609060101010101" pitchFamily="49" charset="-122"/>
              <a:ea typeface="楷体" panose="02010609060101010101" pitchFamily="49" charset="-122"/>
            </a:endParaRPr>
          </a:p>
          <a:p>
            <a:pPr indent="457200">
              <a:lnSpc>
                <a:spcPct val="150000"/>
              </a:lnSpc>
            </a:pPr>
            <a:endParaRPr lang="zh-CN" altLang="en-US" sz="3600"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35" y="1594485"/>
            <a:ext cx="4613275" cy="337185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233" y="177434"/>
            <a:ext cx="8250767" cy="6503131"/>
          </a:xfrm>
          <a:prstGeom prst="rect">
            <a:avLst/>
          </a:prstGeom>
        </p:spPr>
      </p:pic>
      <p:sp>
        <p:nvSpPr>
          <p:cNvPr id="4" name="矩形 3"/>
          <p:cNvSpPr/>
          <p:nvPr/>
        </p:nvSpPr>
        <p:spPr>
          <a:xfrm>
            <a:off x="4925308" y="1403810"/>
            <a:ext cx="6294072" cy="3415030"/>
          </a:xfrm>
          <a:prstGeom prst="rect">
            <a:avLst/>
          </a:prstGeom>
        </p:spPr>
        <p:txBody>
          <a:bodyPr wrap="square">
            <a:spAutoFit/>
          </a:bodyPr>
          <a:lstStyle/>
          <a:p>
            <a:pPr marL="342900" indent="-342900">
              <a:lnSpc>
                <a:spcPct val="150000"/>
              </a:lnSpc>
              <a:buFont typeface="+mj-ea"/>
              <a:buAutoNum type="circleNumDbPlain"/>
            </a:pPr>
            <a:r>
              <a:rPr lang="zh-CN" altLang="en-US" sz="2400" dirty="0">
                <a:sym typeface="+mn-ea"/>
              </a:rPr>
              <a:t>能使人成瘾，产生强烈的生理和精神上的依赖性，一旦吸食或以其它方法使用（如注射）就难以放弃，也很难戒断；</a:t>
            </a:r>
            <a:endParaRPr lang="zh-CN" altLang="en-US" sz="2400" dirty="0"/>
          </a:p>
          <a:p>
            <a:pPr>
              <a:lnSpc>
                <a:spcPct val="150000"/>
              </a:lnSpc>
            </a:pPr>
            <a:endParaRPr lang="zh-CN" altLang="en-US" sz="2400" dirty="0"/>
          </a:p>
          <a:p>
            <a:pPr marL="342900" indent="-342900">
              <a:lnSpc>
                <a:spcPct val="150000"/>
              </a:lnSpc>
              <a:buFont typeface="+mj-ea"/>
              <a:buAutoNum type="circleNumDbPlain"/>
            </a:pPr>
            <a:r>
              <a:rPr lang="zh-CN" altLang="en-US" sz="2400" dirty="0">
                <a:sym typeface="+mn-ea"/>
              </a:rPr>
              <a:t>毒品严重危害人的生理和精神健康，直至导致死亡。</a:t>
            </a:r>
            <a:endParaRPr lang="zh-CN" altLang="en-US" sz="2400" dirty="0">
              <a:sym typeface="+mn-ea"/>
            </a:endParaRPr>
          </a:p>
        </p:txBody>
      </p:sp>
      <p:sp>
        <p:nvSpPr>
          <p:cNvPr id="2" name="文本占位符 2"/>
          <p:cNvSpPr txBox="1"/>
          <p:nvPr/>
        </p:nvSpPr>
        <p:spPr>
          <a:xfrm>
            <a:off x="702945" y="251460"/>
            <a:ext cx="3351530" cy="6896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4400" b="1" dirty="0">
                <a:ln>
                  <a:solidFill>
                    <a:schemeClr val="bg1"/>
                  </a:solidFill>
                </a:ln>
                <a:gradFill>
                  <a:gsLst>
                    <a:gs pos="0">
                      <a:srgbClr val="14CD68"/>
                    </a:gs>
                    <a:gs pos="100000">
                      <a:srgbClr val="035C7D"/>
                    </a:gs>
                  </a:gsLst>
                  <a:lin scaled="0"/>
                </a:gradFill>
                <a:latin typeface="锐字工房巅峰粗黑简1.0" panose="02000500000000000000" pitchFamily="2" charset="-122"/>
                <a:ea typeface="锐字工房巅峰粗黑简1.0" panose="02000500000000000000" pitchFamily="2" charset="-122"/>
              </a:rPr>
              <a:t>毒品的特点</a:t>
            </a:r>
            <a:endParaRPr lang="zh-CN" altLang="en-US" sz="4400" b="1" dirty="0">
              <a:ln>
                <a:solidFill>
                  <a:schemeClr val="bg1"/>
                </a:solidFill>
              </a:ln>
              <a:gradFill>
                <a:gsLst>
                  <a:gs pos="0">
                    <a:srgbClr val="14CD68"/>
                  </a:gs>
                  <a:gs pos="100000">
                    <a:srgbClr val="035C7D"/>
                  </a:gs>
                </a:gsLst>
                <a:lin scaled="0"/>
              </a:gradFill>
              <a:latin typeface="锐字工房巅峰粗黑简1.0" panose="02000500000000000000" pitchFamily="2" charset="-122"/>
              <a:ea typeface="锐字工房巅峰粗黑简1.0" panose="02000500000000000000" pitchFamily="2" charset="-122"/>
            </a:endParaRPr>
          </a:p>
        </p:txBody>
      </p:sp>
      <p:sp>
        <p:nvSpPr>
          <p:cNvPr id="7" name="矩形 6"/>
          <p:cNvSpPr/>
          <p:nvPr/>
        </p:nvSpPr>
        <p:spPr>
          <a:xfrm>
            <a:off x="4925060" y="4966335"/>
            <a:ext cx="6494780" cy="1198880"/>
          </a:xfrm>
          <a:prstGeom prst="rect">
            <a:avLst/>
          </a:prstGeom>
        </p:spPr>
        <p:txBody>
          <a:bodyPr wrap="square">
            <a:spAutoFit/>
          </a:bodyPr>
          <a:p>
            <a:pPr indent="0" algn="l">
              <a:lnSpc>
                <a:spcPct val="150000"/>
              </a:lnSpc>
              <a:buClrTx/>
              <a:buSzTx/>
              <a:buFont typeface="+mj-ea"/>
              <a:buNone/>
            </a:pPr>
            <a:r>
              <a:rPr lang="zh-CN" altLang="en-US" sz="2400" dirty="0"/>
              <a:t>毒品具有4个基本特征：</a:t>
            </a:r>
            <a:endParaRPr lang="zh-CN" altLang="en-US" sz="2400" dirty="0"/>
          </a:p>
          <a:p>
            <a:pPr>
              <a:lnSpc>
                <a:spcPct val="150000"/>
              </a:lnSpc>
            </a:pPr>
            <a:r>
              <a:rPr lang="zh-CN" altLang="en-US" sz="2400" b="1" dirty="0">
                <a:solidFill>
                  <a:srgbClr val="419822"/>
                </a:solidFill>
                <a:latin typeface="楷体" panose="02010609060101010101" pitchFamily="49" charset="-122"/>
                <a:ea typeface="楷体" panose="02010609060101010101" pitchFamily="49" charset="-122"/>
              </a:rPr>
              <a:t>依赖性、耐受性、非法性</a:t>
            </a:r>
            <a:r>
              <a:rPr lang="zh-CN" altLang="en-US" sz="2400" b="1" dirty="0">
                <a:latin typeface="楷体" panose="02010609060101010101" pitchFamily="49" charset="-122"/>
                <a:ea typeface="楷体" panose="02010609060101010101" pitchFamily="49" charset="-122"/>
              </a:rPr>
              <a:t>和</a:t>
            </a:r>
            <a:r>
              <a:rPr lang="zh-CN" altLang="en-US" sz="2400" b="1" dirty="0">
                <a:solidFill>
                  <a:srgbClr val="419822"/>
                </a:solidFill>
                <a:latin typeface="楷体" panose="02010609060101010101" pitchFamily="49" charset="-122"/>
                <a:ea typeface="楷体" panose="02010609060101010101" pitchFamily="49" charset="-122"/>
              </a:rPr>
              <a:t>危害性</a:t>
            </a:r>
            <a:r>
              <a:rPr lang="zh-CN" altLang="en-US" sz="2400" b="1" dirty="0">
                <a:latin typeface="楷体" panose="02010609060101010101" pitchFamily="49" charset="-122"/>
                <a:ea typeface="楷体" panose="02010609060101010101" pitchFamily="49" charset="-122"/>
              </a:rPr>
              <a:t>。 </a:t>
            </a:r>
            <a:endParaRPr lang="zh-CN" altLang="en-US" sz="2400"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250"/>
                                        <p:tgtEl>
                                          <p:spTgt spid="4">
                                            <p:txEl>
                                              <p:pRg st="0" end="0"/>
                                            </p:txEl>
                                          </p:spTgt>
                                        </p:tgtEl>
                                      </p:cBhvr>
                                    </p:animEffect>
                                    <p:anim calcmode="lin" valueType="num">
                                      <p:cBhvr>
                                        <p:cTn id="14" dur="125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5" dur="125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250"/>
                                        <p:tgtEl>
                                          <p:spTgt spid="4">
                                            <p:txEl>
                                              <p:pRg st="2" end="2"/>
                                            </p:txEl>
                                          </p:spTgt>
                                        </p:tgtEl>
                                      </p:cBhvr>
                                    </p:animEffect>
                                    <p:anim calcmode="lin" valueType="num">
                                      <p:cBhvr>
                                        <p:cTn id="21" dur="125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22" dur="125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par>
                          <p:cTn id="23" fill="hold">
                            <p:stCondLst>
                              <p:cond delay="1500"/>
                            </p:stCondLst>
                            <p:childTnLst>
                              <p:par>
                                <p:cTn id="24" presetID="14" presetClass="entr" presetSubtype="1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par>
                          <p:cTn id="27" fill="hold">
                            <p:stCondLst>
                              <p:cond delay="2000"/>
                            </p:stCondLst>
                            <p:childTnLst>
                              <p:par>
                                <p:cTn id="28" presetID="14" presetClass="entr" presetSubtype="1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10" y="-21800"/>
            <a:ext cx="12192000" cy="6858000"/>
          </a:xfrm>
          <a:prstGeom prst="rect">
            <a:avLst/>
          </a:prstGeom>
        </p:spPr>
      </p:pic>
      <p:sp>
        <p:nvSpPr>
          <p:cNvPr id="3" name="矩形 2"/>
          <p:cNvSpPr/>
          <p:nvPr/>
        </p:nvSpPr>
        <p:spPr>
          <a:xfrm>
            <a:off x="1775891" y="630136"/>
            <a:ext cx="5314275" cy="523220"/>
          </a:xfrm>
          <a:prstGeom prst="rect">
            <a:avLst/>
          </a:prstGeom>
        </p:spPr>
        <p:txBody>
          <a:bodyPr wrap="none">
            <a:spAutoFit/>
          </a:bodyPr>
          <a:lstStyle/>
          <a:p>
            <a:pPr lvl="0"/>
            <a:r>
              <a:rPr lang="zh-CN" altLang="en-US" sz="2800" b="1" spc="1200" dirty="0">
                <a:solidFill>
                  <a:srgbClr val="FFAFBA">
                    <a:lumMod val="50000"/>
                  </a:srgbClr>
                </a:solidFill>
              </a:rPr>
              <a:t>常见的毒品种类！！！</a:t>
            </a:r>
            <a:endParaRPr lang="zh-CN" altLang="en-US" sz="2800" b="1" spc="1200" dirty="0">
              <a:solidFill>
                <a:srgbClr val="FFAFBA">
                  <a:lumMod val="50000"/>
                </a:srgbClr>
              </a:solidFill>
            </a:endParaRPr>
          </a:p>
        </p:txBody>
      </p:sp>
      <p:grpSp>
        <p:nvGrpSpPr>
          <p:cNvPr id="4" name="iṥḻidè"/>
          <p:cNvGrpSpPr/>
          <p:nvPr/>
        </p:nvGrpSpPr>
        <p:grpSpPr>
          <a:xfrm>
            <a:off x="4632171" y="2411693"/>
            <a:ext cx="2939458" cy="3124083"/>
            <a:chOff x="4626271" y="2063601"/>
            <a:chExt cx="2939458" cy="3124083"/>
          </a:xfrm>
          <a:solidFill>
            <a:srgbClr val="00B0F0"/>
          </a:solidFill>
        </p:grpSpPr>
        <p:sp>
          <p:nvSpPr>
            <p:cNvPr id="6" name="íSliḍé"/>
            <p:cNvSpPr/>
            <p:nvPr/>
          </p:nvSpPr>
          <p:spPr bwMode="auto">
            <a:xfrm flipV="1">
              <a:off x="6085140" y="3540572"/>
              <a:ext cx="0" cy="852517"/>
            </a:xfrm>
            <a:prstGeom prst="line">
              <a:avLst/>
            </a:prstGeom>
            <a:grpFill/>
            <a:ln w="85725" cap="rnd">
              <a:solidFill>
                <a:srgbClr val="3F3A3C"/>
              </a:solidFill>
              <a:prstDash val="solid"/>
              <a:miter lim="800000"/>
            </a:ln>
          </p:spPr>
          <p:txBody>
            <a:bodyPr anchor="ctr"/>
            <a:lstStyle/>
            <a:p>
              <a:pPr algn="ctr"/>
            </a:p>
          </p:txBody>
        </p:sp>
        <p:sp>
          <p:nvSpPr>
            <p:cNvPr id="7" name="ïṩļíḑê"/>
            <p:cNvSpPr/>
            <p:nvPr/>
          </p:nvSpPr>
          <p:spPr bwMode="auto">
            <a:xfrm>
              <a:off x="5069723" y="2063601"/>
              <a:ext cx="2063413" cy="2316817"/>
            </a:xfrm>
            <a:custGeom>
              <a:avLst/>
              <a:gdLst>
                <a:gd name="T0" fmla="*/ 668 w 668"/>
                <a:gd name="T1" fmla="*/ 334 h 751"/>
                <a:gd name="T2" fmla="*/ 334 w 668"/>
                <a:gd name="T3" fmla="*/ 0 h 751"/>
                <a:gd name="T4" fmla="*/ 0 w 668"/>
                <a:gd name="T5" fmla="*/ 334 h 751"/>
                <a:gd name="T6" fmla="*/ 193 w 668"/>
                <a:gd name="T7" fmla="*/ 637 h 751"/>
                <a:gd name="T8" fmla="*/ 193 w 668"/>
                <a:gd name="T9" fmla="*/ 705 h 751"/>
                <a:gd name="T10" fmla="*/ 251 w 668"/>
                <a:gd name="T11" fmla="*/ 751 h 751"/>
                <a:gd name="T12" fmla="*/ 415 w 668"/>
                <a:gd name="T13" fmla="*/ 751 h 751"/>
                <a:gd name="T14" fmla="*/ 473 w 668"/>
                <a:gd name="T15" fmla="*/ 705 h 751"/>
                <a:gd name="T16" fmla="*/ 473 w 668"/>
                <a:gd name="T17" fmla="*/ 639 h 751"/>
                <a:gd name="T18" fmla="*/ 668 w 668"/>
                <a:gd name="T19" fmla="*/ 334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8" h="751">
                  <a:moveTo>
                    <a:pt x="668" y="334"/>
                  </a:moveTo>
                  <a:cubicBezTo>
                    <a:pt x="668" y="150"/>
                    <a:pt x="518" y="0"/>
                    <a:pt x="334" y="0"/>
                  </a:cubicBezTo>
                  <a:cubicBezTo>
                    <a:pt x="149" y="0"/>
                    <a:pt x="0" y="150"/>
                    <a:pt x="0" y="334"/>
                  </a:cubicBezTo>
                  <a:cubicBezTo>
                    <a:pt x="0" y="468"/>
                    <a:pt x="77" y="583"/>
                    <a:pt x="193" y="637"/>
                  </a:cubicBezTo>
                  <a:cubicBezTo>
                    <a:pt x="193" y="705"/>
                    <a:pt x="193" y="705"/>
                    <a:pt x="193" y="705"/>
                  </a:cubicBezTo>
                  <a:cubicBezTo>
                    <a:pt x="193" y="730"/>
                    <a:pt x="219" y="751"/>
                    <a:pt x="251" y="751"/>
                  </a:cubicBezTo>
                  <a:cubicBezTo>
                    <a:pt x="415" y="751"/>
                    <a:pt x="415" y="751"/>
                    <a:pt x="415" y="751"/>
                  </a:cubicBezTo>
                  <a:cubicBezTo>
                    <a:pt x="447" y="751"/>
                    <a:pt x="473" y="730"/>
                    <a:pt x="473" y="705"/>
                  </a:cubicBezTo>
                  <a:cubicBezTo>
                    <a:pt x="473" y="639"/>
                    <a:pt x="473" y="639"/>
                    <a:pt x="473" y="639"/>
                  </a:cubicBezTo>
                  <a:cubicBezTo>
                    <a:pt x="585" y="586"/>
                    <a:pt x="668" y="470"/>
                    <a:pt x="668" y="334"/>
                  </a:cubicBezTo>
                  <a:close/>
                </a:path>
              </a:pathLst>
            </a:custGeom>
            <a:grpFill/>
            <a:ln w="85725" cap="rnd">
              <a:solidFill>
                <a:schemeClr val="accent1"/>
              </a:solidFill>
              <a:prstDash val="solid"/>
              <a:miter lim="800000"/>
            </a:ln>
          </p:spPr>
          <p:txBody>
            <a:bodyPr anchor="ctr"/>
            <a:lstStyle/>
            <a:p>
              <a:pPr algn="ctr"/>
            </a:p>
          </p:txBody>
        </p:sp>
        <p:sp>
          <p:nvSpPr>
            <p:cNvPr id="8" name="íṣḻîḓé"/>
            <p:cNvSpPr/>
            <p:nvPr/>
          </p:nvSpPr>
          <p:spPr bwMode="auto">
            <a:xfrm>
              <a:off x="5831738" y="4402139"/>
              <a:ext cx="535763" cy="262452"/>
            </a:xfrm>
            <a:custGeom>
              <a:avLst/>
              <a:gdLst>
                <a:gd name="T0" fmla="*/ 0 w 173"/>
                <a:gd name="T1" fmla="*/ 0 h 85"/>
                <a:gd name="T2" fmla="*/ 86 w 173"/>
                <a:gd name="T3" fmla="*/ 85 h 85"/>
                <a:gd name="T4" fmla="*/ 173 w 173"/>
                <a:gd name="T5" fmla="*/ 0 h 85"/>
                <a:gd name="T6" fmla="*/ 0 w 173"/>
                <a:gd name="T7" fmla="*/ 0 h 85"/>
              </a:gdLst>
              <a:ahLst/>
              <a:cxnLst>
                <a:cxn ang="0">
                  <a:pos x="T0" y="T1"/>
                </a:cxn>
                <a:cxn ang="0">
                  <a:pos x="T2" y="T3"/>
                </a:cxn>
                <a:cxn ang="0">
                  <a:pos x="T4" y="T5"/>
                </a:cxn>
                <a:cxn ang="0">
                  <a:pos x="T6" y="T7"/>
                </a:cxn>
              </a:cxnLst>
              <a:rect l="0" t="0" r="r" b="b"/>
              <a:pathLst>
                <a:path w="173" h="85">
                  <a:moveTo>
                    <a:pt x="0" y="0"/>
                  </a:moveTo>
                  <a:cubicBezTo>
                    <a:pt x="0" y="47"/>
                    <a:pt x="39" y="85"/>
                    <a:pt x="86" y="85"/>
                  </a:cubicBezTo>
                  <a:cubicBezTo>
                    <a:pt x="133" y="85"/>
                    <a:pt x="172" y="47"/>
                    <a:pt x="173" y="0"/>
                  </a:cubicBezTo>
                  <a:lnTo>
                    <a:pt x="0" y="0"/>
                  </a:lnTo>
                  <a:close/>
                </a:path>
              </a:pathLst>
            </a:custGeom>
            <a:grpFill/>
            <a:ln w="9525">
              <a:solidFill>
                <a:schemeClr val="accent1"/>
              </a:solidFill>
              <a:round/>
            </a:ln>
          </p:spPr>
          <p:txBody>
            <a:bodyPr anchor="ctr"/>
            <a:lstStyle/>
            <a:p>
              <a:pPr algn="ctr"/>
              <a:endParaRPr dirty="0"/>
            </a:p>
          </p:txBody>
        </p:sp>
        <p:sp>
          <p:nvSpPr>
            <p:cNvPr id="9" name="iṧḷíḓé"/>
            <p:cNvSpPr/>
            <p:nvPr/>
          </p:nvSpPr>
          <p:spPr bwMode="auto">
            <a:xfrm>
              <a:off x="5808208" y="2838287"/>
              <a:ext cx="515854" cy="508614"/>
            </a:xfrm>
            <a:custGeom>
              <a:avLst/>
              <a:gdLst>
                <a:gd name="T0" fmla="*/ 85 w 167"/>
                <a:gd name="T1" fmla="*/ 165 h 165"/>
                <a:gd name="T2" fmla="*/ 64 w 167"/>
                <a:gd name="T3" fmla="*/ 162 h 165"/>
                <a:gd name="T4" fmla="*/ 63 w 167"/>
                <a:gd name="T5" fmla="*/ 162 h 165"/>
                <a:gd name="T6" fmla="*/ 56 w 167"/>
                <a:gd name="T7" fmla="*/ 159 h 165"/>
                <a:gd name="T8" fmla="*/ 24 w 167"/>
                <a:gd name="T9" fmla="*/ 140 h 165"/>
                <a:gd name="T10" fmla="*/ 0 w 167"/>
                <a:gd name="T11" fmla="*/ 82 h 165"/>
                <a:gd name="T12" fmla="*/ 24 w 167"/>
                <a:gd name="T13" fmla="*/ 24 h 165"/>
                <a:gd name="T14" fmla="*/ 24 w 167"/>
                <a:gd name="T15" fmla="*/ 24 h 165"/>
                <a:gd name="T16" fmla="*/ 40 w 167"/>
                <a:gd name="T17" fmla="*/ 12 h 165"/>
                <a:gd name="T18" fmla="*/ 41 w 167"/>
                <a:gd name="T19" fmla="*/ 11 h 165"/>
                <a:gd name="T20" fmla="*/ 82 w 167"/>
                <a:gd name="T21" fmla="*/ 0 h 165"/>
                <a:gd name="T22" fmla="*/ 82 w 167"/>
                <a:gd name="T23" fmla="*/ 0 h 165"/>
                <a:gd name="T24" fmla="*/ 82 w 167"/>
                <a:gd name="T25" fmla="*/ 0 h 165"/>
                <a:gd name="T26" fmla="*/ 125 w 167"/>
                <a:gd name="T27" fmla="*/ 12 h 165"/>
                <a:gd name="T28" fmla="*/ 156 w 167"/>
                <a:gd name="T29" fmla="*/ 43 h 165"/>
                <a:gd name="T30" fmla="*/ 163 w 167"/>
                <a:gd name="T31" fmla="*/ 62 h 165"/>
                <a:gd name="T32" fmla="*/ 164 w 167"/>
                <a:gd name="T33" fmla="*/ 62 h 165"/>
                <a:gd name="T34" fmla="*/ 164 w 167"/>
                <a:gd name="T35" fmla="*/ 106 h 165"/>
                <a:gd name="T36" fmla="*/ 126 w 167"/>
                <a:gd name="T37" fmla="*/ 154 h 165"/>
                <a:gd name="T38" fmla="*/ 85 w 167"/>
                <a:gd name="T3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165">
                  <a:moveTo>
                    <a:pt x="85" y="165"/>
                  </a:moveTo>
                  <a:cubicBezTo>
                    <a:pt x="78" y="165"/>
                    <a:pt x="71" y="164"/>
                    <a:pt x="64" y="162"/>
                  </a:cubicBezTo>
                  <a:cubicBezTo>
                    <a:pt x="63" y="162"/>
                    <a:pt x="63" y="162"/>
                    <a:pt x="63" y="162"/>
                  </a:cubicBezTo>
                  <a:cubicBezTo>
                    <a:pt x="56" y="159"/>
                    <a:pt x="56" y="159"/>
                    <a:pt x="56" y="159"/>
                  </a:cubicBezTo>
                  <a:cubicBezTo>
                    <a:pt x="44" y="155"/>
                    <a:pt x="33" y="149"/>
                    <a:pt x="24" y="140"/>
                  </a:cubicBezTo>
                  <a:cubicBezTo>
                    <a:pt x="9" y="124"/>
                    <a:pt x="0" y="103"/>
                    <a:pt x="0" y="82"/>
                  </a:cubicBezTo>
                  <a:cubicBezTo>
                    <a:pt x="0" y="60"/>
                    <a:pt x="9" y="39"/>
                    <a:pt x="24" y="24"/>
                  </a:cubicBezTo>
                  <a:cubicBezTo>
                    <a:pt x="24" y="24"/>
                    <a:pt x="24" y="24"/>
                    <a:pt x="24" y="24"/>
                  </a:cubicBezTo>
                  <a:cubicBezTo>
                    <a:pt x="40" y="12"/>
                    <a:pt x="40" y="12"/>
                    <a:pt x="40" y="12"/>
                  </a:cubicBezTo>
                  <a:cubicBezTo>
                    <a:pt x="41" y="11"/>
                    <a:pt x="41" y="11"/>
                    <a:pt x="41" y="11"/>
                  </a:cubicBezTo>
                  <a:cubicBezTo>
                    <a:pt x="53" y="4"/>
                    <a:pt x="67" y="0"/>
                    <a:pt x="82" y="0"/>
                  </a:cubicBezTo>
                  <a:cubicBezTo>
                    <a:pt x="82" y="0"/>
                    <a:pt x="82" y="0"/>
                    <a:pt x="82" y="0"/>
                  </a:cubicBezTo>
                  <a:cubicBezTo>
                    <a:pt x="82" y="0"/>
                    <a:pt x="82" y="0"/>
                    <a:pt x="82" y="0"/>
                  </a:cubicBezTo>
                  <a:cubicBezTo>
                    <a:pt x="99" y="2"/>
                    <a:pt x="109" y="3"/>
                    <a:pt x="125" y="12"/>
                  </a:cubicBezTo>
                  <a:cubicBezTo>
                    <a:pt x="135" y="18"/>
                    <a:pt x="149" y="30"/>
                    <a:pt x="156" y="43"/>
                  </a:cubicBezTo>
                  <a:cubicBezTo>
                    <a:pt x="163" y="62"/>
                    <a:pt x="163" y="62"/>
                    <a:pt x="163" y="62"/>
                  </a:cubicBezTo>
                  <a:cubicBezTo>
                    <a:pt x="164" y="62"/>
                    <a:pt x="164" y="62"/>
                    <a:pt x="164" y="62"/>
                  </a:cubicBezTo>
                  <a:cubicBezTo>
                    <a:pt x="167" y="77"/>
                    <a:pt x="167" y="91"/>
                    <a:pt x="164" y="106"/>
                  </a:cubicBezTo>
                  <a:cubicBezTo>
                    <a:pt x="158" y="126"/>
                    <a:pt x="144" y="144"/>
                    <a:pt x="126" y="154"/>
                  </a:cubicBezTo>
                  <a:cubicBezTo>
                    <a:pt x="114" y="161"/>
                    <a:pt x="100" y="165"/>
                    <a:pt x="8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 name="ïşlídé"/>
            <p:cNvSpPr/>
            <p:nvPr/>
          </p:nvSpPr>
          <p:spPr bwMode="auto">
            <a:xfrm>
              <a:off x="5788298" y="2820187"/>
              <a:ext cx="557483" cy="548435"/>
            </a:xfrm>
            <a:custGeom>
              <a:avLst/>
              <a:gdLst>
                <a:gd name="T0" fmla="*/ 88 w 180"/>
                <a:gd name="T1" fmla="*/ 13 h 178"/>
                <a:gd name="T2" fmla="*/ 127 w 180"/>
                <a:gd name="T3" fmla="*/ 23 h 178"/>
                <a:gd name="T4" fmla="*/ 156 w 180"/>
                <a:gd name="T5" fmla="*/ 52 h 178"/>
                <a:gd name="T6" fmla="*/ 163 w 180"/>
                <a:gd name="T7" fmla="*/ 70 h 178"/>
                <a:gd name="T8" fmla="*/ 163 w 180"/>
                <a:gd name="T9" fmla="*/ 110 h 178"/>
                <a:gd name="T10" fmla="*/ 129 w 180"/>
                <a:gd name="T11" fmla="*/ 155 h 178"/>
                <a:gd name="T12" fmla="*/ 91 w 180"/>
                <a:gd name="T13" fmla="*/ 165 h 178"/>
                <a:gd name="T14" fmla="*/ 71 w 180"/>
                <a:gd name="T15" fmla="*/ 162 h 178"/>
                <a:gd name="T16" fmla="*/ 65 w 180"/>
                <a:gd name="T17" fmla="*/ 159 h 178"/>
                <a:gd name="T18" fmla="*/ 35 w 180"/>
                <a:gd name="T19" fmla="*/ 141 h 178"/>
                <a:gd name="T20" fmla="*/ 13 w 180"/>
                <a:gd name="T21" fmla="*/ 88 h 178"/>
                <a:gd name="T22" fmla="*/ 35 w 180"/>
                <a:gd name="T23" fmla="*/ 35 h 178"/>
                <a:gd name="T24" fmla="*/ 50 w 180"/>
                <a:gd name="T25" fmla="*/ 23 h 178"/>
                <a:gd name="T26" fmla="*/ 88 w 180"/>
                <a:gd name="T27" fmla="*/ 13 h 178"/>
                <a:gd name="T28" fmla="*/ 88 w 180"/>
                <a:gd name="T29" fmla="*/ 0 h 178"/>
                <a:gd name="T30" fmla="*/ 88 w 180"/>
                <a:gd name="T31" fmla="*/ 0 h 178"/>
                <a:gd name="T32" fmla="*/ 43 w 180"/>
                <a:gd name="T33" fmla="*/ 12 h 178"/>
                <a:gd name="T34" fmla="*/ 43 w 180"/>
                <a:gd name="T35" fmla="*/ 12 h 178"/>
                <a:gd name="T36" fmla="*/ 42 w 180"/>
                <a:gd name="T37" fmla="*/ 13 h 178"/>
                <a:gd name="T38" fmla="*/ 27 w 180"/>
                <a:gd name="T39" fmla="*/ 24 h 178"/>
                <a:gd name="T40" fmla="*/ 26 w 180"/>
                <a:gd name="T41" fmla="*/ 25 h 178"/>
                <a:gd name="T42" fmla="*/ 26 w 180"/>
                <a:gd name="T43" fmla="*/ 26 h 178"/>
                <a:gd name="T44" fmla="*/ 0 w 180"/>
                <a:gd name="T45" fmla="*/ 88 h 178"/>
                <a:gd name="T46" fmla="*/ 26 w 180"/>
                <a:gd name="T47" fmla="*/ 150 h 178"/>
                <a:gd name="T48" fmla="*/ 60 w 180"/>
                <a:gd name="T49" fmla="*/ 171 h 178"/>
                <a:gd name="T50" fmla="*/ 66 w 180"/>
                <a:gd name="T51" fmla="*/ 174 h 178"/>
                <a:gd name="T52" fmla="*/ 67 w 180"/>
                <a:gd name="T53" fmla="*/ 174 h 178"/>
                <a:gd name="T54" fmla="*/ 68 w 180"/>
                <a:gd name="T55" fmla="*/ 175 h 178"/>
                <a:gd name="T56" fmla="*/ 91 w 180"/>
                <a:gd name="T57" fmla="*/ 178 h 178"/>
                <a:gd name="T58" fmla="*/ 135 w 180"/>
                <a:gd name="T59" fmla="*/ 166 h 178"/>
                <a:gd name="T60" fmla="*/ 176 w 180"/>
                <a:gd name="T61" fmla="*/ 113 h 178"/>
                <a:gd name="T62" fmla="*/ 176 w 180"/>
                <a:gd name="T63" fmla="*/ 67 h 178"/>
                <a:gd name="T64" fmla="*/ 176 w 180"/>
                <a:gd name="T65" fmla="*/ 66 h 178"/>
                <a:gd name="T66" fmla="*/ 175 w 180"/>
                <a:gd name="T67" fmla="*/ 65 h 178"/>
                <a:gd name="T68" fmla="*/ 173 w 180"/>
                <a:gd name="T69" fmla="*/ 60 h 178"/>
                <a:gd name="T70" fmla="*/ 168 w 180"/>
                <a:gd name="T71" fmla="*/ 47 h 178"/>
                <a:gd name="T72" fmla="*/ 168 w 180"/>
                <a:gd name="T73" fmla="*/ 47 h 178"/>
                <a:gd name="T74" fmla="*/ 167 w 180"/>
                <a:gd name="T75" fmla="*/ 47 h 178"/>
                <a:gd name="T76" fmla="*/ 134 w 180"/>
                <a:gd name="T77" fmla="*/ 12 h 178"/>
                <a:gd name="T78" fmla="*/ 89 w 180"/>
                <a:gd name="T79" fmla="*/ 0 h 178"/>
                <a:gd name="T80" fmla="*/ 88 w 180"/>
                <a:gd name="T8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178">
                  <a:moveTo>
                    <a:pt x="88" y="13"/>
                  </a:moveTo>
                  <a:cubicBezTo>
                    <a:pt x="104" y="14"/>
                    <a:pt x="113" y="15"/>
                    <a:pt x="127" y="23"/>
                  </a:cubicBezTo>
                  <a:cubicBezTo>
                    <a:pt x="138" y="29"/>
                    <a:pt x="150" y="41"/>
                    <a:pt x="156" y="52"/>
                  </a:cubicBezTo>
                  <a:cubicBezTo>
                    <a:pt x="158" y="58"/>
                    <a:pt x="161" y="64"/>
                    <a:pt x="163" y="70"/>
                  </a:cubicBezTo>
                  <a:cubicBezTo>
                    <a:pt x="167" y="83"/>
                    <a:pt x="167" y="97"/>
                    <a:pt x="163" y="110"/>
                  </a:cubicBezTo>
                  <a:cubicBezTo>
                    <a:pt x="158" y="129"/>
                    <a:pt x="146" y="145"/>
                    <a:pt x="129" y="155"/>
                  </a:cubicBezTo>
                  <a:cubicBezTo>
                    <a:pt x="117" y="161"/>
                    <a:pt x="104" y="165"/>
                    <a:pt x="91" y="165"/>
                  </a:cubicBezTo>
                  <a:cubicBezTo>
                    <a:pt x="84" y="165"/>
                    <a:pt x="78" y="164"/>
                    <a:pt x="71" y="162"/>
                  </a:cubicBezTo>
                  <a:cubicBezTo>
                    <a:pt x="69" y="161"/>
                    <a:pt x="67" y="160"/>
                    <a:pt x="65" y="159"/>
                  </a:cubicBezTo>
                  <a:cubicBezTo>
                    <a:pt x="53" y="156"/>
                    <a:pt x="43" y="150"/>
                    <a:pt x="35" y="141"/>
                  </a:cubicBezTo>
                  <a:cubicBezTo>
                    <a:pt x="21" y="127"/>
                    <a:pt x="13" y="108"/>
                    <a:pt x="13" y="88"/>
                  </a:cubicBezTo>
                  <a:cubicBezTo>
                    <a:pt x="13" y="68"/>
                    <a:pt x="21" y="49"/>
                    <a:pt x="35" y="35"/>
                  </a:cubicBezTo>
                  <a:cubicBezTo>
                    <a:pt x="50" y="23"/>
                    <a:pt x="50" y="23"/>
                    <a:pt x="50" y="23"/>
                  </a:cubicBezTo>
                  <a:cubicBezTo>
                    <a:pt x="62" y="16"/>
                    <a:pt x="74" y="13"/>
                    <a:pt x="88" y="13"/>
                  </a:cubicBezTo>
                  <a:moveTo>
                    <a:pt x="88" y="0"/>
                  </a:moveTo>
                  <a:cubicBezTo>
                    <a:pt x="88" y="0"/>
                    <a:pt x="88" y="0"/>
                    <a:pt x="88" y="0"/>
                  </a:cubicBezTo>
                  <a:cubicBezTo>
                    <a:pt x="72" y="0"/>
                    <a:pt x="57" y="4"/>
                    <a:pt x="43" y="12"/>
                  </a:cubicBezTo>
                  <a:cubicBezTo>
                    <a:pt x="43" y="12"/>
                    <a:pt x="43" y="12"/>
                    <a:pt x="43" y="12"/>
                  </a:cubicBezTo>
                  <a:cubicBezTo>
                    <a:pt x="42" y="13"/>
                    <a:pt x="42" y="13"/>
                    <a:pt x="42" y="13"/>
                  </a:cubicBezTo>
                  <a:cubicBezTo>
                    <a:pt x="27" y="24"/>
                    <a:pt x="27" y="24"/>
                    <a:pt x="27" y="24"/>
                  </a:cubicBezTo>
                  <a:cubicBezTo>
                    <a:pt x="26" y="25"/>
                    <a:pt x="26" y="25"/>
                    <a:pt x="26" y="25"/>
                  </a:cubicBezTo>
                  <a:cubicBezTo>
                    <a:pt x="26" y="26"/>
                    <a:pt x="26" y="26"/>
                    <a:pt x="26" y="26"/>
                  </a:cubicBezTo>
                  <a:cubicBezTo>
                    <a:pt x="9" y="42"/>
                    <a:pt x="0" y="65"/>
                    <a:pt x="0" y="88"/>
                  </a:cubicBezTo>
                  <a:cubicBezTo>
                    <a:pt x="0" y="111"/>
                    <a:pt x="9" y="134"/>
                    <a:pt x="26" y="150"/>
                  </a:cubicBezTo>
                  <a:cubicBezTo>
                    <a:pt x="35" y="160"/>
                    <a:pt x="47" y="167"/>
                    <a:pt x="60" y="171"/>
                  </a:cubicBezTo>
                  <a:cubicBezTo>
                    <a:pt x="62" y="172"/>
                    <a:pt x="64" y="173"/>
                    <a:pt x="66" y="174"/>
                  </a:cubicBezTo>
                  <a:cubicBezTo>
                    <a:pt x="67" y="174"/>
                    <a:pt x="67" y="174"/>
                    <a:pt x="67" y="174"/>
                  </a:cubicBezTo>
                  <a:cubicBezTo>
                    <a:pt x="68" y="175"/>
                    <a:pt x="68" y="175"/>
                    <a:pt x="68" y="175"/>
                  </a:cubicBezTo>
                  <a:cubicBezTo>
                    <a:pt x="75" y="177"/>
                    <a:pt x="83" y="178"/>
                    <a:pt x="91" y="178"/>
                  </a:cubicBezTo>
                  <a:cubicBezTo>
                    <a:pt x="107" y="178"/>
                    <a:pt x="122" y="174"/>
                    <a:pt x="135" y="166"/>
                  </a:cubicBezTo>
                  <a:cubicBezTo>
                    <a:pt x="155" y="154"/>
                    <a:pt x="170" y="135"/>
                    <a:pt x="176" y="113"/>
                  </a:cubicBezTo>
                  <a:cubicBezTo>
                    <a:pt x="180" y="98"/>
                    <a:pt x="180" y="82"/>
                    <a:pt x="176" y="67"/>
                  </a:cubicBezTo>
                  <a:cubicBezTo>
                    <a:pt x="176" y="66"/>
                    <a:pt x="176" y="66"/>
                    <a:pt x="176" y="66"/>
                  </a:cubicBezTo>
                  <a:cubicBezTo>
                    <a:pt x="175" y="65"/>
                    <a:pt x="175" y="65"/>
                    <a:pt x="175" y="65"/>
                  </a:cubicBezTo>
                  <a:cubicBezTo>
                    <a:pt x="173" y="60"/>
                    <a:pt x="173" y="60"/>
                    <a:pt x="173" y="60"/>
                  </a:cubicBezTo>
                  <a:cubicBezTo>
                    <a:pt x="168" y="47"/>
                    <a:pt x="168" y="47"/>
                    <a:pt x="168" y="47"/>
                  </a:cubicBezTo>
                  <a:cubicBezTo>
                    <a:pt x="168" y="47"/>
                    <a:pt x="168" y="47"/>
                    <a:pt x="168" y="47"/>
                  </a:cubicBezTo>
                  <a:cubicBezTo>
                    <a:pt x="167" y="47"/>
                    <a:pt x="167" y="47"/>
                    <a:pt x="167" y="47"/>
                  </a:cubicBezTo>
                  <a:cubicBezTo>
                    <a:pt x="160" y="32"/>
                    <a:pt x="145" y="19"/>
                    <a:pt x="134" y="12"/>
                  </a:cubicBezTo>
                  <a:cubicBezTo>
                    <a:pt x="117" y="3"/>
                    <a:pt x="106" y="1"/>
                    <a:pt x="89" y="0"/>
                  </a:cubicBezTo>
                  <a:cubicBezTo>
                    <a:pt x="88" y="0"/>
                    <a:pt x="88" y="0"/>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îṥḷîḑé"/>
            <p:cNvSpPr/>
            <p:nvPr/>
          </p:nvSpPr>
          <p:spPr bwMode="auto">
            <a:xfrm>
              <a:off x="5250724" y="2930598"/>
              <a:ext cx="789165" cy="733056"/>
            </a:xfrm>
            <a:custGeom>
              <a:avLst/>
              <a:gdLst>
                <a:gd name="T0" fmla="*/ 185 w 255"/>
                <a:gd name="T1" fmla="*/ 238 h 238"/>
                <a:gd name="T2" fmla="*/ 135 w 255"/>
                <a:gd name="T3" fmla="*/ 218 h 238"/>
                <a:gd name="T4" fmla="*/ 125 w 255"/>
                <a:gd name="T5" fmla="*/ 206 h 238"/>
                <a:gd name="T6" fmla="*/ 91 w 255"/>
                <a:gd name="T7" fmla="*/ 219 h 238"/>
                <a:gd name="T8" fmla="*/ 36 w 255"/>
                <a:gd name="T9" fmla="*/ 164 h 238"/>
                <a:gd name="T10" fmla="*/ 41 w 255"/>
                <a:gd name="T11" fmla="*/ 143 h 238"/>
                <a:gd name="T12" fmla="*/ 24 w 255"/>
                <a:gd name="T13" fmla="*/ 130 h 238"/>
                <a:gd name="T14" fmla="*/ 6 w 255"/>
                <a:gd name="T15" fmla="*/ 59 h 238"/>
                <a:gd name="T16" fmla="*/ 56 w 255"/>
                <a:gd name="T17" fmla="*/ 9 h 238"/>
                <a:gd name="T18" fmla="*/ 72 w 255"/>
                <a:gd name="T19" fmla="*/ 3 h 238"/>
                <a:gd name="T20" fmla="*/ 98 w 255"/>
                <a:gd name="T21" fmla="*/ 0 h 238"/>
                <a:gd name="T22" fmla="*/ 133 w 255"/>
                <a:gd name="T23" fmla="*/ 6 h 238"/>
                <a:gd name="T24" fmla="*/ 142 w 255"/>
                <a:gd name="T25" fmla="*/ 10 h 238"/>
                <a:gd name="T26" fmla="*/ 156 w 255"/>
                <a:gd name="T27" fmla="*/ 16 h 238"/>
                <a:gd name="T28" fmla="*/ 177 w 255"/>
                <a:gd name="T29" fmla="*/ 30 h 238"/>
                <a:gd name="T30" fmla="*/ 180 w 255"/>
                <a:gd name="T31" fmla="*/ 32 h 238"/>
                <a:gd name="T32" fmla="*/ 208 w 255"/>
                <a:gd name="T33" fmla="*/ 75 h 238"/>
                <a:gd name="T34" fmla="*/ 217 w 255"/>
                <a:gd name="T35" fmla="*/ 105 h 238"/>
                <a:gd name="T36" fmla="*/ 234 w 255"/>
                <a:gd name="T37" fmla="*/ 118 h 238"/>
                <a:gd name="T38" fmla="*/ 255 w 255"/>
                <a:gd name="T39" fmla="*/ 168 h 238"/>
                <a:gd name="T40" fmla="*/ 234 w 255"/>
                <a:gd name="T41" fmla="*/ 218 h 238"/>
                <a:gd name="T42" fmla="*/ 185 w 255"/>
                <a:gd name="T43"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5" h="238">
                  <a:moveTo>
                    <a:pt x="185" y="238"/>
                  </a:moveTo>
                  <a:cubicBezTo>
                    <a:pt x="166" y="238"/>
                    <a:pt x="148" y="231"/>
                    <a:pt x="135" y="218"/>
                  </a:cubicBezTo>
                  <a:cubicBezTo>
                    <a:pt x="131" y="214"/>
                    <a:pt x="128" y="210"/>
                    <a:pt x="125" y="206"/>
                  </a:cubicBezTo>
                  <a:cubicBezTo>
                    <a:pt x="116" y="214"/>
                    <a:pt x="103" y="219"/>
                    <a:pt x="91" y="219"/>
                  </a:cubicBezTo>
                  <a:cubicBezTo>
                    <a:pt x="61" y="219"/>
                    <a:pt x="36" y="194"/>
                    <a:pt x="36" y="164"/>
                  </a:cubicBezTo>
                  <a:cubicBezTo>
                    <a:pt x="36" y="157"/>
                    <a:pt x="38" y="149"/>
                    <a:pt x="41" y="143"/>
                  </a:cubicBezTo>
                  <a:cubicBezTo>
                    <a:pt x="34" y="139"/>
                    <a:pt x="29" y="135"/>
                    <a:pt x="24" y="130"/>
                  </a:cubicBezTo>
                  <a:cubicBezTo>
                    <a:pt x="6" y="112"/>
                    <a:pt x="0" y="89"/>
                    <a:pt x="6" y="59"/>
                  </a:cubicBezTo>
                  <a:cubicBezTo>
                    <a:pt x="10" y="33"/>
                    <a:pt x="34" y="15"/>
                    <a:pt x="56" y="9"/>
                  </a:cubicBezTo>
                  <a:cubicBezTo>
                    <a:pt x="61" y="7"/>
                    <a:pt x="66" y="5"/>
                    <a:pt x="72" y="3"/>
                  </a:cubicBezTo>
                  <a:cubicBezTo>
                    <a:pt x="80" y="1"/>
                    <a:pt x="89" y="0"/>
                    <a:pt x="98" y="0"/>
                  </a:cubicBezTo>
                  <a:cubicBezTo>
                    <a:pt x="111" y="0"/>
                    <a:pt x="123" y="2"/>
                    <a:pt x="133" y="6"/>
                  </a:cubicBezTo>
                  <a:cubicBezTo>
                    <a:pt x="136" y="8"/>
                    <a:pt x="139" y="9"/>
                    <a:pt x="142" y="10"/>
                  </a:cubicBezTo>
                  <a:cubicBezTo>
                    <a:pt x="146" y="12"/>
                    <a:pt x="151" y="13"/>
                    <a:pt x="156" y="16"/>
                  </a:cubicBezTo>
                  <a:cubicBezTo>
                    <a:pt x="164" y="20"/>
                    <a:pt x="171" y="25"/>
                    <a:pt x="177" y="30"/>
                  </a:cubicBezTo>
                  <a:cubicBezTo>
                    <a:pt x="180" y="32"/>
                    <a:pt x="180" y="32"/>
                    <a:pt x="180" y="32"/>
                  </a:cubicBezTo>
                  <a:cubicBezTo>
                    <a:pt x="192" y="42"/>
                    <a:pt x="201" y="56"/>
                    <a:pt x="208" y="75"/>
                  </a:cubicBezTo>
                  <a:cubicBezTo>
                    <a:pt x="213" y="86"/>
                    <a:pt x="216" y="96"/>
                    <a:pt x="217" y="105"/>
                  </a:cubicBezTo>
                  <a:cubicBezTo>
                    <a:pt x="223" y="109"/>
                    <a:pt x="229" y="113"/>
                    <a:pt x="234" y="118"/>
                  </a:cubicBezTo>
                  <a:cubicBezTo>
                    <a:pt x="247" y="131"/>
                    <a:pt x="255" y="149"/>
                    <a:pt x="255" y="168"/>
                  </a:cubicBezTo>
                  <a:cubicBezTo>
                    <a:pt x="255" y="186"/>
                    <a:pt x="247" y="205"/>
                    <a:pt x="234" y="218"/>
                  </a:cubicBezTo>
                  <a:cubicBezTo>
                    <a:pt x="221" y="231"/>
                    <a:pt x="203" y="238"/>
                    <a:pt x="185" y="238"/>
                  </a:cubicBezTo>
                  <a:close/>
                </a:path>
              </a:pathLst>
            </a:custGeom>
            <a:grpFill/>
            <a:ln>
              <a:noFill/>
            </a:ln>
          </p:spPr>
          <p:txBody>
            <a:bodyPr anchor="ctr"/>
            <a:lstStyle/>
            <a:p>
              <a:pPr algn="ctr"/>
            </a:p>
          </p:txBody>
        </p:sp>
        <p:sp>
          <p:nvSpPr>
            <p:cNvPr id="12" name="îsľiďè"/>
            <p:cNvSpPr/>
            <p:nvPr/>
          </p:nvSpPr>
          <p:spPr bwMode="auto">
            <a:xfrm>
              <a:off x="5229004" y="2912498"/>
              <a:ext cx="828985" cy="772876"/>
            </a:xfrm>
            <a:custGeom>
              <a:avLst/>
              <a:gdLst>
                <a:gd name="T0" fmla="*/ 105 w 268"/>
                <a:gd name="T1" fmla="*/ 13 h 251"/>
                <a:gd name="T2" fmla="*/ 137 w 268"/>
                <a:gd name="T3" fmla="*/ 18 h 251"/>
                <a:gd name="T4" fmla="*/ 160 w 268"/>
                <a:gd name="T5" fmla="*/ 28 h 251"/>
                <a:gd name="T6" fmla="*/ 183 w 268"/>
                <a:gd name="T7" fmla="*/ 43 h 251"/>
                <a:gd name="T8" fmla="*/ 209 w 268"/>
                <a:gd name="T9" fmla="*/ 83 h 251"/>
                <a:gd name="T10" fmla="*/ 218 w 268"/>
                <a:gd name="T11" fmla="*/ 116 h 251"/>
                <a:gd name="T12" fmla="*/ 237 w 268"/>
                <a:gd name="T13" fmla="*/ 129 h 251"/>
                <a:gd name="T14" fmla="*/ 256 w 268"/>
                <a:gd name="T15" fmla="*/ 174 h 251"/>
                <a:gd name="T16" fmla="*/ 237 w 268"/>
                <a:gd name="T17" fmla="*/ 219 h 251"/>
                <a:gd name="T18" fmla="*/ 192 w 268"/>
                <a:gd name="T19" fmla="*/ 238 h 251"/>
                <a:gd name="T20" fmla="*/ 146 w 268"/>
                <a:gd name="T21" fmla="*/ 219 h 251"/>
                <a:gd name="T22" fmla="*/ 134 w 268"/>
                <a:gd name="T23" fmla="*/ 202 h 251"/>
                <a:gd name="T24" fmla="*/ 98 w 268"/>
                <a:gd name="T25" fmla="*/ 218 h 251"/>
                <a:gd name="T26" fmla="*/ 50 w 268"/>
                <a:gd name="T27" fmla="*/ 170 h 251"/>
                <a:gd name="T28" fmla="*/ 56 w 268"/>
                <a:gd name="T29" fmla="*/ 146 h 251"/>
                <a:gd name="T30" fmla="*/ 35 w 268"/>
                <a:gd name="T31" fmla="*/ 131 h 251"/>
                <a:gd name="T32" fmla="*/ 19 w 268"/>
                <a:gd name="T33" fmla="*/ 66 h 251"/>
                <a:gd name="T34" fmla="*/ 65 w 268"/>
                <a:gd name="T35" fmla="*/ 21 h 251"/>
                <a:gd name="T36" fmla="*/ 81 w 268"/>
                <a:gd name="T37" fmla="*/ 16 h 251"/>
                <a:gd name="T38" fmla="*/ 105 w 268"/>
                <a:gd name="T39" fmla="*/ 13 h 251"/>
                <a:gd name="T40" fmla="*/ 105 w 268"/>
                <a:gd name="T41" fmla="*/ 0 h 251"/>
                <a:gd name="T42" fmla="*/ 105 w 268"/>
                <a:gd name="T43" fmla="*/ 0 h 251"/>
                <a:gd name="T44" fmla="*/ 77 w 268"/>
                <a:gd name="T45" fmla="*/ 3 h 251"/>
                <a:gd name="T46" fmla="*/ 60 w 268"/>
                <a:gd name="T47" fmla="*/ 9 h 251"/>
                <a:gd name="T48" fmla="*/ 6 w 268"/>
                <a:gd name="T49" fmla="*/ 64 h 251"/>
                <a:gd name="T50" fmla="*/ 26 w 268"/>
                <a:gd name="T51" fmla="*/ 141 h 251"/>
                <a:gd name="T52" fmla="*/ 40 w 268"/>
                <a:gd name="T53" fmla="*/ 151 h 251"/>
                <a:gd name="T54" fmla="*/ 37 w 268"/>
                <a:gd name="T55" fmla="*/ 170 h 251"/>
                <a:gd name="T56" fmla="*/ 98 w 268"/>
                <a:gd name="T57" fmla="*/ 231 h 251"/>
                <a:gd name="T58" fmla="*/ 131 w 268"/>
                <a:gd name="T59" fmla="*/ 221 h 251"/>
                <a:gd name="T60" fmla="*/ 137 w 268"/>
                <a:gd name="T61" fmla="*/ 228 h 251"/>
                <a:gd name="T62" fmla="*/ 192 w 268"/>
                <a:gd name="T63" fmla="*/ 251 h 251"/>
                <a:gd name="T64" fmla="*/ 246 w 268"/>
                <a:gd name="T65" fmla="*/ 228 h 251"/>
                <a:gd name="T66" fmla="*/ 268 w 268"/>
                <a:gd name="T67" fmla="*/ 174 h 251"/>
                <a:gd name="T68" fmla="*/ 246 w 268"/>
                <a:gd name="T69" fmla="*/ 120 h 251"/>
                <a:gd name="T70" fmla="*/ 230 w 268"/>
                <a:gd name="T71" fmla="*/ 107 h 251"/>
                <a:gd name="T72" fmla="*/ 221 w 268"/>
                <a:gd name="T73" fmla="*/ 78 h 251"/>
                <a:gd name="T74" fmla="*/ 191 w 268"/>
                <a:gd name="T75" fmla="*/ 33 h 251"/>
                <a:gd name="T76" fmla="*/ 188 w 268"/>
                <a:gd name="T77" fmla="*/ 31 h 251"/>
                <a:gd name="T78" fmla="*/ 166 w 268"/>
                <a:gd name="T79" fmla="*/ 16 h 251"/>
                <a:gd name="T80" fmla="*/ 151 w 268"/>
                <a:gd name="T81" fmla="*/ 10 h 251"/>
                <a:gd name="T82" fmla="*/ 142 w 268"/>
                <a:gd name="T83" fmla="*/ 6 h 251"/>
                <a:gd name="T84" fmla="*/ 105 w 268"/>
                <a:gd name="T85"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8" h="251">
                  <a:moveTo>
                    <a:pt x="105" y="13"/>
                  </a:moveTo>
                  <a:cubicBezTo>
                    <a:pt x="116" y="13"/>
                    <a:pt x="128" y="14"/>
                    <a:pt x="137" y="18"/>
                  </a:cubicBezTo>
                  <a:cubicBezTo>
                    <a:pt x="145" y="22"/>
                    <a:pt x="152" y="24"/>
                    <a:pt x="160" y="28"/>
                  </a:cubicBezTo>
                  <a:cubicBezTo>
                    <a:pt x="169" y="32"/>
                    <a:pt x="175" y="37"/>
                    <a:pt x="183" y="43"/>
                  </a:cubicBezTo>
                  <a:cubicBezTo>
                    <a:pt x="195" y="53"/>
                    <a:pt x="203" y="68"/>
                    <a:pt x="209" y="83"/>
                  </a:cubicBezTo>
                  <a:cubicBezTo>
                    <a:pt x="214" y="94"/>
                    <a:pt x="217" y="105"/>
                    <a:pt x="218" y="116"/>
                  </a:cubicBezTo>
                  <a:cubicBezTo>
                    <a:pt x="225" y="119"/>
                    <a:pt x="231" y="123"/>
                    <a:pt x="237" y="129"/>
                  </a:cubicBezTo>
                  <a:cubicBezTo>
                    <a:pt x="249" y="141"/>
                    <a:pt x="256" y="157"/>
                    <a:pt x="256" y="174"/>
                  </a:cubicBezTo>
                  <a:cubicBezTo>
                    <a:pt x="256" y="191"/>
                    <a:pt x="249" y="207"/>
                    <a:pt x="237" y="219"/>
                  </a:cubicBezTo>
                  <a:cubicBezTo>
                    <a:pt x="225" y="231"/>
                    <a:pt x="208" y="238"/>
                    <a:pt x="192" y="238"/>
                  </a:cubicBezTo>
                  <a:cubicBezTo>
                    <a:pt x="175" y="238"/>
                    <a:pt x="158" y="231"/>
                    <a:pt x="146" y="219"/>
                  </a:cubicBezTo>
                  <a:cubicBezTo>
                    <a:pt x="141" y="214"/>
                    <a:pt x="137" y="208"/>
                    <a:pt x="134" y="202"/>
                  </a:cubicBezTo>
                  <a:cubicBezTo>
                    <a:pt x="125" y="212"/>
                    <a:pt x="112" y="218"/>
                    <a:pt x="98" y="218"/>
                  </a:cubicBezTo>
                  <a:cubicBezTo>
                    <a:pt x="71" y="218"/>
                    <a:pt x="50" y="196"/>
                    <a:pt x="50" y="170"/>
                  </a:cubicBezTo>
                  <a:cubicBezTo>
                    <a:pt x="50" y="161"/>
                    <a:pt x="52" y="153"/>
                    <a:pt x="56" y="146"/>
                  </a:cubicBezTo>
                  <a:cubicBezTo>
                    <a:pt x="48" y="142"/>
                    <a:pt x="41" y="137"/>
                    <a:pt x="35" y="131"/>
                  </a:cubicBezTo>
                  <a:cubicBezTo>
                    <a:pt x="17" y="113"/>
                    <a:pt x="15" y="91"/>
                    <a:pt x="19" y="66"/>
                  </a:cubicBezTo>
                  <a:cubicBezTo>
                    <a:pt x="23" y="44"/>
                    <a:pt x="43" y="27"/>
                    <a:pt x="65" y="21"/>
                  </a:cubicBezTo>
                  <a:cubicBezTo>
                    <a:pt x="70" y="19"/>
                    <a:pt x="75" y="17"/>
                    <a:pt x="81" y="16"/>
                  </a:cubicBezTo>
                  <a:cubicBezTo>
                    <a:pt x="88" y="14"/>
                    <a:pt x="97" y="13"/>
                    <a:pt x="105" y="13"/>
                  </a:cubicBezTo>
                  <a:moveTo>
                    <a:pt x="105" y="0"/>
                  </a:moveTo>
                  <a:cubicBezTo>
                    <a:pt x="105" y="0"/>
                    <a:pt x="105" y="0"/>
                    <a:pt x="105" y="0"/>
                  </a:cubicBezTo>
                  <a:cubicBezTo>
                    <a:pt x="96" y="0"/>
                    <a:pt x="86" y="1"/>
                    <a:pt x="77" y="3"/>
                  </a:cubicBezTo>
                  <a:cubicBezTo>
                    <a:pt x="71" y="5"/>
                    <a:pt x="66" y="7"/>
                    <a:pt x="60" y="9"/>
                  </a:cubicBezTo>
                  <a:cubicBezTo>
                    <a:pt x="37" y="16"/>
                    <a:pt x="11" y="35"/>
                    <a:pt x="6" y="64"/>
                  </a:cubicBezTo>
                  <a:cubicBezTo>
                    <a:pt x="0" y="96"/>
                    <a:pt x="7" y="121"/>
                    <a:pt x="26" y="141"/>
                  </a:cubicBezTo>
                  <a:cubicBezTo>
                    <a:pt x="30" y="145"/>
                    <a:pt x="35" y="148"/>
                    <a:pt x="40" y="151"/>
                  </a:cubicBezTo>
                  <a:cubicBezTo>
                    <a:pt x="38" y="157"/>
                    <a:pt x="37" y="164"/>
                    <a:pt x="37" y="170"/>
                  </a:cubicBezTo>
                  <a:cubicBezTo>
                    <a:pt x="37" y="203"/>
                    <a:pt x="65" y="231"/>
                    <a:pt x="98" y="231"/>
                  </a:cubicBezTo>
                  <a:cubicBezTo>
                    <a:pt x="110" y="231"/>
                    <a:pt x="121" y="228"/>
                    <a:pt x="131" y="221"/>
                  </a:cubicBezTo>
                  <a:cubicBezTo>
                    <a:pt x="133" y="224"/>
                    <a:pt x="135" y="226"/>
                    <a:pt x="137" y="228"/>
                  </a:cubicBezTo>
                  <a:cubicBezTo>
                    <a:pt x="152" y="242"/>
                    <a:pt x="171" y="251"/>
                    <a:pt x="192" y="251"/>
                  </a:cubicBezTo>
                  <a:cubicBezTo>
                    <a:pt x="212" y="251"/>
                    <a:pt x="232" y="242"/>
                    <a:pt x="246" y="228"/>
                  </a:cubicBezTo>
                  <a:cubicBezTo>
                    <a:pt x="260" y="214"/>
                    <a:pt x="268" y="194"/>
                    <a:pt x="268" y="174"/>
                  </a:cubicBezTo>
                  <a:cubicBezTo>
                    <a:pt x="268" y="154"/>
                    <a:pt x="260" y="134"/>
                    <a:pt x="246" y="120"/>
                  </a:cubicBezTo>
                  <a:cubicBezTo>
                    <a:pt x="241" y="115"/>
                    <a:pt x="236" y="111"/>
                    <a:pt x="230" y="107"/>
                  </a:cubicBezTo>
                  <a:cubicBezTo>
                    <a:pt x="228" y="98"/>
                    <a:pt x="226" y="89"/>
                    <a:pt x="221" y="78"/>
                  </a:cubicBezTo>
                  <a:cubicBezTo>
                    <a:pt x="214" y="58"/>
                    <a:pt x="204" y="43"/>
                    <a:pt x="191" y="33"/>
                  </a:cubicBezTo>
                  <a:cubicBezTo>
                    <a:pt x="188" y="31"/>
                    <a:pt x="188" y="31"/>
                    <a:pt x="188" y="31"/>
                  </a:cubicBezTo>
                  <a:cubicBezTo>
                    <a:pt x="182" y="26"/>
                    <a:pt x="175" y="20"/>
                    <a:pt x="166" y="16"/>
                  </a:cubicBezTo>
                  <a:cubicBezTo>
                    <a:pt x="161" y="14"/>
                    <a:pt x="156" y="12"/>
                    <a:pt x="151" y="10"/>
                  </a:cubicBezTo>
                  <a:cubicBezTo>
                    <a:pt x="148" y="9"/>
                    <a:pt x="145" y="8"/>
                    <a:pt x="142" y="6"/>
                  </a:cubicBezTo>
                  <a:cubicBezTo>
                    <a:pt x="132" y="2"/>
                    <a:pt x="119" y="0"/>
                    <a:pt x="10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ïšľïdê"/>
            <p:cNvSpPr/>
            <p:nvPr/>
          </p:nvSpPr>
          <p:spPr bwMode="auto">
            <a:xfrm>
              <a:off x="6255281" y="2572215"/>
              <a:ext cx="593684" cy="456123"/>
            </a:xfrm>
            <a:custGeom>
              <a:avLst/>
              <a:gdLst>
                <a:gd name="T0" fmla="*/ 132 w 192"/>
                <a:gd name="T1" fmla="*/ 148 h 148"/>
                <a:gd name="T2" fmla="*/ 90 w 192"/>
                <a:gd name="T3" fmla="*/ 131 h 148"/>
                <a:gd name="T4" fmla="*/ 80 w 192"/>
                <a:gd name="T5" fmla="*/ 116 h 148"/>
                <a:gd name="T6" fmla="*/ 76 w 192"/>
                <a:gd name="T7" fmla="*/ 117 h 148"/>
                <a:gd name="T8" fmla="*/ 60 w 192"/>
                <a:gd name="T9" fmla="*/ 120 h 148"/>
                <a:gd name="T10" fmla="*/ 44 w 192"/>
                <a:gd name="T11" fmla="*/ 118 h 148"/>
                <a:gd name="T12" fmla="*/ 18 w 192"/>
                <a:gd name="T13" fmla="*/ 102 h 148"/>
                <a:gd name="T14" fmla="*/ 3 w 192"/>
                <a:gd name="T15" fmla="*/ 76 h 148"/>
                <a:gd name="T16" fmla="*/ 2 w 192"/>
                <a:gd name="T17" fmla="*/ 76 h 148"/>
                <a:gd name="T18" fmla="*/ 2 w 192"/>
                <a:gd name="T19" fmla="*/ 75 h 148"/>
                <a:gd name="T20" fmla="*/ 2 w 192"/>
                <a:gd name="T21" fmla="*/ 44 h 148"/>
                <a:gd name="T22" fmla="*/ 18 w 192"/>
                <a:gd name="T23" fmla="*/ 17 h 148"/>
                <a:gd name="T24" fmla="*/ 60 w 192"/>
                <a:gd name="T25" fmla="*/ 0 h 148"/>
                <a:gd name="T26" fmla="*/ 76 w 192"/>
                <a:gd name="T27" fmla="*/ 2 h 148"/>
                <a:gd name="T28" fmla="*/ 114 w 192"/>
                <a:gd name="T29" fmla="*/ 32 h 148"/>
                <a:gd name="T30" fmla="*/ 132 w 192"/>
                <a:gd name="T31" fmla="*/ 29 h 148"/>
                <a:gd name="T32" fmla="*/ 174 w 192"/>
                <a:gd name="T33" fmla="*/ 47 h 148"/>
                <a:gd name="T34" fmla="*/ 192 w 192"/>
                <a:gd name="T35" fmla="*/ 89 h 148"/>
                <a:gd name="T36" fmla="*/ 174 w 192"/>
                <a:gd name="T37" fmla="*/ 131 h 148"/>
                <a:gd name="T38" fmla="*/ 132 w 192"/>
                <a:gd name="T3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148">
                  <a:moveTo>
                    <a:pt x="132" y="148"/>
                  </a:moveTo>
                  <a:cubicBezTo>
                    <a:pt x="116" y="148"/>
                    <a:pt x="101" y="142"/>
                    <a:pt x="90" y="131"/>
                  </a:cubicBezTo>
                  <a:cubicBezTo>
                    <a:pt x="86" y="126"/>
                    <a:pt x="82" y="122"/>
                    <a:pt x="80" y="116"/>
                  </a:cubicBezTo>
                  <a:cubicBezTo>
                    <a:pt x="78" y="117"/>
                    <a:pt x="77" y="117"/>
                    <a:pt x="76" y="117"/>
                  </a:cubicBezTo>
                  <a:cubicBezTo>
                    <a:pt x="71" y="119"/>
                    <a:pt x="65" y="120"/>
                    <a:pt x="60" y="120"/>
                  </a:cubicBezTo>
                  <a:cubicBezTo>
                    <a:pt x="55" y="120"/>
                    <a:pt x="50" y="119"/>
                    <a:pt x="44" y="118"/>
                  </a:cubicBezTo>
                  <a:cubicBezTo>
                    <a:pt x="34" y="115"/>
                    <a:pt x="25" y="109"/>
                    <a:pt x="18" y="102"/>
                  </a:cubicBezTo>
                  <a:cubicBezTo>
                    <a:pt x="11" y="95"/>
                    <a:pt x="5" y="86"/>
                    <a:pt x="3" y="76"/>
                  </a:cubicBezTo>
                  <a:cubicBezTo>
                    <a:pt x="2" y="76"/>
                    <a:pt x="2" y="76"/>
                    <a:pt x="2" y="76"/>
                  </a:cubicBezTo>
                  <a:cubicBezTo>
                    <a:pt x="2" y="75"/>
                    <a:pt x="2" y="75"/>
                    <a:pt x="2" y="75"/>
                  </a:cubicBezTo>
                  <a:cubicBezTo>
                    <a:pt x="0" y="65"/>
                    <a:pt x="0" y="54"/>
                    <a:pt x="2" y="44"/>
                  </a:cubicBezTo>
                  <a:cubicBezTo>
                    <a:pt x="5" y="34"/>
                    <a:pt x="10" y="25"/>
                    <a:pt x="18" y="17"/>
                  </a:cubicBezTo>
                  <a:cubicBezTo>
                    <a:pt x="29" y="6"/>
                    <a:pt x="45" y="0"/>
                    <a:pt x="60" y="0"/>
                  </a:cubicBezTo>
                  <a:cubicBezTo>
                    <a:pt x="66" y="0"/>
                    <a:pt x="71" y="0"/>
                    <a:pt x="76" y="2"/>
                  </a:cubicBezTo>
                  <a:cubicBezTo>
                    <a:pt x="92" y="6"/>
                    <a:pt x="106" y="17"/>
                    <a:pt x="114" y="32"/>
                  </a:cubicBezTo>
                  <a:cubicBezTo>
                    <a:pt x="120" y="30"/>
                    <a:pt x="126" y="29"/>
                    <a:pt x="132" y="29"/>
                  </a:cubicBezTo>
                  <a:cubicBezTo>
                    <a:pt x="148" y="29"/>
                    <a:pt x="163" y="36"/>
                    <a:pt x="174" y="47"/>
                  </a:cubicBezTo>
                  <a:cubicBezTo>
                    <a:pt x="185" y="58"/>
                    <a:pt x="192" y="73"/>
                    <a:pt x="192" y="89"/>
                  </a:cubicBezTo>
                  <a:cubicBezTo>
                    <a:pt x="192" y="104"/>
                    <a:pt x="185" y="120"/>
                    <a:pt x="174" y="131"/>
                  </a:cubicBezTo>
                  <a:cubicBezTo>
                    <a:pt x="163" y="142"/>
                    <a:pt x="148" y="148"/>
                    <a:pt x="132" y="148"/>
                  </a:cubicBezTo>
                  <a:close/>
                </a:path>
              </a:pathLst>
            </a:custGeom>
            <a:grpFill/>
            <a:ln>
              <a:noFill/>
            </a:ln>
          </p:spPr>
          <p:txBody>
            <a:bodyPr anchor="ctr"/>
            <a:lstStyle/>
            <a:p>
              <a:pPr algn="ctr"/>
            </a:p>
          </p:txBody>
        </p:sp>
        <p:sp>
          <p:nvSpPr>
            <p:cNvPr id="14" name="íś1ïḑè"/>
            <p:cNvSpPr/>
            <p:nvPr/>
          </p:nvSpPr>
          <p:spPr bwMode="auto">
            <a:xfrm>
              <a:off x="6233561" y="2550495"/>
              <a:ext cx="633504" cy="499563"/>
            </a:xfrm>
            <a:custGeom>
              <a:avLst/>
              <a:gdLst>
                <a:gd name="T0" fmla="*/ 67 w 205"/>
                <a:gd name="T1" fmla="*/ 13 h 162"/>
                <a:gd name="T2" fmla="*/ 81 w 205"/>
                <a:gd name="T3" fmla="*/ 15 h 162"/>
                <a:gd name="T4" fmla="*/ 117 w 205"/>
                <a:gd name="T5" fmla="*/ 47 h 162"/>
                <a:gd name="T6" fmla="*/ 139 w 205"/>
                <a:gd name="T7" fmla="*/ 43 h 162"/>
                <a:gd name="T8" fmla="*/ 177 w 205"/>
                <a:gd name="T9" fmla="*/ 58 h 162"/>
                <a:gd name="T10" fmla="*/ 192 w 205"/>
                <a:gd name="T11" fmla="*/ 96 h 162"/>
                <a:gd name="T12" fmla="*/ 177 w 205"/>
                <a:gd name="T13" fmla="*/ 133 h 162"/>
                <a:gd name="T14" fmla="*/ 139 w 205"/>
                <a:gd name="T15" fmla="*/ 149 h 162"/>
                <a:gd name="T16" fmla="*/ 102 w 205"/>
                <a:gd name="T17" fmla="*/ 133 h 162"/>
                <a:gd name="T18" fmla="*/ 90 w 205"/>
                <a:gd name="T19" fmla="*/ 115 h 162"/>
                <a:gd name="T20" fmla="*/ 81 w 205"/>
                <a:gd name="T21" fmla="*/ 118 h 162"/>
                <a:gd name="T22" fmla="*/ 67 w 205"/>
                <a:gd name="T23" fmla="*/ 120 h 162"/>
                <a:gd name="T24" fmla="*/ 53 w 205"/>
                <a:gd name="T25" fmla="*/ 118 h 162"/>
                <a:gd name="T26" fmla="*/ 29 w 205"/>
                <a:gd name="T27" fmla="*/ 105 h 162"/>
                <a:gd name="T28" fmla="*/ 16 w 205"/>
                <a:gd name="T29" fmla="*/ 81 h 162"/>
                <a:gd name="T30" fmla="*/ 16 w 205"/>
                <a:gd name="T31" fmla="*/ 81 h 162"/>
                <a:gd name="T32" fmla="*/ 16 w 205"/>
                <a:gd name="T33" fmla="*/ 52 h 162"/>
                <a:gd name="T34" fmla="*/ 29 w 205"/>
                <a:gd name="T35" fmla="*/ 29 h 162"/>
                <a:gd name="T36" fmla="*/ 67 w 205"/>
                <a:gd name="T37" fmla="*/ 13 h 162"/>
                <a:gd name="T38" fmla="*/ 67 w 205"/>
                <a:gd name="T39" fmla="*/ 0 h 162"/>
                <a:gd name="T40" fmla="*/ 67 w 205"/>
                <a:gd name="T41" fmla="*/ 0 h 162"/>
                <a:gd name="T42" fmla="*/ 20 w 205"/>
                <a:gd name="T43" fmla="*/ 20 h 162"/>
                <a:gd name="T44" fmla="*/ 3 w 205"/>
                <a:gd name="T45" fmla="*/ 49 h 162"/>
                <a:gd name="T46" fmla="*/ 3 w 205"/>
                <a:gd name="T47" fmla="*/ 84 h 162"/>
                <a:gd name="T48" fmla="*/ 3 w 205"/>
                <a:gd name="T49" fmla="*/ 85 h 162"/>
                <a:gd name="T50" fmla="*/ 3 w 205"/>
                <a:gd name="T51" fmla="*/ 85 h 162"/>
                <a:gd name="T52" fmla="*/ 20 w 205"/>
                <a:gd name="T53" fmla="*/ 114 h 162"/>
                <a:gd name="T54" fmla="*/ 50 w 205"/>
                <a:gd name="T55" fmla="*/ 131 h 162"/>
                <a:gd name="T56" fmla="*/ 67 w 205"/>
                <a:gd name="T57" fmla="*/ 133 h 162"/>
                <a:gd name="T58" fmla="*/ 83 w 205"/>
                <a:gd name="T59" fmla="*/ 131 h 162"/>
                <a:gd name="T60" fmla="*/ 92 w 205"/>
                <a:gd name="T61" fmla="*/ 142 h 162"/>
                <a:gd name="T62" fmla="*/ 139 w 205"/>
                <a:gd name="T63" fmla="*/ 162 h 162"/>
                <a:gd name="T64" fmla="*/ 186 w 205"/>
                <a:gd name="T65" fmla="*/ 142 h 162"/>
                <a:gd name="T66" fmla="*/ 205 w 205"/>
                <a:gd name="T67" fmla="*/ 96 h 162"/>
                <a:gd name="T68" fmla="*/ 186 w 205"/>
                <a:gd name="T69" fmla="*/ 49 h 162"/>
                <a:gd name="T70" fmla="*/ 139 w 205"/>
                <a:gd name="T71" fmla="*/ 30 h 162"/>
                <a:gd name="T72" fmla="*/ 124 w 205"/>
                <a:gd name="T73" fmla="*/ 32 h 162"/>
                <a:gd name="T74" fmla="*/ 85 w 205"/>
                <a:gd name="T75" fmla="*/ 3 h 162"/>
                <a:gd name="T76" fmla="*/ 67 w 205"/>
                <a:gd name="T7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 h="162">
                  <a:moveTo>
                    <a:pt x="67" y="13"/>
                  </a:moveTo>
                  <a:cubicBezTo>
                    <a:pt x="72" y="13"/>
                    <a:pt x="77" y="14"/>
                    <a:pt x="81" y="15"/>
                  </a:cubicBezTo>
                  <a:cubicBezTo>
                    <a:pt x="98" y="19"/>
                    <a:pt x="111" y="32"/>
                    <a:pt x="117" y="47"/>
                  </a:cubicBezTo>
                  <a:cubicBezTo>
                    <a:pt x="124" y="44"/>
                    <a:pt x="131" y="43"/>
                    <a:pt x="139" y="43"/>
                  </a:cubicBezTo>
                  <a:cubicBezTo>
                    <a:pt x="153" y="43"/>
                    <a:pt x="167" y="48"/>
                    <a:pt x="177" y="58"/>
                  </a:cubicBezTo>
                  <a:cubicBezTo>
                    <a:pt x="186" y="68"/>
                    <a:pt x="192" y="82"/>
                    <a:pt x="192" y="96"/>
                  </a:cubicBezTo>
                  <a:cubicBezTo>
                    <a:pt x="192" y="110"/>
                    <a:pt x="186" y="123"/>
                    <a:pt x="177" y="133"/>
                  </a:cubicBezTo>
                  <a:cubicBezTo>
                    <a:pt x="167" y="143"/>
                    <a:pt x="153" y="149"/>
                    <a:pt x="139" y="149"/>
                  </a:cubicBezTo>
                  <a:cubicBezTo>
                    <a:pt x="125" y="149"/>
                    <a:pt x="112" y="143"/>
                    <a:pt x="102" y="133"/>
                  </a:cubicBezTo>
                  <a:cubicBezTo>
                    <a:pt x="96" y="128"/>
                    <a:pt x="92" y="122"/>
                    <a:pt x="90" y="115"/>
                  </a:cubicBezTo>
                  <a:cubicBezTo>
                    <a:pt x="87" y="116"/>
                    <a:pt x="84" y="117"/>
                    <a:pt x="81" y="118"/>
                  </a:cubicBezTo>
                  <a:cubicBezTo>
                    <a:pt x="77" y="120"/>
                    <a:pt x="72" y="120"/>
                    <a:pt x="67" y="120"/>
                  </a:cubicBezTo>
                  <a:cubicBezTo>
                    <a:pt x="62" y="120"/>
                    <a:pt x="58" y="120"/>
                    <a:pt x="53" y="118"/>
                  </a:cubicBezTo>
                  <a:cubicBezTo>
                    <a:pt x="44" y="116"/>
                    <a:pt x="36" y="111"/>
                    <a:pt x="29" y="105"/>
                  </a:cubicBezTo>
                  <a:cubicBezTo>
                    <a:pt x="23" y="98"/>
                    <a:pt x="18" y="90"/>
                    <a:pt x="16" y="81"/>
                  </a:cubicBezTo>
                  <a:cubicBezTo>
                    <a:pt x="16" y="81"/>
                    <a:pt x="16" y="81"/>
                    <a:pt x="16" y="81"/>
                  </a:cubicBezTo>
                  <a:cubicBezTo>
                    <a:pt x="13" y="71"/>
                    <a:pt x="13" y="62"/>
                    <a:pt x="16" y="52"/>
                  </a:cubicBezTo>
                  <a:cubicBezTo>
                    <a:pt x="18" y="43"/>
                    <a:pt x="23" y="35"/>
                    <a:pt x="29" y="29"/>
                  </a:cubicBezTo>
                  <a:cubicBezTo>
                    <a:pt x="40" y="19"/>
                    <a:pt x="53" y="13"/>
                    <a:pt x="67" y="13"/>
                  </a:cubicBezTo>
                  <a:moveTo>
                    <a:pt x="67" y="0"/>
                  </a:moveTo>
                  <a:cubicBezTo>
                    <a:pt x="67" y="0"/>
                    <a:pt x="67" y="0"/>
                    <a:pt x="67" y="0"/>
                  </a:cubicBezTo>
                  <a:cubicBezTo>
                    <a:pt x="50" y="0"/>
                    <a:pt x="33" y="7"/>
                    <a:pt x="20" y="20"/>
                  </a:cubicBezTo>
                  <a:cubicBezTo>
                    <a:pt x="12" y="28"/>
                    <a:pt x="6" y="38"/>
                    <a:pt x="3" y="49"/>
                  </a:cubicBezTo>
                  <a:cubicBezTo>
                    <a:pt x="0" y="61"/>
                    <a:pt x="0" y="72"/>
                    <a:pt x="3" y="84"/>
                  </a:cubicBezTo>
                  <a:cubicBezTo>
                    <a:pt x="3" y="85"/>
                    <a:pt x="3" y="85"/>
                    <a:pt x="3" y="85"/>
                  </a:cubicBezTo>
                  <a:cubicBezTo>
                    <a:pt x="3" y="85"/>
                    <a:pt x="3" y="85"/>
                    <a:pt x="3" y="85"/>
                  </a:cubicBezTo>
                  <a:cubicBezTo>
                    <a:pt x="7" y="96"/>
                    <a:pt x="12" y="106"/>
                    <a:pt x="20" y="114"/>
                  </a:cubicBezTo>
                  <a:cubicBezTo>
                    <a:pt x="29" y="122"/>
                    <a:pt x="38" y="128"/>
                    <a:pt x="50" y="131"/>
                  </a:cubicBezTo>
                  <a:cubicBezTo>
                    <a:pt x="55" y="132"/>
                    <a:pt x="61" y="133"/>
                    <a:pt x="67" y="133"/>
                  </a:cubicBezTo>
                  <a:cubicBezTo>
                    <a:pt x="73" y="133"/>
                    <a:pt x="78" y="132"/>
                    <a:pt x="83" y="131"/>
                  </a:cubicBezTo>
                  <a:cubicBezTo>
                    <a:pt x="86" y="135"/>
                    <a:pt x="89" y="139"/>
                    <a:pt x="92" y="142"/>
                  </a:cubicBezTo>
                  <a:cubicBezTo>
                    <a:pt x="105" y="155"/>
                    <a:pt x="122" y="162"/>
                    <a:pt x="139" y="162"/>
                  </a:cubicBezTo>
                  <a:cubicBezTo>
                    <a:pt x="156" y="162"/>
                    <a:pt x="173" y="155"/>
                    <a:pt x="186" y="142"/>
                  </a:cubicBezTo>
                  <a:cubicBezTo>
                    <a:pt x="198" y="130"/>
                    <a:pt x="205" y="113"/>
                    <a:pt x="205" y="96"/>
                  </a:cubicBezTo>
                  <a:cubicBezTo>
                    <a:pt x="205" y="78"/>
                    <a:pt x="198" y="61"/>
                    <a:pt x="186" y="49"/>
                  </a:cubicBezTo>
                  <a:cubicBezTo>
                    <a:pt x="173" y="37"/>
                    <a:pt x="156" y="30"/>
                    <a:pt x="139" y="30"/>
                  </a:cubicBezTo>
                  <a:cubicBezTo>
                    <a:pt x="134" y="30"/>
                    <a:pt x="129" y="30"/>
                    <a:pt x="124" y="32"/>
                  </a:cubicBezTo>
                  <a:cubicBezTo>
                    <a:pt x="115" y="18"/>
                    <a:pt x="101" y="7"/>
                    <a:pt x="85" y="3"/>
                  </a:cubicBezTo>
                  <a:cubicBezTo>
                    <a:pt x="79" y="1"/>
                    <a:pt x="73" y="0"/>
                    <a:pt x="6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îṩľiḓe"/>
            <p:cNvSpPr/>
            <p:nvPr/>
          </p:nvSpPr>
          <p:spPr bwMode="auto">
            <a:xfrm>
              <a:off x="5822687" y="2449135"/>
              <a:ext cx="555674" cy="548435"/>
            </a:xfrm>
            <a:custGeom>
              <a:avLst/>
              <a:gdLst>
                <a:gd name="T0" fmla="*/ 88 w 180"/>
                <a:gd name="T1" fmla="*/ 13 h 178"/>
                <a:gd name="T2" fmla="*/ 127 w 180"/>
                <a:gd name="T3" fmla="*/ 24 h 178"/>
                <a:gd name="T4" fmla="*/ 156 w 180"/>
                <a:gd name="T5" fmla="*/ 53 h 178"/>
                <a:gd name="T6" fmla="*/ 163 w 180"/>
                <a:gd name="T7" fmla="*/ 70 h 178"/>
                <a:gd name="T8" fmla="*/ 163 w 180"/>
                <a:gd name="T9" fmla="*/ 110 h 178"/>
                <a:gd name="T10" fmla="*/ 129 w 180"/>
                <a:gd name="T11" fmla="*/ 155 h 178"/>
                <a:gd name="T12" fmla="*/ 91 w 180"/>
                <a:gd name="T13" fmla="*/ 165 h 178"/>
                <a:gd name="T14" fmla="*/ 71 w 180"/>
                <a:gd name="T15" fmla="*/ 162 h 178"/>
                <a:gd name="T16" fmla="*/ 65 w 180"/>
                <a:gd name="T17" fmla="*/ 160 h 178"/>
                <a:gd name="T18" fmla="*/ 35 w 180"/>
                <a:gd name="T19" fmla="*/ 141 h 178"/>
                <a:gd name="T20" fmla="*/ 13 w 180"/>
                <a:gd name="T21" fmla="*/ 88 h 178"/>
                <a:gd name="T22" fmla="*/ 35 w 180"/>
                <a:gd name="T23" fmla="*/ 35 h 178"/>
                <a:gd name="T24" fmla="*/ 50 w 180"/>
                <a:gd name="T25" fmla="*/ 23 h 178"/>
                <a:gd name="T26" fmla="*/ 88 w 180"/>
                <a:gd name="T27" fmla="*/ 13 h 178"/>
                <a:gd name="T28" fmla="*/ 88 w 180"/>
                <a:gd name="T29" fmla="*/ 0 h 178"/>
                <a:gd name="T30" fmla="*/ 88 w 180"/>
                <a:gd name="T31" fmla="*/ 0 h 178"/>
                <a:gd name="T32" fmla="*/ 43 w 180"/>
                <a:gd name="T33" fmla="*/ 12 h 178"/>
                <a:gd name="T34" fmla="*/ 43 w 180"/>
                <a:gd name="T35" fmla="*/ 13 h 178"/>
                <a:gd name="T36" fmla="*/ 42 w 180"/>
                <a:gd name="T37" fmla="*/ 13 h 178"/>
                <a:gd name="T38" fmla="*/ 27 w 180"/>
                <a:gd name="T39" fmla="*/ 25 h 178"/>
                <a:gd name="T40" fmla="*/ 26 w 180"/>
                <a:gd name="T41" fmla="*/ 25 h 178"/>
                <a:gd name="T42" fmla="*/ 26 w 180"/>
                <a:gd name="T43" fmla="*/ 26 h 178"/>
                <a:gd name="T44" fmla="*/ 0 w 180"/>
                <a:gd name="T45" fmla="*/ 88 h 178"/>
                <a:gd name="T46" fmla="*/ 26 w 180"/>
                <a:gd name="T47" fmla="*/ 150 h 178"/>
                <a:gd name="T48" fmla="*/ 60 w 180"/>
                <a:gd name="T49" fmla="*/ 172 h 178"/>
                <a:gd name="T50" fmla="*/ 66 w 180"/>
                <a:gd name="T51" fmla="*/ 174 h 178"/>
                <a:gd name="T52" fmla="*/ 66 w 180"/>
                <a:gd name="T53" fmla="*/ 174 h 178"/>
                <a:gd name="T54" fmla="*/ 67 w 180"/>
                <a:gd name="T55" fmla="*/ 175 h 178"/>
                <a:gd name="T56" fmla="*/ 68 w 180"/>
                <a:gd name="T57" fmla="*/ 175 h 178"/>
                <a:gd name="T58" fmla="*/ 91 w 180"/>
                <a:gd name="T59" fmla="*/ 178 h 178"/>
                <a:gd name="T60" fmla="*/ 136 w 180"/>
                <a:gd name="T61" fmla="*/ 166 h 178"/>
                <a:gd name="T62" fmla="*/ 176 w 180"/>
                <a:gd name="T63" fmla="*/ 114 h 178"/>
                <a:gd name="T64" fmla="*/ 176 w 180"/>
                <a:gd name="T65" fmla="*/ 67 h 178"/>
                <a:gd name="T66" fmla="*/ 176 w 180"/>
                <a:gd name="T67" fmla="*/ 66 h 178"/>
                <a:gd name="T68" fmla="*/ 175 w 180"/>
                <a:gd name="T69" fmla="*/ 65 h 178"/>
                <a:gd name="T70" fmla="*/ 168 w 180"/>
                <a:gd name="T71" fmla="*/ 48 h 178"/>
                <a:gd name="T72" fmla="*/ 168 w 180"/>
                <a:gd name="T73" fmla="*/ 47 h 178"/>
                <a:gd name="T74" fmla="*/ 167 w 180"/>
                <a:gd name="T75" fmla="*/ 47 h 178"/>
                <a:gd name="T76" fmla="*/ 134 w 180"/>
                <a:gd name="T77" fmla="*/ 13 h 178"/>
                <a:gd name="T78" fmla="*/ 89 w 180"/>
                <a:gd name="T79" fmla="*/ 0 h 178"/>
                <a:gd name="T80" fmla="*/ 88 w 180"/>
                <a:gd name="T8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178">
                  <a:moveTo>
                    <a:pt x="88" y="13"/>
                  </a:moveTo>
                  <a:cubicBezTo>
                    <a:pt x="104" y="14"/>
                    <a:pt x="113" y="15"/>
                    <a:pt x="127" y="24"/>
                  </a:cubicBezTo>
                  <a:cubicBezTo>
                    <a:pt x="138" y="30"/>
                    <a:pt x="150" y="42"/>
                    <a:pt x="156" y="53"/>
                  </a:cubicBezTo>
                  <a:cubicBezTo>
                    <a:pt x="158" y="59"/>
                    <a:pt x="161" y="64"/>
                    <a:pt x="163" y="70"/>
                  </a:cubicBezTo>
                  <a:cubicBezTo>
                    <a:pt x="167" y="84"/>
                    <a:pt x="167" y="97"/>
                    <a:pt x="163" y="110"/>
                  </a:cubicBezTo>
                  <a:cubicBezTo>
                    <a:pt x="158" y="129"/>
                    <a:pt x="146" y="145"/>
                    <a:pt x="129" y="155"/>
                  </a:cubicBezTo>
                  <a:cubicBezTo>
                    <a:pt x="117" y="162"/>
                    <a:pt x="104" y="165"/>
                    <a:pt x="91" y="165"/>
                  </a:cubicBezTo>
                  <a:cubicBezTo>
                    <a:pt x="84" y="165"/>
                    <a:pt x="78" y="164"/>
                    <a:pt x="71" y="162"/>
                  </a:cubicBezTo>
                  <a:cubicBezTo>
                    <a:pt x="69" y="162"/>
                    <a:pt x="67" y="161"/>
                    <a:pt x="65" y="160"/>
                  </a:cubicBezTo>
                  <a:cubicBezTo>
                    <a:pt x="53" y="156"/>
                    <a:pt x="43" y="150"/>
                    <a:pt x="35" y="141"/>
                  </a:cubicBezTo>
                  <a:cubicBezTo>
                    <a:pt x="21" y="127"/>
                    <a:pt x="13" y="108"/>
                    <a:pt x="13" y="88"/>
                  </a:cubicBezTo>
                  <a:cubicBezTo>
                    <a:pt x="13" y="68"/>
                    <a:pt x="21" y="49"/>
                    <a:pt x="35" y="35"/>
                  </a:cubicBezTo>
                  <a:cubicBezTo>
                    <a:pt x="50" y="23"/>
                    <a:pt x="50" y="23"/>
                    <a:pt x="50" y="23"/>
                  </a:cubicBezTo>
                  <a:cubicBezTo>
                    <a:pt x="62" y="16"/>
                    <a:pt x="74" y="13"/>
                    <a:pt x="88" y="13"/>
                  </a:cubicBezTo>
                  <a:moveTo>
                    <a:pt x="88" y="0"/>
                  </a:moveTo>
                  <a:cubicBezTo>
                    <a:pt x="88" y="0"/>
                    <a:pt x="88" y="0"/>
                    <a:pt x="88" y="0"/>
                  </a:cubicBezTo>
                  <a:cubicBezTo>
                    <a:pt x="72" y="0"/>
                    <a:pt x="57" y="4"/>
                    <a:pt x="43" y="12"/>
                  </a:cubicBezTo>
                  <a:cubicBezTo>
                    <a:pt x="43" y="13"/>
                    <a:pt x="43" y="13"/>
                    <a:pt x="43" y="13"/>
                  </a:cubicBezTo>
                  <a:cubicBezTo>
                    <a:pt x="42" y="13"/>
                    <a:pt x="42" y="13"/>
                    <a:pt x="42" y="13"/>
                  </a:cubicBezTo>
                  <a:cubicBezTo>
                    <a:pt x="27" y="25"/>
                    <a:pt x="27" y="25"/>
                    <a:pt x="27" y="25"/>
                  </a:cubicBezTo>
                  <a:cubicBezTo>
                    <a:pt x="26" y="25"/>
                    <a:pt x="26" y="25"/>
                    <a:pt x="26" y="25"/>
                  </a:cubicBezTo>
                  <a:cubicBezTo>
                    <a:pt x="26" y="26"/>
                    <a:pt x="26" y="26"/>
                    <a:pt x="26" y="26"/>
                  </a:cubicBezTo>
                  <a:cubicBezTo>
                    <a:pt x="9" y="42"/>
                    <a:pt x="0" y="65"/>
                    <a:pt x="0" y="88"/>
                  </a:cubicBezTo>
                  <a:cubicBezTo>
                    <a:pt x="0" y="111"/>
                    <a:pt x="9" y="134"/>
                    <a:pt x="26" y="150"/>
                  </a:cubicBezTo>
                  <a:cubicBezTo>
                    <a:pt x="35" y="160"/>
                    <a:pt x="47" y="167"/>
                    <a:pt x="60" y="172"/>
                  </a:cubicBezTo>
                  <a:cubicBezTo>
                    <a:pt x="66" y="174"/>
                    <a:pt x="66" y="174"/>
                    <a:pt x="66" y="174"/>
                  </a:cubicBezTo>
                  <a:cubicBezTo>
                    <a:pt x="66" y="174"/>
                    <a:pt x="66" y="174"/>
                    <a:pt x="66" y="174"/>
                  </a:cubicBezTo>
                  <a:cubicBezTo>
                    <a:pt x="67" y="175"/>
                    <a:pt x="67" y="175"/>
                    <a:pt x="67" y="175"/>
                  </a:cubicBezTo>
                  <a:cubicBezTo>
                    <a:pt x="68" y="175"/>
                    <a:pt x="68" y="175"/>
                    <a:pt x="68" y="175"/>
                  </a:cubicBezTo>
                  <a:cubicBezTo>
                    <a:pt x="75" y="177"/>
                    <a:pt x="83" y="178"/>
                    <a:pt x="91" y="178"/>
                  </a:cubicBezTo>
                  <a:cubicBezTo>
                    <a:pt x="107" y="178"/>
                    <a:pt x="122" y="174"/>
                    <a:pt x="136" y="166"/>
                  </a:cubicBezTo>
                  <a:cubicBezTo>
                    <a:pt x="155" y="155"/>
                    <a:pt x="170" y="135"/>
                    <a:pt x="176" y="114"/>
                  </a:cubicBezTo>
                  <a:cubicBezTo>
                    <a:pt x="180" y="98"/>
                    <a:pt x="180" y="82"/>
                    <a:pt x="176" y="67"/>
                  </a:cubicBezTo>
                  <a:cubicBezTo>
                    <a:pt x="176" y="66"/>
                    <a:pt x="176" y="66"/>
                    <a:pt x="176" y="66"/>
                  </a:cubicBezTo>
                  <a:cubicBezTo>
                    <a:pt x="175" y="65"/>
                    <a:pt x="175" y="65"/>
                    <a:pt x="175" y="65"/>
                  </a:cubicBezTo>
                  <a:cubicBezTo>
                    <a:pt x="173" y="59"/>
                    <a:pt x="170" y="53"/>
                    <a:pt x="168" y="48"/>
                  </a:cubicBezTo>
                  <a:cubicBezTo>
                    <a:pt x="168" y="47"/>
                    <a:pt x="168" y="47"/>
                    <a:pt x="168" y="47"/>
                  </a:cubicBezTo>
                  <a:cubicBezTo>
                    <a:pt x="167" y="47"/>
                    <a:pt x="167" y="47"/>
                    <a:pt x="167" y="47"/>
                  </a:cubicBezTo>
                  <a:cubicBezTo>
                    <a:pt x="160" y="33"/>
                    <a:pt x="145" y="19"/>
                    <a:pt x="134" y="13"/>
                  </a:cubicBezTo>
                  <a:cubicBezTo>
                    <a:pt x="117" y="3"/>
                    <a:pt x="107" y="2"/>
                    <a:pt x="89" y="0"/>
                  </a:cubicBezTo>
                  <a:cubicBezTo>
                    <a:pt x="88" y="0"/>
                    <a:pt x="88" y="0"/>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iṧ1idé"/>
            <p:cNvSpPr/>
            <p:nvPr/>
          </p:nvSpPr>
          <p:spPr bwMode="auto">
            <a:xfrm>
              <a:off x="5455256" y="3059108"/>
              <a:ext cx="642554" cy="457934"/>
            </a:xfrm>
            <a:custGeom>
              <a:avLst/>
              <a:gdLst>
                <a:gd name="T0" fmla="*/ 56 w 208"/>
                <a:gd name="T1" fmla="*/ 148 h 148"/>
                <a:gd name="T2" fmla="*/ 16 w 208"/>
                <a:gd name="T3" fmla="*/ 130 h 148"/>
                <a:gd name="T4" fmla="*/ 0 w 208"/>
                <a:gd name="T5" fmla="*/ 89 h 148"/>
                <a:gd name="T6" fmla="*/ 18 w 208"/>
                <a:gd name="T7" fmla="*/ 49 h 148"/>
                <a:gd name="T8" fmla="*/ 57 w 208"/>
                <a:gd name="T9" fmla="*/ 34 h 148"/>
                <a:gd name="T10" fmla="*/ 59 w 208"/>
                <a:gd name="T11" fmla="*/ 34 h 148"/>
                <a:gd name="T12" fmla="*/ 78 w 208"/>
                <a:gd name="T13" fmla="*/ 38 h 148"/>
                <a:gd name="T14" fmla="*/ 139 w 208"/>
                <a:gd name="T15" fmla="*/ 0 h 148"/>
                <a:gd name="T16" fmla="*/ 141 w 208"/>
                <a:gd name="T17" fmla="*/ 0 h 148"/>
                <a:gd name="T18" fmla="*/ 189 w 208"/>
                <a:gd name="T19" fmla="*/ 21 h 148"/>
                <a:gd name="T20" fmla="*/ 207 w 208"/>
                <a:gd name="T21" fmla="*/ 70 h 148"/>
                <a:gd name="T22" fmla="*/ 139 w 208"/>
                <a:gd name="T23" fmla="*/ 136 h 148"/>
                <a:gd name="T24" fmla="*/ 137 w 208"/>
                <a:gd name="T25" fmla="*/ 136 h 148"/>
                <a:gd name="T26" fmla="*/ 103 w 208"/>
                <a:gd name="T27" fmla="*/ 126 h 148"/>
                <a:gd name="T28" fmla="*/ 97 w 208"/>
                <a:gd name="T29" fmla="*/ 133 h 148"/>
                <a:gd name="T30" fmla="*/ 57 w 208"/>
                <a:gd name="T31" fmla="*/ 148 h 148"/>
                <a:gd name="T32" fmla="*/ 56 w 208"/>
                <a:gd name="T33"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148">
                  <a:moveTo>
                    <a:pt x="56" y="148"/>
                  </a:moveTo>
                  <a:cubicBezTo>
                    <a:pt x="41" y="148"/>
                    <a:pt x="26" y="141"/>
                    <a:pt x="16" y="130"/>
                  </a:cubicBezTo>
                  <a:cubicBezTo>
                    <a:pt x="5" y="119"/>
                    <a:pt x="0" y="105"/>
                    <a:pt x="0" y="89"/>
                  </a:cubicBezTo>
                  <a:cubicBezTo>
                    <a:pt x="1" y="74"/>
                    <a:pt x="7" y="60"/>
                    <a:pt x="18" y="49"/>
                  </a:cubicBezTo>
                  <a:cubicBezTo>
                    <a:pt x="29" y="40"/>
                    <a:pt x="43" y="34"/>
                    <a:pt x="57" y="34"/>
                  </a:cubicBezTo>
                  <a:cubicBezTo>
                    <a:pt x="58" y="34"/>
                    <a:pt x="59" y="34"/>
                    <a:pt x="59" y="34"/>
                  </a:cubicBezTo>
                  <a:cubicBezTo>
                    <a:pt x="66" y="34"/>
                    <a:pt x="72" y="35"/>
                    <a:pt x="78" y="38"/>
                  </a:cubicBezTo>
                  <a:cubicBezTo>
                    <a:pt x="90" y="15"/>
                    <a:pt x="113" y="0"/>
                    <a:pt x="139" y="0"/>
                  </a:cubicBezTo>
                  <a:cubicBezTo>
                    <a:pt x="140" y="0"/>
                    <a:pt x="141" y="0"/>
                    <a:pt x="141" y="0"/>
                  </a:cubicBezTo>
                  <a:cubicBezTo>
                    <a:pt x="159" y="0"/>
                    <a:pt x="176" y="8"/>
                    <a:pt x="189" y="21"/>
                  </a:cubicBezTo>
                  <a:cubicBezTo>
                    <a:pt x="201" y="35"/>
                    <a:pt x="208" y="52"/>
                    <a:pt x="207" y="70"/>
                  </a:cubicBezTo>
                  <a:cubicBezTo>
                    <a:pt x="206" y="106"/>
                    <a:pt x="176" y="136"/>
                    <a:pt x="139" y="136"/>
                  </a:cubicBezTo>
                  <a:cubicBezTo>
                    <a:pt x="138" y="136"/>
                    <a:pt x="138" y="136"/>
                    <a:pt x="137" y="136"/>
                  </a:cubicBezTo>
                  <a:cubicBezTo>
                    <a:pt x="125" y="136"/>
                    <a:pt x="113" y="132"/>
                    <a:pt x="103" y="126"/>
                  </a:cubicBezTo>
                  <a:cubicBezTo>
                    <a:pt x="101" y="128"/>
                    <a:pt x="99" y="131"/>
                    <a:pt x="97" y="133"/>
                  </a:cubicBezTo>
                  <a:cubicBezTo>
                    <a:pt x="86" y="143"/>
                    <a:pt x="72" y="148"/>
                    <a:pt x="57" y="148"/>
                  </a:cubicBezTo>
                  <a:cubicBezTo>
                    <a:pt x="57" y="148"/>
                    <a:pt x="56" y="148"/>
                    <a:pt x="56" y="148"/>
                  </a:cubicBezTo>
                  <a:close/>
                </a:path>
              </a:pathLst>
            </a:custGeom>
            <a:grpFill/>
            <a:ln>
              <a:noFill/>
            </a:ln>
          </p:spPr>
          <p:txBody>
            <a:bodyPr anchor="ctr"/>
            <a:lstStyle/>
            <a:p>
              <a:pPr algn="ctr"/>
            </a:p>
          </p:txBody>
        </p:sp>
        <p:sp>
          <p:nvSpPr>
            <p:cNvPr id="19" name="íSḻídê"/>
            <p:cNvSpPr/>
            <p:nvPr/>
          </p:nvSpPr>
          <p:spPr bwMode="auto">
            <a:xfrm>
              <a:off x="6461622" y="2912498"/>
              <a:ext cx="517663" cy="508614"/>
            </a:xfrm>
            <a:custGeom>
              <a:avLst/>
              <a:gdLst>
                <a:gd name="T0" fmla="*/ 85 w 167"/>
                <a:gd name="T1" fmla="*/ 165 h 165"/>
                <a:gd name="T2" fmla="*/ 63 w 167"/>
                <a:gd name="T3" fmla="*/ 162 h 165"/>
                <a:gd name="T4" fmla="*/ 63 w 167"/>
                <a:gd name="T5" fmla="*/ 162 h 165"/>
                <a:gd name="T6" fmla="*/ 56 w 167"/>
                <a:gd name="T7" fmla="*/ 159 h 165"/>
                <a:gd name="T8" fmla="*/ 24 w 167"/>
                <a:gd name="T9" fmla="*/ 140 h 165"/>
                <a:gd name="T10" fmla="*/ 0 w 167"/>
                <a:gd name="T11" fmla="*/ 82 h 165"/>
                <a:gd name="T12" fmla="*/ 24 w 167"/>
                <a:gd name="T13" fmla="*/ 24 h 165"/>
                <a:gd name="T14" fmla="*/ 24 w 167"/>
                <a:gd name="T15" fmla="*/ 24 h 165"/>
                <a:gd name="T16" fmla="*/ 40 w 167"/>
                <a:gd name="T17" fmla="*/ 12 h 165"/>
                <a:gd name="T18" fmla="*/ 40 w 167"/>
                <a:gd name="T19" fmla="*/ 11 h 165"/>
                <a:gd name="T20" fmla="*/ 82 w 167"/>
                <a:gd name="T21" fmla="*/ 0 h 165"/>
                <a:gd name="T22" fmla="*/ 82 w 167"/>
                <a:gd name="T23" fmla="*/ 0 h 165"/>
                <a:gd name="T24" fmla="*/ 82 w 167"/>
                <a:gd name="T25" fmla="*/ 0 h 165"/>
                <a:gd name="T26" fmla="*/ 124 w 167"/>
                <a:gd name="T27" fmla="*/ 12 h 165"/>
                <a:gd name="T28" fmla="*/ 155 w 167"/>
                <a:gd name="T29" fmla="*/ 43 h 165"/>
                <a:gd name="T30" fmla="*/ 163 w 167"/>
                <a:gd name="T31" fmla="*/ 62 h 165"/>
                <a:gd name="T32" fmla="*/ 163 w 167"/>
                <a:gd name="T33" fmla="*/ 62 h 165"/>
                <a:gd name="T34" fmla="*/ 163 w 167"/>
                <a:gd name="T35" fmla="*/ 105 h 165"/>
                <a:gd name="T36" fmla="*/ 126 w 167"/>
                <a:gd name="T37" fmla="*/ 154 h 165"/>
                <a:gd name="T38" fmla="*/ 85 w 167"/>
                <a:gd name="T3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165">
                  <a:moveTo>
                    <a:pt x="85" y="165"/>
                  </a:moveTo>
                  <a:cubicBezTo>
                    <a:pt x="78" y="165"/>
                    <a:pt x="70" y="164"/>
                    <a:pt x="63" y="162"/>
                  </a:cubicBezTo>
                  <a:cubicBezTo>
                    <a:pt x="63" y="162"/>
                    <a:pt x="63" y="162"/>
                    <a:pt x="63" y="162"/>
                  </a:cubicBezTo>
                  <a:cubicBezTo>
                    <a:pt x="56" y="159"/>
                    <a:pt x="56" y="159"/>
                    <a:pt x="56" y="159"/>
                  </a:cubicBezTo>
                  <a:cubicBezTo>
                    <a:pt x="44" y="155"/>
                    <a:pt x="33" y="149"/>
                    <a:pt x="24" y="140"/>
                  </a:cubicBezTo>
                  <a:cubicBezTo>
                    <a:pt x="9" y="124"/>
                    <a:pt x="0" y="103"/>
                    <a:pt x="0" y="82"/>
                  </a:cubicBezTo>
                  <a:cubicBezTo>
                    <a:pt x="0" y="60"/>
                    <a:pt x="9" y="39"/>
                    <a:pt x="24" y="24"/>
                  </a:cubicBezTo>
                  <a:cubicBezTo>
                    <a:pt x="24" y="24"/>
                    <a:pt x="24" y="24"/>
                    <a:pt x="24" y="24"/>
                  </a:cubicBezTo>
                  <a:cubicBezTo>
                    <a:pt x="40" y="12"/>
                    <a:pt x="40" y="12"/>
                    <a:pt x="40" y="12"/>
                  </a:cubicBezTo>
                  <a:cubicBezTo>
                    <a:pt x="40" y="11"/>
                    <a:pt x="40" y="11"/>
                    <a:pt x="40" y="11"/>
                  </a:cubicBezTo>
                  <a:cubicBezTo>
                    <a:pt x="53" y="4"/>
                    <a:pt x="67" y="0"/>
                    <a:pt x="82" y="0"/>
                  </a:cubicBezTo>
                  <a:cubicBezTo>
                    <a:pt x="82" y="0"/>
                    <a:pt x="82" y="0"/>
                    <a:pt x="82" y="0"/>
                  </a:cubicBezTo>
                  <a:cubicBezTo>
                    <a:pt x="82" y="0"/>
                    <a:pt x="82" y="0"/>
                    <a:pt x="82" y="0"/>
                  </a:cubicBezTo>
                  <a:cubicBezTo>
                    <a:pt x="99" y="2"/>
                    <a:pt x="109" y="3"/>
                    <a:pt x="124" y="12"/>
                  </a:cubicBezTo>
                  <a:cubicBezTo>
                    <a:pt x="135" y="18"/>
                    <a:pt x="149" y="30"/>
                    <a:pt x="155" y="43"/>
                  </a:cubicBezTo>
                  <a:cubicBezTo>
                    <a:pt x="163" y="62"/>
                    <a:pt x="163" y="62"/>
                    <a:pt x="163" y="62"/>
                  </a:cubicBezTo>
                  <a:cubicBezTo>
                    <a:pt x="163" y="62"/>
                    <a:pt x="163" y="62"/>
                    <a:pt x="163" y="62"/>
                  </a:cubicBezTo>
                  <a:cubicBezTo>
                    <a:pt x="167" y="77"/>
                    <a:pt x="167" y="91"/>
                    <a:pt x="163" y="105"/>
                  </a:cubicBezTo>
                  <a:cubicBezTo>
                    <a:pt x="158" y="126"/>
                    <a:pt x="144" y="143"/>
                    <a:pt x="126" y="154"/>
                  </a:cubicBezTo>
                  <a:cubicBezTo>
                    <a:pt x="114" y="161"/>
                    <a:pt x="99" y="165"/>
                    <a:pt x="85" y="165"/>
                  </a:cubicBezTo>
                  <a:close/>
                </a:path>
              </a:pathLst>
            </a:custGeom>
            <a:grpFill/>
            <a:ln>
              <a:noFill/>
            </a:ln>
          </p:spPr>
          <p:txBody>
            <a:bodyPr anchor="ctr"/>
            <a:lstStyle/>
            <a:p>
              <a:pPr algn="ctr"/>
            </a:p>
          </p:txBody>
        </p:sp>
        <p:sp>
          <p:nvSpPr>
            <p:cNvPr id="20" name="íṣḻidé"/>
            <p:cNvSpPr/>
            <p:nvPr/>
          </p:nvSpPr>
          <p:spPr bwMode="auto">
            <a:xfrm>
              <a:off x="6443522" y="2892587"/>
              <a:ext cx="557483" cy="550244"/>
            </a:xfrm>
            <a:custGeom>
              <a:avLst/>
              <a:gdLst>
                <a:gd name="T0" fmla="*/ 88 w 180"/>
                <a:gd name="T1" fmla="*/ 13 h 178"/>
                <a:gd name="T2" fmla="*/ 127 w 180"/>
                <a:gd name="T3" fmla="*/ 23 h 178"/>
                <a:gd name="T4" fmla="*/ 156 w 180"/>
                <a:gd name="T5" fmla="*/ 52 h 178"/>
                <a:gd name="T6" fmla="*/ 163 w 180"/>
                <a:gd name="T7" fmla="*/ 70 h 178"/>
                <a:gd name="T8" fmla="*/ 163 w 180"/>
                <a:gd name="T9" fmla="*/ 110 h 178"/>
                <a:gd name="T10" fmla="*/ 129 w 180"/>
                <a:gd name="T11" fmla="*/ 155 h 178"/>
                <a:gd name="T12" fmla="*/ 91 w 180"/>
                <a:gd name="T13" fmla="*/ 165 h 178"/>
                <a:gd name="T14" fmla="*/ 71 w 180"/>
                <a:gd name="T15" fmla="*/ 162 h 178"/>
                <a:gd name="T16" fmla="*/ 64 w 180"/>
                <a:gd name="T17" fmla="*/ 159 h 178"/>
                <a:gd name="T18" fmla="*/ 34 w 180"/>
                <a:gd name="T19" fmla="*/ 141 h 178"/>
                <a:gd name="T20" fmla="*/ 12 w 180"/>
                <a:gd name="T21" fmla="*/ 88 h 178"/>
                <a:gd name="T22" fmla="*/ 34 w 180"/>
                <a:gd name="T23" fmla="*/ 35 h 178"/>
                <a:gd name="T24" fmla="*/ 50 w 180"/>
                <a:gd name="T25" fmla="*/ 23 h 178"/>
                <a:gd name="T26" fmla="*/ 88 w 180"/>
                <a:gd name="T27" fmla="*/ 13 h 178"/>
                <a:gd name="T28" fmla="*/ 88 w 180"/>
                <a:gd name="T29" fmla="*/ 0 h 178"/>
                <a:gd name="T30" fmla="*/ 88 w 180"/>
                <a:gd name="T31" fmla="*/ 0 h 178"/>
                <a:gd name="T32" fmla="*/ 43 w 180"/>
                <a:gd name="T33" fmla="*/ 12 h 178"/>
                <a:gd name="T34" fmla="*/ 42 w 180"/>
                <a:gd name="T35" fmla="*/ 12 h 178"/>
                <a:gd name="T36" fmla="*/ 42 w 180"/>
                <a:gd name="T37" fmla="*/ 13 h 178"/>
                <a:gd name="T38" fmla="*/ 27 w 180"/>
                <a:gd name="T39" fmla="*/ 24 h 178"/>
                <a:gd name="T40" fmla="*/ 26 w 180"/>
                <a:gd name="T41" fmla="*/ 25 h 178"/>
                <a:gd name="T42" fmla="*/ 25 w 180"/>
                <a:gd name="T43" fmla="*/ 26 h 178"/>
                <a:gd name="T44" fmla="*/ 0 w 180"/>
                <a:gd name="T45" fmla="*/ 88 h 178"/>
                <a:gd name="T46" fmla="*/ 25 w 180"/>
                <a:gd name="T47" fmla="*/ 150 h 178"/>
                <a:gd name="T48" fmla="*/ 60 w 180"/>
                <a:gd name="T49" fmla="*/ 171 h 178"/>
                <a:gd name="T50" fmla="*/ 62 w 180"/>
                <a:gd name="T51" fmla="*/ 172 h 178"/>
                <a:gd name="T52" fmla="*/ 66 w 180"/>
                <a:gd name="T53" fmla="*/ 174 h 178"/>
                <a:gd name="T54" fmla="*/ 67 w 180"/>
                <a:gd name="T55" fmla="*/ 174 h 178"/>
                <a:gd name="T56" fmla="*/ 68 w 180"/>
                <a:gd name="T57" fmla="*/ 174 h 178"/>
                <a:gd name="T58" fmla="*/ 91 w 180"/>
                <a:gd name="T59" fmla="*/ 178 h 178"/>
                <a:gd name="T60" fmla="*/ 135 w 180"/>
                <a:gd name="T61" fmla="*/ 166 h 178"/>
                <a:gd name="T62" fmla="*/ 176 w 180"/>
                <a:gd name="T63" fmla="*/ 113 h 178"/>
                <a:gd name="T64" fmla="*/ 176 w 180"/>
                <a:gd name="T65" fmla="*/ 67 h 178"/>
                <a:gd name="T66" fmla="*/ 175 w 180"/>
                <a:gd name="T67" fmla="*/ 66 h 178"/>
                <a:gd name="T68" fmla="*/ 175 w 180"/>
                <a:gd name="T69" fmla="*/ 65 h 178"/>
                <a:gd name="T70" fmla="*/ 167 w 180"/>
                <a:gd name="T71" fmla="*/ 47 h 178"/>
                <a:gd name="T72" fmla="*/ 167 w 180"/>
                <a:gd name="T73" fmla="*/ 47 h 178"/>
                <a:gd name="T74" fmla="*/ 167 w 180"/>
                <a:gd name="T75" fmla="*/ 47 h 178"/>
                <a:gd name="T76" fmla="*/ 134 w 180"/>
                <a:gd name="T77" fmla="*/ 12 h 178"/>
                <a:gd name="T78" fmla="*/ 89 w 180"/>
                <a:gd name="T79" fmla="*/ 0 h 178"/>
                <a:gd name="T80" fmla="*/ 88 w 180"/>
                <a:gd name="T8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178">
                  <a:moveTo>
                    <a:pt x="88" y="13"/>
                  </a:moveTo>
                  <a:cubicBezTo>
                    <a:pt x="104" y="14"/>
                    <a:pt x="113" y="15"/>
                    <a:pt x="127" y="23"/>
                  </a:cubicBezTo>
                  <a:cubicBezTo>
                    <a:pt x="137" y="29"/>
                    <a:pt x="150" y="41"/>
                    <a:pt x="156" y="52"/>
                  </a:cubicBezTo>
                  <a:cubicBezTo>
                    <a:pt x="158" y="58"/>
                    <a:pt x="161" y="64"/>
                    <a:pt x="163" y="70"/>
                  </a:cubicBezTo>
                  <a:cubicBezTo>
                    <a:pt x="167" y="83"/>
                    <a:pt x="167" y="97"/>
                    <a:pt x="163" y="110"/>
                  </a:cubicBezTo>
                  <a:cubicBezTo>
                    <a:pt x="158" y="129"/>
                    <a:pt x="145" y="145"/>
                    <a:pt x="129" y="155"/>
                  </a:cubicBezTo>
                  <a:cubicBezTo>
                    <a:pt x="117" y="161"/>
                    <a:pt x="104" y="165"/>
                    <a:pt x="91" y="165"/>
                  </a:cubicBezTo>
                  <a:cubicBezTo>
                    <a:pt x="84" y="165"/>
                    <a:pt x="78" y="164"/>
                    <a:pt x="71" y="162"/>
                  </a:cubicBezTo>
                  <a:cubicBezTo>
                    <a:pt x="69" y="161"/>
                    <a:pt x="67" y="160"/>
                    <a:pt x="64" y="159"/>
                  </a:cubicBezTo>
                  <a:cubicBezTo>
                    <a:pt x="53" y="156"/>
                    <a:pt x="43" y="149"/>
                    <a:pt x="34" y="141"/>
                  </a:cubicBezTo>
                  <a:cubicBezTo>
                    <a:pt x="20" y="127"/>
                    <a:pt x="12" y="108"/>
                    <a:pt x="12" y="88"/>
                  </a:cubicBezTo>
                  <a:cubicBezTo>
                    <a:pt x="12" y="68"/>
                    <a:pt x="20" y="49"/>
                    <a:pt x="34" y="35"/>
                  </a:cubicBezTo>
                  <a:cubicBezTo>
                    <a:pt x="50" y="23"/>
                    <a:pt x="50" y="23"/>
                    <a:pt x="50" y="23"/>
                  </a:cubicBezTo>
                  <a:cubicBezTo>
                    <a:pt x="61" y="16"/>
                    <a:pt x="74" y="13"/>
                    <a:pt x="88" y="13"/>
                  </a:cubicBezTo>
                  <a:moveTo>
                    <a:pt x="88" y="0"/>
                  </a:moveTo>
                  <a:cubicBezTo>
                    <a:pt x="88" y="0"/>
                    <a:pt x="88" y="0"/>
                    <a:pt x="88" y="0"/>
                  </a:cubicBezTo>
                  <a:cubicBezTo>
                    <a:pt x="72" y="0"/>
                    <a:pt x="57" y="4"/>
                    <a:pt x="43" y="12"/>
                  </a:cubicBezTo>
                  <a:cubicBezTo>
                    <a:pt x="42" y="12"/>
                    <a:pt x="42" y="12"/>
                    <a:pt x="42" y="12"/>
                  </a:cubicBezTo>
                  <a:cubicBezTo>
                    <a:pt x="42" y="13"/>
                    <a:pt x="42" y="13"/>
                    <a:pt x="42" y="13"/>
                  </a:cubicBezTo>
                  <a:cubicBezTo>
                    <a:pt x="27" y="24"/>
                    <a:pt x="27" y="24"/>
                    <a:pt x="27" y="24"/>
                  </a:cubicBezTo>
                  <a:cubicBezTo>
                    <a:pt x="26" y="25"/>
                    <a:pt x="26" y="25"/>
                    <a:pt x="26" y="25"/>
                  </a:cubicBezTo>
                  <a:cubicBezTo>
                    <a:pt x="25" y="26"/>
                    <a:pt x="25" y="26"/>
                    <a:pt x="25" y="26"/>
                  </a:cubicBezTo>
                  <a:cubicBezTo>
                    <a:pt x="9" y="42"/>
                    <a:pt x="0" y="65"/>
                    <a:pt x="0" y="88"/>
                  </a:cubicBezTo>
                  <a:cubicBezTo>
                    <a:pt x="0" y="111"/>
                    <a:pt x="9" y="134"/>
                    <a:pt x="25" y="150"/>
                  </a:cubicBezTo>
                  <a:cubicBezTo>
                    <a:pt x="35" y="160"/>
                    <a:pt x="47" y="167"/>
                    <a:pt x="60" y="171"/>
                  </a:cubicBezTo>
                  <a:cubicBezTo>
                    <a:pt x="62" y="172"/>
                    <a:pt x="62" y="172"/>
                    <a:pt x="62" y="172"/>
                  </a:cubicBezTo>
                  <a:cubicBezTo>
                    <a:pt x="66" y="174"/>
                    <a:pt x="66" y="174"/>
                    <a:pt x="66" y="174"/>
                  </a:cubicBezTo>
                  <a:cubicBezTo>
                    <a:pt x="67" y="174"/>
                    <a:pt x="67" y="174"/>
                    <a:pt x="67" y="174"/>
                  </a:cubicBezTo>
                  <a:cubicBezTo>
                    <a:pt x="68" y="174"/>
                    <a:pt x="68" y="174"/>
                    <a:pt x="68" y="174"/>
                  </a:cubicBezTo>
                  <a:cubicBezTo>
                    <a:pt x="75" y="177"/>
                    <a:pt x="83" y="178"/>
                    <a:pt x="91" y="178"/>
                  </a:cubicBezTo>
                  <a:cubicBezTo>
                    <a:pt x="106" y="178"/>
                    <a:pt x="122" y="173"/>
                    <a:pt x="135" y="166"/>
                  </a:cubicBezTo>
                  <a:cubicBezTo>
                    <a:pt x="155" y="154"/>
                    <a:pt x="170" y="135"/>
                    <a:pt x="176" y="113"/>
                  </a:cubicBezTo>
                  <a:cubicBezTo>
                    <a:pt x="180" y="98"/>
                    <a:pt x="180" y="82"/>
                    <a:pt x="176" y="67"/>
                  </a:cubicBezTo>
                  <a:cubicBezTo>
                    <a:pt x="175" y="66"/>
                    <a:pt x="175" y="66"/>
                    <a:pt x="175" y="66"/>
                  </a:cubicBezTo>
                  <a:cubicBezTo>
                    <a:pt x="175" y="65"/>
                    <a:pt x="175" y="65"/>
                    <a:pt x="175" y="65"/>
                  </a:cubicBezTo>
                  <a:cubicBezTo>
                    <a:pt x="167" y="47"/>
                    <a:pt x="167" y="47"/>
                    <a:pt x="167" y="47"/>
                  </a:cubicBezTo>
                  <a:cubicBezTo>
                    <a:pt x="167" y="47"/>
                    <a:pt x="167" y="47"/>
                    <a:pt x="167" y="47"/>
                  </a:cubicBezTo>
                  <a:cubicBezTo>
                    <a:pt x="167" y="47"/>
                    <a:pt x="167" y="47"/>
                    <a:pt x="167" y="47"/>
                  </a:cubicBezTo>
                  <a:cubicBezTo>
                    <a:pt x="160" y="32"/>
                    <a:pt x="145" y="19"/>
                    <a:pt x="134" y="12"/>
                  </a:cubicBezTo>
                  <a:cubicBezTo>
                    <a:pt x="117" y="3"/>
                    <a:pt x="106" y="1"/>
                    <a:pt x="89" y="0"/>
                  </a:cubicBezTo>
                  <a:cubicBezTo>
                    <a:pt x="88" y="0"/>
                    <a:pt x="88" y="0"/>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íSḷïḑè"/>
            <p:cNvSpPr/>
            <p:nvPr/>
          </p:nvSpPr>
          <p:spPr bwMode="auto">
            <a:xfrm>
              <a:off x="5306835" y="2601175"/>
              <a:ext cx="611784" cy="479654"/>
            </a:xfrm>
            <a:custGeom>
              <a:avLst/>
              <a:gdLst>
                <a:gd name="T0" fmla="*/ 64 w 198"/>
                <a:gd name="T1" fmla="*/ 156 h 156"/>
                <a:gd name="T2" fmla="*/ 44 w 198"/>
                <a:gd name="T3" fmla="*/ 153 h 156"/>
                <a:gd name="T4" fmla="*/ 8 w 198"/>
                <a:gd name="T5" fmla="*/ 121 h 156"/>
                <a:gd name="T6" fmla="*/ 5 w 198"/>
                <a:gd name="T7" fmla="*/ 74 h 156"/>
                <a:gd name="T8" fmla="*/ 37 w 198"/>
                <a:gd name="T9" fmla="*/ 39 h 156"/>
                <a:gd name="T10" fmla="*/ 64 w 198"/>
                <a:gd name="T11" fmla="*/ 32 h 156"/>
                <a:gd name="T12" fmla="*/ 84 w 198"/>
                <a:gd name="T13" fmla="*/ 36 h 156"/>
                <a:gd name="T14" fmla="*/ 84 w 198"/>
                <a:gd name="T15" fmla="*/ 36 h 156"/>
                <a:gd name="T16" fmla="*/ 113 w 198"/>
                <a:gd name="T17" fmla="*/ 6 h 156"/>
                <a:gd name="T18" fmla="*/ 138 w 198"/>
                <a:gd name="T19" fmla="*/ 0 h 156"/>
                <a:gd name="T20" fmla="*/ 157 w 198"/>
                <a:gd name="T21" fmla="*/ 3 h 156"/>
                <a:gd name="T22" fmla="*/ 191 w 198"/>
                <a:gd name="T23" fmla="*/ 33 h 156"/>
                <a:gd name="T24" fmla="*/ 193 w 198"/>
                <a:gd name="T25" fmla="*/ 77 h 156"/>
                <a:gd name="T26" fmla="*/ 164 w 198"/>
                <a:gd name="T27" fmla="*/ 111 h 156"/>
                <a:gd name="T28" fmla="*/ 138 w 198"/>
                <a:gd name="T29" fmla="*/ 116 h 156"/>
                <a:gd name="T30" fmla="*/ 122 w 198"/>
                <a:gd name="T31" fmla="*/ 114 h 156"/>
                <a:gd name="T32" fmla="*/ 122 w 198"/>
                <a:gd name="T33" fmla="*/ 114 h 156"/>
                <a:gd name="T34" fmla="*/ 91 w 198"/>
                <a:gd name="T35" fmla="*/ 150 h 156"/>
                <a:gd name="T36" fmla="*/ 64 w 198"/>
                <a:gd name="T3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8" h="156">
                  <a:moveTo>
                    <a:pt x="64" y="156"/>
                  </a:moveTo>
                  <a:cubicBezTo>
                    <a:pt x="57" y="156"/>
                    <a:pt x="50" y="155"/>
                    <a:pt x="44" y="153"/>
                  </a:cubicBezTo>
                  <a:cubicBezTo>
                    <a:pt x="28" y="147"/>
                    <a:pt x="15" y="136"/>
                    <a:pt x="8" y="121"/>
                  </a:cubicBezTo>
                  <a:cubicBezTo>
                    <a:pt x="1" y="107"/>
                    <a:pt x="0" y="89"/>
                    <a:pt x="5" y="74"/>
                  </a:cubicBezTo>
                  <a:cubicBezTo>
                    <a:pt x="11" y="59"/>
                    <a:pt x="22" y="46"/>
                    <a:pt x="37" y="39"/>
                  </a:cubicBezTo>
                  <a:cubicBezTo>
                    <a:pt x="45" y="34"/>
                    <a:pt x="54" y="32"/>
                    <a:pt x="64" y="32"/>
                  </a:cubicBezTo>
                  <a:cubicBezTo>
                    <a:pt x="71" y="32"/>
                    <a:pt x="78" y="33"/>
                    <a:pt x="84" y="36"/>
                  </a:cubicBezTo>
                  <a:cubicBezTo>
                    <a:pt x="84" y="36"/>
                    <a:pt x="84" y="36"/>
                    <a:pt x="84" y="36"/>
                  </a:cubicBezTo>
                  <a:cubicBezTo>
                    <a:pt x="90" y="23"/>
                    <a:pt x="100" y="12"/>
                    <a:pt x="113" y="6"/>
                  </a:cubicBezTo>
                  <a:cubicBezTo>
                    <a:pt x="120" y="2"/>
                    <a:pt x="129" y="0"/>
                    <a:pt x="138" y="0"/>
                  </a:cubicBezTo>
                  <a:cubicBezTo>
                    <a:pt x="145" y="0"/>
                    <a:pt x="151" y="1"/>
                    <a:pt x="157" y="3"/>
                  </a:cubicBezTo>
                  <a:cubicBezTo>
                    <a:pt x="172" y="8"/>
                    <a:pt x="184" y="19"/>
                    <a:pt x="191" y="33"/>
                  </a:cubicBezTo>
                  <a:cubicBezTo>
                    <a:pt x="197" y="46"/>
                    <a:pt x="198" y="63"/>
                    <a:pt x="193" y="77"/>
                  </a:cubicBezTo>
                  <a:cubicBezTo>
                    <a:pt x="188" y="92"/>
                    <a:pt x="177" y="104"/>
                    <a:pt x="164" y="111"/>
                  </a:cubicBezTo>
                  <a:cubicBezTo>
                    <a:pt x="156" y="114"/>
                    <a:pt x="147" y="116"/>
                    <a:pt x="138" y="116"/>
                  </a:cubicBezTo>
                  <a:cubicBezTo>
                    <a:pt x="133" y="116"/>
                    <a:pt x="127" y="116"/>
                    <a:pt x="122" y="114"/>
                  </a:cubicBezTo>
                  <a:cubicBezTo>
                    <a:pt x="122" y="114"/>
                    <a:pt x="122" y="114"/>
                    <a:pt x="122" y="114"/>
                  </a:cubicBezTo>
                  <a:cubicBezTo>
                    <a:pt x="117" y="130"/>
                    <a:pt x="105" y="143"/>
                    <a:pt x="91" y="150"/>
                  </a:cubicBezTo>
                  <a:cubicBezTo>
                    <a:pt x="82" y="154"/>
                    <a:pt x="73" y="156"/>
                    <a:pt x="64" y="156"/>
                  </a:cubicBezTo>
                  <a:close/>
                </a:path>
              </a:pathLst>
            </a:custGeom>
            <a:grpFill/>
            <a:ln>
              <a:noFill/>
            </a:ln>
          </p:spPr>
          <p:txBody>
            <a:bodyPr anchor="ctr"/>
            <a:lstStyle/>
            <a:p>
              <a:pPr algn="ctr"/>
            </a:p>
          </p:txBody>
        </p:sp>
        <p:sp>
          <p:nvSpPr>
            <p:cNvPr id="22" name="iṧ1íḓè"/>
            <p:cNvSpPr/>
            <p:nvPr/>
          </p:nvSpPr>
          <p:spPr bwMode="auto">
            <a:xfrm>
              <a:off x="5285115" y="2579456"/>
              <a:ext cx="655224" cy="521284"/>
            </a:xfrm>
            <a:custGeom>
              <a:avLst/>
              <a:gdLst>
                <a:gd name="T0" fmla="*/ 145 w 212"/>
                <a:gd name="T1" fmla="*/ 13 h 169"/>
                <a:gd name="T2" fmla="*/ 162 w 212"/>
                <a:gd name="T3" fmla="*/ 16 h 169"/>
                <a:gd name="T4" fmla="*/ 192 w 212"/>
                <a:gd name="T5" fmla="*/ 42 h 169"/>
                <a:gd name="T6" fmla="*/ 194 w 212"/>
                <a:gd name="T7" fmla="*/ 82 h 169"/>
                <a:gd name="T8" fmla="*/ 168 w 212"/>
                <a:gd name="T9" fmla="*/ 112 h 169"/>
                <a:gd name="T10" fmla="*/ 145 w 212"/>
                <a:gd name="T11" fmla="*/ 117 h 169"/>
                <a:gd name="T12" fmla="*/ 128 w 212"/>
                <a:gd name="T13" fmla="*/ 114 h 169"/>
                <a:gd name="T14" fmla="*/ 125 w 212"/>
                <a:gd name="T15" fmla="*/ 113 h 169"/>
                <a:gd name="T16" fmla="*/ 123 w 212"/>
                <a:gd name="T17" fmla="*/ 119 h 169"/>
                <a:gd name="T18" fmla="*/ 95 w 212"/>
                <a:gd name="T19" fmla="*/ 151 h 169"/>
                <a:gd name="T20" fmla="*/ 71 w 212"/>
                <a:gd name="T21" fmla="*/ 157 h 169"/>
                <a:gd name="T22" fmla="*/ 53 w 212"/>
                <a:gd name="T23" fmla="*/ 154 h 169"/>
                <a:gd name="T24" fmla="*/ 21 w 212"/>
                <a:gd name="T25" fmla="*/ 125 h 169"/>
                <a:gd name="T26" fmla="*/ 18 w 212"/>
                <a:gd name="T27" fmla="*/ 83 h 169"/>
                <a:gd name="T28" fmla="*/ 47 w 212"/>
                <a:gd name="T29" fmla="*/ 51 h 169"/>
                <a:gd name="T30" fmla="*/ 71 w 212"/>
                <a:gd name="T31" fmla="*/ 46 h 169"/>
                <a:gd name="T32" fmla="*/ 89 w 212"/>
                <a:gd name="T33" fmla="*/ 49 h 169"/>
                <a:gd name="T34" fmla="*/ 95 w 212"/>
                <a:gd name="T35" fmla="*/ 51 h 169"/>
                <a:gd name="T36" fmla="*/ 96 w 212"/>
                <a:gd name="T37" fmla="*/ 48 h 169"/>
                <a:gd name="T38" fmla="*/ 122 w 212"/>
                <a:gd name="T39" fmla="*/ 18 h 169"/>
                <a:gd name="T40" fmla="*/ 145 w 212"/>
                <a:gd name="T41" fmla="*/ 13 h 169"/>
                <a:gd name="T42" fmla="*/ 145 w 212"/>
                <a:gd name="T43" fmla="*/ 0 h 169"/>
                <a:gd name="T44" fmla="*/ 117 w 212"/>
                <a:gd name="T45" fmla="*/ 7 h 169"/>
                <a:gd name="T46" fmla="*/ 88 w 212"/>
                <a:gd name="T47" fmla="*/ 35 h 169"/>
                <a:gd name="T48" fmla="*/ 71 w 212"/>
                <a:gd name="T49" fmla="*/ 33 h 169"/>
                <a:gd name="T50" fmla="*/ 41 w 212"/>
                <a:gd name="T51" fmla="*/ 40 h 169"/>
                <a:gd name="T52" fmla="*/ 6 w 212"/>
                <a:gd name="T53" fmla="*/ 79 h 169"/>
                <a:gd name="T54" fmla="*/ 9 w 212"/>
                <a:gd name="T55" fmla="*/ 131 h 169"/>
                <a:gd name="T56" fmla="*/ 48 w 212"/>
                <a:gd name="T57" fmla="*/ 166 h 169"/>
                <a:gd name="T58" fmla="*/ 71 w 212"/>
                <a:gd name="T59" fmla="*/ 169 h 169"/>
                <a:gd name="T60" fmla="*/ 101 w 212"/>
                <a:gd name="T61" fmla="*/ 163 h 169"/>
                <a:gd name="T62" fmla="*/ 133 w 212"/>
                <a:gd name="T63" fmla="*/ 129 h 169"/>
                <a:gd name="T64" fmla="*/ 145 w 212"/>
                <a:gd name="T65" fmla="*/ 130 h 169"/>
                <a:gd name="T66" fmla="*/ 173 w 212"/>
                <a:gd name="T67" fmla="*/ 123 h 169"/>
                <a:gd name="T68" fmla="*/ 206 w 212"/>
                <a:gd name="T69" fmla="*/ 86 h 169"/>
                <a:gd name="T70" fmla="*/ 203 w 212"/>
                <a:gd name="T71" fmla="*/ 37 h 169"/>
                <a:gd name="T72" fmla="*/ 166 w 212"/>
                <a:gd name="T73" fmla="*/ 4 h 169"/>
                <a:gd name="T74" fmla="*/ 145 w 212"/>
                <a:gd name="T7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2" h="169">
                  <a:moveTo>
                    <a:pt x="145" y="13"/>
                  </a:moveTo>
                  <a:cubicBezTo>
                    <a:pt x="151" y="13"/>
                    <a:pt x="157" y="14"/>
                    <a:pt x="162" y="16"/>
                  </a:cubicBezTo>
                  <a:cubicBezTo>
                    <a:pt x="175" y="21"/>
                    <a:pt x="186" y="30"/>
                    <a:pt x="192" y="42"/>
                  </a:cubicBezTo>
                  <a:cubicBezTo>
                    <a:pt x="198" y="55"/>
                    <a:pt x="199" y="69"/>
                    <a:pt x="194" y="82"/>
                  </a:cubicBezTo>
                  <a:cubicBezTo>
                    <a:pt x="190" y="95"/>
                    <a:pt x="180" y="106"/>
                    <a:pt x="168" y="112"/>
                  </a:cubicBezTo>
                  <a:cubicBezTo>
                    <a:pt x="161" y="115"/>
                    <a:pt x="153" y="117"/>
                    <a:pt x="145" y="117"/>
                  </a:cubicBezTo>
                  <a:cubicBezTo>
                    <a:pt x="139" y="117"/>
                    <a:pt x="134" y="116"/>
                    <a:pt x="128" y="114"/>
                  </a:cubicBezTo>
                  <a:cubicBezTo>
                    <a:pt x="127" y="114"/>
                    <a:pt x="126" y="113"/>
                    <a:pt x="125" y="113"/>
                  </a:cubicBezTo>
                  <a:cubicBezTo>
                    <a:pt x="124" y="115"/>
                    <a:pt x="124" y="117"/>
                    <a:pt x="123" y="119"/>
                  </a:cubicBezTo>
                  <a:cubicBezTo>
                    <a:pt x="118" y="133"/>
                    <a:pt x="108" y="145"/>
                    <a:pt x="95" y="151"/>
                  </a:cubicBezTo>
                  <a:cubicBezTo>
                    <a:pt x="87" y="155"/>
                    <a:pt x="79" y="157"/>
                    <a:pt x="71" y="157"/>
                  </a:cubicBezTo>
                  <a:cubicBezTo>
                    <a:pt x="65" y="157"/>
                    <a:pt x="58" y="156"/>
                    <a:pt x="53" y="154"/>
                  </a:cubicBezTo>
                  <a:cubicBezTo>
                    <a:pt x="39" y="149"/>
                    <a:pt x="27" y="139"/>
                    <a:pt x="21" y="125"/>
                  </a:cubicBezTo>
                  <a:cubicBezTo>
                    <a:pt x="15" y="112"/>
                    <a:pt x="14" y="97"/>
                    <a:pt x="18" y="83"/>
                  </a:cubicBezTo>
                  <a:cubicBezTo>
                    <a:pt x="23" y="69"/>
                    <a:pt x="33" y="58"/>
                    <a:pt x="47" y="51"/>
                  </a:cubicBezTo>
                  <a:cubicBezTo>
                    <a:pt x="54" y="48"/>
                    <a:pt x="62" y="46"/>
                    <a:pt x="71" y="46"/>
                  </a:cubicBezTo>
                  <a:cubicBezTo>
                    <a:pt x="77" y="46"/>
                    <a:pt x="83" y="47"/>
                    <a:pt x="89" y="49"/>
                  </a:cubicBezTo>
                  <a:cubicBezTo>
                    <a:pt x="91" y="50"/>
                    <a:pt x="93" y="50"/>
                    <a:pt x="95" y="51"/>
                  </a:cubicBezTo>
                  <a:cubicBezTo>
                    <a:pt x="95" y="50"/>
                    <a:pt x="96" y="49"/>
                    <a:pt x="96" y="48"/>
                  </a:cubicBezTo>
                  <a:cubicBezTo>
                    <a:pt x="101" y="35"/>
                    <a:pt x="110" y="24"/>
                    <a:pt x="122" y="18"/>
                  </a:cubicBezTo>
                  <a:cubicBezTo>
                    <a:pt x="130" y="15"/>
                    <a:pt x="137" y="13"/>
                    <a:pt x="145" y="13"/>
                  </a:cubicBezTo>
                  <a:moveTo>
                    <a:pt x="145" y="0"/>
                  </a:moveTo>
                  <a:cubicBezTo>
                    <a:pt x="135" y="0"/>
                    <a:pt x="126" y="3"/>
                    <a:pt x="117" y="7"/>
                  </a:cubicBezTo>
                  <a:cubicBezTo>
                    <a:pt x="104" y="13"/>
                    <a:pt x="94" y="23"/>
                    <a:pt x="88" y="35"/>
                  </a:cubicBezTo>
                  <a:cubicBezTo>
                    <a:pt x="82" y="34"/>
                    <a:pt x="77" y="33"/>
                    <a:pt x="71" y="33"/>
                  </a:cubicBezTo>
                  <a:cubicBezTo>
                    <a:pt x="60" y="33"/>
                    <a:pt x="50" y="35"/>
                    <a:pt x="41" y="40"/>
                  </a:cubicBezTo>
                  <a:cubicBezTo>
                    <a:pt x="25" y="48"/>
                    <a:pt x="12" y="62"/>
                    <a:pt x="6" y="79"/>
                  </a:cubicBezTo>
                  <a:cubicBezTo>
                    <a:pt x="0" y="96"/>
                    <a:pt x="1" y="115"/>
                    <a:pt x="9" y="131"/>
                  </a:cubicBezTo>
                  <a:cubicBezTo>
                    <a:pt x="17" y="147"/>
                    <a:pt x="31" y="160"/>
                    <a:pt x="48" y="166"/>
                  </a:cubicBezTo>
                  <a:cubicBezTo>
                    <a:pt x="56" y="168"/>
                    <a:pt x="63" y="169"/>
                    <a:pt x="71" y="169"/>
                  </a:cubicBezTo>
                  <a:cubicBezTo>
                    <a:pt x="81" y="169"/>
                    <a:pt x="91" y="167"/>
                    <a:pt x="101" y="163"/>
                  </a:cubicBezTo>
                  <a:cubicBezTo>
                    <a:pt x="115" y="156"/>
                    <a:pt x="127" y="143"/>
                    <a:pt x="133" y="129"/>
                  </a:cubicBezTo>
                  <a:cubicBezTo>
                    <a:pt x="137" y="129"/>
                    <a:pt x="141" y="130"/>
                    <a:pt x="145" y="130"/>
                  </a:cubicBezTo>
                  <a:cubicBezTo>
                    <a:pt x="155" y="130"/>
                    <a:pt x="165" y="128"/>
                    <a:pt x="173" y="123"/>
                  </a:cubicBezTo>
                  <a:cubicBezTo>
                    <a:pt x="189" y="116"/>
                    <a:pt x="201" y="102"/>
                    <a:pt x="206" y="86"/>
                  </a:cubicBezTo>
                  <a:cubicBezTo>
                    <a:pt x="212" y="70"/>
                    <a:pt x="211" y="52"/>
                    <a:pt x="203" y="37"/>
                  </a:cubicBezTo>
                  <a:cubicBezTo>
                    <a:pt x="196" y="21"/>
                    <a:pt x="182" y="9"/>
                    <a:pt x="166" y="4"/>
                  </a:cubicBezTo>
                  <a:cubicBezTo>
                    <a:pt x="159" y="2"/>
                    <a:pt x="152" y="0"/>
                    <a:pt x="1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î$ľíḋè"/>
            <p:cNvSpPr/>
            <p:nvPr/>
          </p:nvSpPr>
          <p:spPr bwMode="auto">
            <a:xfrm>
              <a:off x="5905949" y="3142369"/>
              <a:ext cx="961116" cy="550244"/>
            </a:xfrm>
            <a:custGeom>
              <a:avLst/>
              <a:gdLst>
                <a:gd name="T0" fmla="*/ 246 w 311"/>
                <a:gd name="T1" fmla="*/ 13 h 178"/>
                <a:gd name="T2" fmla="*/ 292 w 311"/>
                <a:gd name="T3" fmla="*/ 45 h 178"/>
                <a:gd name="T4" fmla="*/ 297 w 311"/>
                <a:gd name="T5" fmla="*/ 75 h 178"/>
                <a:gd name="T6" fmla="*/ 277 w 311"/>
                <a:gd name="T7" fmla="*/ 113 h 178"/>
                <a:gd name="T8" fmla="*/ 237 w 311"/>
                <a:gd name="T9" fmla="*/ 126 h 178"/>
                <a:gd name="T10" fmla="*/ 203 w 311"/>
                <a:gd name="T11" fmla="*/ 161 h 178"/>
                <a:gd name="T12" fmla="*/ 152 w 311"/>
                <a:gd name="T13" fmla="*/ 154 h 178"/>
                <a:gd name="T14" fmla="*/ 132 w 311"/>
                <a:gd name="T15" fmla="*/ 142 h 178"/>
                <a:gd name="T16" fmla="*/ 98 w 311"/>
                <a:gd name="T17" fmla="*/ 158 h 178"/>
                <a:gd name="T18" fmla="*/ 61 w 311"/>
                <a:gd name="T19" fmla="*/ 155 h 178"/>
                <a:gd name="T20" fmla="*/ 22 w 311"/>
                <a:gd name="T21" fmla="*/ 120 h 178"/>
                <a:gd name="T22" fmla="*/ 16 w 311"/>
                <a:gd name="T23" fmla="*/ 84 h 178"/>
                <a:gd name="T24" fmla="*/ 29 w 311"/>
                <a:gd name="T25" fmla="*/ 47 h 178"/>
                <a:gd name="T26" fmla="*/ 74 w 311"/>
                <a:gd name="T27" fmla="*/ 18 h 178"/>
                <a:gd name="T28" fmla="*/ 127 w 311"/>
                <a:gd name="T29" fmla="*/ 30 h 178"/>
                <a:gd name="T30" fmla="*/ 137 w 311"/>
                <a:gd name="T31" fmla="*/ 39 h 178"/>
                <a:gd name="T32" fmla="*/ 168 w 311"/>
                <a:gd name="T33" fmla="*/ 23 h 178"/>
                <a:gd name="T34" fmla="*/ 206 w 311"/>
                <a:gd name="T35" fmla="*/ 26 h 178"/>
                <a:gd name="T36" fmla="*/ 242 w 311"/>
                <a:gd name="T37" fmla="*/ 0 h 178"/>
                <a:gd name="T38" fmla="*/ 197 w 311"/>
                <a:gd name="T39" fmla="*/ 17 h 178"/>
                <a:gd name="T40" fmla="*/ 169 w 311"/>
                <a:gd name="T41" fmla="*/ 10 h 178"/>
                <a:gd name="T42" fmla="*/ 136 w 311"/>
                <a:gd name="T43" fmla="*/ 21 h 178"/>
                <a:gd name="T44" fmla="*/ 135 w 311"/>
                <a:gd name="T45" fmla="*/ 20 h 178"/>
                <a:gd name="T46" fmla="*/ 94 w 311"/>
                <a:gd name="T47" fmla="*/ 5 h 178"/>
                <a:gd name="T48" fmla="*/ 92 w 311"/>
                <a:gd name="T49" fmla="*/ 5 h 178"/>
                <a:gd name="T50" fmla="*/ 73 w 311"/>
                <a:gd name="T51" fmla="*/ 5 h 178"/>
                <a:gd name="T52" fmla="*/ 71 w 311"/>
                <a:gd name="T53" fmla="*/ 6 h 178"/>
                <a:gd name="T54" fmla="*/ 32 w 311"/>
                <a:gd name="T55" fmla="*/ 25 h 178"/>
                <a:gd name="T56" fmla="*/ 25 w 311"/>
                <a:gd name="T57" fmla="*/ 32 h 178"/>
                <a:gd name="T58" fmla="*/ 18 w 311"/>
                <a:gd name="T59" fmla="*/ 40 h 178"/>
                <a:gd name="T60" fmla="*/ 16 w 311"/>
                <a:gd name="T61" fmla="*/ 43 h 178"/>
                <a:gd name="T62" fmla="*/ 4 w 311"/>
                <a:gd name="T63" fmla="*/ 74 h 178"/>
                <a:gd name="T64" fmla="*/ 10 w 311"/>
                <a:gd name="T65" fmla="*/ 125 h 178"/>
                <a:gd name="T66" fmla="*/ 11 w 311"/>
                <a:gd name="T67" fmla="*/ 125 h 178"/>
                <a:gd name="T68" fmla="*/ 38 w 311"/>
                <a:gd name="T69" fmla="*/ 158 h 178"/>
                <a:gd name="T70" fmla="*/ 55 w 311"/>
                <a:gd name="T71" fmla="*/ 166 h 178"/>
                <a:gd name="T72" fmla="*/ 56 w 311"/>
                <a:gd name="T73" fmla="*/ 167 h 178"/>
                <a:gd name="T74" fmla="*/ 85 w 311"/>
                <a:gd name="T75" fmla="*/ 172 h 178"/>
                <a:gd name="T76" fmla="*/ 101 w 311"/>
                <a:gd name="T77" fmla="*/ 171 h 178"/>
                <a:gd name="T78" fmla="*/ 128 w 311"/>
                <a:gd name="T79" fmla="*/ 160 h 178"/>
                <a:gd name="T80" fmla="*/ 145 w 311"/>
                <a:gd name="T81" fmla="*/ 165 h 178"/>
                <a:gd name="T82" fmla="*/ 208 w 311"/>
                <a:gd name="T83" fmla="*/ 173 h 178"/>
                <a:gd name="T84" fmla="*/ 286 w 311"/>
                <a:gd name="T85" fmla="*/ 123 h 178"/>
                <a:gd name="T86" fmla="*/ 306 w 311"/>
                <a:gd name="T87" fmla="*/ 93 h 178"/>
                <a:gd name="T88" fmla="*/ 307 w 311"/>
                <a:gd name="T89" fmla="*/ 91 h 178"/>
                <a:gd name="T90" fmla="*/ 310 w 311"/>
                <a:gd name="T91" fmla="*/ 77 h 178"/>
                <a:gd name="T92" fmla="*/ 310 w 311"/>
                <a:gd name="T93" fmla="*/ 75 h 178"/>
                <a:gd name="T94" fmla="*/ 304 w 311"/>
                <a:gd name="T95" fmla="*/ 39 h 178"/>
                <a:gd name="T96" fmla="*/ 303 w 311"/>
                <a:gd name="T97" fmla="*/ 38 h 178"/>
                <a:gd name="T98" fmla="*/ 295 w 311"/>
                <a:gd name="T99" fmla="*/ 26 h 178"/>
                <a:gd name="T100" fmla="*/ 294 w 311"/>
                <a:gd name="T101" fmla="*/ 25 h 178"/>
                <a:gd name="T102" fmla="*/ 242 w 311"/>
                <a:gd name="T10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1" h="178">
                  <a:moveTo>
                    <a:pt x="242" y="13"/>
                  </a:moveTo>
                  <a:cubicBezTo>
                    <a:pt x="243" y="13"/>
                    <a:pt x="245" y="13"/>
                    <a:pt x="246" y="13"/>
                  </a:cubicBezTo>
                  <a:cubicBezTo>
                    <a:pt x="261" y="15"/>
                    <a:pt x="275" y="22"/>
                    <a:pt x="284" y="33"/>
                  </a:cubicBezTo>
                  <a:cubicBezTo>
                    <a:pt x="287" y="37"/>
                    <a:pt x="289" y="41"/>
                    <a:pt x="292" y="45"/>
                  </a:cubicBezTo>
                  <a:cubicBezTo>
                    <a:pt x="296" y="54"/>
                    <a:pt x="298" y="64"/>
                    <a:pt x="297" y="74"/>
                  </a:cubicBezTo>
                  <a:cubicBezTo>
                    <a:pt x="297" y="74"/>
                    <a:pt x="297" y="75"/>
                    <a:pt x="297" y="75"/>
                  </a:cubicBezTo>
                  <a:cubicBezTo>
                    <a:pt x="296" y="80"/>
                    <a:pt x="295" y="85"/>
                    <a:pt x="294" y="90"/>
                  </a:cubicBezTo>
                  <a:cubicBezTo>
                    <a:pt x="290" y="99"/>
                    <a:pt x="285" y="107"/>
                    <a:pt x="277" y="113"/>
                  </a:cubicBezTo>
                  <a:cubicBezTo>
                    <a:pt x="267" y="121"/>
                    <a:pt x="255" y="126"/>
                    <a:pt x="242" y="126"/>
                  </a:cubicBezTo>
                  <a:cubicBezTo>
                    <a:pt x="240" y="126"/>
                    <a:pt x="239" y="126"/>
                    <a:pt x="237" y="126"/>
                  </a:cubicBezTo>
                  <a:cubicBezTo>
                    <a:pt x="236" y="126"/>
                    <a:pt x="235" y="126"/>
                    <a:pt x="234" y="125"/>
                  </a:cubicBezTo>
                  <a:cubicBezTo>
                    <a:pt x="230" y="141"/>
                    <a:pt x="219" y="154"/>
                    <a:pt x="203" y="161"/>
                  </a:cubicBezTo>
                  <a:cubicBezTo>
                    <a:pt x="196" y="164"/>
                    <a:pt x="189" y="165"/>
                    <a:pt x="182" y="165"/>
                  </a:cubicBezTo>
                  <a:cubicBezTo>
                    <a:pt x="171" y="165"/>
                    <a:pt x="160" y="161"/>
                    <a:pt x="152" y="154"/>
                  </a:cubicBezTo>
                  <a:cubicBezTo>
                    <a:pt x="145" y="150"/>
                    <a:pt x="139" y="145"/>
                    <a:pt x="134" y="140"/>
                  </a:cubicBezTo>
                  <a:cubicBezTo>
                    <a:pt x="133" y="141"/>
                    <a:pt x="133" y="141"/>
                    <a:pt x="132" y="142"/>
                  </a:cubicBezTo>
                  <a:cubicBezTo>
                    <a:pt x="129" y="145"/>
                    <a:pt x="125" y="147"/>
                    <a:pt x="121" y="149"/>
                  </a:cubicBezTo>
                  <a:cubicBezTo>
                    <a:pt x="114" y="154"/>
                    <a:pt x="109" y="155"/>
                    <a:pt x="98" y="158"/>
                  </a:cubicBezTo>
                  <a:cubicBezTo>
                    <a:pt x="94" y="159"/>
                    <a:pt x="89" y="159"/>
                    <a:pt x="85" y="159"/>
                  </a:cubicBezTo>
                  <a:cubicBezTo>
                    <a:pt x="77" y="159"/>
                    <a:pt x="69" y="158"/>
                    <a:pt x="61" y="155"/>
                  </a:cubicBezTo>
                  <a:cubicBezTo>
                    <a:pt x="56" y="152"/>
                    <a:pt x="50" y="149"/>
                    <a:pt x="45" y="147"/>
                  </a:cubicBezTo>
                  <a:cubicBezTo>
                    <a:pt x="35" y="140"/>
                    <a:pt x="28" y="131"/>
                    <a:pt x="22" y="120"/>
                  </a:cubicBezTo>
                  <a:cubicBezTo>
                    <a:pt x="18" y="109"/>
                    <a:pt x="13" y="95"/>
                    <a:pt x="16" y="83"/>
                  </a:cubicBezTo>
                  <a:cubicBezTo>
                    <a:pt x="16" y="84"/>
                    <a:pt x="16" y="84"/>
                    <a:pt x="16" y="84"/>
                  </a:cubicBezTo>
                  <a:cubicBezTo>
                    <a:pt x="15" y="84"/>
                    <a:pt x="18" y="69"/>
                    <a:pt x="20" y="64"/>
                  </a:cubicBezTo>
                  <a:cubicBezTo>
                    <a:pt x="22" y="58"/>
                    <a:pt x="26" y="53"/>
                    <a:pt x="29" y="47"/>
                  </a:cubicBezTo>
                  <a:cubicBezTo>
                    <a:pt x="33" y="43"/>
                    <a:pt x="37" y="38"/>
                    <a:pt x="41" y="34"/>
                  </a:cubicBezTo>
                  <a:cubicBezTo>
                    <a:pt x="50" y="26"/>
                    <a:pt x="61" y="21"/>
                    <a:pt x="74" y="18"/>
                  </a:cubicBezTo>
                  <a:cubicBezTo>
                    <a:pt x="80" y="18"/>
                    <a:pt x="86" y="18"/>
                    <a:pt x="92" y="17"/>
                  </a:cubicBezTo>
                  <a:cubicBezTo>
                    <a:pt x="105" y="18"/>
                    <a:pt x="117" y="23"/>
                    <a:pt x="127" y="30"/>
                  </a:cubicBezTo>
                  <a:cubicBezTo>
                    <a:pt x="127" y="30"/>
                    <a:pt x="127" y="30"/>
                    <a:pt x="127" y="30"/>
                  </a:cubicBezTo>
                  <a:cubicBezTo>
                    <a:pt x="130" y="33"/>
                    <a:pt x="134" y="36"/>
                    <a:pt x="137" y="39"/>
                  </a:cubicBezTo>
                  <a:cubicBezTo>
                    <a:pt x="143" y="29"/>
                    <a:pt x="154" y="23"/>
                    <a:pt x="165" y="23"/>
                  </a:cubicBezTo>
                  <a:cubicBezTo>
                    <a:pt x="166" y="23"/>
                    <a:pt x="167" y="23"/>
                    <a:pt x="168" y="23"/>
                  </a:cubicBezTo>
                  <a:cubicBezTo>
                    <a:pt x="179" y="24"/>
                    <a:pt x="189" y="31"/>
                    <a:pt x="194" y="40"/>
                  </a:cubicBezTo>
                  <a:cubicBezTo>
                    <a:pt x="197" y="35"/>
                    <a:pt x="201" y="30"/>
                    <a:pt x="206" y="26"/>
                  </a:cubicBezTo>
                  <a:cubicBezTo>
                    <a:pt x="216" y="18"/>
                    <a:pt x="229" y="13"/>
                    <a:pt x="242" y="13"/>
                  </a:cubicBezTo>
                  <a:moveTo>
                    <a:pt x="242" y="0"/>
                  </a:moveTo>
                  <a:cubicBezTo>
                    <a:pt x="242" y="0"/>
                    <a:pt x="242" y="0"/>
                    <a:pt x="242" y="0"/>
                  </a:cubicBezTo>
                  <a:cubicBezTo>
                    <a:pt x="226" y="0"/>
                    <a:pt x="210" y="6"/>
                    <a:pt x="197" y="17"/>
                  </a:cubicBezTo>
                  <a:cubicBezTo>
                    <a:pt x="196" y="18"/>
                    <a:pt x="195" y="19"/>
                    <a:pt x="194" y="20"/>
                  </a:cubicBezTo>
                  <a:cubicBezTo>
                    <a:pt x="187" y="14"/>
                    <a:pt x="178" y="11"/>
                    <a:pt x="169" y="10"/>
                  </a:cubicBezTo>
                  <a:cubicBezTo>
                    <a:pt x="168" y="10"/>
                    <a:pt x="167" y="10"/>
                    <a:pt x="165" y="10"/>
                  </a:cubicBezTo>
                  <a:cubicBezTo>
                    <a:pt x="155" y="10"/>
                    <a:pt x="144" y="14"/>
                    <a:pt x="136" y="21"/>
                  </a:cubicBezTo>
                  <a:cubicBezTo>
                    <a:pt x="135" y="20"/>
                    <a:pt x="135" y="20"/>
                    <a:pt x="135" y="20"/>
                  </a:cubicBezTo>
                  <a:cubicBezTo>
                    <a:pt x="135" y="20"/>
                    <a:pt x="135" y="20"/>
                    <a:pt x="135" y="20"/>
                  </a:cubicBezTo>
                  <a:cubicBezTo>
                    <a:pt x="135" y="19"/>
                    <a:pt x="135" y="19"/>
                    <a:pt x="135" y="19"/>
                  </a:cubicBezTo>
                  <a:cubicBezTo>
                    <a:pt x="122" y="11"/>
                    <a:pt x="108" y="6"/>
                    <a:pt x="94" y="5"/>
                  </a:cubicBezTo>
                  <a:cubicBezTo>
                    <a:pt x="93" y="4"/>
                    <a:pt x="93" y="4"/>
                    <a:pt x="93" y="4"/>
                  </a:cubicBezTo>
                  <a:cubicBezTo>
                    <a:pt x="92" y="5"/>
                    <a:pt x="92" y="5"/>
                    <a:pt x="92" y="5"/>
                  </a:cubicBezTo>
                  <a:cubicBezTo>
                    <a:pt x="90" y="5"/>
                    <a:pt x="90" y="5"/>
                    <a:pt x="90" y="5"/>
                  </a:cubicBezTo>
                  <a:cubicBezTo>
                    <a:pt x="73" y="5"/>
                    <a:pt x="73" y="5"/>
                    <a:pt x="73" y="5"/>
                  </a:cubicBezTo>
                  <a:cubicBezTo>
                    <a:pt x="72" y="6"/>
                    <a:pt x="72" y="6"/>
                    <a:pt x="72" y="6"/>
                  </a:cubicBezTo>
                  <a:cubicBezTo>
                    <a:pt x="71" y="6"/>
                    <a:pt x="71" y="6"/>
                    <a:pt x="71" y="6"/>
                  </a:cubicBezTo>
                  <a:cubicBezTo>
                    <a:pt x="57" y="8"/>
                    <a:pt x="44" y="15"/>
                    <a:pt x="33" y="24"/>
                  </a:cubicBezTo>
                  <a:cubicBezTo>
                    <a:pt x="32" y="25"/>
                    <a:pt x="32" y="25"/>
                    <a:pt x="32" y="25"/>
                  </a:cubicBezTo>
                  <a:cubicBezTo>
                    <a:pt x="31" y="25"/>
                    <a:pt x="31" y="25"/>
                    <a:pt x="31" y="25"/>
                  </a:cubicBezTo>
                  <a:cubicBezTo>
                    <a:pt x="25" y="32"/>
                    <a:pt x="25" y="32"/>
                    <a:pt x="25" y="32"/>
                  </a:cubicBezTo>
                  <a:cubicBezTo>
                    <a:pt x="19" y="38"/>
                    <a:pt x="19" y="38"/>
                    <a:pt x="19" y="38"/>
                  </a:cubicBezTo>
                  <a:cubicBezTo>
                    <a:pt x="18" y="40"/>
                    <a:pt x="18" y="40"/>
                    <a:pt x="18" y="40"/>
                  </a:cubicBezTo>
                  <a:cubicBezTo>
                    <a:pt x="18" y="41"/>
                    <a:pt x="18" y="41"/>
                    <a:pt x="18" y="41"/>
                  </a:cubicBezTo>
                  <a:cubicBezTo>
                    <a:pt x="17" y="42"/>
                    <a:pt x="17" y="43"/>
                    <a:pt x="16" y="43"/>
                  </a:cubicBezTo>
                  <a:cubicBezTo>
                    <a:pt x="13" y="48"/>
                    <a:pt x="10" y="54"/>
                    <a:pt x="8" y="60"/>
                  </a:cubicBezTo>
                  <a:cubicBezTo>
                    <a:pt x="7" y="61"/>
                    <a:pt x="6" y="64"/>
                    <a:pt x="4" y="74"/>
                  </a:cubicBezTo>
                  <a:cubicBezTo>
                    <a:pt x="4" y="77"/>
                    <a:pt x="3" y="79"/>
                    <a:pt x="3" y="81"/>
                  </a:cubicBezTo>
                  <a:cubicBezTo>
                    <a:pt x="0" y="97"/>
                    <a:pt x="5" y="112"/>
                    <a:pt x="10" y="125"/>
                  </a:cubicBezTo>
                  <a:cubicBezTo>
                    <a:pt x="10" y="125"/>
                    <a:pt x="10" y="125"/>
                    <a:pt x="10" y="125"/>
                  </a:cubicBezTo>
                  <a:cubicBezTo>
                    <a:pt x="11" y="125"/>
                    <a:pt x="11" y="125"/>
                    <a:pt x="11" y="125"/>
                  </a:cubicBezTo>
                  <a:cubicBezTo>
                    <a:pt x="17" y="138"/>
                    <a:pt x="26" y="149"/>
                    <a:pt x="38" y="157"/>
                  </a:cubicBezTo>
                  <a:cubicBezTo>
                    <a:pt x="38" y="158"/>
                    <a:pt x="38" y="158"/>
                    <a:pt x="38" y="158"/>
                  </a:cubicBezTo>
                  <a:cubicBezTo>
                    <a:pt x="39" y="158"/>
                    <a:pt x="39" y="158"/>
                    <a:pt x="39" y="158"/>
                  </a:cubicBezTo>
                  <a:cubicBezTo>
                    <a:pt x="55" y="166"/>
                    <a:pt x="55" y="166"/>
                    <a:pt x="55" y="166"/>
                  </a:cubicBezTo>
                  <a:cubicBezTo>
                    <a:pt x="55" y="166"/>
                    <a:pt x="55" y="166"/>
                    <a:pt x="55" y="166"/>
                  </a:cubicBezTo>
                  <a:cubicBezTo>
                    <a:pt x="56" y="167"/>
                    <a:pt x="56" y="167"/>
                    <a:pt x="56" y="167"/>
                  </a:cubicBezTo>
                  <a:cubicBezTo>
                    <a:pt x="57" y="167"/>
                    <a:pt x="57" y="167"/>
                    <a:pt x="57" y="167"/>
                  </a:cubicBezTo>
                  <a:cubicBezTo>
                    <a:pt x="66" y="171"/>
                    <a:pt x="75" y="172"/>
                    <a:pt x="85" y="172"/>
                  </a:cubicBezTo>
                  <a:cubicBezTo>
                    <a:pt x="90" y="172"/>
                    <a:pt x="95" y="172"/>
                    <a:pt x="100" y="171"/>
                  </a:cubicBezTo>
                  <a:cubicBezTo>
                    <a:pt x="101" y="171"/>
                    <a:pt x="101" y="171"/>
                    <a:pt x="101" y="171"/>
                  </a:cubicBezTo>
                  <a:cubicBezTo>
                    <a:pt x="101" y="171"/>
                    <a:pt x="101" y="171"/>
                    <a:pt x="101" y="171"/>
                  </a:cubicBezTo>
                  <a:cubicBezTo>
                    <a:pt x="112" y="168"/>
                    <a:pt x="119" y="166"/>
                    <a:pt x="128" y="160"/>
                  </a:cubicBezTo>
                  <a:cubicBezTo>
                    <a:pt x="130" y="159"/>
                    <a:pt x="131" y="158"/>
                    <a:pt x="133" y="157"/>
                  </a:cubicBezTo>
                  <a:cubicBezTo>
                    <a:pt x="137" y="160"/>
                    <a:pt x="141" y="162"/>
                    <a:pt x="145" y="165"/>
                  </a:cubicBezTo>
                  <a:cubicBezTo>
                    <a:pt x="155" y="173"/>
                    <a:pt x="168" y="178"/>
                    <a:pt x="182" y="178"/>
                  </a:cubicBezTo>
                  <a:cubicBezTo>
                    <a:pt x="191" y="178"/>
                    <a:pt x="200" y="176"/>
                    <a:pt x="208" y="173"/>
                  </a:cubicBezTo>
                  <a:cubicBezTo>
                    <a:pt x="224" y="166"/>
                    <a:pt x="236" y="154"/>
                    <a:pt x="243" y="139"/>
                  </a:cubicBezTo>
                  <a:cubicBezTo>
                    <a:pt x="259" y="139"/>
                    <a:pt x="274" y="133"/>
                    <a:pt x="286" y="123"/>
                  </a:cubicBezTo>
                  <a:cubicBezTo>
                    <a:pt x="295" y="115"/>
                    <a:pt x="302" y="105"/>
                    <a:pt x="306" y="94"/>
                  </a:cubicBezTo>
                  <a:cubicBezTo>
                    <a:pt x="306" y="93"/>
                    <a:pt x="306" y="93"/>
                    <a:pt x="306" y="93"/>
                  </a:cubicBezTo>
                  <a:cubicBezTo>
                    <a:pt x="306" y="92"/>
                    <a:pt x="306" y="92"/>
                    <a:pt x="306" y="92"/>
                  </a:cubicBezTo>
                  <a:cubicBezTo>
                    <a:pt x="307" y="91"/>
                    <a:pt x="307" y="91"/>
                    <a:pt x="307" y="91"/>
                  </a:cubicBezTo>
                  <a:cubicBezTo>
                    <a:pt x="308" y="87"/>
                    <a:pt x="309" y="82"/>
                    <a:pt x="309" y="78"/>
                  </a:cubicBezTo>
                  <a:cubicBezTo>
                    <a:pt x="310" y="77"/>
                    <a:pt x="310" y="77"/>
                    <a:pt x="310" y="77"/>
                  </a:cubicBezTo>
                  <a:cubicBezTo>
                    <a:pt x="310" y="76"/>
                    <a:pt x="310" y="76"/>
                    <a:pt x="310" y="76"/>
                  </a:cubicBezTo>
                  <a:cubicBezTo>
                    <a:pt x="310" y="75"/>
                    <a:pt x="310" y="75"/>
                    <a:pt x="310" y="75"/>
                  </a:cubicBezTo>
                  <a:cubicBezTo>
                    <a:pt x="310" y="75"/>
                    <a:pt x="310" y="75"/>
                    <a:pt x="310" y="75"/>
                  </a:cubicBezTo>
                  <a:cubicBezTo>
                    <a:pt x="311" y="62"/>
                    <a:pt x="309" y="50"/>
                    <a:pt x="304" y="39"/>
                  </a:cubicBezTo>
                  <a:cubicBezTo>
                    <a:pt x="303" y="39"/>
                    <a:pt x="303" y="39"/>
                    <a:pt x="303" y="39"/>
                  </a:cubicBezTo>
                  <a:cubicBezTo>
                    <a:pt x="303" y="38"/>
                    <a:pt x="303" y="38"/>
                    <a:pt x="303" y="38"/>
                  </a:cubicBezTo>
                  <a:cubicBezTo>
                    <a:pt x="302" y="36"/>
                    <a:pt x="302" y="36"/>
                    <a:pt x="302" y="36"/>
                  </a:cubicBezTo>
                  <a:cubicBezTo>
                    <a:pt x="299" y="33"/>
                    <a:pt x="297" y="29"/>
                    <a:pt x="295" y="26"/>
                  </a:cubicBezTo>
                  <a:cubicBezTo>
                    <a:pt x="295" y="25"/>
                    <a:pt x="295" y="25"/>
                    <a:pt x="295" y="25"/>
                  </a:cubicBezTo>
                  <a:cubicBezTo>
                    <a:pt x="294" y="25"/>
                    <a:pt x="294" y="25"/>
                    <a:pt x="294" y="25"/>
                  </a:cubicBezTo>
                  <a:cubicBezTo>
                    <a:pt x="282" y="11"/>
                    <a:pt x="265" y="2"/>
                    <a:pt x="247" y="1"/>
                  </a:cubicBezTo>
                  <a:cubicBezTo>
                    <a:pt x="246" y="0"/>
                    <a:pt x="244" y="0"/>
                    <a:pt x="24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îsľíḑe"/>
            <p:cNvSpPr/>
            <p:nvPr/>
          </p:nvSpPr>
          <p:spPr bwMode="auto">
            <a:xfrm>
              <a:off x="5866128" y="2693486"/>
              <a:ext cx="856135" cy="671516"/>
            </a:xfrm>
            <a:custGeom>
              <a:avLst/>
              <a:gdLst>
                <a:gd name="T0" fmla="*/ 198 w 277"/>
                <a:gd name="T1" fmla="*/ 218 h 218"/>
                <a:gd name="T2" fmla="*/ 164 w 277"/>
                <a:gd name="T3" fmla="*/ 210 h 218"/>
                <a:gd name="T4" fmla="*/ 164 w 277"/>
                <a:gd name="T5" fmla="*/ 210 h 218"/>
                <a:gd name="T6" fmla="*/ 147 w 277"/>
                <a:gd name="T7" fmla="*/ 199 h 218"/>
                <a:gd name="T8" fmla="*/ 147 w 277"/>
                <a:gd name="T9" fmla="*/ 198 h 218"/>
                <a:gd name="T10" fmla="*/ 125 w 277"/>
                <a:gd name="T11" fmla="*/ 165 h 218"/>
                <a:gd name="T12" fmla="*/ 124 w 277"/>
                <a:gd name="T13" fmla="*/ 164 h 218"/>
                <a:gd name="T14" fmla="*/ 124 w 277"/>
                <a:gd name="T15" fmla="*/ 163 h 218"/>
                <a:gd name="T16" fmla="*/ 123 w 277"/>
                <a:gd name="T17" fmla="*/ 158 h 218"/>
                <a:gd name="T18" fmla="*/ 116 w 277"/>
                <a:gd name="T19" fmla="*/ 159 h 218"/>
                <a:gd name="T20" fmla="*/ 90 w 277"/>
                <a:gd name="T21" fmla="*/ 149 h 218"/>
                <a:gd name="T22" fmla="*/ 77 w 277"/>
                <a:gd name="T23" fmla="*/ 124 h 218"/>
                <a:gd name="T24" fmla="*/ 66 w 277"/>
                <a:gd name="T25" fmla="*/ 125 h 218"/>
                <a:gd name="T26" fmla="*/ 62 w 277"/>
                <a:gd name="T27" fmla="*/ 125 h 218"/>
                <a:gd name="T28" fmla="*/ 21 w 277"/>
                <a:gd name="T29" fmla="*/ 110 h 218"/>
                <a:gd name="T30" fmla="*/ 0 w 277"/>
                <a:gd name="T31" fmla="*/ 67 h 218"/>
                <a:gd name="T32" fmla="*/ 0 w 277"/>
                <a:gd name="T33" fmla="*/ 67 h 218"/>
                <a:gd name="T34" fmla="*/ 1 w 277"/>
                <a:gd name="T35" fmla="*/ 52 h 218"/>
                <a:gd name="T36" fmla="*/ 1 w 277"/>
                <a:gd name="T37" fmla="*/ 51 h 218"/>
                <a:gd name="T38" fmla="*/ 15 w 277"/>
                <a:gd name="T39" fmla="*/ 22 h 218"/>
                <a:gd name="T40" fmla="*/ 16 w 277"/>
                <a:gd name="T41" fmla="*/ 22 h 218"/>
                <a:gd name="T42" fmla="*/ 17 w 277"/>
                <a:gd name="T43" fmla="*/ 21 h 218"/>
                <a:gd name="T44" fmla="*/ 29 w 277"/>
                <a:gd name="T45" fmla="*/ 10 h 218"/>
                <a:gd name="T46" fmla="*/ 29 w 277"/>
                <a:gd name="T47" fmla="*/ 10 h 218"/>
                <a:gd name="T48" fmla="*/ 59 w 277"/>
                <a:gd name="T49" fmla="*/ 0 h 218"/>
                <a:gd name="T50" fmla="*/ 63 w 277"/>
                <a:gd name="T51" fmla="*/ 0 h 218"/>
                <a:gd name="T52" fmla="*/ 102 w 277"/>
                <a:gd name="T53" fmla="*/ 14 h 218"/>
                <a:gd name="T54" fmla="*/ 135 w 277"/>
                <a:gd name="T55" fmla="*/ 4 h 218"/>
                <a:gd name="T56" fmla="*/ 149 w 277"/>
                <a:gd name="T57" fmla="*/ 6 h 218"/>
                <a:gd name="T58" fmla="*/ 191 w 277"/>
                <a:gd name="T59" fmla="*/ 46 h 218"/>
                <a:gd name="T60" fmla="*/ 196 w 277"/>
                <a:gd name="T61" fmla="*/ 63 h 218"/>
                <a:gd name="T62" fmla="*/ 198 w 277"/>
                <a:gd name="T63" fmla="*/ 63 h 218"/>
                <a:gd name="T64" fmla="*/ 208 w 277"/>
                <a:gd name="T65" fmla="*/ 64 h 218"/>
                <a:gd name="T66" fmla="*/ 233 w 277"/>
                <a:gd name="T67" fmla="*/ 71 h 218"/>
                <a:gd name="T68" fmla="*/ 234 w 277"/>
                <a:gd name="T69" fmla="*/ 71 h 218"/>
                <a:gd name="T70" fmla="*/ 264 w 277"/>
                <a:gd name="T71" fmla="*/ 98 h 218"/>
                <a:gd name="T72" fmla="*/ 264 w 277"/>
                <a:gd name="T73" fmla="*/ 98 h 218"/>
                <a:gd name="T74" fmla="*/ 272 w 277"/>
                <a:gd name="T75" fmla="*/ 116 h 218"/>
                <a:gd name="T76" fmla="*/ 272 w 277"/>
                <a:gd name="T77" fmla="*/ 116 h 218"/>
                <a:gd name="T78" fmla="*/ 275 w 277"/>
                <a:gd name="T79" fmla="*/ 154 h 218"/>
                <a:gd name="T80" fmla="*/ 275 w 277"/>
                <a:gd name="T81" fmla="*/ 155 h 218"/>
                <a:gd name="T82" fmla="*/ 257 w 277"/>
                <a:gd name="T83" fmla="*/ 191 h 218"/>
                <a:gd name="T84" fmla="*/ 251 w 277"/>
                <a:gd name="T85" fmla="*/ 196 h 218"/>
                <a:gd name="T86" fmla="*/ 241 w 277"/>
                <a:gd name="T87" fmla="*/ 204 h 218"/>
                <a:gd name="T88" fmla="*/ 226 w 277"/>
                <a:gd name="T89" fmla="*/ 212 h 218"/>
                <a:gd name="T90" fmla="*/ 222 w 277"/>
                <a:gd name="T91" fmla="*/ 214 h 218"/>
                <a:gd name="T92" fmla="*/ 203 w 277"/>
                <a:gd name="T93" fmla="*/ 217 h 218"/>
                <a:gd name="T94" fmla="*/ 203 w 277"/>
                <a:gd name="T95" fmla="*/ 217 h 218"/>
                <a:gd name="T96" fmla="*/ 198 w 277"/>
                <a:gd name="T97"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7" h="218">
                  <a:moveTo>
                    <a:pt x="198" y="218"/>
                  </a:moveTo>
                  <a:cubicBezTo>
                    <a:pt x="186" y="218"/>
                    <a:pt x="175" y="215"/>
                    <a:pt x="164" y="210"/>
                  </a:cubicBezTo>
                  <a:cubicBezTo>
                    <a:pt x="164" y="210"/>
                    <a:pt x="164" y="210"/>
                    <a:pt x="164" y="210"/>
                  </a:cubicBezTo>
                  <a:cubicBezTo>
                    <a:pt x="147" y="199"/>
                    <a:pt x="147" y="199"/>
                    <a:pt x="147" y="199"/>
                  </a:cubicBezTo>
                  <a:cubicBezTo>
                    <a:pt x="147" y="198"/>
                    <a:pt x="147" y="198"/>
                    <a:pt x="147" y="198"/>
                  </a:cubicBezTo>
                  <a:cubicBezTo>
                    <a:pt x="137" y="189"/>
                    <a:pt x="129" y="178"/>
                    <a:pt x="125" y="165"/>
                  </a:cubicBezTo>
                  <a:cubicBezTo>
                    <a:pt x="124" y="164"/>
                    <a:pt x="124" y="164"/>
                    <a:pt x="124" y="164"/>
                  </a:cubicBezTo>
                  <a:cubicBezTo>
                    <a:pt x="124" y="163"/>
                    <a:pt x="124" y="163"/>
                    <a:pt x="124" y="163"/>
                  </a:cubicBezTo>
                  <a:cubicBezTo>
                    <a:pt x="123" y="158"/>
                    <a:pt x="123" y="158"/>
                    <a:pt x="123" y="158"/>
                  </a:cubicBezTo>
                  <a:cubicBezTo>
                    <a:pt x="121" y="158"/>
                    <a:pt x="118" y="159"/>
                    <a:pt x="116" y="159"/>
                  </a:cubicBezTo>
                  <a:cubicBezTo>
                    <a:pt x="106" y="159"/>
                    <a:pt x="97" y="155"/>
                    <a:pt x="90" y="149"/>
                  </a:cubicBezTo>
                  <a:cubicBezTo>
                    <a:pt x="82" y="142"/>
                    <a:pt x="78" y="133"/>
                    <a:pt x="77" y="124"/>
                  </a:cubicBezTo>
                  <a:cubicBezTo>
                    <a:pt x="73" y="124"/>
                    <a:pt x="70" y="125"/>
                    <a:pt x="66" y="125"/>
                  </a:cubicBezTo>
                  <a:cubicBezTo>
                    <a:pt x="65" y="125"/>
                    <a:pt x="63" y="125"/>
                    <a:pt x="62" y="125"/>
                  </a:cubicBezTo>
                  <a:cubicBezTo>
                    <a:pt x="47" y="125"/>
                    <a:pt x="32" y="120"/>
                    <a:pt x="21" y="110"/>
                  </a:cubicBezTo>
                  <a:cubicBezTo>
                    <a:pt x="9" y="99"/>
                    <a:pt x="1" y="83"/>
                    <a:pt x="0" y="67"/>
                  </a:cubicBezTo>
                  <a:cubicBezTo>
                    <a:pt x="0" y="67"/>
                    <a:pt x="0" y="67"/>
                    <a:pt x="0" y="67"/>
                  </a:cubicBezTo>
                  <a:cubicBezTo>
                    <a:pt x="1" y="52"/>
                    <a:pt x="1" y="52"/>
                    <a:pt x="1" y="52"/>
                  </a:cubicBezTo>
                  <a:cubicBezTo>
                    <a:pt x="1" y="51"/>
                    <a:pt x="1" y="51"/>
                    <a:pt x="1" y="51"/>
                  </a:cubicBezTo>
                  <a:cubicBezTo>
                    <a:pt x="3" y="40"/>
                    <a:pt x="8" y="31"/>
                    <a:pt x="15" y="22"/>
                  </a:cubicBezTo>
                  <a:cubicBezTo>
                    <a:pt x="16" y="22"/>
                    <a:pt x="16" y="22"/>
                    <a:pt x="16" y="22"/>
                  </a:cubicBezTo>
                  <a:cubicBezTo>
                    <a:pt x="17" y="21"/>
                    <a:pt x="17" y="21"/>
                    <a:pt x="17" y="21"/>
                  </a:cubicBezTo>
                  <a:cubicBezTo>
                    <a:pt x="29" y="10"/>
                    <a:pt x="29" y="10"/>
                    <a:pt x="29" y="10"/>
                  </a:cubicBezTo>
                  <a:cubicBezTo>
                    <a:pt x="29" y="10"/>
                    <a:pt x="29" y="10"/>
                    <a:pt x="29" y="10"/>
                  </a:cubicBezTo>
                  <a:cubicBezTo>
                    <a:pt x="38" y="4"/>
                    <a:pt x="48" y="1"/>
                    <a:pt x="59" y="0"/>
                  </a:cubicBezTo>
                  <a:cubicBezTo>
                    <a:pt x="60" y="0"/>
                    <a:pt x="62" y="0"/>
                    <a:pt x="63" y="0"/>
                  </a:cubicBezTo>
                  <a:cubicBezTo>
                    <a:pt x="77" y="0"/>
                    <a:pt x="91" y="5"/>
                    <a:pt x="102" y="14"/>
                  </a:cubicBezTo>
                  <a:cubicBezTo>
                    <a:pt x="112" y="8"/>
                    <a:pt x="123" y="4"/>
                    <a:pt x="135" y="4"/>
                  </a:cubicBezTo>
                  <a:cubicBezTo>
                    <a:pt x="140" y="4"/>
                    <a:pt x="144" y="5"/>
                    <a:pt x="149" y="6"/>
                  </a:cubicBezTo>
                  <a:cubicBezTo>
                    <a:pt x="170" y="11"/>
                    <a:pt x="186" y="27"/>
                    <a:pt x="191" y="46"/>
                  </a:cubicBezTo>
                  <a:cubicBezTo>
                    <a:pt x="193" y="52"/>
                    <a:pt x="195" y="58"/>
                    <a:pt x="196" y="63"/>
                  </a:cubicBezTo>
                  <a:cubicBezTo>
                    <a:pt x="197" y="63"/>
                    <a:pt x="197" y="63"/>
                    <a:pt x="198" y="63"/>
                  </a:cubicBezTo>
                  <a:cubicBezTo>
                    <a:pt x="201" y="63"/>
                    <a:pt x="204" y="64"/>
                    <a:pt x="208" y="64"/>
                  </a:cubicBezTo>
                  <a:cubicBezTo>
                    <a:pt x="216" y="65"/>
                    <a:pt x="223" y="67"/>
                    <a:pt x="233" y="71"/>
                  </a:cubicBezTo>
                  <a:cubicBezTo>
                    <a:pt x="234" y="71"/>
                    <a:pt x="234" y="71"/>
                    <a:pt x="234" y="71"/>
                  </a:cubicBezTo>
                  <a:cubicBezTo>
                    <a:pt x="246" y="78"/>
                    <a:pt x="256" y="87"/>
                    <a:pt x="264" y="98"/>
                  </a:cubicBezTo>
                  <a:cubicBezTo>
                    <a:pt x="264" y="98"/>
                    <a:pt x="264" y="98"/>
                    <a:pt x="264" y="98"/>
                  </a:cubicBezTo>
                  <a:cubicBezTo>
                    <a:pt x="272" y="116"/>
                    <a:pt x="272" y="116"/>
                    <a:pt x="272" y="116"/>
                  </a:cubicBezTo>
                  <a:cubicBezTo>
                    <a:pt x="272" y="116"/>
                    <a:pt x="272" y="116"/>
                    <a:pt x="272" y="116"/>
                  </a:cubicBezTo>
                  <a:cubicBezTo>
                    <a:pt x="277" y="128"/>
                    <a:pt x="277" y="141"/>
                    <a:pt x="275" y="154"/>
                  </a:cubicBezTo>
                  <a:cubicBezTo>
                    <a:pt x="275" y="155"/>
                    <a:pt x="275" y="155"/>
                    <a:pt x="275" y="155"/>
                  </a:cubicBezTo>
                  <a:cubicBezTo>
                    <a:pt x="272" y="167"/>
                    <a:pt x="267" y="182"/>
                    <a:pt x="257" y="191"/>
                  </a:cubicBezTo>
                  <a:cubicBezTo>
                    <a:pt x="255" y="192"/>
                    <a:pt x="254" y="194"/>
                    <a:pt x="251" y="196"/>
                  </a:cubicBezTo>
                  <a:cubicBezTo>
                    <a:pt x="247" y="200"/>
                    <a:pt x="243" y="203"/>
                    <a:pt x="241" y="204"/>
                  </a:cubicBezTo>
                  <a:cubicBezTo>
                    <a:pt x="236" y="208"/>
                    <a:pt x="231" y="210"/>
                    <a:pt x="226" y="212"/>
                  </a:cubicBezTo>
                  <a:cubicBezTo>
                    <a:pt x="222" y="214"/>
                    <a:pt x="222" y="214"/>
                    <a:pt x="222" y="214"/>
                  </a:cubicBezTo>
                  <a:cubicBezTo>
                    <a:pt x="203" y="217"/>
                    <a:pt x="203" y="217"/>
                    <a:pt x="203" y="217"/>
                  </a:cubicBezTo>
                  <a:cubicBezTo>
                    <a:pt x="203" y="217"/>
                    <a:pt x="203" y="217"/>
                    <a:pt x="203" y="217"/>
                  </a:cubicBezTo>
                  <a:cubicBezTo>
                    <a:pt x="201" y="217"/>
                    <a:pt x="199" y="218"/>
                    <a:pt x="198" y="218"/>
                  </a:cubicBezTo>
                  <a:close/>
                </a:path>
              </a:pathLst>
            </a:custGeom>
            <a:grpFill/>
            <a:ln>
              <a:noFill/>
            </a:ln>
          </p:spPr>
          <p:txBody>
            <a:bodyPr anchor="ctr"/>
            <a:lstStyle/>
            <a:p>
              <a:pPr algn="ctr"/>
            </a:p>
          </p:txBody>
        </p:sp>
        <p:sp>
          <p:nvSpPr>
            <p:cNvPr id="26" name="işļíḓê"/>
            <p:cNvSpPr/>
            <p:nvPr/>
          </p:nvSpPr>
          <p:spPr bwMode="auto">
            <a:xfrm>
              <a:off x="5848028" y="2673576"/>
              <a:ext cx="895956" cy="709525"/>
            </a:xfrm>
            <a:custGeom>
              <a:avLst/>
              <a:gdLst>
                <a:gd name="T0" fmla="*/ 106 w 290"/>
                <a:gd name="T1" fmla="*/ 26 h 230"/>
                <a:gd name="T2" fmla="*/ 141 w 290"/>
                <a:gd name="T3" fmla="*/ 17 h 230"/>
                <a:gd name="T4" fmla="*/ 191 w 290"/>
                <a:gd name="T5" fmla="*/ 54 h 230"/>
                <a:gd name="T6" fmla="*/ 199 w 290"/>
                <a:gd name="T7" fmla="*/ 76 h 230"/>
                <a:gd name="T8" fmla="*/ 213 w 290"/>
                <a:gd name="T9" fmla="*/ 77 h 230"/>
                <a:gd name="T10" fmla="*/ 264 w 290"/>
                <a:gd name="T11" fmla="*/ 108 h 230"/>
                <a:gd name="T12" fmla="*/ 275 w 290"/>
                <a:gd name="T13" fmla="*/ 159 h 230"/>
                <a:gd name="T14" fmla="*/ 259 w 290"/>
                <a:gd name="T15" fmla="*/ 192 h 230"/>
                <a:gd name="T16" fmla="*/ 226 w 290"/>
                <a:gd name="T17" fmla="*/ 214 h 230"/>
                <a:gd name="T18" fmla="*/ 204 w 290"/>
                <a:gd name="T19" fmla="*/ 217 h 230"/>
                <a:gd name="T20" fmla="*/ 157 w 290"/>
                <a:gd name="T21" fmla="*/ 200 h 230"/>
                <a:gd name="T22" fmla="*/ 137 w 290"/>
                <a:gd name="T23" fmla="*/ 169 h 230"/>
                <a:gd name="T24" fmla="*/ 122 w 290"/>
                <a:gd name="T25" fmla="*/ 158 h 230"/>
                <a:gd name="T26" fmla="*/ 89 w 290"/>
                <a:gd name="T27" fmla="*/ 121 h 230"/>
                <a:gd name="T28" fmla="*/ 68 w 290"/>
                <a:gd name="T29" fmla="*/ 125 h 230"/>
                <a:gd name="T30" fmla="*/ 13 w 290"/>
                <a:gd name="T31" fmla="*/ 73 h 230"/>
                <a:gd name="T32" fmla="*/ 26 w 290"/>
                <a:gd name="T33" fmla="*/ 32 h 230"/>
                <a:gd name="T34" fmla="*/ 39 w 290"/>
                <a:gd name="T35" fmla="*/ 22 h 230"/>
                <a:gd name="T36" fmla="*/ 69 w 290"/>
                <a:gd name="T37" fmla="*/ 12 h 230"/>
                <a:gd name="T38" fmla="*/ 65 w 290"/>
                <a:gd name="T39" fmla="*/ 0 h 230"/>
                <a:gd name="T40" fmla="*/ 31 w 290"/>
                <a:gd name="T41" fmla="*/ 11 h 230"/>
                <a:gd name="T42" fmla="*/ 23 w 290"/>
                <a:gd name="T43" fmla="*/ 18 h 230"/>
                <a:gd name="T44" fmla="*/ 19 w 290"/>
                <a:gd name="T45" fmla="*/ 22 h 230"/>
                <a:gd name="T46" fmla="*/ 18 w 290"/>
                <a:gd name="T47" fmla="*/ 22 h 230"/>
                <a:gd name="T48" fmla="*/ 17 w 290"/>
                <a:gd name="T49" fmla="*/ 23 h 230"/>
                <a:gd name="T50" fmla="*/ 1 w 290"/>
                <a:gd name="T51" fmla="*/ 56 h 230"/>
                <a:gd name="T52" fmla="*/ 1 w 290"/>
                <a:gd name="T53" fmla="*/ 58 h 230"/>
                <a:gd name="T54" fmla="*/ 0 w 290"/>
                <a:gd name="T55" fmla="*/ 72 h 230"/>
                <a:gd name="T56" fmla="*/ 0 w 290"/>
                <a:gd name="T57" fmla="*/ 74 h 230"/>
                <a:gd name="T58" fmla="*/ 68 w 290"/>
                <a:gd name="T59" fmla="*/ 138 h 230"/>
                <a:gd name="T60" fmla="*/ 78 w 290"/>
                <a:gd name="T61" fmla="*/ 137 h 230"/>
                <a:gd name="T62" fmla="*/ 122 w 290"/>
                <a:gd name="T63" fmla="*/ 171 h 230"/>
                <a:gd name="T64" fmla="*/ 124 w 290"/>
                <a:gd name="T65" fmla="*/ 172 h 230"/>
                <a:gd name="T66" fmla="*/ 149 w 290"/>
                <a:gd name="T67" fmla="*/ 209 h 230"/>
                <a:gd name="T68" fmla="*/ 150 w 290"/>
                <a:gd name="T69" fmla="*/ 210 h 230"/>
                <a:gd name="T70" fmla="*/ 166 w 290"/>
                <a:gd name="T71" fmla="*/ 221 h 230"/>
                <a:gd name="T72" fmla="*/ 167 w 290"/>
                <a:gd name="T73" fmla="*/ 222 h 230"/>
                <a:gd name="T74" fmla="*/ 209 w 290"/>
                <a:gd name="T75" fmla="*/ 230 h 230"/>
                <a:gd name="T76" fmla="*/ 211 w 290"/>
                <a:gd name="T77" fmla="*/ 230 h 230"/>
                <a:gd name="T78" fmla="*/ 229 w 290"/>
                <a:gd name="T79" fmla="*/ 226 h 230"/>
                <a:gd name="T80" fmla="*/ 231 w 290"/>
                <a:gd name="T81" fmla="*/ 225 h 230"/>
                <a:gd name="T82" fmla="*/ 250 w 290"/>
                <a:gd name="T83" fmla="*/ 216 h 230"/>
                <a:gd name="T84" fmla="*/ 267 w 290"/>
                <a:gd name="T85" fmla="*/ 202 h 230"/>
                <a:gd name="T86" fmla="*/ 287 w 290"/>
                <a:gd name="T87" fmla="*/ 162 h 230"/>
                <a:gd name="T88" fmla="*/ 287 w 290"/>
                <a:gd name="T89" fmla="*/ 162 h 230"/>
                <a:gd name="T90" fmla="*/ 284 w 290"/>
                <a:gd name="T91" fmla="*/ 119 h 230"/>
                <a:gd name="T92" fmla="*/ 282 w 290"/>
                <a:gd name="T93" fmla="*/ 114 h 230"/>
                <a:gd name="T94" fmla="*/ 276 w 290"/>
                <a:gd name="T95" fmla="*/ 101 h 230"/>
                <a:gd name="T96" fmla="*/ 242 w 290"/>
                <a:gd name="T97" fmla="*/ 72 h 230"/>
                <a:gd name="T98" fmla="*/ 241 w 290"/>
                <a:gd name="T99" fmla="*/ 71 h 230"/>
                <a:gd name="T100" fmla="*/ 208 w 290"/>
                <a:gd name="T101" fmla="*/ 63 h 230"/>
                <a:gd name="T102" fmla="*/ 157 w 290"/>
                <a:gd name="T103" fmla="*/ 6 h 230"/>
                <a:gd name="T104" fmla="*/ 109 w 290"/>
                <a:gd name="T105" fmla="*/ 1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 h="230">
                  <a:moveTo>
                    <a:pt x="69" y="12"/>
                  </a:moveTo>
                  <a:cubicBezTo>
                    <a:pt x="82" y="12"/>
                    <a:pt x="96" y="17"/>
                    <a:pt x="106" y="26"/>
                  </a:cubicBezTo>
                  <a:cubicBezTo>
                    <a:pt x="106" y="27"/>
                    <a:pt x="107" y="28"/>
                    <a:pt x="108" y="28"/>
                  </a:cubicBezTo>
                  <a:cubicBezTo>
                    <a:pt x="117" y="21"/>
                    <a:pt x="129" y="17"/>
                    <a:pt x="141" y="17"/>
                  </a:cubicBezTo>
                  <a:cubicBezTo>
                    <a:pt x="145" y="17"/>
                    <a:pt x="149" y="17"/>
                    <a:pt x="154" y="18"/>
                  </a:cubicBezTo>
                  <a:cubicBezTo>
                    <a:pt x="173" y="23"/>
                    <a:pt x="187" y="37"/>
                    <a:pt x="191" y="54"/>
                  </a:cubicBezTo>
                  <a:cubicBezTo>
                    <a:pt x="194" y="61"/>
                    <a:pt x="196" y="69"/>
                    <a:pt x="197" y="76"/>
                  </a:cubicBezTo>
                  <a:cubicBezTo>
                    <a:pt x="198" y="76"/>
                    <a:pt x="199" y="76"/>
                    <a:pt x="199" y="76"/>
                  </a:cubicBezTo>
                  <a:cubicBezTo>
                    <a:pt x="201" y="76"/>
                    <a:pt x="202" y="76"/>
                    <a:pt x="204" y="76"/>
                  </a:cubicBezTo>
                  <a:cubicBezTo>
                    <a:pt x="207" y="76"/>
                    <a:pt x="210" y="76"/>
                    <a:pt x="213" y="77"/>
                  </a:cubicBezTo>
                  <a:cubicBezTo>
                    <a:pt x="221" y="77"/>
                    <a:pt x="226" y="79"/>
                    <a:pt x="237" y="83"/>
                  </a:cubicBezTo>
                  <a:cubicBezTo>
                    <a:pt x="248" y="89"/>
                    <a:pt x="257" y="97"/>
                    <a:pt x="264" y="108"/>
                  </a:cubicBezTo>
                  <a:cubicBezTo>
                    <a:pt x="267" y="113"/>
                    <a:pt x="270" y="118"/>
                    <a:pt x="272" y="124"/>
                  </a:cubicBezTo>
                  <a:cubicBezTo>
                    <a:pt x="276" y="135"/>
                    <a:pt x="277" y="147"/>
                    <a:pt x="275" y="159"/>
                  </a:cubicBezTo>
                  <a:cubicBezTo>
                    <a:pt x="272" y="170"/>
                    <a:pt x="267" y="184"/>
                    <a:pt x="258" y="192"/>
                  </a:cubicBezTo>
                  <a:cubicBezTo>
                    <a:pt x="259" y="192"/>
                    <a:pt x="259" y="192"/>
                    <a:pt x="259" y="192"/>
                  </a:cubicBezTo>
                  <a:cubicBezTo>
                    <a:pt x="259" y="192"/>
                    <a:pt x="248" y="202"/>
                    <a:pt x="243" y="205"/>
                  </a:cubicBezTo>
                  <a:cubicBezTo>
                    <a:pt x="238" y="209"/>
                    <a:pt x="232" y="211"/>
                    <a:pt x="226" y="214"/>
                  </a:cubicBezTo>
                  <a:cubicBezTo>
                    <a:pt x="220" y="215"/>
                    <a:pt x="214" y="216"/>
                    <a:pt x="208" y="217"/>
                  </a:cubicBezTo>
                  <a:cubicBezTo>
                    <a:pt x="207" y="217"/>
                    <a:pt x="205" y="217"/>
                    <a:pt x="204" y="217"/>
                  </a:cubicBezTo>
                  <a:cubicBezTo>
                    <a:pt x="193" y="217"/>
                    <a:pt x="183" y="215"/>
                    <a:pt x="173" y="210"/>
                  </a:cubicBezTo>
                  <a:cubicBezTo>
                    <a:pt x="168" y="207"/>
                    <a:pt x="162" y="203"/>
                    <a:pt x="157" y="200"/>
                  </a:cubicBezTo>
                  <a:cubicBezTo>
                    <a:pt x="148" y="191"/>
                    <a:pt x="141" y="181"/>
                    <a:pt x="137" y="169"/>
                  </a:cubicBezTo>
                  <a:cubicBezTo>
                    <a:pt x="137" y="169"/>
                    <a:pt x="137" y="169"/>
                    <a:pt x="137" y="169"/>
                  </a:cubicBezTo>
                  <a:cubicBezTo>
                    <a:pt x="136" y="164"/>
                    <a:pt x="135" y="160"/>
                    <a:pt x="134" y="156"/>
                  </a:cubicBezTo>
                  <a:cubicBezTo>
                    <a:pt x="130" y="157"/>
                    <a:pt x="126" y="158"/>
                    <a:pt x="122" y="158"/>
                  </a:cubicBezTo>
                  <a:cubicBezTo>
                    <a:pt x="114" y="158"/>
                    <a:pt x="106" y="155"/>
                    <a:pt x="100" y="150"/>
                  </a:cubicBezTo>
                  <a:cubicBezTo>
                    <a:pt x="91" y="142"/>
                    <a:pt x="88" y="131"/>
                    <a:pt x="89" y="121"/>
                  </a:cubicBezTo>
                  <a:cubicBezTo>
                    <a:pt x="84" y="123"/>
                    <a:pt x="78" y="124"/>
                    <a:pt x="72" y="125"/>
                  </a:cubicBezTo>
                  <a:cubicBezTo>
                    <a:pt x="70" y="125"/>
                    <a:pt x="69" y="125"/>
                    <a:pt x="68" y="125"/>
                  </a:cubicBezTo>
                  <a:cubicBezTo>
                    <a:pt x="55" y="125"/>
                    <a:pt x="41" y="120"/>
                    <a:pt x="31" y="111"/>
                  </a:cubicBezTo>
                  <a:cubicBezTo>
                    <a:pt x="20" y="101"/>
                    <a:pt x="13" y="87"/>
                    <a:pt x="13" y="73"/>
                  </a:cubicBezTo>
                  <a:cubicBezTo>
                    <a:pt x="13" y="68"/>
                    <a:pt x="13" y="63"/>
                    <a:pt x="13" y="58"/>
                  </a:cubicBezTo>
                  <a:cubicBezTo>
                    <a:pt x="15" y="49"/>
                    <a:pt x="20" y="40"/>
                    <a:pt x="26" y="32"/>
                  </a:cubicBezTo>
                  <a:cubicBezTo>
                    <a:pt x="27" y="32"/>
                    <a:pt x="27" y="32"/>
                    <a:pt x="27" y="31"/>
                  </a:cubicBezTo>
                  <a:cubicBezTo>
                    <a:pt x="31" y="28"/>
                    <a:pt x="35" y="25"/>
                    <a:pt x="39" y="22"/>
                  </a:cubicBezTo>
                  <a:cubicBezTo>
                    <a:pt x="47" y="16"/>
                    <a:pt x="56" y="13"/>
                    <a:pt x="66" y="13"/>
                  </a:cubicBezTo>
                  <a:cubicBezTo>
                    <a:pt x="67" y="13"/>
                    <a:pt x="68" y="12"/>
                    <a:pt x="69" y="12"/>
                  </a:cubicBezTo>
                  <a:moveTo>
                    <a:pt x="69" y="0"/>
                  </a:moveTo>
                  <a:cubicBezTo>
                    <a:pt x="68" y="0"/>
                    <a:pt x="66" y="0"/>
                    <a:pt x="65" y="0"/>
                  </a:cubicBezTo>
                  <a:cubicBezTo>
                    <a:pt x="53" y="1"/>
                    <a:pt x="42" y="4"/>
                    <a:pt x="32" y="11"/>
                  </a:cubicBezTo>
                  <a:cubicBezTo>
                    <a:pt x="31" y="11"/>
                    <a:pt x="31" y="11"/>
                    <a:pt x="31" y="11"/>
                  </a:cubicBezTo>
                  <a:cubicBezTo>
                    <a:pt x="30" y="12"/>
                    <a:pt x="30" y="12"/>
                    <a:pt x="30" y="12"/>
                  </a:cubicBezTo>
                  <a:cubicBezTo>
                    <a:pt x="23" y="18"/>
                    <a:pt x="23" y="18"/>
                    <a:pt x="23" y="18"/>
                  </a:cubicBezTo>
                  <a:cubicBezTo>
                    <a:pt x="19" y="22"/>
                    <a:pt x="19" y="22"/>
                    <a:pt x="19" y="22"/>
                  </a:cubicBezTo>
                  <a:cubicBezTo>
                    <a:pt x="19" y="22"/>
                    <a:pt x="19" y="22"/>
                    <a:pt x="19" y="22"/>
                  </a:cubicBezTo>
                  <a:cubicBezTo>
                    <a:pt x="19" y="22"/>
                    <a:pt x="19" y="22"/>
                    <a:pt x="19" y="22"/>
                  </a:cubicBezTo>
                  <a:cubicBezTo>
                    <a:pt x="18" y="22"/>
                    <a:pt x="18" y="22"/>
                    <a:pt x="18" y="22"/>
                  </a:cubicBezTo>
                  <a:cubicBezTo>
                    <a:pt x="18" y="23"/>
                    <a:pt x="18" y="23"/>
                    <a:pt x="18" y="23"/>
                  </a:cubicBezTo>
                  <a:cubicBezTo>
                    <a:pt x="17" y="23"/>
                    <a:pt x="17" y="23"/>
                    <a:pt x="17" y="23"/>
                  </a:cubicBezTo>
                  <a:cubicBezTo>
                    <a:pt x="17" y="24"/>
                    <a:pt x="17" y="24"/>
                    <a:pt x="17" y="24"/>
                  </a:cubicBezTo>
                  <a:cubicBezTo>
                    <a:pt x="9" y="33"/>
                    <a:pt x="3" y="44"/>
                    <a:pt x="1" y="56"/>
                  </a:cubicBezTo>
                  <a:cubicBezTo>
                    <a:pt x="1" y="57"/>
                    <a:pt x="1" y="57"/>
                    <a:pt x="1" y="57"/>
                  </a:cubicBezTo>
                  <a:cubicBezTo>
                    <a:pt x="1" y="58"/>
                    <a:pt x="1" y="58"/>
                    <a:pt x="1" y="58"/>
                  </a:cubicBezTo>
                  <a:cubicBezTo>
                    <a:pt x="0" y="66"/>
                    <a:pt x="0" y="66"/>
                    <a:pt x="0" y="66"/>
                  </a:cubicBezTo>
                  <a:cubicBezTo>
                    <a:pt x="0" y="72"/>
                    <a:pt x="0" y="72"/>
                    <a:pt x="0" y="72"/>
                  </a:cubicBezTo>
                  <a:cubicBezTo>
                    <a:pt x="0" y="73"/>
                    <a:pt x="0" y="73"/>
                    <a:pt x="0" y="73"/>
                  </a:cubicBezTo>
                  <a:cubicBezTo>
                    <a:pt x="0" y="74"/>
                    <a:pt x="0" y="74"/>
                    <a:pt x="0" y="74"/>
                  </a:cubicBezTo>
                  <a:cubicBezTo>
                    <a:pt x="1" y="92"/>
                    <a:pt x="9" y="109"/>
                    <a:pt x="23" y="121"/>
                  </a:cubicBezTo>
                  <a:cubicBezTo>
                    <a:pt x="35" y="132"/>
                    <a:pt x="51" y="138"/>
                    <a:pt x="68" y="138"/>
                  </a:cubicBezTo>
                  <a:cubicBezTo>
                    <a:pt x="70" y="138"/>
                    <a:pt x="71" y="138"/>
                    <a:pt x="72" y="138"/>
                  </a:cubicBezTo>
                  <a:cubicBezTo>
                    <a:pt x="74" y="137"/>
                    <a:pt x="76" y="137"/>
                    <a:pt x="78" y="137"/>
                  </a:cubicBezTo>
                  <a:cubicBezTo>
                    <a:pt x="80" y="146"/>
                    <a:pt x="85" y="154"/>
                    <a:pt x="91" y="160"/>
                  </a:cubicBezTo>
                  <a:cubicBezTo>
                    <a:pt x="100" y="167"/>
                    <a:pt x="111" y="171"/>
                    <a:pt x="122" y="171"/>
                  </a:cubicBezTo>
                  <a:cubicBezTo>
                    <a:pt x="123" y="171"/>
                    <a:pt x="123" y="171"/>
                    <a:pt x="124" y="171"/>
                  </a:cubicBezTo>
                  <a:cubicBezTo>
                    <a:pt x="124" y="172"/>
                    <a:pt x="124" y="172"/>
                    <a:pt x="124" y="172"/>
                  </a:cubicBezTo>
                  <a:cubicBezTo>
                    <a:pt x="125" y="174"/>
                    <a:pt x="125" y="174"/>
                    <a:pt x="125" y="174"/>
                  </a:cubicBezTo>
                  <a:cubicBezTo>
                    <a:pt x="130" y="188"/>
                    <a:pt x="138" y="199"/>
                    <a:pt x="149" y="209"/>
                  </a:cubicBezTo>
                  <a:cubicBezTo>
                    <a:pt x="149" y="210"/>
                    <a:pt x="149" y="210"/>
                    <a:pt x="149" y="210"/>
                  </a:cubicBezTo>
                  <a:cubicBezTo>
                    <a:pt x="150" y="210"/>
                    <a:pt x="150" y="210"/>
                    <a:pt x="150" y="210"/>
                  </a:cubicBezTo>
                  <a:cubicBezTo>
                    <a:pt x="158" y="215"/>
                    <a:pt x="158" y="215"/>
                    <a:pt x="158" y="215"/>
                  </a:cubicBezTo>
                  <a:cubicBezTo>
                    <a:pt x="166" y="221"/>
                    <a:pt x="166" y="221"/>
                    <a:pt x="166" y="221"/>
                  </a:cubicBezTo>
                  <a:cubicBezTo>
                    <a:pt x="167" y="221"/>
                    <a:pt x="167" y="221"/>
                    <a:pt x="167" y="221"/>
                  </a:cubicBezTo>
                  <a:cubicBezTo>
                    <a:pt x="167" y="222"/>
                    <a:pt x="167" y="222"/>
                    <a:pt x="167" y="222"/>
                  </a:cubicBezTo>
                  <a:cubicBezTo>
                    <a:pt x="179" y="227"/>
                    <a:pt x="191" y="230"/>
                    <a:pt x="204" y="230"/>
                  </a:cubicBezTo>
                  <a:cubicBezTo>
                    <a:pt x="206" y="230"/>
                    <a:pt x="207" y="230"/>
                    <a:pt x="209" y="230"/>
                  </a:cubicBezTo>
                  <a:cubicBezTo>
                    <a:pt x="210" y="230"/>
                    <a:pt x="210" y="230"/>
                    <a:pt x="210" y="230"/>
                  </a:cubicBezTo>
                  <a:cubicBezTo>
                    <a:pt x="211" y="230"/>
                    <a:pt x="211" y="230"/>
                    <a:pt x="211" y="230"/>
                  </a:cubicBezTo>
                  <a:cubicBezTo>
                    <a:pt x="213" y="229"/>
                    <a:pt x="213" y="229"/>
                    <a:pt x="213" y="229"/>
                  </a:cubicBezTo>
                  <a:cubicBezTo>
                    <a:pt x="229" y="226"/>
                    <a:pt x="229" y="226"/>
                    <a:pt x="229" y="226"/>
                  </a:cubicBezTo>
                  <a:cubicBezTo>
                    <a:pt x="230" y="226"/>
                    <a:pt x="230" y="226"/>
                    <a:pt x="230" y="226"/>
                  </a:cubicBezTo>
                  <a:cubicBezTo>
                    <a:pt x="231" y="225"/>
                    <a:pt x="231" y="225"/>
                    <a:pt x="231" y="225"/>
                  </a:cubicBezTo>
                  <a:cubicBezTo>
                    <a:pt x="232" y="225"/>
                    <a:pt x="233" y="225"/>
                    <a:pt x="234" y="224"/>
                  </a:cubicBezTo>
                  <a:cubicBezTo>
                    <a:pt x="239" y="222"/>
                    <a:pt x="245" y="219"/>
                    <a:pt x="250" y="216"/>
                  </a:cubicBezTo>
                  <a:cubicBezTo>
                    <a:pt x="251" y="215"/>
                    <a:pt x="254" y="213"/>
                    <a:pt x="261" y="207"/>
                  </a:cubicBezTo>
                  <a:cubicBezTo>
                    <a:pt x="264" y="205"/>
                    <a:pt x="265" y="203"/>
                    <a:pt x="267" y="202"/>
                  </a:cubicBezTo>
                  <a:cubicBezTo>
                    <a:pt x="267" y="202"/>
                    <a:pt x="267" y="202"/>
                    <a:pt x="267" y="202"/>
                  </a:cubicBezTo>
                  <a:cubicBezTo>
                    <a:pt x="278" y="191"/>
                    <a:pt x="284" y="175"/>
                    <a:pt x="287" y="162"/>
                  </a:cubicBezTo>
                  <a:cubicBezTo>
                    <a:pt x="287" y="162"/>
                    <a:pt x="287" y="162"/>
                    <a:pt x="287" y="162"/>
                  </a:cubicBezTo>
                  <a:cubicBezTo>
                    <a:pt x="287" y="162"/>
                    <a:pt x="287" y="162"/>
                    <a:pt x="287" y="162"/>
                  </a:cubicBezTo>
                  <a:cubicBezTo>
                    <a:pt x="290" y="148"/>
                    <a:pt x="289" y="134"/>
                    <a:pt x="285" y="120"/>
                  </a:cubicBezTo>
                  <a:cubicBezTo>
                    <a:pt x="284" y="119"/>
                    <a:pt x="284" y="119"/>
                    <a:pt x="284" y="119"/>
                  </a:cubicBezTo>
                  <a:cubicBezTo>
                    <a:pt x="284" y="118"/>
                    <a:pt x="284" y="118"/>
                    <a:pt x="284" y="118"/>
                  </a:cubicBezTo>
                  <a:cubicBezTo>
                    <a:pt x="282" y="114"/>
                    <a:pt x="282" y="114"/>
                    <a:pt x="282" y="114"/>
                  </a:cubicBezTo>
                  <a:cubicBezTo>
                    <a:pt x="276" y="102"/>
                    <a:pt x="276" y="102"/>
                    <a:pt x="276" y="102"/>
                  </a:cubicBezTo>
                  <a:cubicBezTo>
                    <a:pt x="276" y="101"/>
                    <a:pt x="276" y="101"/>
                    <a:pt x="276" y="101"/>
                  </a:cubicBezTo>
                  <a:cubicBezTo>
                    <a:pt x="275" y="101"/>
                    <a:pt x="275" y="101"/>
                    <a:pt x="275" y="101"/>
                  </a:cubicBezTo>
                  <a:cubicBezTo>
                    <a:pt x="267" y="88"/>
                    <a:pt x="256" y="78"/>
                    <a:pt x="242" y="72"/>
                  </a:cubicBezTo>
                  <a:cubicBezTo>
                    <a:pt x="242" y="71"/>
                    <a:pt x="242" y="71"/>
                    <a:pt x="242" y="71"/>
                  </a:cubicBezTo>
                  <a:cubicBezTo>
                    <a:pt x="241" y="71"/>
                    <a:pt x="241" y="71"/>
                    <a:pt x="241" y="71"/>
                  </a:cubicBezTo>
                  <a:cubicBezTo>
                    <a:pt x="231" y="67"/>
                    <a:pt x="224" y="65"/>
                    <a:pt x="214" y="64"/>
                  </a:cubicBezTo>
                  <a:cubicBezTo>
                    <a:pt x="212" y="63"/>
                    <a:pt x="210" y="63"/>
                    <a:pt x="208" y="63"/>
                  </a:cubicBezTo>
                  <a:cubicBezTo>
                    <a:pt x="206" y="59"/>
                    <a:pt x="205" y="54"/>
                    <a:pt x="203" y="50"/>
                  </a:cubicBezTo>
                  <a:cubicBezTo>
                    <a:pt x="198" y="28"/>
                    <a:pt x="180" y="11"/>
                    <a:pt x="157" y="6"/>
                  </a:cubicBezTo>
                  <a:cubicBezTo>
                    <a:pt x="152" y="5"/>
                    <a:pt x="146" y="4"/>
                    <a:pt x="141" y="4"/>
                  </a:cubicBezTo>
                  <a:cubicBezTo>
                    <a:pt x="130" y="4"/>
                    <a:pt x="119" y="7"/>
                    <a:pt x="109" y="12"/>
                  </a:cubicBezTo>
                  <a:cubicBezTo>
                    <a:pt x="97" y="4"/>
                    <a:pt x="83" y="0"/>
                    <a:pt x="6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îşḻíḑê"/>
            <p:cNvSpPr/>
            <p:nvPr/>
          </p:nvSpPr>
          <p:spPr bwMode="auto">
            <a:xfrm>
              <a:off x="5844408" y="2955938"/>
              <a:ext cx="615404" cy="457934"/>
            </a:xfrm>
            <a:custGeom>
              <a:avLst/>
              <a:gdLst>
                <a:gd name="T0" fmla="*/ 74 w 199"/>
                <a:gd name="T1" fmla="*/ 13 h 149"/>
                <a:gd name="T2" fmla="*/ 82 w 199"/>
                <a:gd name="T3" fmla="*/ 13 h 149"/>
                <a:gd name="T4" fmla="*/ 91 w 199"/>
                <a:gd name="T5" fmla="*/ 16 h 149"/>
                <a:gd name="T6" fmla="*/ 98 w 199"/>
                <a:gd name="T7" fmla="*/ 20 h 149"/>
                <a:gd name="T8" fmla="*/ 111 w 199"/>
                <a:gd name="T9" fmla="*/ 31 h 149"/>
                <a:gd name="T10" fmla="*/ 127 w 199"/>
                <a:gd name="T11" fmla="*/ 54 h 149"/>
                <a:gd name="T12" fmla="*/ 130 w 199"/>
                <a:gd name="T13" fmla="*/ 45 h 149"/>
                <a:gd name="T14" fmla="*/ 131 w 199"/>
                <a:gd name="T15" fmla="*/ 44 h 149"/>
                <a:gd name="T16" fmla="*/ 133 w 199"/>
                <a:gd name="T17" fmla="*/ 37 h 149"/>
                <a:gd name="T18" fmla="*/ 151 w 199"/>
                <a:gd name="T19" fmla="*/ 15 h 149"/>
                <a:gd name="T20" fmla="*/ 158 w 199"/>
                <a:gd name="T21" fmla="*/ 14 h 149"/>
                <a:gd name="T22" fmla="*/ 174 w 199"/>
                <a:gd name="T23" fmla="*/ 21 h 149"/>
                <a:gd name="T24" fmla="*/ 182 w 199"/>
                <a:gd name="T25" fmla="*/ 40 h 149"/>
                <a:gd name="T26" fmla="*/ 184 w 199"/>
                <a:gd name="T27" fmla="*/ 75 h 149"/>
                <a:gd name="T28" fmla="*/ 149 w 199"/>
                <a:gd name="T29" fmla="*/ 129 h 149"/>
                <a:gd name="T30" fmla="*/ 124 w 199"/>
                <a:gd name="T31" fmla="*/ 136 h 149"/>
                <a:gd name="T32" fmla="*/ 109 w 199"/>
                <a:gd name="T33" fmla="*/ 133 h 149"/>
                <a:gd name="T34" fmla="*/ 78 w 199"/>
                <a:gd name="T35" fmla="*/ 108 h 149"/>
                <a:gd name="T36" fmla="*/ 46 w 199"/>
                <a:gd name="T37" fmla="*/ 132 h 149"/>
                <a:gd name="T38" fmla="*/ 13 w 199"/>
                <a:gd name="T39" fmla="*/ 99 h 149"/>
                <a:gd name="T40" fmla="*/ 15 w 199"/>
                <a:gd name="T41" fmla="*/ 76 h 149"/>
                <a:gd name="T42" fmla="*/ 23 w 199"/>
                <a:gd name="T43" fmla="*/ 54 h 149"/>
                <a:gd name="T44" fmla="*/ 26 w 199"/>
                <a:gd name="T45" fmla="*/ 47 h 149"/>
                <a:gd name="T46" fmla="*/ 24 w 199"/>
                <a:gd name="T47" fmla="*/ 52 h 149"/>
                <a:gd name="T48" fmla="*/ 29 w 199"/>
                <a:gd name="T49" fmla="*/ 42 h 149"/>
                <a:gd name="T50" fmla="*/ 29 w 199"/>
                <a:gd name="T51" fmla="*/ 42 h 149"/>
                <a:gd name="T52" fmla="*/ 42 w 199"/>
                <a:gd name="T53" fmla="*/ 27 h 149"/>
                <a:gd name="T54" fmla="*/ 74 w 199"/>
                <a:gd name="T55" fmla="*/ 13 h 149"/>
                <a:gd name="T56" fmla="*/ 74 w 199"/>
                <a:gd name="T57" fmla="*/ 0 h 149"/>
                <a:gd name="T58" fmla="*/ 74 w 199"/>
                <a:gd name="T59" fmla="*/ 0 h 149"/>
                <a:gd name="T60" fmla="*/ 34 w 199"/>
                <a:gd name="T61" fmla="*/ 16 h 149"/>
                <a:gd name="T62" fmla="*/ 34 w 199"/>
                <a:gd name="T63" fmla="*/ 16 h 149"/>
                <a:gd name="T64" fmla="*/ 33 w 199"/>
                <a:gd name="T65" fmla="*/ 17 h 149"/>
                <a:gd name="T66" fmla="*/ 33 w 199"/>
                <a:gd name="T67" fmla="*/ 18 h 149"/>
                <a:gd name="T68" fmla="*/ 18 w 199"/>
                <a:gd name="T69" fmla="*/ 36 h 149"/>
                <a:gd name="T70" fmla="*/ 18 w 199"/>
                <a:gd name="T71" fmla="*/ 36 h 149"/>
                <a:gd name="T72" fmla="*/ 15 w 199"/>
                <a:gd name="T73" fmla="*/ 41 h 149"/>
                <a:gd name="T74" fmla="*/ 12 w 199"/>
                <a:gd name="T75" fmla="*/ 48 h 149"/>
                <a:gd name="T76" fmla="*/ 12 w 199"/>
                <a:gd name="T77" fmla="*/ 48 h 149"/>
                <a:gd name="T78" fmla="*/ 10 w 199"/>
                <a:gd name="T79" fmla="*/ 52 h 149"/>
                <a:gd name="T80" fmla="*/ 2 w 199"/>
                <a:gd name="T81" fmla="*/ 74 h 149"/>
                <a:gd name="T82" fmla="*/ 0 w 199"/>
                <a:gd name="T83" fmla="*/ 99 h 149"/>
                <a:gd name="T84" fmla="*/ 13 w 199"/>
                <a:gd name="T85" fmla="*/ 131 h 149"/>
                <a:gd name="T86" fmla="*/ 46 w 199"/>
                <a:gd name="T87" fmla="*/ 145 h 149"/>
                <a:gd name="T88" fmla="*/ 80 w 199"/>
                <a:gd name="T89" fmla="*/ 130 h 149"/>
                <a:gd name="T90" fmla="*/ 105 w 199"/>
                <a:gd name="T91" fmla="*/ 145 h 149"/>
                <a:gd name="T92" fmla="*/ 124 w 199"/>
                <a:gd name="T93" fmla="*/ 149 h 149"/>
                <a:gd name="T94" fmla="*/ 156 w 199"/>
                <a:gd name="T95" fmla="*/ 140 h 149"/>
                <a:gd name="T96" fmla="*/ 196 w 199"/>
                <a:gd name="T97" fmla="*/ 77 h 149"/>
                <a:gd name="T98" fmla="*/ 194 w 199"/>
                <a:gd name="T99" fmla="*/ 35 h 149"/>
                <a:gd name="T100" fmla="*/ 193 w 199"/>
                <a:gd name="T101" fmla="*/ 33 h 149"/>
                <a:gd name="T102" fmla="*/ 184 w 199"/>
                <a:gd name="T103" fmla="*/ 13 h 149"/>
                <a:gd name="T104" fmla="*/ 158 w 199"/>
                <a:gd name="T105" fmla="*/ 1 h 149"/>
                <a:gd name="T106" fmla="*/ 145 w 199"/>
                <a:gd name="T107" fmla="*/ 3 h 149"/>
                <a:gd name="T108" fmla="*/ 124 w 199"/>
                <a:gd name="T109" fmla="*/ 26 h 149"/>
                <a:gd name="T110" fmla="*/ 120 w 199"/>
                <a:gd name="T111" fmla="*/ 22 h 149"/>
                <a:gd name="T112" fmla="*/ 104 w 199"/>
                <a:gd name="T113" fmla="*/ 9 h 149"/>
                <a:gd name="T114" fmla="*/ 97 w 199"/>
                <a:gd name="T115" fmla="*/ 5 h 149"/>
                <a:gd name="T116" fmla="*/ 83 w 199"/>
                <a:gd name="T117" fmla="*/ 1 h 149"/>
                <a:gd name="T118" fmla="*/ 74 w 199"/>
                <a:gd name="T119" fmla="*/ 0 h 149"/>
                <a:gd name="T120" fmla="*/ 74 w 199"/>
                <a:gd name="T12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9" h="149">
                  <a:moveTo>
                    <a:pt x="74" y="13"/>
                  </a:moveTo>
                  <a:cubicBezTo>
                    <a:pt x="76" y="13"/>
                    <a:pt x="79" y="13"/>
                    <a:pt x="82" y="13"/>
                  </a:cubicBezTo>
                  <a:cubicBezTo>
                    <a:pt x="85" y="14"/>
                    <a:pt x="88" y="15"/>
                    <a:pt x="91" y="16"/>
                  </a:cubicBezTo>
                  <a:cubicBezTo>
                    <a:pt x="93" y="18"/>
                    <a:pt x="96" y="19"/>
                    <a:pt x="98" y="20"/>
                  </a:cubicBezTo>
                  <a:cubicBezTo>
                    <a:pt x="103" y="23"/>
                    <a:pt x="107" y="27"/>
                    <a:pt x="111" y="31"/>
                  </a:cubicBezTo>
                  <a:cubicBezTo>
                    <a:pt x="118" y="37"/>
                    <a:pt x="123" y="46"/>
                    <a:pt x="127" y="54"/>
                  </a:cubicBezTo>
                  <a:cubicBezTo>
                    <a:pt x="128" y="51"/>
                    <a:pt x="129" y="48"/>
                    <a:pt x="130" y="45"/>
                  </a:cubicBezTo>
                  <a:cubicBezTo>
                    <a:pt x="130" y="45"/>
                    <a:pt x="131" y="44"/>
                    <a:pt x="131" y="44"/>
                  </a:cubicBezTo>
                  <a:cubicBezTo>
                    <a:pt x="131" y="42"/>
                    <a:pt x="132" y="39"/>
                    <a:pt x="133" y="37"/>
                  </a:cubicBezTo>
                  <a:cubicBezTo>
                    <a:pt x="137" y="28"/>
                    <a:pt x="141" y="19"/>
                    <a:pt x="151" y="15"/>
                  </a:cubicBezTo>
                  <a:cubicBezTo>
                    <a:pt x="153" y="14"/>
                    <a:pt x="155" y="14"/>
                    <a:pt x="158" y="14"/>
                  </a:cubicBezTo>
                  <a:cubicBezTo>
                    <a:pt x="164" y="14"/>
                    <a:pt x="171" y="16"/>
                    <a:pt x="174" y="21"/>
                  </a:cubicBezTo>
                  <a:cubicBezTo>
                    <a:pt x="179" y="27"/>
                    <a:pt x="181" y="36"/>
                    <a:pt x="182" y="40"/>
                  </a:cubicBezTo>
                  <a:cubicBezTo>
                    <a:pt x="186" y="50"/>
                    <a:pt x="185" y="64"/>
                    <a:pt x="184" y="75"/>
                  </a:cubicBezTo>
                  <a:cubicBezTo>
                    <a:pt x="181" y="97"/>
                    <a:pt x="168" y="117"/>
                    <a:pt x="149" y="129"/>
                  </a:cubicBezTo>
                  <a:cubicBezTo>
                    <a:pt x="142" y="133"/>
                    <a:pt x="133" y="136"/>
                    <a:pt x="124" y="136"/>
                  </a:cubicBezTo>
                  <a:cubicBezTo>
                    <a:pt x="119" y="136"/>
                    <a:pt x="114" y="135"/>
                    <a:pt x="109" y="133"/>
                  </a:cubicBezTo>
                  <a:cubicBezTo>
                    <a:pt x="96" y="128"/>
                    <a:pt x="86" y="119"/>
                    <a:pt x="78" y="108"/>
                  </a:cubicBezTo>
                  <a:cubicBezTo>
                    <a:pt x="74" y="122"/>
                    <a:pt x="62" y="132"/>
                    <a:pt x="46" y="132"/>
                  </a:cubicBezTo>
                  <a:cubicBezTo>
                    <a:pt x="28" y="132"/>
                    <a:pt x="12" y="117"/>
                    <a:pt x="13" y="99"/>
                  </a:cubicBezTo>
                  <a:cubicBezTo>
                    <a:pt x="13" y="91"/>
                    <a:pt x="14" y="84"/>
                    <a:pt x="15" y="76"/>
                  </a:cubicBezTo>
                  <a:cubicBezTo>
                    <a:pt x="17" y="68"/>
                    <a:pt x="20" y="61"/>
                    <a:pt x="23" y="54"/>
                  </a:cubicBezTo>
                  <a:cubicBezTo>
                    <a:pt x="24" y="52"/>
                    <a:pt x="25" y="49"/>
                    <a:pt x="26" y="47"/>
                  </a:cubicBezTo>
                  <a:cubicBezTo>
                    <a:pt x="25" y="50"/>
                    <a:pt x="24" y="52"/>
                    <a:pt x="24" y="52"/>
                  </a:cubicBezTo>
                  <a:cubicBezTo>
                    <a:pt x="24" y="52"/>
                    <a:pt x="29" y="42"/>
                    <a:pt x="29" y="42"/>
                  </a:cubicBezTo>
                  <a:cubicBezTo>
                    <a:pt x="29" y="42"/>
                    <a:pt x="29" y="42"/>
                    <a:pt x="29" y="42"/>
                  </a:cubicBezTo>
                  <a:cubicBezTo>
                    <a:pt x="32" y="36"/>
                    <a:pt x="37" y="31"/>
                    <a:pt x="42" y="27"/>
                  </a:cubicBezTo>
                  <a:cubicBezTo>
                    <a:pt x="51" y="18"/>
                    <a:pt x="60" y="13"/>
                    <a:pt x="74" y="13"/>
                  </a:cubicBezTo>
                  <a:moveTo>
                    <a:pt x="74" y="0"/>
                  </a:moveTo>
                  <a:cubicBezTo>
                    <a:pt x="74" y="0"/>
                    <a:pt x="74" y="0"/>
                    <a:pt x="74" y="0"/>
                  </a:cubicBezTo>
                  <a:cubicBezTo>
                    <a:pt x="58" y="0"/>
                    <a:pt x="46" y="5"/>
                    <a:pt x="34" y="16"/>
                  </a:cubicBezTo>
                  <a:cubicBezTo>
                    <a:pt x="34" y="16"/>
                    <a:pt x="34" y="16"/>
                    <a:pt x="34" y="16"/>
                  </a:cubicBezTo>
                  <a:cubicBezTo>
                    <a:pt x="33" y="17"/>
                    <a:pt x="33" y="17"/>
                    <a:pt x="33" y="17"/>
                  </a:cubicBezTo>
                  <a:cubicBezTo>
                    <a:pt x="33" y="17"/>
                    <a:pt x="33" y="17"/>
                    <a:pt x="33" y="18"/>
                  </a:cubicBezTo>
                  <a:cubicBezTo>
                    <a:pt x="28" y="22"/>
                    <a:pt x="22" y="27"/>
                    <a:pt x="18" y="36"/>
                  </a:cubicBezTo>
                  <a:cubicBezTo>
                    <a:pt x="18" y="36"/>
                    <a:pt x="18" y="36"/>
                    <a:pt x="18" y="36"/>
                  </a:cubicBezTo>
                  <a:cubicBezTo>
                    <a:pt x="17" y="37"/>
                    <a:pt x="16" y="38"/>
                    <a:pt x="15" y="41"/>
                  </a:cubicBezTo>
                  <a:cubicBezTo>
                    <a:pt x="14" y="43"/>
                    <a:pt x="13" y="46"/>
                    <a:pt x="12" y="48"/>
                  </a:cubicBezTo>
                  <a:cubicBezTo>
                    <a:pt x="12" y="48"/>
                    <a:pt x="12" y="48"/>
                    <a:pt x="12" y="48"/>
                  </a:cubicBezTo>
                  <a:cubicBezTo>
                    <a:pt x="11" y="49"/>
                    <a:pt x="11" y="51"/>
                    <a:pt x="10" y="52"/>
                  </a:cubicBezTo>
                  <a:cubicBezTo>
                    <a:pt x="7" y="58"/>
                    <a:pt x="4" y="66"/>
                    <a:pt x="2" y="74"/>
                  </a:cubicBezTo>
                  <a:cubicBezTo>
                    <a:pt x="1" y="82"/>
                    <a:pt x="0" y="90"/>
                    <a:pt x="0" y="99"/>
                  </a:cubicBezTo>
                  <a:cubicBezTo>
                    <a:pt x="0" y="111"/>
                    <a:pt x="4" y="122"/>
                    <a:pt x="13" y="131"/>
                  </a:cubicBezTo>
                  <a:cubicBezTo>
                    <a:pt x="22" y="140"/>
                    <a:pt x="34" y="145"/>
                    <a:pt x="46" y="145"/>
                  </a:cubicBezTo>
                  <a:cubicBezTo>
                    <a:pt x="59" y="145"/>
                    <a:pt x="72" y="140"/>
                    <a:pt x="80" y="130"/>
                  </a:cubicBezTo>
                  <a:cubicBezTo>
                    <a:pt x="87" y="136"/>
                    <a:pt x="95" y="142"/>
                    <a:pt x="105" y="145"/>
                  </a:cubicBezTo>
                  <a:cubicBezTo>
                    <a:pt x="111" y="148"/>
                    <a:pt x="117" y="149"/>
                    <a:pt x="124" y="149"/>
                  </a:cubicBezTo>
                  <a:cubicBezTo>
                    <a:pt x="135" y="149"/>
                    <a:pt x="147" y="145"/>
                    <a:pt x="156" y="140"/>
                  </a:cubicBezTo>
                  <a:cubicBezTo>
                    <a:pt x="178" y="126"/>
                    <a:pt x="193" y="103"/>
                    <a:pt x="196" y="77"/>
                  </a:cubicBezTo>
                  <a:cubicBezTo>
                    <a:pt x="199" y="59"/>
                    <a:pt x="198" y="46"/>
                    <a:pt x="194" y="35"/>
                  </a:cubicBezTo>
                  <a:cubicBezTo>
                    <a:pt x="194" y="34"/>
                    <a:pt x="194" y="34"/>
                    <a:pt x="193" y="33"/>
                  </a:cubicBezTo>
                  <a:cubicBezTo>
                    <a:pt x="192" y="28"/>
                    <a:pt x="189" y="20"/>
                    <a:pt x="184" y="13"/>
                  </a:cubicBezTo>
                  <a:cubicBezTo>
                    <a:pt x="178" y="5"/>
                    <a:pt x="168" y="1"/>
                    <a:pt x="158" y="1"/>
                  </a:cubicBezTo>
                  <a:cubicBezTo>
                    <a:pt x="153" y="1"/>
                    <a:pt x="149" y="2"/>
                    <a:pt x="145" y="3"/>
                  </a:cubicBezTo>
                  <a:cubicBezTo>
                    <a:pt x="134" y="8"/>
                    <a:pt x="128" y="18"/>
                    <a:pt x="124" y="26"/>
                  </a:cubicBezTo>
                  <a:cubicBezTo>
                    <a:pt x="123" y="24"/>
                    <a:pt x="122" y="23"/>
                    <a:pt x="120" y="22"/>
                  </a:cubicBezTo>
                  <a:cubicBezTo>
                    <a:pt x="116" y="17"/>
                    <a:pt x="110" y="12"/>
                    <a:pt x="104" y="9"/>
                  </a:cubicBezTo>
                  <a:cubicBezTo>
                    <a:pt x="102" y="8"/>
                    <a:pt x="99" y="6"/>
                    <a:pt x="97" y="5"/>
                  </a:cubicBezTo>
                  <a:cubicBezTo>
                    <a:pt x="93" y="3"/>
                    <a:pt x="88" y="1"/>
                    <a:pt x="83" y="1"/>
                  </a:cubicBezTo>
                  <a:cubicBezTo>
                    <a:pt x="80" y="0"/>
                    <a:pt x="77" y="0"/>
                    <a:pt x="74" y="0"/>
                  </a:cubicBezTo>
                  <a:cubicBezTo>
                    <a:pt x="74" y="0"/>
                    <a:pt x="74" y="0"/>
                    <a:pt x="7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 name="iSľîďé"/>
            <p:cNvSpPr/>
            <p:nvPr/>
          </p:nvSpPr>
          <p:spPr bwMode="auto">
            <a:xfrm>
              <a:off x="5534897" y="2789417"/>
              <a:ext cx="640744" cy="465174"/>
            </a:xfrm>
            <a:custGeom>
              <a:avLst/>
              <a:gdLst>
                <a:gd name="T0" fmla="*/ 69 w 207"/>
                <a:gd name="T1" fmla="*/ 151 h 151"/>
                <a:gd name="T2" fmla="*/ 0 w 207"/>
                <a:gd name="T3" fmla="*/ 83 h 151"/>
                <a:gd name="T4" fmla="*/ 69 w 207"/>
                <a:gd name="T5" fmla="*/ 15 h 151"/>
                <a:gd name="T6" fmla="*/ 103 w 207"/>
                <a:gd name="T7" fmla="*/ 24 h 151"/>
                <a:gd name="T8" fmla="*/ 109 w 207"/>
                <a:gd name="T9" fmla="*/ 17 h 151"/>
                <a:gd name="T10" fmla="*/ 150 w 207"/>
                <a:gd name="T11" fmla="*/ 0 h 151"/>
                <a:gd name="T12" fmla="*/ 150 w 207"/>
                <a:gd name="T13" fmla="*/ 0 h 151"/>
                <a:gd name="T14" fmla="*/ 190 w 207"/>
                <a:gd name="T15" fmla="*/ 17 h 151"/>
                <a:gd name="T16" fmla="*/ 207 w 207"/>
                <a:gd name="T17" fmla="*/ 57 h 151"/>
                <a:gd name="T18" fmla="*/ 190 w 207"/>
                <a:gd name="T19" fmla="*/ 98 h 151"/>
                <a:gd name="T20" fmla="*/ 150 w 207"/>
                <a:gd name="T21" fmla="*/ 115 h 151"/>
                <a:gd name="T22" fmla="*/ 131 w 207"/>
                <a:gd name="T23" fmla="*/ 111 h 151"/>
                <a:gd name="T24" fmla="*/ 69 w 207"/>
                <a:gd name="T2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151">
                  <a:moveTo>
                    <a:pt x="69" y="151"/>
                  </a:moveTo>
                  <a:cubicBezTo>
                    <a:pt x="32" y="151"/>
                    <a:pt x="0" y="120"/>
                    <a:pt x="0" y="83"/>
                  </a:cubicBezTo>
                  <a:cubicBezTo>
                    <a:pt x="0" y="46"/>
                    <a:pt x="32" y="15"/>
                    <a:pt x="69" y="15"/>
                  </a:cubicBezTo>
                  <a:cubicBezTo>
                    <a:pt x="81" y="15"/>
                    <a:pt x="92" y="18"/>
                    <a:pt x="103" y="24"/>
                  </a:cubicBezTo>
                  <a:cubicBezTo>
                    <a:pt x="105" y="22"/>
                    <a:pt x="107" y="19"/>
                    <a:pt x="109" y="17"/>
                  </a:cubicBezTo>
                  <a:cubicBezTo>
                    <a:pt x="120" y="6"/>
                    <a:pt x="135" y="0"/>
                    <a:pt x="150" y="0"/>
                  </a:cubicBezTo>
                  <a:cubicBezTo>
                    <a:pt x="150" y="0"/>
                    <a:pt x="150" y="0"/>
                    <a:pt x="150" y="0"/>
                  </a:cubicBezTo>
                  <a:cubicBezTo>
                    <a:pt x="165" y="0"/>
                    <a:pt x="179" y="6"/>
                    <a:pt x="190" y="17"/>
                  </a:cubicBezTo>
                  <a:cubicBezTo>
                    <a:pt x="201" y="27"/>
                    <a:pt x="207" y="42"/>
                    <a:pt x="207" y="57"/>
                  </a:cubicBezTo>
                  <a:cubicBezTo>
                    <a:pt x="207" y="72"/>
                    <a:pt x="201" y="87"/>
                    <a:pt x="190" y="98"/>
                  </a:cubicBezTo>
                  <a:cubicBezTo>
                    <a:pt x="179" y="108"/>
                    <a:pt x="165" y="115"/>
                    <a:pt x="150" y="115"/>
                  </a:cubicBezTo>
                  <a:cubicBezTo>
                    <a:pt x="143" y="115"/>
                    <a:pt x="137" y="113"/>
                    <a:pt x="131" y="111"/>
                  </a:cubicBezTo>
                  <a:cubicBezTo>
                    <a:pt x="119" y="136"/>
                    <a:pt x="95" y="151"/>
                    <a:pt x="69" y="151"/>
                  </a:cubicBezTo>
                  <a:close/>
                </a:path>
              </a:pathLst>
            </a:custGeom>
            <a:grpFill/>
            <a:ln>
              <a:noFill/>
            </a:ln>
          </p:spPr>
          <p:txBody>
            <a:bodyPr anchor="ctr"/>
            <a:lstStyle/>
            <a:p>
              <a:pPr algn="ctr"/>
            </a:p>
          </p:txBody>
        </p:sp>
        <p:sp>
          <p:nvSpPr>
            <p:cNvPr id="35" name="íṣlîḋé"/>
            <p:cNvSpPr/>
            <p:nvPr/>
          </p:nvSpPr>
          <p:spPr bwMode="auto">
            <a:xfrm>
              <a:off x="5516796" y="2769506"/>
              <a:ext cx="676944" cy="506803"/>
            </a:xfrm>
            <a:custGeom>
              <a:avLst/>
              <a:gdLst>
                <a:gd name="T0" fmla="*/ 156 w 219"/>
                <a:gd name="T1" fmla="*/ 12 h 164"/>
                <a:gd name="T2" fmla="*/ 192 w 219"/>
                <a:gd name="T3" fmla="*/ 27 h 164"/>
                <a:gd name="T4" fmla="*/ 206 w 219"/>
                <a:gd name="T5" fmla="*/ 63 h 164"/>
                <a:gd name="T6" fmla="*/ 192 w 219"/>
                <a:gd name="T7" fmla="*/ 99 h 164"/>
                <a:gd name="T8" fmla="*/ 156 w 219"/>
                <a:gd name="T9" fmla="*/ 114 h 164"/>
                <a:gd name="T10" fmla="*/ 133 w 219"/>
                <a:gd name="T11" fmla="*/ 109 h 164"/>
                <a:gd name="T12" fmla="*/ 75 w 219"/>
                <a:gd name="T13" fmla="*/ 151 h 164"/>
                <a:gd name="T14" fmla="*/ 13 w 219"/>
                <a:gd name="T15" fmla="*/ 89 h 164"/>
                <a:gd name="T16" fmla="*/ 75 w 219"/>
                <a:gd name="T17" fmla="*/ 27 h 164"/>
                <a:gd name="T18" fmla="*/ 111 w 219"/>
                <a:gd name="T19" fmla="*/ 39 h 164"/>
                <a:gd name="T20" fmla="*/ 120 w 219"/>
                <a:gd name="T21" fmla="*/ 27 h 164"/>
                <a:gd name="T22" fmla="*/ 156 w 219"/>
                <a:gd name="T23" fmla="*/ 12 h 164"/>
                <a:gd name="T24" fmla="*/ 156 w 219"/>
                <a:gd name="T25" fmla="*/ 0 h 164"/>
                <a:gd name="T26" fmla="*/ 111 w 219"/>
                <a:gd name="T27" fmla="*/ 18 h 164"/>
                <a:gd name="T28" fmla="*/ 107 w 219"/>
                <a:gd name="T29" fmla="*/ 22 h 164"/>
                <a:gd name="T30" fmla="*/ 75 w 219"/>
                <a:gd name="T31" fmla="*/ 14 h 164"/>
                <a:gd name="T32" fmla="*/ 0 w 219"/>
                <a:gd name="T33" fmla="*/ 89 h 164"/>
                <a:gd name="T34" fmla="*/ 75 w 219"/>
                <a:gd name="T35" fmla="*/ 164 h 164"/>
                <a:gd name="T36" fmla="*/ 140 w 219"/>
                <a:gd name="T37" fmla="*/ 125 h 164"/>
                <a:gd name="T38" fmla="*/ 156 w 219"/>
                <a:gd name="T39" fmla="*/ 127 h 164"/>
                <a:gd name="T40" fmla="*/ 201 w 219"/>
                <a:gd name="T41" fmla="*/ 108 h 164"/>
                <a:gd name="T42" fmla="*/ 219 w 219"/>
                <a:gd name="T43" fmla="*/ 63 h 164"/>
                <a:gd name="T44" fmla="*/ 201 w 219"/>
                <a:gd name="T45" fmla="*/ 18 h 164"/>
                <a:gd name="T46" fmla="*/ 156 w 219"/>
                <a:gd name="T4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9" h="164">
                  <a:moveTo>
                    <a:pt x="156" y="12"/>
                  </a:moveTo>
                  <a:cubicBezTo>
                    <a:pt x="169" y="12"/>
                    <a:pt x="182" y="18"/>
                    <a:pt x="192" y="27"/>
                  </a:cubicBezTo>
                  <a:cubicBezTo>
                    <a:pt x="201" y="37"/>
                    <a:pt x="206" y="50"/>
                    <a:pt x="206" y="63"/>
                  </a:cubicBezTo>
                  <a:cubicBezTo>
                    <a:pt x="206" y="77"/>
                    <a:pt x="201" y="90"/>
                    <a:pt x="192" y="99"/>
                  </a:cubicBezTo>
                  <a:cubicBezTo>
                    <a:pt x="182" y="109"/>
                    <a:pt x="169" y="114"/>
                    <a:pt x="156" y="114"/>
                  </a:cubicBezTo>
                  <a:cubicBezTo>
                    <a:pt x="148" y="114"/>
                    <a:pt x="140" y="112"/>
                    <a:pt x="133" y="109"/>
                  </a:cubicBezTo>
                  <a:cubicBezTo>
                    <a:pt x="125" y="133"/>
                    <a:pt x="101" y="151"/>
                    <a:pt x="75" y="151"/>
                  </a:cubicBezTo>
                  <a:cubicBezTo>
                    <a:pt x="41" y="151"/>
                    <a:pt x="13" y="123"/>
                    <a:pt x="13" y="89"/>
                  </a:cubicBezTo>
                  <a:cubicBezTo>
                    <a:pt x="13" y="55"/>
                    <a:pt x="41" y="27"/>
                    <a:pt x="75" y="27"/>
                  </a:cubicBezTo>
                  <a:cubicBezTo>
                    <a:pt x="88" y="27"/>
                    <a:pt x="101" y="32"/>
                    <a:pt x="111" y="39"/>
                  </a:cubicBezTo>
                  <a:cubicBezTo>
                    <a:pt x="113" y="35"/>
                    <a:pt x="116" y="31"/>
                    <a:pt x="120" y="27"/>
                  </a:cubicBezTo>
                  <a:cubicBezTo>
                    <a:pt x="129" y="18"/>
                    <a:pt x="142" y="12"/>
                    <a:pt x="156" y="12"/>
                  </a:cubicBezTo>
                  <a:moveTo>
                    <a:pt x="156" y="0"/>
                  </a:moveTo>
                  <a:cubicBezTo>
                    <a:pt x="139" y="0"/>
                    <a:pt x="122" y="6"/>
                    <a:pt x="111" y="18"/>
                  </a:cubicBezTo>
                  <a:cubicBezTo>
                    <a:pt x="109" y="19"/>
                    <a:pt x="108" y="21"/>
                    <a:pt x="107" y="22"/>
                  </a:cubicBezTo>
                  <a:cubicBezTo>
                    <a:pt x="97" y="17"/>
                    <a:pt x="86" y="14"/>
                    <a:pt x="75" y="14"/>
                  </a:cubicBezTo>
                  <a:cubicBezTo>
                    <a:pt x="34" y="14"/>
                    <a:pt x="0" y="49"/>
                    <a:pt x="0" y="89"/>
                  </a:cubicBezTo>
                  <a:cubicBezTo>
                    <a:pt x="0" y="130"/>
                    <a:pt x="34" y="164"/>
                    <a:pt x="75" y="164"/>
                  </a:cubicBezTo>
                  <a:cubicBezTo>
                    <a:pt x="102" y="164"/>
                    <a:pt x="127" y="149"/>
                    <a:pt x="140" y="125"/>
                  </a:cubicBezTo>
                  <a:cubicBezTo>
                    <a:pt x="145" y="126"/>
                    <a:pt x="150" y="127"/>
                    <a:pt x="156" y="127"/>
                  </a:cubicBezTo>
                  <a:cubicBezTo>
                    <a:pt x="172" y="127"/>
                    <a:pt x="189" y="120"/>
                    <a:pt x="201" y="108"/>
                  </a:cubicBezTo>
                  <a:cubicBezTo>
                    <a:pt x="213" y="97"/>
                    <a:pt x="219" y="80"/>
                    <a:pt x="219" y="63"/>
                  </a:cubicBezTo>
                  <a:cubicBezTo>
                    <a:pt x="219" y="47"/>
                    <a:pt x="213" y="30"/>
                    <a:pt x="201" y="18"/>
                  </a:cubicBezTo>
                  <a:cubicBezTo>
                    <a:pt x="189" y="6"/>
                    <a:pt x="172" y="0"/>
                    <a:pt x="15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ïṥ1iḋé"/>
            <p:cNvSpPr/>
            <p:nvPr/>
          </p:nvSpPr>
          <p:spPr bwMode="auto">
            <a:xfrm flipV="1">
              <a:off x="7084266" y="2168582"/>
              <a:ext cx="179192" cy="104981"/>
            </a:xfrm>
            <a:prstGeom prst="line">
              <a:avLst/>
            </a:prstGeom>
            <a:grpFill/>
            <a:ln w="82550" cap="rnd">
              <a:solidFill>
                <a:schemeClr val="accent1"/>
              </a:solidFill>
              <a:prstDash val="solid"/>
              <a:miter lim="800000"/>
            </a:ln>
          </p:spPr>
          <p:txBody>
            <a:bodyPr anchor="ctr"/>
            <a:lstStyle/>
            <a:p>
              <a:pPr algn="ctr"/>
            </a:p>
          </p:txBody>
        </p:sp>
        <p:sp>
          <p:nvSpPr>
            <p:cNvPr id="44" name="íšľïḓé"/>
            <p:cNvSpPr/>
            <p:nvPr/>
          </p:nvSpPr>
          <p:spPr bwMode="auto">
            <a:xfrm flipV="1">
              <a:off x="7286987" y="2597555"/>
              <a:ext cx="200912" cy="39820"/>
            </a:xfrm>
            <a:prstGeom prst="line">
              <a:avLst/>
            </a:prstGeom>
            <a:grpFill/>
            <a:ln w="82550" cap="rnd">
              <a:solidFill>
                <a:schemeClr val="accent1"/>
              </a:solidFill>
              <a:prstDash val="solid"/>
              <a:miter lim="800000"/>
            </a:ln>
          </p:spPr>
          <p:txBody>
            <a:bodyPr anchor="ctr"/>
            <a:lstStyle/>
            <a:p>
              <a:pPr algn="ctr"/>
            </a:p>
          </p:txBody>
        </p:sp>
        <p:sp>
          <p:nvSpPr>
            <p:cNvPr id="45" name="îṣḷîḓê"/>
            <p:cNvSpPr/>
            <p:nvPr/>
          </p:nvSpPr>
          <p:spPr bwMode="auto">
            <a:xfrm>
              <a:off x="7361197" y="3050059"/>
              <a:ext cx="204532" cy="25340"/>
            </a:xfrm>
            <a:prstGeom prst="line">
              <a:avLst/>
            </a:prstGeom>
            <a:grpFill/>
            <a:ln w="82550" cap="rnd">
              <a:solidFill>
                <a:schemeClr val="accent1"/>
              </a:solidFill>
              <a:prstDash val="solid"/>
              <a:miter lim="800000"/>
            </a:ln>
          </p:spPr>
          <p:txBody>
            <a:bodyPr anchor="ctr"/>
            <a:lstStyle/>
            <a:p>
              <a:pPr algn="ctr"/>
            </a:p>
          </p:txBody>
        </p:sp>
        <p:sp>
          <p:nvSpPr>
            <p:cNvPr id="46" name="ï$ľïďê"/>
            <p:cNvSpPr/>
            <p:nvPr/>
          </p:nvSpPr>
          <p:spPr bwMode="auto">
            <a:xfrm>
              <a:off x="7299657" y="3460931"/>
              <a:ext cx="186432" cy="88691"/>
            </a:xfrm>
            <a:prstGeom prst="line">
              <a:avLst/>
            </a:prstGeom>
            <a:grpFill/>
            <a:ln w="82550" cap="rnd">
              <a:solidFill>
                <a:schemeClr val="accent1"/>
              </a:solidFill>
              <a:prstDash val="solid"/>
              <a:miter lim="800000"/>
            </a:ln>
          </p:spPr>
          <p:txBody>
            <a:bodyPr anchor="ctr"/>
            <a:lstStyle/>
            <a:p>
              <a:pPr algn="ctr"/>
            </a:p>
          </p:txBody>
        </p:sp>
        <p:sp>
          <p:nvSpPr>
            <p:cNvPr id="47" name="íṥlîďé"/>
            <p:cNvSpPr/>
            <p:nvPr/>
          </p:nvSpPr>
          <p:spPr bwMode="auto">
            <a:xfrm flipH="1" flipV="1">
              <a:off x="4932162" y="2168582"/>
              <a:ext cx="177381" cy="104981"/>
            </a:xfrm>
            <a:prstGeom prst="line">
              <a:avLst/>
            </a:prstGeom>
            <a:grpFill/>
            <a:ln w="82550" cap="rnd">
              <a:solidFill>
                <a:schemeClr val="accent1"/>
              </a:solidFill>
              <a:prstDash val="solid"/>
              <a:miter lim="800000"/>
            </a:ln>
          </p:spPr>
          <p:txBody>
            <a:bodyPr anchor="ctr"/>
            <a:lstStyle/>
            <a:p>
              <a:pPr algn="ctr"/>
            </a:p>
          </p:txBody>
        </p:sp>
        <p:sp>
          <p:nvSpPr>
            <p:cNvPr id="48" name="ïṩḷíḓê"/>
            <p:cNvSpPr/>
            <p:nvPr/>
          </p:nvSpPr>
          <p:spPr bwMode="auto">
            <a:xfrm flipH="1" flipV="1">
              <a:off x="4704101" y="2597555"/>
              <a:ext cx="204532" cy="39820"/>
            </a:xfrm>
            <a:prstGeom prst="line">
              <a:avLst/>
            </a:prstGeom>
            <a:grpFill/>
            <a:ln w="82550" cap="rnd">
              <a:solidFill>
                <a:schemeClr val="accent1"/>
              </a:solidFill>
              <a:prstDash val="solid"/>
              <a:miter lim="800000"/>
            </a:ln>
          </p:spPr>
          <p:txBody>
            <a:bodyPr anchor="ctr"/>
            <a:lstStyle/>
            <a:p>
              <a:pPr algn="ctr"/>
            </a:p>
          </p:txBody>
        </p:sp>
        <p:sp>
          <p:nvSpPr>
            <p:cNvPr id="49" name="işlídé"/>
            <p:cNvSpPr/>
            <p:nvPr/>
          </p:nvSpPr>
          <p:spPr bwMode="auto">
            <a:xfrm flipH="1">
              <a:off x="4626271" y="3050059"/>
              <a:ext cx="208152" cy="25340"/>
            </a:xfrm>
            <a:prstGeom prst="line">
              <a:avLst/>
            </a:prstGeom>
            <a:grpFill/>
            <a:ln w="82550" cap="rnd">
              <a:solidFill>
                <a:schemeClr val="accent1"/>
              </a:solidFill>
              <a:prstDash val="solid"/>
              <a:miter lim="800000"/>
            </a:ln>
          </p:spPr>
          <p:txBody>
            <a:bodyPr anchor="ctr"/>
            <a:lstStyle/>
            <a:p>
              <a:pPr algn="ctr"/>
            </a:p>
          </p:txBody>
        </p:sp>
        <p:sp>
          <p:nvSpPr>
            <p:cNvPr id="50" name="íŝlíḋè"/>
            <p:cNvSpPr/>
            <p:nvPr/>
          </p:nvSpPr>
          <p:spPr bwMode="auto">
            <a:xfrm flipH="1">
              <a:off x="4707721" y="3460931"/>
              <a:ext cx="184621" cy="88691"/>
            </a:xfrm>
            <a:prstGeom prst="line">
              <a:avLst/>
            </a:prstGeom>
            <a:grpFill/>
            <a:ln w="82550" cap="rnd">
              <a:solidFill>
                <a:schemeClr val="accent1"/>
              </a:solidFill>
              <a:prstDash val="solid"/>
              <a:miter lim="800000"/>
            </a:ln>
          </p:spPr>
          <p:txBody>
            <a:bodyPr anchor="ctr"/>
            <a:lstStyle/>
            <a:p>
              <a:pPr algn="ctr"/>
            </a:p>
          </p:txBody>
        </p:sp>
        <p:sp>
          <p:nvSpPr>
            <p:cNvPr id="51" name="ïṧḷïḓé"/>
            <p:cNvSpPr/>
            <p:nvPr/>
          </p:nvSpPr>
          <p:spPr bwMode="auto">
            <a:xfrm>
              <a:off x="4908633" y="4923422"/>
              <a:ext cx="30771" cy="2588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2" name="iSļiďé"/>
            <p:cNvSpPr/>
            <p:nvPr/>
          </p:nvSpPr>
          <p:spPr bwMode="auto">
            <a:xfrm>
              <a:off x="5031714" y="4919802"/>
              <a:ext cx="213581" cy="266072"/>
            </a:xfrm>
            <a:custGeom>
              <a:avLst/>
              <a:gdLst>
                <a:gd name="T0" fmla="*/ 0 w 69"/>
                <a:gd name="T1" fmla="*/ 2 h 86"/>
                <a:gd name="T2" fmla="*/ 23 w 69"/>
                <a:gd name="T3" fmla="*/ 0 h 86"/>
                <a:gd name="T4" fmla="*/ 57 w 69"/>
                <a:gd name="T5" fmla="*/ 11 h 86"/>
                <a:gd name="T6" fmla="*/ 69 w 69"/>
                <a:gd name="T7" fmla="*/ 41 h 86"/>
                <a:gd name="T8" fmla="*/ 57 w 69"/>
                <a:gd name="T9" fmla="*/ 74 h 86"/>
                <a:gd name="T10" fmla="*/ 19 w 69"/>
                <a:gd name="T11" fmla="*/ 86 h 86"/>
                <a:gd name="T12" fmla="*/ 0 w 69"/>
                <a:gd name="T13" fmla="*/ 85 h 86"/>
                <a:gd name="T14" fmla="*/ 0 w 69"/>
                <a:gd name="T15" fmla="*/ 2 h 86"/>
                <a:gd name="T16" fmla="*/ 11 w 69"/>
                <a:gd name="T17" fmla="*/ 77 h 86"/>
                <a:gd name="T18" fmla="*/ 22 w 69"/>
                <a:gd name="T19" fmla="*/ 77 h 86"/>
                <a:gd name="T20" fmla="*/ 58 w 69"/>
                <a:gd name="T21" fmla="*/ 41 h 86"/>
                <a:gd name="T22" fmla="*/ 23 w 69"/>
                <a:gd name="T23" fmla="*/ 9 h 86"/>
                <a:gd name="T24" fmla="*/ 11 w 69"/>
                <a:gd name="T25" fmla="*/ 10 h 86"/>
                <a:gd name="T26" fmla="*/ 11 w 69"/>
                <a:gd name="T27" fmla="*/ 7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86">
                  <a:moveTo>
                    <a:pt x="0" y="2"/>
                  </a:moveTo>
                  <a:cubicBezTo>
                    <a:pt x="6" y="1"/>
                    <a:pt x="14" y="0"/>
                    <a:pt x="23" y="0"/>
                  </a:cubicBezTo>
                  <a:cubicBezTo>
                    <a:pt x="39" y="0"/>
                    <a:pt x="50" y="4"/>
                    <a:pt x="57" y="11"/>
                  </a:cubicBezTo>
                  <a:cubicBezTo>
                    <a:pt x="65" y="17"/>
                    <a:pt x="69" y="27"/>
                    <a:pt x="69" y="41"/>
                  </a:cubicBezTo>
                  <a:cubicBezTo>
                    <a:pt x="69" y="55"/>
                    <a:pt x="65" y="66"/>
                    <a:pt x="57" y="74"/>
                  </a:cubicBezTo>
                  <a:cubicBezTo>
                    <a:pt x="49" y="82"/>
                    <a:pt x="36" y="86"/>
                    <a:pt x="19" y="86"/>
                  </a:cubicBezTo>
                  <a:cubicBezTo>
                    <a:pt x="12" y="86"/>
                    <a:pt x="5" y="86"/>
                    <a:pt x="0" y="85"/>
                  </a:cubicBezTo>
                  <a:lnTo>
                    <a:pt x="0" y="2"/>
                  </a:lnTo>
                  <a:close/>
                  <a:moveTo>
                    <a:pt x="11" y="77"/>
                  </a:moveTo>
                  <a:cubicBezTo>
                    <a:pt x="13" y="77"/>
                    <a:pt x="17" y="77"/>
                    <a:pt x="22" y="77"/>
                  </a:cubicBezTo>
                  <a:cubicBezTo>
                    <a:pt x="45" y="77"/>
                    <a:pt x="58" y="64"/>
                    <a:pt x="58" y="41"/>
                  </a:cubicBezTo>
                  <a:cubicBezTo>
                    <a:pt x="58" y="21"/>
                    <a:pt x="46" y="9"/>
                    <a:pt x="23" y="9"/>
                  </a:cubicBezTo>
                  <a:cubicBezTo>
                    <a:pt x="18" y="9"/>
                    <a:pt x="13" y="9"/>
                    <a:pt x="11" y="10"/>
                  </a:cubicBezTo>
                  <a:lnTo>
                    <a:pt x="11"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íŝḻïde"/>
            <p:cNvSpPr/>
            <p:nvPr/>
          </p:nvSpPr>
          <p:spPr bwMode="auto">
            <a:xfrm>
              <a:off x="5319505" y="4923422"/>
              <a:ext cx="148421" cy="258832"/>
            </a:xfrm>
            <a:custGeom>
              <a:avLst/>
              <a:gdLst>
                <a:gd name="T0" fmla="*/ 75 w 82"/>
                <a:gd name="T1" fmla="*/ 76 h 143"/>
                <a:gd name="T2" fmla="*/ 19 w 82"/>
                <a:gd name="T3" fmla="*/ 76 h 143"/>
                <a:gd name="T4" fmla="*/ 19 w 82"/>
                <a:gd name="T5" fmla="*/ 128 h 143"/>
                <a:gd name="T6" fmla="*/ 82 w 82"/>
                <a:gd name="T7" fmla="*/ 128 h 143"/>
                <a:gd name="T8" fmla="*/ 82 w 82"/>
                <a:gd name="T9" fmla="*/ 143 h 143"/>
                <a:gd name="T10" fmla="*/ 0 w 82"/>
                <a:gd name="T11" fmla="*/ 143 h 143"/>
                <a:gd name="T12" fmla="*/ 0 w 82"/>
                <a:gd name="T13" fmla="*/ 0 h 143"/>
                <a:gd name="T14" fmla="*/ 78 w 82"/>
                <a:gd name="T15" fmla="*/ 0 h 143"/>
                <a:gd name="T16" fmla="*/ 78 w 82"/>
                <a:gd name="T17" fmla="*/ 15 h 143"/>
                <a:gd name="T18" fmla="*/ 19 w 82"/>
                <a:gd name="T19" fmla="*/ 15 h 143"/>
                <a:gd name="T20" fmla="*/ 19 w 82"/>
                <a:gd name="T21" fmla="*/ 61 h 143"/>
                <a:gd name="T22" fmla="*/ 75 w 82"/>
                <a:gd name="T23" fmla="*/ 61 h 143"/>
                <a:gd name="T24" fmla="*/ 75 w 82"/>
                <a:gd name="T25" fmla="*/ 7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43">
                  <a:moveTo>
                    <a:pt x="75" y="76"/>
                  </a:moveTo>
                  <a:lnTo>
                    <a:pt x="19" y="76"/>
                  </a:lnTo>
                  <a:lnTo>
                    <a:pt x="19" y="128"/>
                  </a:lnTo>
                  <a:lnTo>
                    <a:pt x="82" y="128"/>
                  </a:lnTo>
                  <a:lnTo>
                    <a:pt x="82" y="143"/>
                  </a:lnTo>
                  <a:lnTo>
                    <a:pt x="0" y="143"/>
                  </a:lnTo>
                  <a:lnTo>
                    <a:pt x="0" y="0"/>
                  </a:lnTo>
                  <a:lnTo>
                    <a:pt x="78" y="0"/>
                  </a:lnTo>
                  <a:lnTo>
                    <a:pt x="78" y="15"/>
                  </a:lnTo>
                  <a:lnTo>
                    <a:pt x="19" y="15"/>
                  </a:lnTo>
                  <a:lnTo>
                    <a:pt x="19" y="61"/>
                  </a:lnTo>
                  <a:lnTo>
                    <a:pt x="75" y="61"/>
                  </a:lnTo>
                  <a:lnTo>
                    <a:pt x="7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ïṩḻîḑê"/>
            <p:cNvSpPr/>
            <p:nvPr/>
          </p:nvSpPr>
          <p:spPr bwMode="auto">
            <a:xfrm>
              <a:off x="5524037" y="4923422"/>
              <a:ext cx="215392" cy="258832"/>
            </a:xfrm>
            <a:custGeom>
              <a:avLst/>
              <a:gdLst>
                <a:gd name="T0" fmla="*/ 20 w 70"/>
                <a:gd name="T1" fmla="*/ 58 h 84"/>
                <a:gd name="T2" fmla="*/ 11 w 70"/>
                <a:gd name="T3" fmla="*/ 84 h 84"/>
                <a:gd name="T4" fmla="*/ 0 w 70"/>
                <a:gd name="T5" fmla="*/ 84 h 84"/>
                <a:gd name="T6" fmla="*/ 28 w 70"/>
                <a:gd name="T7" fmla="*/ 0 h 84"/>
                <a:gd name="T8" fmla="*/ 42 w 70"/>
                <a:gd name="T9" fmla="*/ 0 h 84"/>
                <a:gd name="T10" fmla="*/ 70 w 70"/>
                <a:gd name="T11" fmla="*/ 84 h 84"/>
                <a:gd name="T12" fmla="*/ 59 w 70"/>
                <a:gd name="T13" fmla="*/ 84 h 84"/>
                <a:gd name="T14" fmla="*/ 50 w 70"/>
                <a:gd name="T15" fmla="*/ 58 h 84"/>
                <a:gd name="T16" fmla="*/ 20 w 70"/>
                <a:gd name="T17" fmla="*/ 58 h 84"/>
                <a:gd name="T18" fmla="*/ 47 w 70"/>
                <a:gd name="T19" fmla="*/ 49 h 84"/>
                <a:gd name="T20" fmla="*/ 39 w 70"/>
                <a:gd name="T21" fmla="*/ 25 h 84"/>
                <a:gd name="T22" fmla="*/ 35 w 70"/>
                <a:gd name="T23" fmla="*/ 9 h 84"/>
                <a:gd name="T24" fmla="*/ 35 w 70"/>
                <a:gd name="T25" fmla="*/ 9 h 84"/>
                <a:gd name="T26" fmla="*/ 30 w 70"/>
                <a:gd name="T27" fmla="*/ 25 h 84"/>
                <a:gd name="T28" fmla="*/ 22 w 70"/>
                <a:gd name="T29" fmla="*/ 49 h 84"/>
                <a:gd name="T30" fmla="*/ 47 w 70"/>
                <a:gd name="T31" fmla="*/ 4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84">
                  <a:moveTo>
                    <a:pt x="20" y="58"/>
                  </a:moveTo>
                  <a:cubicBezTo>
                    <a:pt x="11" y="84"/>
                    <a:pt x="11" y="84"/>
                    <a:pt x="11" y="84"/>
                  </a:cubicBezTo>
                  <a:cubicBezTo>
                    <a:pt x="0" y="84"/>
                    <a:pt x="0" y="84"/>
                    <a:pt x="0" y="84"/>
                  </a:cubicBezTo>
                  <a:cubicBezTo>
                    <a:pt x="28" y="0"/>
                    <a:pt x="28" y="0"/>
                    <a:pt x="28" y="0"/>
                  </a:cubicBezTo>
                  <a:cubicBezTo>
                    <a:pt x="42" y="0"/>
                    <a:pt x="42" y="0"/>
                    <a:pt x="42" y="0"/>
                  </a:cubicBezTo>
                  <a:cubicBezTo>
                    <a:pt x="70" y="84"/>
                    <a:pt x="70" y="84"/>
                    <a:pt x="70" y="84"/>
                  </a:cubicBezTo>
                  <a:cubicBezTo>
                    <a:pt x="59" y="84"/>
                    <a:pt x="59" y="84"/>
                    <a:pt x="59" y="84"/>
                  </a:cubicBezTo>
                  <a:cubicBezTo>
                    <a:pt x="50" y="58"/>
                    <a:pt x="50" y="58"/>
                    <a:pt x="50" y="58"/>
                  </a:cubicBezTo>
                  <a:lnTo>
                    <a:pt x="20" y="58"/>
                  </a:lnTo>
                  <a:close/>
                  <a:moveTo>
                    <a:pt x="47" y="49"/>
                  </a:moveTo>
                  <a:cubicBezTo>
                    <a:pt x="39" y="25"/>
                    <a:pt x="39" y="25"/>
                    <a:pt x="39" y="25"/>
                  </a:cubicBezTo>
                  <a:cubicBezTo>
                    <a:pt x="37" y="19"/>
                    <a:pt x="36" y="14"/>
                    <a:pt x="35" y="9"/>
                  </a:cubicBezTo>
                  <a:cubicBezTo>
                    <a:pt x="35" y="9"/>
                    <a:pt x="35" y="9"/>
                    <a:pt x="35" y="9"/>
                  </a:cubicBezTo>
                  <a:cubicBezTo>
                    <a:pt x="33" y="14"/>
                    <a:pt x="32" y="19"/>
                    <a:pt x="30" y="25"/>
                  </a:cubicBezTo>
                  <a:cubicBezTo>
                    <a:pt x="22" y="49"/>
                    <a:pt x="22" y="49"/>
                    <a:pt x="22" y="49"/>
                  </a:cubicBezTo>
                  <a:lnTo>
                    <a:pt x="47"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îṥ1îḍè"/>
            <p:cNvSpPr/>
            <p:nvPr/>
          </p:nvSpPr>
          <p:spPr bwMode="auto">
            <a:xfrm>
              <a:off x="5797348" y="4916182"/>
              <a:ext cx="159281" cy="271502"/>
            </a:xfrm>
            <a:custGeom>
              <a:avLst/>
              <a:gdLst>
                <a:gd name="T0" fmla="*/ 2 w 51"/>
                <a:gd name="T1" fmla="*/ 73 h 88"/>
                <a:gd name="T2" fmla="*/ 22 w 51"/>
                <a:gd name="T3" fmla="*/ 78 h 88"/>
                <a:gd name="T4" fmla="*/ 40 w 51"/>
                <a:gd name="T5" fmla="*/ 64 h 88"/>
                <a:gd name="T6" fmla="*/ 24 w 51"/>
                <a:gd name="T7" fmla="*/ 47 h 88"/>
                <a:gd name="T8" fmla="*/ 1 w 51"/>
                <a:gd name="T9" fmla="*/ 23 h 88"/>
                <a:gd name="T10" fmla="*/ 29 w 51"/>
                <a:gd name="T11" fmla="*/ 0 h 88"/>
                <a:gd name="T12" fmla="*/ 47 w 51"/>
                <a:gd name="T13" fmla="*/ 4 h 88"/>
                <a:gd name="T14" fmla="*/ 44 w 51"/>
                <a:gd name="T15" fmla="*/ 13 h 88"/>
                <a:gd name="T16" fmla="*/ 28 w 51"/>
                <a:gd name="T17" fmla="*/ 9 h 88"/>
                <a:gd name="T18" fmla="*/ 12 w 51"/>
                <a:gd name="T19" fmla="*/ 22 h 88"/>
                <a:gd name="T20" fmla="*/ 29 w 51"/>
                <a:gd name="T21" fmla="*/ 38 h 88"/>
                <a:gd name="T22" fmla="*/ 51 w 51"/>
                <a:gd name="T23" fmla="*/ 63 h 88"/>
                <a:gd name="T24" fmla="*/ 21 w 51"/>
                <a:gd name="T25" fmla="*/ 88 h 88"/>
                <a:gd name="T26" fmla="*/ 0 w 51"/>
                <a:gd name="T27" fmla="*/ 82 h 88"/>
                <a:gd name="T28" fmla="*/ 2 w 51"/>
                <a:gd name="T29"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88">
                  <a:moveTo>
                    <a:pt x="2" y="73"/>
                  </a:moveTo>
                  <a:cubicBezTo>
                    <a:pt x="7" y="76"/>
                    <a:pt x="14" y="78"/>
                    <a:pt x="22" y="78"/>
                  </a:cubicBezTo>
                  <a:cubicBezTo>
                    <a:pt x="33" y="78"/>
                    <a:pt x="40" y="73"/>
                    <a:pt x="40" y="64"/>
                  </a:cubicBezTo>
                  <a:cubicBezTo>
                    <a:pt x="40" y="56"/>
                    <a:pt x="35" y="52"/>
                    <a:pt x="24" y="47"/>
                  </a:cubicBezTo>
                  <a:cubicBezTo>
                    <a:pt x="10" y="42"/>
                    <a:pt x="1" y="35"/>
                    <a:pt x="1" y="23"/>
                  </a:cubicBezTo>
                  <a:cubicBezTo>
                    <a:pt x="1" y="10"/>
                    <a:pt x="12" y="0"/>
                    <a:pt x="29" y="0"/>
                  </a:cubicBezTo>
                  <a:cubicBezTo>
                    <a:pt x="37" y="0"/>
                    <a:pt x="44" y="2"/>
                    <a:pt x="47" y="4"/>
                  </a:cubicBezTo>
                  <a:cubicBezTo>
                    <a:pt x="44" y="13"/>
                    <a:pt x="44" y="13"/>
                    <a:pt x="44" y="13"/>
                  </a:cubicBezTo>
                  <a:cubicBezTo>
                    <a:pt x="42" y="12"/>
                    <a:pt x="36" y="9"/>
                    <a:pt x="28" y="9"/>
                  </a:cubicBezTo>
                  <a:cubicBezTo>
                    <a:pt x="17" y="9"/>
                    <a:pt x="12" y="16"/>
                    <a:pt x="12" y="22"/>
                  </a:cubicBezTo>
                  <a:cubicBezTo>
                    <a:pt x="12" y="30"/>
                    <a:pt x="18" y="34"/>
                    <a:pt x="29" y="38"/>
                  </a:cubicBezTo>
                  <a:cubicBezTo>
                    <a:pt x="44" y="44"/>
                    <a:pt x="51" y="51"/>
                    <a:pt x="51" y="63"/>
                  </a:cubicBezTo>
                  <a:cubicBezTo>
                    <a:pt x="51" y="76"/>
                    <a:pt x="41" y="88"/>
                    <a:pt x="21" y="88"/>
                  </a:cubicBezTo>
                  <a:cubicBezTo>
                    <a:pt x="13" y="88"/>
                    <a:pt x="4" y="85"/>
                    <a:pt x="0" y="82"/>
                  </a:cubicBezTo>
                  <a:lnTo>
                    <a:pt x="2" y="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îSlïďe"/>
            <p:cNvSpPr/>
            <p:nvPr/>
          </p:nvSpPr>
          <p:spPr bwMode="auto">
            <a:xfrm>
              <a:off x="6019980" y="4916182"/>
              <a:ext cx="157471" cy="271502"/>
            </a:xfrm>
            <a:custGeom>
              <a:avLst/>
              <a:gdLst>
                <a:gd name="T0" fmla="*/ 2 w 51"/>
                <a:gd name="T1" fmla="*/ 73 h 88"/>
                <a:gd name="T2" fmla="*/ 22 w 51"/>
                <a:gd name="T3" fmla="*/ 78 h 88"/>
                <a:gd name="T4" fmla="*/ 40 w 51"/>
                <a:gd name="T5" fmla="*/ 64 h 88"/>
                <a:gd name="T6" fmla="*/ 24 w 51"/>
                <a:gd name="T7" fmla="*/ 47 h 88"/>
                <a:gd name="T8" fmla="*/ 1 w 51"/>
                <a:gd name="T9" fmla="*/ 23 h 88"/>
                <a:gd name="T10" fmla="*/ 29 w 51"/>
                <a:gd name="T11" fmla="*/ 0 h 88"/>
                <a:gd name="T12" fmla="*/ 47 w 51"/>
                <a:gd name="T13" fmla="*/ 4 h 88"/>
                <a:gd name="T14" fmla="*/ 44 w 51"/>
                <a:gd name="T15" fmla="*/ 13 h 88"/>
                <a:gd name="T16" fmla="*/ 28 w 51"/>
                <a:gd name="T17" fmla="*/ 9 h 88"/>
                <a:gd name="T18" fmla="*/ 12 w 51"/>
                <a:gd name="T19" fmla="*/ 22 h 88"/>
                <a:gd name="T20" fmla="*/ 29 w 51"/>
                <a:gd name="T21" fmla="*/ 38 h 88"/>
                <a:gd name="T22" fmla="*/ 51 w 51"/>
                <a:gd name="T23" fmla="*/ 63 h 88"/>
                <a:gd name="T24" fmla="*/ 21 w 51"/>
                <a:gd name="T25" fmla="*/ 88 h 88"/>
                <a:gd name="T26" fmla="*/ 0 w 51"/>
                <a:gd name="T27" fmla="*/ 82 h 88"/>
                <a:gd name="T28" fmla="*/ 2 w 51"/>
                <a:gd name="T29"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88">
                  <a:moveTo>
                    <a:pt x="2" y="73"/>
                  </a:moveTo>
                  <a:cubicBezTo>
                    <a:pt x="7" y="76"/>
                    <a:pt x="14" y="78"/>
                    <a:pt x="22" y="78"/>
                  </a:cubicBezTo>
                  <a:cubicBezTo>
                    <a:pt x="33" y="78"/>
                    <a:pt x="40" y="73"/>
                    <a:pt x="40" y="64"/>
                  </a:cubicBezTo>
                  <a:cubicBezTo>
                    <a:pt x="40" y="56"/>
                    <a:pt x="35" y="52"/>
                    <a:pt x="24" y="47"/>
                  </a:cubicBezTo>
                  <a:cubicBezTo>
                    <a:pt x="10" y="42"/>
                    <a:pt x="1" y="35"/>
                    <a:pt x="1" y="23"/>
                  </a:cubicBezTo>
                  <a:cubicBezTo>
                    <a:pt x="1" y="10"/>
                    <a:pt x="12" y="0"/>
                    <a:pt x="29" y="0"/>
                  </a:cubicBezTo>
                  <a:cubicBezTo>
                    <a:pt x="37" y="0"/>
                    <a:pt x="44" y="2"/>
                    <a:pt x="47" y="4"/>
                  </a:cubicBezTo>
                  <a:cubicBezTo>
                    <a:pt x="44" y="13"/>
                    <a:pt x="44" y="13"/>
                    <a:pt x="44" y="13"/>
                  </a:cubicBezTo>
                  <a:cubicBezTo>
                    <a:pt x="42" y="12"/>
                    <a:pt x="36" y="9"/>
                    <a:pt x="28" y="9"/>
                  </a:cubicBezTo>
                  <a:cubicBezTo>
                    <a:pt x="17" y="9"/>
                    <a:pt x="12" y="16"/>
                    <a:pt x="12" y="22"/>
                  </a:cubicBezTo>
                  <a:cubicBezTo>
                    <a:pt x="12" y="30"/>
                    <a:pt x="18" y="34"/>
                    <a:pt x="29" y="38"/>
                  </a:cubicBezTo>
                  <a:cubicBezTo>
                    <a:pt x="44" y="44"/>
                    <a:pt x="51" y="51"/>
                    <a:pt x="51" y="63"/>
                  </a:cubicBezTo>
                  <a:cubicBezTo>
                    <a:pt x="51" y="76"/>
                    <a:pt x="41" y="88"/>
                    <a:pt x="21" y="88"/>
                  </a:cubicBezTo>
                  <a:cubicBezTo>
                    <a:pt x="13" y="88"/>
                    <a:pt x="4" y="85"/>
                    <a:pt x="0" y="82"/>
                  </a:cubicBezTo>
                  <a:lnTo>
                    <a:pt x="2" y="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ïşḷiḋé"/>
            <p:cNvSpPr/>
            <p:nvPr/>
          </p:nvSpPr>
          <p:spPr bwMode="auto">
            <a:xfrm>
              <a:off x="6224510" y="4923422"/>
              <a:ext cx="195482" cy="258832"/>
            </a:xfrm>
            <a:custGeom>
              <a:avLst/>
              <a:gdLst>
                <a:gd name="T0" fmla="*/ 44 w 108"/>
                <a:gd name="T1" fmla="*/ 15 h 143"/>
                <a:gd name="T2" fmla="*/ 0 w 108"/>
                <a:gd name="T3" fmla="*/ 15 h 143"/>
                <a:gd name="T4" fmla="*/ 0 w 108"/>
                <a:gd name="T5" fmla="*/ 0 h 143"/>
                <a:gd name="T6" fmla="*/ 108 w 108"/>
                <a:gd name="T7" fmla="*/ 0 h 143"/>
                <a:gd name="T8" fmla="*/ 108 w 108"/>
                <a:gd name="T9" fmla="*/ 15 h 143"/>
                <a:gd name="T10" fmla="*/ 63 w 108"/>
                <a:gd name="T11" fmla="*/ 15 h 143"/>
                <a:gd name="T12" fmla="*/ 63 w 108"/>
                <a:gd name="T13" fmla="*/ 143 h 143"/>
                <a:gd name="T14" fmla="*/ 44 w 108"/>
                <a:gd name="T15" fmla="*/ 143 h 143"/>
                <a:gd name="T16" fmla="*/ 44 w 108"/>
                <a:gd name="T17" fmla="*/ 1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43">
                  <a:moveTo>
                    <a:pt x="44" y="15"/>
                  </a:moveTo>
                  <a:lnTo>
                    <a:pt x="0" y="15"/>
                  </a:lnTo>
                  <a:lnTo>
                    <a:pt x="0" y="0"/>
                  </a:lnTo>
                  <a:lnTo>
                    <a:pt x="108" y="0"/>
                  </a:lnTo>
                  <a:lnTo>
                    <a:pt x="108" y="15"/>
                  </a:lnTo>
                  <a:lnTo>
                    <a:pt x="63" y="15"/>
                  </a:lnTo>
                  <a:lnTo>
                    <a:pt x="63" y="143"/>
                  </a:lnTo>
                  <a:lnTo>
                    <a:pt x="44" y="143"/>
                  </a:lnTo>
                  <a:lnTo>
                    <a:pt x="4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íş1îďè"/>
            <p:cNvSpPr/>
            <p:nvPr/>
          </p:nvSpPr>
          <p:spPr bwMode="auto">
            <a:xfrm>
              <a:off x="6452571" y="4916182"/>
              <a:ext cx="238922" cy="271502"/>
            </a:xfrm>
            <a:custGeom>
              <a:avLst/>
              <a:gdLst>
                <a:gd name="T0" fmla="*/ 77 w 77"/>
                <a:gd name="T1" fmla="*/ 43 h 88"/>
                <a:gd name="T2" fmla="*/ 38 w 77"/>
                <a:gd name="T3" fmla="*/ 88 h 88"/>
                <a:gd name="T4" fmla="*/ 0 w 77"/>
                <a:gd name="T5" fmla="*/ 45 h 88"/>
                <a:gd name="T6" fmla="*/ 39 w 77"/>
                <a:gd name="T7" fmla="*/ 0 h 88"/>
                <a:gd name="T8" fmla="*/ 77 w 77"/>
                <a:gd name="T9" fmla="*/ 43 h 88"/>
                <a:gd name="T10" fmla="*/ 11 w 77"/>
                <a:gd name="T11" fmla="*/ 44 h 88"/>
                <a:gd name="T12" fmla="*/ 38 w 77"/>
                <a:gd name="T13" fmla="*/ 79 h 88"/>
                <a:gd name="T14" fmla="*/ 66 w 77"/>
                <a:gd name="T15" fmla="*/ 44 h 88"/>
                <a:gd name="T16" fmla="*/ 39 w 77"/>
                <a:gd name="T17" fmla="*/ 9 h 88"/>
                <a:gd name="T18" fmla="*/ 11 w 77"/>
                <a:gd name="T19"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88">
                  <a:moveTo>
                    <a:pt x="77" y="43"/>
                  </a:moveTo>
                  <a:cubicBezTo>
                    <a:pt x="77" y="72"/>
                    <a:pt x="59" y="88"/>
                    <a:pt x="38" y="88"/>
                  </a:cubicBezTo>
                  <a:cubicBezTo>
                    <a:pt x="15" y="88"/>
                    <a:pt x="0" y="70"/>
                    <a:pt x="0" y="45"/>
                  </a:cubicBezTo>
                  <a:cubicBezTo>
                    <a:pt x="0" y="18"/>
                    <a:pt x="16" y="0"/>
                    <a:pt x="39" y="0"/>
                  </a:cubicBezTo>
                  <a:cubicBezTo>
                    <a:pt x="62" y="0"/>
                    <a:pt x="77" y="18"/>
                    <a:pt x="77" y="43"/>
                  </a:cubicBezTo>
                  <a:close/>
                  <a:moveTo>
                    <a:pt x="11" y="44"/>
                  </a:moveTo>
                  <a:cubicBezTo>
                    <a:pt x="11" y="63"/>
                    <a:pt x="21" y="79"/>
                    <a:pt x="38" y="79"/>
                  </a:cubicBezTo>
                  <a:cubicBezTo>
                    <a:pt x="56" y="79"/>
                    <a:pt x="66" y="63"/>
                    <a:pt x="66" y="44"/>
                  </a:cubicBezTo>
                  <a:cubicBezTo>
                    <a:pt x="66" y="27"/>
                    <a:pt x="57" y="9"/>
                    <a:pt x="39" y="9"/>
                  </a:cubicBezTo>
                  <a:cubicBezTo>
                    <a:pt x="21" y="9"/>
                    <a:pt x="11" y="26"/>
                    <a:pt x="1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ïṥļiḋê"/>
            <p:cNvSpPr/>
            <p:nvPr/>
          </p:nvSpPr>
          <p:spPr bwMode="auto">
            <a:xfrm>
              <a:off x="6765704" y="4919802"/>
              <a:ext cx="170141" cy="262452"/>
            </a:xfrm>
            <a:custGeom>
              <a:avLst/>
              <a:gdLst>
                <a:gd name="T0" fmla="*/ 0 w 55"/>
                <a:gd name="T1" fmla="*/ 2 h 85"/>
                <a:gd name="T2" fmla="*/ 21 w 55"/>
                <a:gd name="T3" fmla="*/ 0 h 85"/>
                <a:gd name="T4" fmla="*/ 46 w 55"/>
                <a:gd name="T5" fmla="*/ 7 h 85"/>
                <a:gd name="T6" fmla="*/ 52 w 55"/>
                <a:gd name="T7" fmla="*/ 23 h 85"/>
                <a:gd name="T8" fmla="*/ 36 w 55"/>
                <a:gd name="T9" fmla="*/ 45 h 85"/>
                <a:gd name="T10" fmla="*/ 36 w 55"/>
                <a:gd name="T11" fmla="*/ 45 h 85"/>
                <a:gd name="T12" fmla="*/ 49 w 55"/>
                <a:gd name="T13" fmla="*/ 62 h 85"/>
                <a:gd name="T14" fmla="*/ 55 w 55"/>
                <a:gd name="T15" fmla="*/ 85 h 85"/>
                <a:gd name="T16" fmla="*/ 44 w 55"/>
                <a:gd name="T17" fmla="*/ 85 h 85"/>
                <a:gd name="T18" fmla="*/ 39 w 55"/>
                <a:gd name="T19" fmla="*/ 65 h 85"/>
                <a:gd name="T20" fmla="*/ 22 w 55"/>
                <a:gd name="T21" fmla="*/ 49 h 85"/>
                <a:gd name="T22" fmla="*/ 11 w 55"/>
                <a:gd name="T23" fmla="*/ 49 h 85"/>
                <a:gd name="T24" fmla="*/ 11 w 55"/>
                <a:gd name="T25" fmla="*/ 85 h 85"/>
                <a:gd name="T26" fmla="*/ 0 w 55"/>
                <a:gd name="T27" fmla="*/ 85 h 85"/>
                <a:gd name="T28" fmla="*/ 0 w 55"/>
                <a:gd name="T29" fmla="*/ 2 h 85"/>
                <a:gd name="T30" fmla="*/ 11 w 55"/>
                <a:gd name="T31" fmla="*/ 40 h 85"/>
                <a:gd name="T32" fmla="*/ 22 w 55"/>
                <a:gd name="T33" fmla="*/ 40 h 85"/>
                <a:gd name="T34" fmla="*/ 42 w 55"/>
                <a:gd name="T35" fmla="*/ 24 h 85"/>
                <a:gd name="T36" fmla="*/ 22 w 55"/>
                <a:gd name="T37" fmla="*/ 8 h 85"/>
                <a:gd name="T38" fmla="*/ 11 w 55"/>
                <a:gd name="T39" fmla="*/ 9 h 85"/>
                <a:gd name="T40" fmla="*/ 11 w 55"/>
                <a:gd name="T41"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85">
                  <a:moveTo>
                    <a:pt x="0" y="2"/>
                  </a:moveTo>
                  <a:cubicBezTo>
                    <a:pt x="6" y="1"/>
                    <a:pt x="14" y="0"/>
                    <a:pt x="21" y="0"/>
                  </a:cubicBezTo>
                  <a:cubicBezTo>
                    <a:pt x="33" y="0"/>
                    <a:pt x="41" y="2"/>
                    <a:pt x="46" y="7"/>
                  </a:cubicBezTo>
                  <a:cubicBezTo>
                    <a:pt x="50" y="11"/>
                    <a:pt x="52" y="16"/>
                    <a:pt x="52" y="23"/>
                  </a:cubicBezTo>
                  <a:cubicBezTo>
                    <a:pt x="52" y="34"/>
                    <a:pt x="45" y="42"/>
                    <a:pt x="36" y="45"/>
                  </a:cubicBezTo>
                  <a:cubicBezTo>
                    <a:pt x="36" y="45"/>
                    <a:pt x="36" y="45"/>
                    <a:pt x="36" y="45"/>
                  </a:cubicBezTo>
                  <a:cubicBezTo>
                    <a:pt x="43" y="47"/>
                    <a:pt x="47" y="53"/>
                    <a:pt x="49" y="62"/>
                  </a:cubicBezTo>
                  <a:cubicBezTo>
                    <a:pt x="52" y="74"/>
                    <a:pt x="54" y="82"/>
                    <a:pt x="55" y="85"/>
                  </a:cubicBezTo>
                  <a:cubicBezTo>
                    <a:pt x="44" y="85"/>
                    <a:pt x="44" y="85"/>
                    <a:pt x="44" y="85"/>
                  </a:cubicBezTo>
                  <a:cubicBezTo>
                    <a:pt x="43" y="83"/>
                    <a:pt x="41" y="76"/>
                    <a:pt x="39" y="65"/>
                  </a:cubicBezTo>
                  <a:cubicBezTo>
                    <a:pt x="36" y="53"/>
                    <a:pt x="31" y="49"/>
                    <a:pt x="22" y="49"/>
                  </a:cubicBezTo>
                  <a:cubicBezTo>
                    <a:pt x="11" y="49"/>
                    <a:pt x="11" y="49"/>
                    <a:pt x="11" y="49"/>
                  </a:cubicBezTo>
                  <a:cubicBezTo>
                    <a:pt x="11" y="85"/>
                    <a:pt x="11" y="85"/>
                    <a:pt x="11" y="85"/>
                  </a:cubicBezTo>
                  <a:cubicBezTo>
                    <a:pt x="0" y="85"/>
                    <a:pt x="0" y="85"/>
                    <a:pt x="0" y="85"/>
                  </a:cubicBezTo>
                  <a:lnTo>
                    <a:pt x="0" y="2"/>
                  </a:lnTo>
                  <a:close/>
                  <a:moveTo>
                    <a:pt x="11" y="40"/>
                  </a:moveTo>
                  <a:cubicBezTo>
                    <a:pt x="22" y="40"/>
                    <a:pt x="22" y="40"/>
                    <a:pt x="22" y="40"/>
                  </a:cubicBezTo>
                  <a:cubicBezTo>
                    <a:pt x="34" y="40"/>
                    <a:pt x="42" y="34"/>
                    <a:pt x="42" y="24"/>
                  </a:cubicBezTo>
                  <a:cubicBezTo>
                    <a:pt x="42" y="13"/>
                    <a:pt x="34" y="9"/>
                    <a:pt x="22" y="8"/>
                  </a:cubicBezTo>
                  <a:cubicBezTo>
                    <a:pt x="17" y="8"/>
                    <a:pt x="13" y="9"/>
                    <a:pt x="11" y="9"/>
                  </a:cubicBezTo>
                  <a:lnTo>
                    <a:pt x="11"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îSlïde"/>
            <p:cNvSpPr/>
            <p:nvPr/>
          </p:nvSpPr>
          <p:spPr bwMode="auto">
            <a:xfrm>
              <a:off x="7001006" y="4923422"/>
              <a:ext cx="264262" cy="258832"/>
            </a:xfrm>
            <a:custGeom>
              <a:avLst/>
              <a:gdLst>
                <a:gd name="T0" fmla="*/ 73 w 86"/>
                <a:gd name="T1" fmla="*/ 47 h 84"/>
                <a:gd name="T2" fmla="*/ 72 w 86"/>
                <a:gd name="T3" fmla="*/ 11 h 84"/>
                <a:gd name="T4" fmla="*/ 72 w 86"/>
                <a:gd name="T5" fmla="*/ 11 h 84"/>
                <a:gd name="T6" fmla="*/ 61 w 86"/>
                <a:gd name="T7" fmla="*/ 43 h 84"/>
                <a:gd name="T8" fmla="*/ 46 w 86"/>
                <a:gd name="T9" fmla="*/ 84 h 84"/>
                <a:gd name="T10" fmla="*/ 38 w 86"/>
                <a:gd name="T11" fmla="*/ 84 h 84"/>
                <a:gd name="T12" fmla="*/ 24 w 86"/>
                <a:gd name="T13" fmla="*/ 43 h 84"/>
                <a:gd name="T14" fmla="*/ 14 w 86"/>
                <a:gd name="T15" fmla="*/ 11 h 84"/>
                <a:gd name="T16" fmla="*/ 14 w 86"/>
                <a:gd name="T17" fmla="*/ 11 h 84"/>
                <a:gd name="T18" fmla="*/ 12 w 86"/>
                <a:gd name="T19" fmla="*/ 48 h 84"/>
                <a:gd name="T20" fmla="*/ 10 w 86"/>
                <a:gd name="T21" fmla="*/ 84 h 84"/>
                <a:gd name="T22" fmla="*/ 0 w 86"/>
                <a:gd name="T23" fmla="*/ 84 h 84"/>
                <a:gd name="T24" fmla="*/ 6 w 86"/>
                <a:gd name="T25" fmla="*/ 0 h 84"/>
                <a:gd name="T26" fmla="*/ 19 w 86"/>
                <a:gd name="T27" fmla="*/ 0 h 84"/>
                <a:gd name="T28" fmla="*/ 34 w 86"/>
                <a:gd name="T29" fmla="*/ 41 h 84"/>
                <a:gd name="T30" fmla="*/ 42 w 86"/>
                <a:gd name="T31" fmla="*/ 69 h 84"/>
                <a:gd name="T32" fmla="*/ 43 w 86"/>
                <a:gd name="T33" fmla="*/ 69 h 84"/>
                <a:gd name="T34" fmla="*/ 52 w 86"/>
                <a:gd name="T35" fmla="*/ 41 h 84"/>
                <a:gd name="T36" fmla="*/ 67 w 86"/>
                <a:gd name="T37" fmla="*/ 0 h 84"/>
                <a:gd name="T38" fmla="*/ 81 w 86"/>
                <a:gd name="T39" fmla="*/ 0 h 84"/>
                <a:gd name="T40" fmla="*/ 86 w 86"/>
                <a:gd name="T41" fmla="*/ 84 h 84"/>
                <a:gd name="T42" fmla="*/ 75 w 86"/>
                <a:gd name="T43" fmla="*/ 84 h 84"/>
                <a:gd name="T44" fmla="*/ 73 w 86"/>
                <a:gd name="T45" fmla="*/ 4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84">
                  <a:moveTo>
                    <a:pt x="73" y="47"/>
                  </a:moveTo>
                  <a:cubicBezTo>
                    <a:pt x="73" y="35"/>
                    <a:pt x="72" y="21"/>
                    <a:pt x="72" y="11"/>
                  </a:cubicBezTo>
                  <a:cubicBezTo>
                    <a:pt x="72" y="11"/>
                    <a:pt x="72" y="11"/>
                    <a:pt x="72" y="11"/>
                  </a:cubicBezTo>
                  <a:cubicBezTo>
                    <a:pt x="69" y="20"/>
                    <a:pt x="65" y="31"/>
                    <a:pt x="61" y="43"/>
                  </a:cubicBezTo>
                  <a:cubicBezTo>
                    <a:pt x="46" y="84"/>
                    <a:pt x="46" y="84"/>
                    <a:pt x="46" y="84"/>
                  </a:cubicBezTo>
                  <a:cubicBezTo>
                    <a:pt x="38" y="84"/>
                    <a:pt x="38" y="84"/>
                    <a:pt x="38" y="84"/>
                  </a:cubicBezTo>
                  <a:cubicBezTo>
                    <a:pt x="24" y="43"/>
                    <a:pt x="24" y="43"/>
                    <a:pt x="24" y="43"/>
                  </a:cubicBezTo>
                  <a:cubicBezTo>
                    <a:pt x="20" y="32"/>
                    <a:pt x="17" y="21"/>
                    <a:pt x="14" y="11"/>
                  </a:cubicBezTo>
                  <a:cubicBezTo>
                    <a:pt x="14" y="11"/>
                    <a:pt x="14" y="11"/>
                    <a:pt x="14" y="11"/>
                  </a:cubicBezTo>
                  <a:cubicBezTo>
                    <a:pt x="14" y="21"/>
                    <a:pt x="13" y="35"/>
                    <a:pt x="12" y="48"/>
                  </a:cubicBezTo>
                  <a:cubicBezTo>
                    <a:pt x="10" y="84"/>
                    <a:pt x="10" y="84"/>
                    <a:pt x="10" y="84"/>
                  </a:cubicBezTo>
                  <a:cubicBezTo>
                    <a:pt x="0" y="84"/>
                    <a:pt x="0" y="84"/>
                    <a:pt x="0" y="84"/>
                  </a:cubicBezTo>
                  <a:cubicBezTo>
                    <a:pt x="6" y="0"/>
                    <a:pt x="6" y="0"/>
                    <a:pt x="6" y="0"/>
                  </a:cubicBezTo>
                  <a:cubicBezTo>
                    <a:pt x="19" y="0"/>
                    <a:pt x="19" y="0"/>
                    <a:pt x="19" y="0"/>
                  </a:cubicBezTo>
                  <a:cubicBezTo>
                    <a:pt x="34" y="41"/>
                    <a:pt x="34" y="41"/>
                    <a:pt x="34" y="41"/>
                  </a:cubicBezTo>
                  <a:cubicBezTo>
                    <a:pt x="37" y="51"/>
                    <a:pt x="40" y="60"/>
                    <a:pt x="42" y="69"/>
                  </a:cubicBezTo>
                  <a:cubicBezTo>
                    <a:pt x="43" y="69"/>
                    <a:pt x="43" y="69"/>
                    <a:pt x="43" y="69"/>
                  </a:cubicBezTo>
                  <a:cubicBezTo>
                    <a:pt x="45" y="61"/>
                    <a:pt x="48" y="51"/>
                    <a:pt x="52" y="41"/>
                  </a:cubicBezTo>
                  <a:cubicBezTo>
                    <a:pt x="67" y="0"/>
                    <a:pt x="67" y="0"/>
                    <a:pt x="67" y="0"/>
                  </a:cubicBezTo>
                  <a:cubicBezTo>
                    <a:pt x="81" y="0"/>
                    <a:pt x="81" y="0"/>
                    <a:pt x="81" y="0"/>
                  </a:cubicBezTo>
                  <a:cubicBezTo>
                    <a:pt x="86" y="84"/>
                    <a:pt x="86" y="84"/>
                    <a:pt x="86" y="84"/>
                  </a:cubicBezTo>
                  <a:cubicBezTo>
                    <a:pt x="75" y="84"/>
                    <a:pt x="75" y="84"/>
                    <a:pt x="75" y="84"/>
                  </a:cubicBezTo>
                  <a:lnTo>
                    <a:pt x="7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61" name="组合 60"/>
          <p:cNvGrpSpPr/>
          <p:nvPr/>
        </p:nvGrpSpPr>
        <p:grpSpPr>
          <a:xfrm>
            <a:off x="8096452" y="1849663"/>
            <a:ext cx="937996" cy="937996"/>
            <a:chOff x="8137961" y="1813368"/>
            <a:chExt cx="937996" cy="937996"/>
          </a:xfrm>
          <a:solidFill>
            <a:srgbClr val="00B0F0"/>
          </a:solidFill>
        </p:grpSpPr>
        <p:sp>
          <p:nvSpPr>
            <p:cNvPr id="62" name="íṩļíḑê"/>
            <p:cNvSpPr/>
            <p:nvPr/>
          </p:nvSpPr>
          <p:spPr>
            <a:xfrm>
              <a:off x="8137961" y="1813368"/>
              <a:ext cx="937996" cy="937996"/>
            </a:xfrm>
            <a:prstGeom prst="ellipse">
              <a:avLst/>
            </a:prstGeom>
            <a:grpFill/>
            <a:ln w="12700" cap="rnd">
              <a:noFill/>
              <a:prstDash val="solid"/>
              <a:round/>
            </a:ln>
            <a:effectLst>
              <a:outerShdw blurRad="63500" sx="102000" sy="102000" algn="ctr" rotWithShape="0">
                <a:schemeClr val="bg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63" name="íṩḷïḓe"/>
            <p:cNvSpPr/>
            <p:nvPr/>
          </p:nvSpPr>
          <p:spPr>
            <a:xfrm>
              <a:off x="8341205" y="2049735"/>
              <a:ext cx="531508" cy="465265"/>
            </a:xfrm>
            <a:custGeom>
              <a:avLst/>
              <a:gdLst>
                <a:gd name="connsiteX0" fmla="*/ 531105 w 606016"/>
                <a:gd name="connsiteY0" fmla="*/ 93210 h 530488"/>
                <a:gd name="connsiteX1" fmla="*/ 482940 w 606016"/>
                <a:gd name="connsiteY1" fmla="*/ 141027 h 530488"/>
                <a:gd name="connsiteX2" fmla="*/ 462833 w 606016"/>
                <a:gd name="connsiteY2" fmla="*/ 120854 h 530488"/>
                <a:gd name="connsiteX3" fmla="*/ 441884 w 606016"/>
                <a:gd name="connsiteY3" fmla="*/ 141681 h 530488"/>
                <a:gd name="connsiteX4" fmla="*/ 461991 w 606016"/>
                <a:gd name="connsiteY4" fmla="*/ 161854 h 530488"/>
                <a:gd name="connsiteX5" fmla="*/ 482847 w 606016"/>
                <a:gd name="connsiteY5" fmla="*/ 182773 h 530488"/>
                <a:gd name="connsiteX6" fmla="*/ 503796 w 606016"/>
                <a:gd name="connsiteY6" fmla="*/ 161947 h 530488"/>
                <a:gd name="connsiteX7" fmla="*/ 551867 w 606016"/>
                <a:gd name="connsiteY7" fmla="*/ 114130 h 530488"/>
                <a:gd name="connsiteX8" fmla="*/ 496875 w 606016"/>
                <a:gd name="connsiteY8" fmla="*/ 29050 h 530488"/>
                <a:gd name="connsiteX9" fmla="*/ 606016 w 606016"/>
                <a:gd name="connsiteY9" fmla="*/ 138039 h 530488"/>
                <a:gd name="connsiteX10" fmla="*/ 496875 w 606016"/>
                <a:gd name="connsiteY10" fmla="*/ 247027 h 530488"/>
                <a:gd name="connsiteX11" fmla="*/ 387828 w 606016"/>
                <a:gd name="connsiteY11" fmla="*/ 138039 h 530488"/>
                <a:gd name="connsiteX12" fmla="*/ 496875 w 606016"/>
                <a:gd name="connsiteY12" fmla="*/ 29050 h 530488"/>
                <a:gd name="connsiteX13" fmla="*/ 270542 w 606016"/>
                <a:gd name="connsiteY13" fmla="*/ 490 h 530488"/>
                <a:gd name="connsiteX14" fmla="*/ 280267 w 606016"/>
                <a:gd name="connsiteY14" fmla="*/ 490 h 530488"/>
                <a:gd name="connsiteX15" fmla="*/ 281764 w 606016"/>
                <a:gd name="connsiteY15" fmla="*/ 863 h 530488"/>
                <a:gd name="connsiteX16" fmla="*/ 283260 w 606016"/>
                <a:gd name="connsiteY16" fmla="*/ 1237 h 530488"/>
                <a:gd name="connsiteX17" fmla="*/ 386688 w 606016"/>
                <a:gd name="connsiteY17" fmla="*/ 32237 h 530488"/>
                <a:gd name="connsiteX18" fmla="*/ 355454 w 606016"/>
                <a:gd name="connsiteY18" fmla="*/ 79485 h 530488"/>
                <a:gd name="connsiteX19" fmla="*/ 302524 w 606016"/>
                <a:gd name="connsiteY19" fmla="*/ 63611 h 530488"/>
                <a:gd name="connsiteX20" fmla="*/ 302524 w 606016"/>
                <a:gd name="connsiteY20" fmla="*/ 467180 h 530488"/>
                <a:gd name="connsiteX21" fmla="*/ 496383 w 606016"/>
                <a:gd name="connsiteY21" fmla="*/ 408913 h 530488"/>
                <a:gd name="connsiteX22" fmla="*/ 496383 w 606016"/>
                <a:gd name="connsiteY22" fmla="*/ 291074 h 530488"/>
                <a:gd name="connsiteX23" fmla="*/ 496850 w 606016"/>
                <a:gd name="connsiteY23" fmla="*/ 291074 h 530488"/>
                <a:gd name="connsiteX24" fmla="*/ 550622 w 606016"/>
                <a:gd name="connsiteY24" fmla="*/ 281083 h 530488"/>
                <a:gd name="connsiteX25" fmla="*/ 550622 w 606016"/>
                <a:gd name="connsiteY25" fmla="*/ 428896 h 530488"/>
                <a:gd name="connsiteX26" fmla="*/ 531264 w 606016"/>
                <a:gd name="connsiteY26" fmla="*/ 454761 h 530488"/>
                <a:gd name="connsiteX27" fmla="*/ 283166 w 606016"/>
                <a:gd name="connsiteY27" fmla="*/ 529368 h 530488"/>
                <a:gd name="connsiteX28" fmla="*/ 275311 w 606016"/>
                <a:gd name="connsiteY28" fmla="*/ 530488 h 530488"/>
                <a:gd name="connsiteX29" fmla="*/ 267456 w 606016"/>
                <a:gd name="connsiteY29" fmla="*/ 529368 h 530488"/>
                <a:gd name="connsiteX30" fmla="*/ 19358 w 606016"/>
                <a:gd name="connsiteY30" fmla="*/ 454761 h 530488"/>
                <a:gd name="connsiteX31" fmla="*/ 0 w 606016"/>
                <a:gd name="connsiteY31" fmla="*/ 428896 h 530488"/>
                <a:gd name="connsiteX32" fmla="*/ 0 w 606016"/>
                <a:gd name="connsiteY32" fmla="*/ 101428 h 530488"/>
                <a:gd name="connsiteX33" fmla="*/ 19358 w 606016"/>
                <a:gd name="connsiteY33" fmla="*/ 75564 h 530488"/>
                <a:gd name="connsiteX34" fmla="*/ 41895 w 606016"/>
                <a:gd name="connsiteY34" fmla="*/ 68840 h 530488"/>
                <a:gd name="connsiteX35" fmla="*/ 95480 w 606016"/>
                <a:gd name="connsiteY35" fmla="*/ 52780 h 530488"/>
                <a:gd name="connsiteX36" fmla="*/ 95480 w 606016"/>
                <a:gd name="connsiteY36" fmla="*/ 184719 h 530488"/>
                <a:gd name="connsiteX37" fmla="*/ 156826 w 606016"/>
                <a:gd name="connsiteY37" fmla="*/ 173141 h 530488"/>
                <a:gd name="connsiteX38" fmla="*/ 156826 w 606016"/>
                <a:gd name="connsiteY38" fmla="*/ 34478 h 530488"/>
                <a:gd name="connsiteX39" fmla="*/ 212001 w 606016"/>
                <a:gd name="connsiteY39" fmla="*/ 17857 h 530488"/>
                <a:gd name="connsiteX40" fmla="*/ 267549 w 606016"/>
                <a:gd name="connsiteY40" fmla="*/ 1237 h 530488"/>
                <a:gd name="connsiteX41" fmla="*/ 269045 w 606016"/>
                <a:gd name="connsiteY41" fmla="*/ 863 h 53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6016" h="530488">
                  <a:moveTo>
                    <a:pt x="531105" y="93210"/>
                  </a:moveTo>
                  <a:lnTo>
                    <a:pt x="482940" y="141027"/>
                  </a:lnTo>
                  <a:lnTo>
                    <a:pt x="462833" y="120854"/>
                  </a:lnTo>
                  <a:lnTo>
                    <a:pt x="441884" y="141681"/>
                  </a:lnTo>
                  <a:lnTo>
                    <a:pt x="461991" y="161854"/>
                  </a:lnTo>
                  <a:lnTo>
                    <a:pt x="482847" y="182773"/>
                  </a:lnTo>
                  <a:lnTo>
                    <a:pt x="503796" y="161947"/>
                  </a:lnTo>
                  <a:lnTo>
                    <a:pt x="551867" y="114130"/>
                  </a:lnTo>
                  <a:close/>
                  <a:moveTo>
                    <a:pt x="496875" y="29050"/>
                  </a:moveTo>
                  <a:cubicBezTo>
                    <a:pt x="557104" y="29050"/>
                    <a:pt x="606016" y="77894"/>
                    <a:pt x="606016" y="138039"/>
                  </a:cubicBezTo>
                  <a:cubicBezTo>
                    <a:pt x="606016" y="198183"/>
                    <a:pt x="557104" y="247027"/>
                    <a:pt x="496875" y="247027"/>
                  </a:cubicBezTo>
                  <a:cubicBezTo>
                    <a:pt x="436647" y="247027"/>
                    <a:pt x="387828" y="198276"/>
                    <a:pt x="387828" y="138039"/>
                  </a:cubicBezTo>
                  <a:cubicBezTo>
                    <a:pt x="387828" y="77894"/>
                    <a:pt x="436553" y="29050"/>
                    <a:pt x="496875" y="29050"/>
                  </a:cubicBezTo>
                  <a:close/>
                  <a:moveTo>
                    <a:pt x="270542" y="490"/>
                  </a:moveTo>
                  <a:cubicBezTo>
                    <a:pt x="273815" y="-164"/>
                    <a:pt x="277088" y="-164"/>
                    <a:pt x="280267" y="490"/>
                  </a:cubicBezTo>
                  <a:lnTo>
                    <a:pt x="281764" y="863"/>
                  </a:lnTo>
                  <a:lnTo>
                    <a:pt x="283260" y="1237"/>
                  </a:lnTo>
                  <a:lnTo>
                    <a:pt x="386688" y="32237"/>
                  </a:lnTo>
                  <a:cubicBezTo>
                    <a:pt x="373596" y="45870"/>
                    <a:pt x="362842" y="61837"/>
                    <a:pt x="355454" y="79485"/>
                  </a:cubicBezTo>
                  <a:lnTo>
                    <a:pt x="302524" y="63611"/>
                  </a:lnTo>
                  <a:lnTo>
                    <a:pt x="302524" y="467180"/>
                  </a:lnTo>
                  <a:lnTo>
                    <a:pt x="496383" y="408913"/>
                  </a:lnTo>
                  <a:lnTo>
                    <a:pt x="496383" y="291074"/>
                  </a:lnTo>
                  <a:lnTo>
                    <a:pt x="496850" y="291074"/>
                  </a:lnTo>
                  <a:cubicBezTo>
                    <a:pt x="515834" y="291074"/>
                    <a:pt x="533883" y="287432"/>
                    <a:pt x="550622" y="281083"/>
                  </a:cubicBezTo>
                  <a:lnTo>
                    <a:pt x="550622" y="428896"/>
                  </a:lnTo>
                  <a:cubicBezTo>
                    <a:pt x="550622" y="440848"/>
                    <a:pt x="542767" y="451306"/>
                    <a:pt x="531264" y="454761"/>
                  </a:cubicBezTo>
                  <a:lnTo>
                    <a:pt x="283166" y="529368"/>
                  </a:lnTo>
                  <a:cubicBezTo>
                    <a:pt x="280548" y="530115"/>
                    <a:pt x="277929" y="530488"/>
                    <a:pt x="275311" y="530488"/>
                  </a:cubicBezTo>
                  <a:cubicBezTo>
                    <a:pt x="272693" y="530488"/>
                    <a:pt x="269981" y="530115"/>
                    <a:pt x="267456" y="529368"/>
                  </a:cubicBezTo>
                  <a:lnTo>
                    <a:pt x="19358" y="454761"/>
                  </a:lnTo>
                  <a:cubicBezTo>
                    <a:pt x="7855" y="451399"/>
                    <a:pt x="0" y="440848"/>
                    <a:pt x="0" y="428896"/>
                  </a:cubicBezTo>
                  <a:lnTo>
                    <a:pt x="0" y="101428"/>
                  </a:lnTo>
                  <a:cubicBezTo>
                    <a:pt x="0" y="89476"/>
                    <a:pt x="7855" y="79018"/>
                    <a:pt x="19358" y="75564"/>
                  </a:cubicBezTo>
                  <a:lnTo>
                    <a:pt x="41895" y="68840"/>
                  </a:lnTo>
                  <a:lnTo>
                    <a:pt x="95480" y="52780"/>
                  </a:lnTo>
                  <a:lnTo>
                    <a:pt x="95480" y="184719"/>
                  </a:lnTo>
                  <a:lnTo>
                    <a:pt x="156826" y="173141"/>
                  </a:lnTo>
                  <a:lnTo>
                    <a:pt x="156826" y="34478"/>
                  </a:lnTo>
                  <a:lnTo>
                    <a:pt x="212001" y="17857"/>
                  </a:lnTo>
                  <a:lnTo>
                    <a:pt x="267549" y="1237"/>
                  </a:lnTo>
                  <a:cubicBezTo>
                    <a:pt x="268110" y="956"/>
                    <a:pt x="268578" y="956"/>
                    <a:pt x="269045" y="863"/>
                  </a:cubicBezTo>
                  <a:close/>
                </a:path>
              </a:pathLst>
            </a:custGeom>
            <a:grp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grpSp>
      <p:grpSp>
        <p:nvGrpSpPr>
          <p:cNvPr id="66" name="组合 65"/>
          <p:cNvGrpSpPr/>
          <p:nvPr/>
        </p:nvGrpSpPr>
        <p:grpSpPr>
          <a:xfrm>
            <a:off x="9048208" y="2198976"/>
            <a:ext cx="3240192" cy="3458167"/>
            <a:chOff x="9063756" y="1839760"/>
            <a:chExt cx="3240192" cy="3458167"/>
          </a:xfrm>
        </p:grpSpPr>
        <p:sp>
          <p:nvSpPr>
            <p:cNvPr id="68" name="ïşḷîḓê"/>
            <p:cNvSpPr txBox="1"/>
            <p:nvPr/>
          </p:nvSpPr>
          <p:spPr>
            <a:xfrm>
              <a:off x="9063756" y="1839760"/>
              <a:ext cx="3240192" cy="316024"/>
            </a:xfrm>
            <a:prstGeom prst="rect">
              <a:avLst/>
            </a:prstGeom>
            <a:noFill/>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800" b="1" dirty="0">
                  <a:solidFill>
                    <a:schemeClr val="tx2">
                      <a:lumMod val="75000"/>
                      <a:lumOff val="25000"/>
                    </a:schemeClr>
                  </a:solidFill>
                  <a:effectLst>
                    <a:outerShdw blurRad="38100" dist="38100" dir="2700000" algn="tl">
                      <a:srgbClr val="000000">
                        <a:alpha val="43137"/>
                      </a:srgbClr>
                    </a:outerShdw>
                  </a:effectLst>
                </a:rPr>
                <a:t>冰毒（包括麻古）</a:t>
              </a:r>
              <a:endParaRPr lang="id-ID" sz="2800" b="1" dirty="0">
                <a:solidFill>
                  <a:schemeClr val="tx2">
                    <a:lumMod val="75000"/>
                    <a:lumOff val="25000"/>
                  </a:schemeClr>
                </a:solidFill>
                <a:effectLst>
                  <a:outerShdw blurRad="38100" dist="38100" dir="2700000" algn="tl">
                    <a:srgbClr val="000000">
                      <a:alpha val="43137"/>
                    </a:srgbClr>
                  </a:outerShdw>
                </a:effectLst>
              </a:endParaRPr>
            </a:p>
          </p:txBody>
        </p:sp>
        <p:sp>
          <p:nvSpPr>
            <p:cNvPr id="70" name="îsḷîḑè"/>
            <p:cNvSpPr txBox="1"/>
            <p:nvPr/>
          </p:nvSpPr>
          <p:spPr>
            <a:xfrm>
              <a:off x="9063756" y="3483150"/>
              <a:ext cx="2871649" cy="300891"/>
            </a:xfrm>
            <a:prstGeom prst="rect">
              <a:avLst/>
            </a:prstGeom>
            <a:noFill/>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800" b="1" dirty="0">
                  <a:solidFill>
                    <a:schemeClr val="tx2">
                      <a:lumMod val="75000"/>
                      <a:lumOff val="25000"/>
                    </a:schemeClr>
                  </a:solidFill>
                  <a:effectLst>
                    <a:outerShdw blurRad="38100" dist="38100" dir="2700000" algn="tl">
                      <a:srgbClr val="000000">
                        <a:alpha val="43137"/>
                      </a:srgbClr>
                    </a:outerShdw>
                  </a:effectLst>
                </a:rPr>
                <a:t>氯胺酮</a:t>
              </a:r>
              <a:r>
                <a:rPr lang="en-US" altLang="zh-CN" sz="2800" b="1" dirty="0">
                  <a:solidFill>
                    <a:schemeClr val="tx2">
                      <a:lumMod val="75000"/>
                      <a:lumOff val="25000"/>
                    </a:schemeClr>
                  </a:solidFill>
                  <a:effectLst>
                    <a:outerShdw blurRad="38100" dist="38100" dir="2700000" algn="tl">
                      <a:srgbClr val="000000">
                        <a:alpha val="43137"/>
                      </a:srgbClr>
                    </a:outerShdw>
                  </a:effectLst>
                </a:rPr>
                <a:t>(</a:t>
              </a:r>
              <a:r>
                <a:rPr lang="zh-CN" altLang="en-US" sz="2800" b="1" dirty="0">
                  <a:solidFill>
                    <a:schemeClr val="tx2">
                      <a:lumMod val="75000"/>
                      <a:lumOff val="25000"/>
                    </a:schemeClr>
                  </a:solidFill>
                  <a:effectLst>
                    <a:outerShdw blurRad="38100" dist="38100" dir="2700000" algn="tl">
                      <a:srgbClr val="000000">
                        <a:alpha val="43137"/>
                      </a:srgbClr>
                    </a:outerShdw>
                  </a:effectLst>
                </a:rPr>
                <a:t>又名</a:t>
              </a:r>
              <a:r>
                <a:rPr lang="en-US" altLang="zh-CN" sz="2800" b="1" dirty="0">
                  <a:solidFill>
                    <a:schemeClr val="tx2">
                      <a:lumMod val="75000"/>
                      <a:lumOff val="25000"/>
                    </a:schemeClr>
                  </a:solidFill>
                  <a:effectLst>
                    <a:outerShdw blurRad="38100" dist="38100" dir="2700000" algn="tl">
                      <a:srgbClr val="000000">
                        <a:alpha val="43137"/>
                      </a:srgbClr>
                    </a:outerShdw>
                  </a:effectLst>
                </a:rPr>
                <a:t>K</a:t>
              </a:r>
              <a:r>
                <a:rPr lang="zh-CN" altLang="en-US" sz="2800" b="1" dirty="0">
                  <a:solidFill>
                    <a:schemeClr val="tx2">
                      <a:lumMod val="75000"/>
                      <a:lumOff val="25000"/>
                    </a:schemeClr>
                  </a:solidFill>
                  <a:effectLst>
                    <a:outerShdw blurRad="38100" dist="38100" dir="2700000" algn="tl">
                      <a:srgbClr val="000000">
                        <a:alpha val="43137"/>
                      </a:srgbClr>
                    </a:outerShdw>
                  </a:effectLst>
                </a:rPr>
                <a:t>粉</a:t>
              </a:r>
              <a:r>
                <a:rPr lang="en-US" altLang="zh-CN" sz="2800" b="1" dirty="0">
                  <a:solidFill>
                    <a:schemeClr val="tx2">
                      <a:lumMod val="75000"/>
                      <a:lumOff val="25000"/>
                    </a:schemeClr>
                  </a:solidFill>
                  <a:effectLst>
                    <a:outerShdw blurRad="38100" dist="38100" dir="2700000" algn="tl">
                      <a:srgbClr val="000000">
                        <a:alpha val="43137"/>
                      </a:srgbClr>
                    </a:outerShdw>
                  </a:effectLst>
                </a:rPr>
                <a:t>)</a:t>
              </a:r>
              <a:endParaRPr lang="id-ID" sz="2800" b="1" dirty="0">
                <a:solidFill>
                  <a:schemeClr val="tx2">
                    <a:lumMod val="75000"/>
                    <a:lumOff val="25000"/>
                  </a:schemeClr>
                </a:solidFill>
                <a:effectLst>
                  <a:outerShdw blurRad="38100" dist="38100" dir="2700000" algn="tl">
                    <a:srgbClr val="000000">
                      <a:alpha val="43137"/>
                    </a:srgbClr>
                  </a:outerShdw>
                </a:effectLst>
              </a:endParaRPr>
            </a:p>
          </p:txBody>
        </p:sp>
        <p:sp>
          <p:nvSpPr>
            <p:cNvPr id="72" name="îṣļîḑê"/>
            <p:cNvSpPr txBox="1"/>
            <p:nvPr/>
          </p:nvSpPr>
          <p:spPr>
            <a:xfrm>
              <a:off x="9063756" y="4963843"/>
              <a:ext cx="2373371" cy="334084"/>
            </a:xfrm>
            <a:prstGeom prst="rect">
              <a:avLst/>
            </a:prstGeom>
            <a:noFill/>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800" b="1" dirty="0">
                  <a:solidFill>
                    <a:schemeClr val="tx2">
                      <a:lumMod val="75000"/>
                      <a:lumOff val="25000"/>
                    </a:schemeClr>
                  </a:solidFill>
                  <a:effectLst>
                    <a:outerShdw blurRad="38100" dist="38100" dir="2700000" algn="tl">
                      <a:srgbClr val="000000">
                        <a:alpha val="43137"/>
                      </a:srgbClr>
                    </a:outerShdw>
                  </a:effectLst>
                </a:rPr>
                <a:t>摇头丸</a:t>
              </a:r>
              <a:endParaRPr lang="id-ID" sz="2800" b="1" dirty="0">
                <a:solidFill>
                  <a:schemeClr val="tx2">
                    <a:lumMod val="75000"/>
                    <a:lumOff val="25000"/>
                  </a:schemeClr>
                </a:solidFill>
                <a:effectLst>
                  <a:outerShdw blurRad="38100" dist="38100" dir="2700000" algn="tl">
                    <a:srgbClr val="000000">
                      <a:alpha val="43137"/>
                    </a:srgbClr>
                  </a:outerShdw>
                </a:effectLst>
              </a:endParaRPr>
            </a:p>
          </p:txBody>
        </p:sp>
      </p:grpSp>
      <p:grpSp>
        <p:nvGrpSpPr>
          <p:cNvPr id="73" name="îŝḷïḍe"/>
          <p:cNvGrpSpPr/>
          <p:nvPr/>
        </p:nvGrpSpPr>
        <p:grpSpPr>
          <a:xfrm>
            <a:off x="3133618" y="1813368"/>
            <a:ext cx="937996" cy="937996"/>
            <a:chOff x="790855" y="1523332"/>
            <a:chExt cx="937996" cy="937996"/>
          </a:xfrm>
          <a:solidFill>
            <a:srgbClr val="00B0F0"/>
          </a:solidFill>
        </p:grpSpPr>
        <p:sp>
          <p:nvSpPr>
            <p:cNvPr id="74" name="iṧlïďê"/>
            <p:cNvSpPr/>
            <p:nvPr/>
          </p:nvSpPr>
          <p:spPr>
            <a:xfrm>
              <a:off x="790855" y="1523332"/>
              <a:ext cx="937996" cy="937996"/>
            </a:xfrm>
            <a:prstGeom prst="ellipse">
              <a:avLst/>
            </a:prstGeom>
            <a:grpFill/>
            <a:ln w="12700" cap="rnd">
              <a:noFill/>
              <a:prstDash val="solid"/>
              <a:round/>
            </a:ln>
            <a:effectLst>
              <a:outerShdw blurRad="63500" sx="102000" sy="102000" algn="ctr" rotWithShape="0">
                <a:schemeClr val="bg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accent3"/>
                </a:solidFill>
              </a:endParaRPr>
            </a:p>
          </p:txBody>
        </p:sp>
        <p:sp>
          <p:nvSpPr>
            <p:cNvPr id="75" name="íš1íde"/>
            <p:cNvSpPr/>
            <p:nvPr/>
          </p:nvSpPr>
          <p:spPr>
            <a:xfrm>
              <a:off x="994099" y="1759699"/>
              <a:ext cx="531508" cy="465265"/>
            </a:xfrm>
            <a:custGeom>
              <a:avLst/>
              <a:gdLst>
                <a:gd name="connsiteX0" fmla="*/ 531105 w 606016"/>
                <a:gd name="connsiteY0" fmla="*/ 93210 h 530488"/>
                <a:gd name="connsiteX1" fmla="*/ 482940 w 606016"/>
                <a:gd name="connsiteY1" fmla="*/ 141027 h 530488"/>
                <a:gd name="connsiteX2" fmla="*/ 462833 w 606016"/>
                <a:gd name="connsiteY2" fmla="*/ 120854 h 530488"/>
                <a:gd name="connsiteX3" fmla="*/ 441884 w 606016"/>
                <a:gd name="connsiteY3" fmla="*/ 141681 h 530488"/>
                <a:gd name="connsiteX4" fmla="*/ 461991 w 606016"/>
                <a:gd name="connsiteY4" fmla="*/ 161854 h 530488"/>
                <a:gd name="connsiteX5" fmla="*/ 482847 w 606016"/>
                <a:gd name="connsiteY5" fmla="*/ 182773 h 530488"/>
                <a:gd name="connsiteX6" fmla="*/ 503796 w 606016"/>
                <a:gd name="connsiteY6" fmla="*/ 161947 h 530488"/>
                <a:gd name="connsiteX7" fmla="*/ 551867 w 606016"/>
                <a:gd name="connsiteY7" fmla="*/ 114130 h 530488"/>
                <a:gd name="connsiteX8" fmla="*/ 496875 w 606016"/>
                <a:gd name="connsiteY8" fmla="*/ 29050 h 530488"/>
                <a:gd name="connsiteX9" fmla="*/ 606016 w 606016"/>
                <a:gd name="connsiteY9" fmla="*/ 138039 h 530488"/>
                <a:gd name="connsiteX10" fmla="*/ 496875 w 606016"/>
                <a:gd name="connsiteY10" fmla="*/ 247027 h 530488"/>
                <a:gd name="connsiteX11" fmla="*/ 387828 w 606016"/>
                <a:gd name="connsiteY11" fmla="*/ 138039 h 530488"/>
                <a:gd name="connsiteX12" fmla="*/ 496875 w 606016"/>
                <a:gd name="connsiteY12" fmla="*/ 29050 h 530488"/>
                <a:gd name="connsiteX13" fmla="*/ 270542 w 606016"/>
                <a:gd name="connsiteY13" fmla="*/ 490 h 530488"/>
                <a:gd name="connsiteX14" fmla="*/ 280267 w 606016"/>
                <a:gd name="connsiteY14" fmla="*/ 490 h 530488"/>
                <a:gd name="connsiteX15" fmla="*/ 281764 w 606016"/>
                <a:gd name="connsiteY15" fmla="*/ 863 h 530488"/>
                <a:gd name="connsiteX16" fmla="*/ 283260 w 606016"/>
                <a:gd name="connsiteY16" fmla="*/ 1237 h 530488"/>
                <a:gd name="connsiteX17" fmla="*/ 386688 w 606016"/>
                <a:gd name="connsiteY17" fmla="*/ 32237 h 530488"/>
                <a:gd name="connsiteX18" fmla="*/ 355454 w 606016"/>
                <a:gd name="connsiteY18" fmla="*/ 79485 h 530488"/>
                <a:gd name="connsiteX19" fmla="*/ 302524 w 606016"/>
                <a:gd name="connsiteY19" fmla="*/ 63611 h 530488"/>
                <a:gd name="connsiteX20" fmla="*/ 302524 w 606016"/>
                <a:gd name="connsiteY20" fmla="*/ 467180 h 530488"/>
                <a:gd name="connsiteX21" fmla="*/ 496383 w 606016"/>
                <a:gd name="connsiteY21" fmla="*/ 408913 h 530488"/>
                <a:gd name="connsiteX22" fmla="*/ 496383 w 606016"/>
                <a:gd name="connsiteY22" fmla="*/ 291074 h 530488"/>
                <a:gd name="connsiteX23" fmla="*/ 496850 w 606016"/>
                <a:gd name="connsiteY23" fmla="*/ 291074 h 530488"/>
                <a:gd name="connsiteX24" fmla="*/ 550622 w 606016"/>
                <a:gd name="connsiteY24" fmla="*/ 281083 h 530488"/>
                <a:gd name="connsiteX25" fmla="*/ 550622 w 606016"/>
                <a:gd name="connsiteY25" fmla="*/ 428896 h 530488"/>
                <a:gd name="connsiteX26" fmla="*/ 531264 w 606016"/>
                <a:gd name="connsiteY26" fmla="*/ 454761 h 530488"/>
                <a:gd name="connsiteX27" fmla="*/ 283166 w 606016"/>
                <a:gd name="connsiteY27" fmla="*/ 529368 h 530488"/>
                <a:gd name="connsiteX28" fmla="*/ 275311 w 606016"/>
                <a:gd name="connsiteY28" fmla="*/ 530488 h 530488"/>
                <a:gd name="connsiteX29" fmla="*/ 267456 w 606016"/>
                <a:gd name="connsiteY29" fmla="*/ 529368 h 530488"/>
                <a:gd name="connsiteX30" fmla="*/ 19358 w 606016"/>
                <a:gd name="connsiteY30" fmla="*/ 454761 h 530488"/>
                <a:gd name="connsiteX31" fmla="*/ 0 w 606016"/>
                <a:gd name="connsiteY31" fmla="*/ 428896 h 530488"/>
                <a:gd name="connsiteX32" fmla="*/ 0 w 606016"/>
                <a:gd name="connsiteY32" fmla="*/ 101428 h 530488"/>
                <a:gd name="connsiteX33" fmla="*/ 19358 w 606016"/>
                <a:gd name="connsiteY33" fmla="*/ 75564 h 530488"/>
                <a:gd name="connsiteX34" fmla="*/ 41895 w 606016"/>
                <a:gd name="connsiteY34" fmla="*/ 68840 h 530488"/>
                <a:gd name="connsiteX35" fmla="*/ 95480 w 606016"/>
                <a:gd name="connsiteY35" fmla="*/ 52780 h 530488"/>
                <a:gd name="connsiteX36" fmla="*/ 95480 w 606016"/>
                <a:gd name="connsiteY36" fmla="*/ 184719 h 530488"/>
                <a:gd name="connsiteX37" fmla="*/ 156826 w 606016"/>
                <a:gd name="connsiteY37" fmla="*/ 173141 h 530488"/>
                <a:gd name="connsiteX38" fmla="*/ 156826 w 606016"/>
                <a:gd name="connsiteY38" fmla="*/ 34478 h 530488"/>
                <a:gd name="connsiteX39" fmla="*/ 212001 w 606016"/>
                <a:gd name="connsiteY39" fmla="*/ 17857 h 530488"/>
                <a:gd name="connsiteX40" fmla="*/ 267549 w 606016"/>
                <a:gd name="connsiteY40" fmla="*/ 1237 h 530488"/>
                <a:gd name="connsiteX41" fmla="*/ 269045 w 606016"/>
                <a:gd name="connsiteY41" fmla="*/ 863 h 53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6016" h="530488">
                  <a:moveTo>
                    <a:pt x="531105" y="93210"/>
                  </a:moveTo>
                  <a:lnTo>
                    <a:pt x="482940" y="141027"/>
                  </a:lnTo>
                  <a:lnTo>
                    <a:pt x="462833" y="120854"/>
                  </a:lnTo>
                  <a:lnTo>
                    <a:pt x="441884" y="141681"/>
                  </a:lnTo>
                  <a:lnTo>
                    <a:pt x="461991" y="161854"/>
                  </a:lnTo>
                  <a:lnTo>
                    <a:pt x="482847" y="182773"/>
                  </a:lnTo>
                  <a:lnTo>
                    <a:pt x="503796" y="161947"/>
                  </a:lnTo>
                  <a:lnTo>
                    <a:pt x="551867" y="114130"/>
                  </a:lnTo>
                  <a:close/>
                  <a:moveTo>
                    <a:pt x="496875" y="29050"/>
                  </a:moveTo>
                  <a:cubicBezTo>
                    <a:pt x="557104" y="29050"/>
                    <a:pt x="606016" y="77894"/>
                    <a:pt x="606016" y="138039"/>
                  </a:cubicBezTo>
                  <a:cubicBezTo>
                    <a:pt x="606016" y="198183"/>
                    <a:pt x="557104" y="247027"/>
                    <a:pt x="496875" y="247027"/>
                  </a:cubicBezTo>
                  <a:cubicBezTo>
                    <a:pt x="436647" y="247027"/>
                    <a:pt x="387828" y="198276"/>
                    <a:pt x="387828" y="138039"/>
                  </a:cubicBezTo>
                  <a:cubicBezTo>
                    <a:pt x="387828" y="77894"/>
                    <a:pt x="436553" y="29050"/>
                    <a:pt x="496875" y="29050"/>
                  </a:cubicBezTo>
                  <a:close/>
                  <a:moveTo>
                    <a:pt x="270542" y="490"/>
                  </a:moveTo>
                  <a:cubicBezTo>
                    <a:pt x="273815" y="-164"/>
                    <a:pt x="277088" y="-164"/>
                    <a:pt x="280267" y="490"/>
                  </a:cubicBezTo>
                  <a:lnTo>
                    <a:pt x="281764" y="863"/>
                  </a:lnTo>
                  <a:lnTo>
                    <a:pt x="283260" y="1237"/>
                  </a:lnTo>
                  <a:lnTo>
                    <a:pt x="386688" y="32237"/>
                  </a:lnTo>
                  <a:cubicBezTo>
                    <a:pt x="373596" y="45870"/>
                    <a:pt x="362842" y="61837"/>
                    <a:pt x="355454" y="79485"/>
                  </a:cubicBezTo>
                  <a:lnTo>
                    <a:pt x="302524" y="63611"/>
                  </a:lnTo>
                  <a:lnTo>
                    <a:pt x="302524" y="467180"/>
                  </a:lnTo>
                  <a:lnTo>
                    <a:pt x="496383" y="408913"/>
                  </a:lnTo>
                  <a:lnTo>
                    <a:pt x="496383" y="291074"/>
                  </a:lnTo>
                  <a:lnTo>
                    <a:pt x="496850" y="291074"/>
                  </a:lnTo>
                  <a:cubicBezTo>
                    <a:pt x="515834" y="291074"/>
                    <a:pt x="533883" y="287432"/>
                    <a:pt x="550622" y="281083"/>
                  </a:cubicBezTo>
                  <a:lnTo>
                    <a:pt x="550622" y="428896"/>
                  </a:lnTo>
                  <a:cubicBezTo>
                    <a:pt x="550622" y="440848"/>
                    <a:pt x="542767" y="451306"/>
                    <a:pt x="531264" y="454761"/>
                  </a:cubicBezTo>
                  <a:lnTo>
                    <a:pt x="283166" y="529368"/>
                  </a:lnTo>
                  <a:cubicBezTo>
                    <a:pt x="280548" y="530115"/>
                    <a:pt x="277929" y="530488"/>
                    <a:pt x="275311" y="530488"/>
                  </a:cubicBezTo>
                  <a:cubicBezTo>
                    <a:pt x="272693" y="530488"/>
                    <a:pt x="269981" y="530115"/>
                    <a:pt x="267456" y="529368"/>
                  </a:cubicBezTo>
                  <a:lnTo>
                    <a:pt x="19358" y="454761"/>
                  </a:lnTo>
                  <a:cubicBezTo>
                    <a:pt x="7855" y="451399"/>
                    <a:pt x="0" y="440848"/>
                    <a:pt x="0" y="428896"/>
                  </a:cubicBezTo>
                  <a:lnTo>
                    <a:pt x="0" y="101428"/>
                  </a:lnTo>
                  <a:cubicBezTo>
                    <a:pt x="0" y="89476"/>
                    <a:pt x="7855" y="79018"/>
                    <a:pt x="19358" y="75564"/>
                  </a:cubicBezTo>
                  <a:lnTo>
                    <a:pt x="41895" y="68840"/>
                  </a:lnTo>
                  <a:lnTo>
                    <a:pt x="95480" y="52780"/>
                  </a:lnTo>
                  <a:lnTo>
                    <a:pt x="95480" y="184719"/>
                  </a:lnTo>
                  <a:lnTo>
                    <a:pt x="156826" y="173141"/>
                  </a:lnTo>
                  <a:lnTo>
                    <a:pt x="156826" y="34478"/>
                  </a:lnTo>
                  <a:lnTo>
                    <a:pt x="212001" y="17857"/>
                  </a:lnTo>
                  <a:lnTo>
                    <a:pt x="267549" y="1237"/>
                  </a:lnTo>
                  <a:cubicBezTo>
                    <a:pt x="268110" y="956"/>
                    <a:pt x="268578" y="956"/>
                    <a:pt x="269045" y="863"/>
                  </a:cubicBezTo>
                  <a:close/>
                </a:path>
              </a:pathLst>
            </a:custGeom>
            <a:grp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accent3"/>
                </a:solidFill>
              </a:endParaRPr>
            </a:p>
          </p:txBody>
        </p:sp>
      </p:grpSp>
      <p:grpSp>
        <p:nvGrpSpPr>
          <p:cNvPr id="78" name="组合 77"/>
          <p:cNvGrpSpPr/>
          <p:nvPr/>
        </p:nvGrpSpPr>
        <p:grpSpPr>
          <a:xfrm>
            <a:off x="550713" y="2113283"/>
            <a:ext cx="3356369" cy="3281978"/>
            <a:chOff x="721057" y="1839760"/>
            <a:chExt cx="3356369" cy="3286592"/>
          </a:xfrm>
        </p:grpSpPr>
        <p:sp>
          <p:nvSpPr>
            <p:cNvPr id="80" name="iṣľíḋé"/>
            <p:cNvSpPr txBox="1"/>
            <p:nvPr/>
          </p:nvSpPr>
          <p:spPr>
            <a:xfrm>
              <a:off x="721057" y="1839760"/>
              <a:ext cx="2373371" cy="334084"/>
            </a:xfrm>
            <a:prstGeom prst="rect">
              <a:avLst/>
            </a:prstGeom>
            <a:noFill/>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r>
                <a:rPr lang="en-US" altLang="zh-CN" sz="2800" b="1" dirty="0">
                  <a:solidFill>
                    <a:schemeClr val="tx2">
                      <a:lumMod val="75000"/>
                      <a:lumOff val="25000"/>
                    </a:schemeClr>
                  </a:solidFill>
                  <a:effectLst>
                    <a:outerShdw blurRad="38100" dist="38100" dir="2700000" algn="tl">
                      <a:srgbClr val="000000">
                        <a:alpha val="43137"/>
                      </a:srgbClr>
                    </a:outerShdw>
                  </a:effectLst>
                </a:rPr>
                <a:t>1.</a:t>
              </a:r>
              <a:r>
                <a:rPr lang="zh-CN" altLang="en-US" sz="2800" b="1" dirty="0">
                  <a:solidFill>
                    <a:schemeClr val="tx2">
                      <a:lumMod val="75000"/>
                      <a:lumOff val="25000"/>
                    </a:schemeClr>
                  </a:solidFill>
                  <a:effectLst>
                    <a:outerShdw blurRad="38100" dist="38100" dir="2700000" algn="tl">
                      <a:srgbClr val="000000">
                        <a:alpha val="43137"/>
                      </a:srgbClr>
                    </a:outerShdw>
                  </a:effectLst>
                </a:rPr>
                <a:t>罂粟</a:t>
              </a:r>
              <a:endParaRPr lang="id-ID" sz="2800" b="1" dirty="0">
                <a:solidFill>
                  <a:schemeClr val="tx2">
                    <a:lumMod val="75000"/>
                    <a:lumOff val="25000"/>
                  </a:schemeClr>
                </a:solidFill>
                <a:effectLst>
                  <a:outerShdw blurRad="38100" dist="38100" dir="2700000" algn="tl">
                    <a:srgbClr val="000000">
                      <a:alpha val="43137"/>
                    </a:srgbClr>
                  </a:outerShdw>
                </a:effectLst>
              </a:endParaRPr>
            </a:p>
          </p:txBody>
        </p:sp>
        <p:sp>
          <p:nvSpPr>
            <p:cNvPr id="82" name="íślîḍê"/>
            <p:cNvSpPr txBox="1"/>
            <p:nvPr/>
          </p:nvSpPr>
          <p:spPr>
            <a:xfrm>
              <a:off x="721057" y="3483150"/>
              <a:ext cx="2373371" cy="334084"/>
            </a:xfrm>
            <a:prstGeom prst="rect">
              <a:avLst/>
            </a:prstGeom>
            <a:noFill/>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r>
                <a:rPr lang="en-US" altLang="zh-CN" sz="2800" b="1" dirty="0">
                  <a:solidFill>
                    <a:schemeClr val="tx2">
                      <a:lumMod val="75000"/>
                      <a:lumOff val="25000"/>
                    </a:schemeClr>
                  </a:solidFill>
                  <a:effectLst>
                    <a:outerShdw blurRad="38100" dist="38100" dir="2700000" algn="tl">
                      <a:srgbClr val="000000">
                        <a:alpha val="43137"/>
                      </a:srgbClr>
                    </a:outerShdw>
                  </a:effectLst>
                </a:rPr>
                <a:t>2.</a:t>
              </a:r>
              <a:r>
                <a:rPr lang="zh-CN" altLang="en-US" sz="2800" b="1" dirty="0">
                  <a:solidFill>
                    <a:schemeClr val="tx2">
                      <a:lumMod val="75000"/>
                      <a:lumOff val="25000"/>
                    </a:schemeClr>
                  </a:solidFill>
                  <a:effectLst>
                    <a:outerShdw blurRad="38100" dist="38100" dir="2700000" algn="tl">
                      <a:srgbClr val="000000">
                        <a:alpha val="43137"/>
                      </a:srgbClr>
                    </a:outerShdw>
                  </a:effectLst>
                </a:rPr>
                <a:t>大麻</a:t>
              </a:r>
              <a:endParaRPr lang="id-ID" sz="2800" b="1" dirty="0">
                <a:solidFill>
                  <a:schemeClr val="tx2">
                    <a:lumMod val="75000"/>
                    <a:lumOff val="25000"/>
                  </a:schemeClr>
                </a:solidFill>
                <a:effectLst>
                  <a:outerShdw blurRad="38100" dist="38100" dir="2700000" algn="tl">
                    <a:srgbClr val="000000">
                      <a:alpha val="43137"/>
                    </a:srgbClr>
                  </a:outerShdw>
                </a:effectLst>
              </a:endParaRPr>
            </a:p>
          </p:txBody>
        </p:sp>
        <p:sp>
          <p:nvSpPr>
            <p:cNvPr id="84" name="ïṧḷíḑé"/>
            <p:cNvSpPr txBox="1"/>
            <p:nvPr/>
          </p:nvSpPr>
          <p:spPr>
            <a:xfrm>
              <a:off x="1704055" y="4792268"/>
              <a:ext cx="2373371" cy="334084"/>
            </a:xfrm>
            <a:prstGeom prst="rect">
              <a:avLst/>
            </a:prstGeom>
            <a:noFill/>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800" b="1" dirty="0">
                  <a:solidFill>
                    <a:schemeClr val="tx2">
                      <a:lumMod val="75000"/>
                      <a:lumOff val="25000"/>
                    </a:schemeClr>
                  </a:solidFill>
                  <a:effectLst>
                    <a:outerShdw blurRad="38100" dist="38100" dir="2700000" algn="tl">
                      <a:srgbClr val="000000">
                        <a:alpha val="43137"/>
                      </a:srgbClr>
                    </a:outerShdw>
                  </a:effectLst>
                </a:rPr>
                <a:t>                                        </a:t>
              </a:r>
              <a:r>
                <a:rPr lang="en-US" altLang="zh-CN" sz="2800" b="1" dirty="0">
                  <a:solidFill>
                    <a:schemeClr val="tx2">
                      <a:lumMod val="75000"/>
                      <a:lumOff val="25000"/>
                    </a:schemeClr>
                  </a:solidFill>
                  <a:effectLst>
                    <a:outerShdw blurRad="38100" dist="38100" dir="2700000" algn="tl">
                      <a:srgbClr val="000000">
                        <a:alpha val="43137"/>
                      </a:srgbClr>
                    </a:outerShdw>
                  </a:effectLst>
                </a:rPr>
                <a:t>3.</a:t>
              </a:r>
              <a:r>
                <a:rPr lang="zh-CN" altLang="en-US" sz="2800" b="1" dirty="0">
                  <a:solidFill>
                    <a:schemeClr val="tx2">
                      <a:lumMod val="75000"/>
                      <a:lumOff val="25000"/>
                    </a:schemeClr>
                  </a:solidFill>
                  <a:effectLst>
                    <a:outerShdw blurRad="38100" dist="38100" dir="2700000" algn="tl">
                      <a:srgbClr val="000000">
                        <a:alpha val="43137"/>
                      </a:srgbClr>
                    </a:outerShdw>
                  </a:effectLst>
                </a:rPr>
                <a:t>海洛因</a:t>
              </a:r>
              <a:endParaRPr lang="en-US" altLang="zh-CN" sz="2800" b="1" dirty="0">
                <a:solidFill>
                  <a:schemeClr val="tx2">
                    <a:lumMod val="75000"/>
                    <a:lumOff val="25000"/>
                  </a:schemeClr>
                </a:solidFill>
                <a:effectLst>
                  <a:outerShdw blurRad="38100" dist="38100" dir="2700000" algn="tl">
                    <a:srgbClr val="000000">
                      <a:alpha val="43137"/>
                    </a:srgbClr>
                  </a:outerShdw>
                </a:effectLst>
              </a:endParaRPr>
            </a:p>
          </p:txBody>
        </p:sp>
      </p:grpSp>
      <p:pic>
        <p:nvPicPr>
          <p:cNvPr id="100" name="图片 9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6752" y="2355204"/>
            <a:ext cx="2270514" cy="2270514"/>
          </a:xfrm>
          <a:prstGeom prst="rect">
            <a:avLst/>
          </a:prstGeom>
        </p:spPr>
      </p:pic>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110513" y="1778688"/>
            <a:ext cx="1013447" cy="1119899"/>
          </a:xfrm>
          <a:prstGeom prst="rect">
            <a:avLst/>
          </a:prstGeom>
        </p:spPr>
      </p:pic>
      <p:pic>
        <p:nvPicPr>
          <p:cNvPr id="116" name="图片 1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050230" y="1816346"/>
            <a:ext cx="1013447" cy="1119899"/>
          </a:xfrm>
          <a:prstGeom prst="rect">
            <a:avLst/>
          </a:prstGeom>
        </p:spPr>
      </p:pic>
      <p:grpSp>
        <p:nvGrpSpPr>
          <p:cNvPr id="77" name="îŝḷïḍe"/>
          <p:cNvGrpSpPr/>
          <p:nvPr/>
        </p:nvGrpSpPr>
        <p:grpSpPr>
          <a:xfrm>
            <a:off x="3133618" y="3419666"/>
            <a:ext cx="937996" cy="937996"/>
            <a:chOff x="790855" y="1523332"/>
            <a:chExt cx="937996" cy="937996"/>
          </a:xfrm>
          <a:solidFill>
            <a:srgbClr val="00B0F0"/>
          </a:solidFill>
        </p:grpSpPr>
        <p:sp>
          <p:nvSpPr>
            <p:cNvPr id="79" name="iṧlïďê"/>
            <p:cNvSpPr/>
            <p:nvPr/>
          </p:nvSpPr>
          <p:spPr>
            <a:xfrm>
              <a:off x="790855" y="1523332"/>
              <a:ext cx="937996" cy="937996"/>
            </a:xfrm>
            <a:prstGeom prst="ellipse">
              <a:avLst/>
            </a:prstGeom>
            <a:grpFill/>
            <a:ln w="12700" cap="rnd">
              <a:noFill/>
              <a:prstDash val="solid"/>
              <a:round/>
            </a:ln>
            <a:effectLst>
              <a:outerShdw blurRad="63500" sx="102000" sy="102000" algn="ctr" rotWithShape="0">
                <a:schemeClr val="bg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accent3"/>
                </a:solidFill>
              </a:endParaRPr>
            </a:p>
          </p:txBody>
        </p:sp>
        <p:sp>
          <p:nvSpPr>
            <p:cNvPr id="81" name="íš1íde"/>
            <p:cNvSpPr/>
            <p:nvPr/>
          </p:nvSpPr>
          <p:spPr>
            <a:xfrm>
              <a:off x="994099" y="1759699"/>
              <a:ext cx="531508" cy="465265"/>
            </a:xfrm>
            <a:custGeom>
              <a:avLst/>
              <a:gdLst>
                <a:gd name="connsiteX0" fmla="*/ 531105 w 606016"/>
                <a:gd name="connsiteY0" fmla="*/ 93210 h 530488"/>
                <a:gd name="connsiteX1" fmla="*/ 482940 w 606016"/>
                <a:gd name="connsiteY1" fmla="*/ 141027 h 530488"/>
                <a:gd name="connsiteX2" fmla="*/ 462833 w 606016"/>
                <a:gd name="connsiteY2" fmla="*/ 120854 h 530488"/>
                <a:gd name="connsiteX3" fmla="*/ 441884 w 606016"/>
                <a:gd name="connsiteY3" fmla="*/ 141681 h 530488"/>
                <a:gd name="connsiteX4" fmla="*/ 461991 w 606016"/>
                <a:gd name="connsiteY4" fmla="*/ 161854 h 530488"/>
                <a:gd name="connsiteX5" fmla="*/ 482847 w 606016"/>
                <a:gd name="connsiteY5" fmla="*/ 182773 h 530488"/>
                <a:gd name="connsiteX6" fmla="*/ 503796 w 606016"/>
                <a:gd name="connsiteY6" fmla="*/ 161947 h 530488"/>
                <a:gd name="connsiteX7" fmla="*/ 551867 w 606016"/>
                <a:gd name="connsiteY7" fmla="*/ 114130 h 530488"/>
                <a:gd name="connsiteX8" fmla="*/ 496875 w 606016"/>
                <a:gd name="connsiteY8" fmla="*/ 29050 h 530488"/>
                <a:gd name="connsiteX9" fmla="*/ 606016 w 606016"/>
                <a:gd name="connsiteY9" fmla="*/ 138039 h 530488"/>
                <a:gd name="connsiteX10" fmla="*/ 496875 w 606016"/>
                <a:gd name="connsiteY10" fmla="*/ 247027 h 530488"/>
                <a:gd name="connsiteX11" fmla="*/ 387828 w 606016"/>
                <a:gd name="connsiteY11" fmla="*/ 138039 h 530488"/>
                <a:gd name="connsiteX12" fmla="*/ 496875 w 606016"/>
                <a:gd name="connsiteY12" fmla="*/ 29050 h 530488"/>
                <a:gd name="connsiteX13" fmla="*/ 270542 w 606016"/>
                <a:gd name="connsiteY13" fmla="*/ 490 h 530488"/>
                <a:gd name="connsiteX14" fmla="*/ 280267 w 606016"/>
                <a:gd name="connsiteY14" fmla="*/ 490 h 530488"/>
                <a:gd name="connsiteX15" fmla="*/ 281764 w 606016"/>
                <a:gd name="connsiteY15" fmla="*/ 863 h 530488"/>
                <a:gd name="connsiteX16" fmla="*/ 283260 w 606016"/>
                <a:gd name="connsiteY16" fmla="*/ 1237 h 530488"/>
                <a:gd name="connsiteX17" fmla="*/ 386688 w 606016"/>
                <a:gd name="connsiteY17" fmla="*/ 32237 h 530488"/>
                <a:gd name="connsiteX18" fmla="*/ 355454 w 606016"/>
                <a:gd name="connsiteY18" fmla="*/ 79485 h 530488"/>
                <a:gd name="connsiteX19" fmla="*/ 302524 w 606016"/>
                <a:gd name="connsiteY19" fmla="*/ 63611 h 530488"/>
                <a:gd name="connsiteX20" fmla="*/ 302524 w 606016"/>
                <a:gd name="connsiteY20" fmla="*/ 467180 h 530488"/>
                <a:gd name="connsiteX21" fmla="*/ 496383 w 606016"/>
                <a:gd name="connsiteY21" fmla="*/ 408913 h 530488"/>
                <a:gd name="connsiteX22" fmla="*/ 496383 w 606016"/>
                <a:gd name="connsiteY22" fmla="*/ 291074 h 530488"/>
                <a:gd name="connsiteX23" fmla="*/ 496850 w 606016"/>
                <a:gd name="connsiteY23" fmla="*/ 291074 h 530488"/>
                <a:gd name="connsiteX24" fmla="*/ 550622 w 606016"/>
                <a:gd name="connsiteY24" fmla="*/ 281083 h 530488"/>
                <a:gd name="connsiteX25" fmla="*/ 550622 w 606016"/>
                <a:gd name="connsiteY25" fmla="*/ 428896 h 530488"/>
                <a:gd name="connsiteX26" fmla="*/ 531264 w 606016"/>
                <a:gd name="connsiteY26" fmla="*/ 454761 h 530488"/>
                <a:gd name="connsiteX27" fmla="*/ 283166 w 606016"/>
                <a:gd name="connsiteY27" fmla="*/ 529368 h 530488"/>
                <a:gd name="connsiteX28" fmla="*/ 275311 w 606016"/>
                <a:gd name="connsiteY28" fmla="*/ 530488 h 530488"/>
                <a:gd name="connsiteX29" fmla="*/ 267456 w 606016"/>
                <a:gd name="connsiteY29" fmla="*/ 529368 h 530488"/>
                <a:gd name="connsiteX30" fmla="*/ 19358 w 606016"/>
                <a:gd name="connsiteY30" fmla="*/ 454761 h 530488"/>
                <a:gd name="connsiteX31" fmla="*/ 0 w 606016"/>
                <a:gd name="connsiteY31" fmla="*/ 428896 h 530488"/>
                <a:gd name="connsiteX32" fmla="*/ 0 w 606016"/>
                <a:gd name="connsiteY32" fmla="*/ 101428 h 530488"/>
                <a:gd name="connsiteX33" fmla="*/ 19358 w 606016"/>
                <a:gd name="connsiteY33" fmla="*/ 75564 h 530488"/>
                <a:gd name="connsiteX34" fmla="*/ 41895 w 606016"/>
                <a:gd name="connsiteY34" fmla="*/ 68840 h 530488"/>
                <a:gd name="connsiteX35" fmla="*/ 95480 w 606016"/>
                <a:gd name="connsiteY35" fmla="*/ 52780 h 530488"/>
                <a:gd name="connsiteX36" fmla="*/ 95480 w 606016"/>
                <a:gd name="connsiteY36" fmla="*/ 184719 h 530488"/>
                <a:gd name="connsiteX37" fmla="*/ 156826 w 606016"/>
                <a:gd name="connsiteY37" fmla="*/ 173141 h 530488"/>
                <a:gd name="connsiteX38" fmla="*/ 156826 w 606016"/>
                <a:gd name="connsiteY38" fmla="*/ 34478 h 530488"/>
                <a:gd name="connsiteX39" fmla="*/ 212001 w 606016"/>
                <a:gd name="connsiteY39" fmla="*/ 17857 h 530488"/>
                <a:gd name="connsiteX40" fmla="*/ 267549 w 606016"/>
                <a:gd name="connsiteY40" fmla="*/ 1237 h 530488"/>
                <a:gd name="connsiteX41" fmla="*/ 269045 w 606016"/>
                <a:gd name="connsiteY41" fmla="*/ 863 h 53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6016" h="530488">
                  <a:moveTo>
                    <a:pt x="531105" y="93210"/>
                  </a:moveTo>
                  <a:lnTo>
                    <a:pt x="482940" y="141027"/>
                  </a:lnTo>
                  <a:lnTo>
                    <a:pt x="462833" y="120854"/>
                  </a:lnTo>
                  <a:lnTo>
                    <a:pt x="441884" y="141681"/>
                  </a:lnTo>
                  <a:lnTo>
                    <a:pt x="461991" y="161854"/>
                  </a:lnTo>
                  <a:lnTo>
                    <a:pt x="482847" y="182773"/>
                  </a:lnTo>
                  <a:lnTo>
                    <a:pt x="503796" y="161947"/>
                  </a:lnTo>
                  <a:lnTo>
                    <a:pt x="551867" y="114130"/>
                  </a:lnTo>
                  <a:close/>
                  <a:moveTo>
                    <a:pt x="496875" y="29050"/>
                  </a:moveTo>
                  <a:cubicBezTo>
                    <a:pt x="557104" y="29050"/>
                    <a:pt x="606016" y="77894"/>
                    <a:pt x="606016" y="138039"/>
                  </a:cubicBezTo>
                  <a:cubicBezTo>
                    <a:pt x="606016" y="198183"/>
                    <a:pt x="557104" y="247027"/>
                    <a:pt x="496875" y="247027"/>
                  </a:cubicBezTo>
                  <a:cubicBezTo>
                    <a:pt x="436647" y="247027"/>
                    <a:pt x="387828" y="198276"/>
                    <a:pt x="387828" y="138039"/>
                  </a:cubicBezTo>
                  <a:cubicBezTo>
                    <a:pt x="387828" y="77894"/>
                    <a:pt x="436553" y="29050"/>
                    <a:pt x="496875" y="29050"/>
                  </a:cubicBezTo>
                  <a:close/>
                  <a:moveTo>
                    <a:pt x="270542" y="490"/>
                  </a:moveTo>
                  <a:cubicBezTo>
                    <a:pt x="273815" y="-164"/>
                    <a:pt x="277088" y="-164"/>
                    <a:pt x="280267" y="490"/>
                  </a:cubicBezTo>
                  <a:lnTo>
                    <a:pt x="281764" y="863"/>
                  </a:lnTo>
                  <a:lnTo>
                    <a:pt x="283260" y="1237"/>
                  </a:lnTo>
                  <a:lnTo>
                    <a:pt x="386688" y="32237"/>
                  </a:lnTo>
                  <a:cubicBezTo>
                    <a:pt x="373596" y="45870"/>
                    <a:pt x="362842" y="61837"/>
                    <a:pt x="355454" y="79485"/>
                  </a:cubicBezTo>
                  <a:lnTo>
                    <a:pt x="302524" y="63611"/>
                  </a:lnTo>
                  <a:lnTo>
                    <a:pt x="302524" y="467180"/>
                  </a:lnTo>
                  <a:lnTo>
                    <a:pt x="496383" y="408913"/>
                  </a:lnTo>
                  <a:lnTo>
                    <a:pt x="496383" y="291074"/>
                  </a:lnTo>
                  <a:lnTo>
                    <a:pt x="496850" y="291074"/>
                  </a:lnTo>
                  <a:cubicBezTo>
                    <a:pt x="515834" y="291074"/>
                    <a:pt x="533883" y="287432"/>
                    <a:pt x="550622" y="281083"/>
                  </a:cubicBezTo>
                  <a:lnTo>
                    <a:pt x="550622" y="428896"/>
                  </a:lnTo>
                  <a:cubicBezTo>
                    <a:pt x="550622" y="440848"/>
                    <a:pt x="542767" y="451306"/>
                    <a:pt x="531264" y="454761"/>
                  </a:cubicBezTo>
                  <a:lnTo>
                    <a:pt x="283166" y="529368"/>
                  </a:lnTo>
                  <a:cubicBezTo>
                    <a:pt x="280548" y="530115"/>
                    <a:pt x="277929" y="530488"/>
                    <a:pt x="275311" y="530488"/>
                  </a:cubicBezTo>
                  <a:cubicBezTo>
                    <a:pt x="272693" y="530488"/>
                    <a:pt x="269981" y="530115"/>
                    <a:pt x="267456" y="529368"/>
                  </a:cubicBezTo>
                  <a:lnTo>
                    <a:pt x="19358" y="454761"/>
                  </a:lnTo>
                  <a:cubicBezTo>
                    <a:pt x="7855" y="451399"/>
                    <a:pt x="0" y="440848"/>
                    <a:pt x="0" y="428896"/>
                  </a:cubicBezTo>
                  <a:lnTo>
                    <a:pt x="0" y="101428"/>
                  </a:lnTo>
                  <a:cubicBezTo>
                    <a:pt x="0" y="89476"/>
                    <a:pt x="7855" y="79018"/>
                    <a:pt x="19358" y="75564"/>
                  </a:cubicBezTo>
                  <a:lnTo>
                    <a:pt x="41895" y="68840"/>
                  </a:lnTo>
                  <a:lnTo>
                    <a:pt x="95480" y="52780"/>
                  </a:lnTo>
                  <a:lnTo>
                    <a:pt x="95480" y="184719"/>
                  </a:lnTo>
                  <a:lnTo>
                    <a:pt x="156826" y="173141"/>
                  </a:lnTo>
                  <a:lnTo>
                    <a:pt x="156826" y="34478"/>
                  </a:lnTo>
                  <a:lnTo>
                    <a:pt x="212001" y="17857"/>
                  </a:lnTo>
                  <a:lnTo>
                    <a:pt x="267549" y="1237"/>
                  </a:lnTo>
                  <a:cubicBezTo>
                    <a:pt x="268110" y="956"/>
                    <a:pt x="268578" y="956"/>
                    <a:pt x="269045" y="863"/>
                  </a:cubicBezTo>
                  <a:close/>
                </a:path>
              </a:pathLst>
            </a:custGeom>
            <a:grp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accent3"/>
                </a:solidFill>
              </a:endParaRPr>
            </a:p>
          </p:txBody>
        </p:sp>
      </p:grpSp>
      <p:pic>
        <p:nvPicPr>
          <p:cNvPr id="83" name="图片 8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133438" y="3373490"/>
            <a:ext cx="1013447" cy="1119899"/>
          </a:xfrm>
          <a:prstGeom prst="rect">
            <a:avLst/>
          </a:prstGeom>
        </p:spPr>
      </p:pic>
      <p:grpSp>
        <p:nvGrpSpPr>
          <p:cNvPr id="85" name="îŝḷïḍe"/>
          <p:cNvGrpSpPr/>
          <p:nvPr/>
        </p:nvGrpSpPr>
        <p:grpSpPr>
          <a:xfrm>
            <a:off x="3123843" y="5001624"/>
            <a:ext cx="937996" cy="937996"/>
            <a:chOff x="790855" y="1523332"/>
            <a:chExt cx="937996" cy="937996"/>
          </a:xfrm>
          <a:solidFill>
            <a:srgbClr val="00B0F0"/>
          </a:solidFill>
        </p:grpSpPr>
        <p:sp>
          <p:nvSpPr>
            <p:cNvPr id="86" name="iṧlïďê"/>
            <p:cNvSpPr/>
            <p:nvPr/>
          </p:nvSpPr>
          <p:spPr>
            <a:xfrm>
              <a:off x="790855" y="1523332"/>
              <a:ext cx="937996" cy="937996"/>
            </a:xfrm>
            <a:prstGeom prst="ellipse">
              <a:avLst/>
            </a:prstGeom>
            <a:grpFill/>
            <a:ln w="12700" cap="rnd">
              <a:noFill/>
              <a:prstDash val="solid"/>
              <a:round/>
            </a:ln>
            <a:effectLst>
              <a:outerShdw blurRad="63500" sx="102000" sy="102000" algn="ctr" rotWithShape="0">
                <a:schemeClr val="bg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accent3"/>
                </a:solidFill>
              </a:endParaRPr>
            </a:p>
          </p:txBody>
        </p:sp>
        <p:sp>
          <p:nvSpPr>
            <p:cNvPr id="87" name="íš1íde"/>
            <p:cNvSpPr/>
            <p:nvPr/>
          </p:nvSpPr>
          <p:spPr>
            <a:xfrm>
              <a:off x="994099" y="1759699"/>
              <a:ext cx="531508" cy="465265"/>
            </a:xfrm>
            <a:custGeom>
              <a:avLst/>
              <a:gdLst>
                <a:gd name="connsiteX0" fmla="*/ 531105 w 606016"/>
                <a:gd name="connsiteY0" fmla="*/ 93210 h 530488"/>
                <a:gd name="connsiteX1" fmla="*/ 482940 w 606016"/>
                <a:gd name="connsiteY1" fmla="*/ 141027 h 530488"/>
                <a:gd name="connsiteX2" fmla="*/ 462833 w 606016"/>
                <a:gd name="connsiteY2" fmla="*/ 120854 h 530488"/>
                <a:gd name="connsiteX3" fmla="*/ 441884 w 606016"/>
                <a:gd name="connsiteY3" fmla="*/ 141681 h 530488"/>
                <a:gd name="connsiteX4" fmla="*/ 461991 w 606016"/>
                <a:gd name="connsiteY4" fmla="*/ 161854 h 530488"/>
                <a:gd name="connsiteX5" fmla="*/ 482847 w 606016"/>
                <a:gd name="connsiteY5" fmla="*/ 182773 h 530488"/>
                <a:gd name="connsiteX6" fmla="*/ 503796 w 606016"/>
                <a:gd name="connsiteY6" fmla="*/ 161947 h 530488"/>
                <a:gd name="connsiteX7" fmla="*/ 551867 w 606016"/>
                <a:gd name="connsiteY7" fmla="*/ 114130 h 530488"/>
                <a:gd name="connsiteX8" fmla="*/ 496875 w 606016"/>
                <a:gd name="connsiteY8" fmla="*/ 29050 h 530488"/>
                <a:gd name="connsiteX9" fmla="*/ 606016 w 606016"/>
                <a:gd name="connsiteY9" fmla="*/ 138039 h 530488"/>
                <a:gd name="connsiteX10" fmla="*/ 496875 w 606016"/>
                <a:gd name="connsiteY10" fmla="*/ 247027 h 530488"/>
                <a:gd name="connsiteX11" fmla="*/ 387828 w 606016"/>
                <a:gd name="connsiteY11" fmla="*/ 138039 h 530488"/>
                <a:gd name="connsiteX12" fmla="*/ 496875 w 606016"/>
                <a:gd name="connsiteY12" fmla="*/ 29050 h 530488"/>
                <a:gd name="connsiteX13" fmla="*/ 270542 w 606016"/>
                <a:gd name="connsiteY13" fmla="*/ 490 h 530488"/>
                <a:gd name="connsiteX14" fmla="*/ 280267 w 606016"/>
                <a:gd name="connsiteY14" fmla="*/ 490 h 530488"/>
                <a:gd name="connsiteX15" fmla="*/ 281764 w 606016"/>
                <a:gd name="connsiteY15" fmla="*/ 863 h 530488"/>
                <a:gd name="connsiteX16" fmla="*/ 283260 w 606016"/>
                <a:gd name="connsiteY16" fmla="*/ 1237 h 530488"/>
                <a:gd name="connsiteX17" fmla="*/ 386688 w 606016"/>
                <a:gd name="connsiteY17" fmla="*/ 32237 h 530488"/>
                <a:gd name="connsiteX18" fmla="*/ 355454 w 606016"/>
                <a:gd name="connsiteY18" fmla="*/ 79485 h 530488"/>
                <a:gd name="connsiteX19" fmla="*/ 302524 w 606016"/>
                <a:gd name="connsiteY19" fmla="*/ 63611 h 530488"/>
                <a:gd name="connsiteX20" fmla="*/ 302524 w 606016"/>
                <a:gd name="connsiteY20" fmla="*/ 467180 h 530488"/>
                <a:gd name="connsiteX21" fmla="*/ 496383 w 606016"/>
                <a:gd name="connsiteY21" fmla="*/ 408913 h 530488"/>
                <a:gd name="connsiteX22" fmla="*/ 496383 w 606016"/>
                <a:gd name="connsiteY22" fmla="*/ 291074 h 530488"/>
                <a:gd name="connsiteX23" fmla="*/ 496850 w 606016"/>
                <a:gd name="connsiteY23" fmla="*/ 291074 h 530488"/>
                <a:gd name="connsiteX24" fmla="*/ 550622 w 606016"/>
                <a:gd name="connsiteY24" fmla="*/ 281083 h 530488"/>
                <a:gd name="connsiteX25" fmla="*/ 550622 w 606016"/>
                <a:gd name="connsiteY25" fmla="*/ 428896 h 530488"/>
                <a:gd name="connsiteX26" fmla="*/ 531264 w 606016"/>
                <a:gd name="connsiteY26" fmla="*/ 454761 h 530488"/>
                <a:gd name="connsiteX27" fmla="*/ 283166 w 606016"/>
                <a:gd name="connsiteY27" fmla="*/ 529368 h 530488"/>
                <a:gd name="connsiteX28" fmla="*/ 275311 w 606016"/>
                <a:gd name="connsiteY28" fmla="*/ 530488 h 530488"/>
                <a:gd name="connsiteX29" fmla="*/ 267456 w 606016"/>
                <a:gd name="connsiteY29" fmla="*/ 529368 h 530488"/>
                <a:gd name="connsiteX30" fmla="*/ 19358 w 606016"/>
                <a:gd name="connsiteY30" fmla="*/ 454761 h 530488"/>
                <a:gd name="connsiteX31" fmla="*/ 0 w 606016"/>
                <a:gd name="connsiteY31" fmla="*/ 428896 h 530488"/>
                <a:gd name="connsiteX32" fmla="*/ 0 w 606016"/>
                <a:gd name="connsiteY32" fmla="*/ 101428 h 530488"/>
                <a:gd name="connsiteX33" fmla="*/ 19358 w 606016"/>
                <a:gd name="connsiteY33" fmla="*/ 75564 h 530488"/>
                <a:gd name="connsiteX34" fmla="*/ 41895 w 606016"/>
                <a:gd name="connsiteY34" fmla="*/ 68840 h 530488"/>
                <a:gd name="connsiteX35" fmla="*/ 95480 w 606016"/>
                <a:gd name="connsiteY35" fmla="*/ 52780 h 530488"/>
                <a:gd name="connsiteX36" fmla="*/ 95480 w 606016"/>
                <a:gd name="connsiteY36" fmla="*/ 184719 h 530488"/>
                <a:gd name="connsiteX37" fmla="*/ 156826 w 606016"/>
                <a:gd name="connsiteY37" fmla="*/ 173141 h 530488"/>
                <a:gd name="connsiteX38" fmla="*/ 156826 w 606016"/>
                <a:gd name="connsiteY38" fmla="*/ 34478 h 530488"/>
                <a:gd name="connsiteX39" fmla="*/ 212001 w 606016"/>
                <a:gd name="connsiteY39" fmla="*/ 17857 h 530488"/>
                <a:gd name="connsiteX40" fmla="*/ 267549 w 606016"/>
                <a:gd name="connsiteY40" fmla="*/ 1237 h 530488"/>
                <a:gd name="connsiteX41" fmla="*/ 269045 w 606016"/>
                <a:gd name="connsiteY41" fmla="*/ 863 h 53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6016" h="530488">
                  <a:moveTo>
                    <a:pt x="531105" y="93210"/>
                  </a:moveTo>
                  <a:lnTo>
                    <a:pt x="482940" y="141027"/>
                  </a:lnTo>
                  <a:lnTo>
                    <a:pt x="462833" y="120854"/>
                  </a:lnTo>
                  <a:lnTo>
                    <a:pt x="441884" y="141681"/>
                  </a:lnTo>
                  <a:lnTo>
                    <a:pt x="461991" y="161854"/>
                  </a:lnTo>
                  <a:lnTo>
                    <a:pt x="482847" y="182773"/>
                  </a:lnTo>
                  <a:lnTo>
                    <a:pt x="503796" y="161947"/>
                  </a:lnTo>
                  <a:lnTo>
                    <a:pt x="551867" y="114130"/>
                  </a:lnTo>
                  <a:close/>
                  <a:moveTo>
                    <a:pt x="496875" y="29050"/>
                  </a:moveTo>
                  <a:cubicBezTo>
                    <a:pt x="557104" y="29050"/>
                    <a:pt x="606016" y="77894"/>
                    <a:pt x="606016" y="138039"/>
                  </a:cubicBezTo>
                  <a:cubicBezTo>
                    <a:pt x="606016" y="198183"/>
                    <a:pt x="557104" y="247027"/>
                    <a:pt x="496875" y="247027"/>
                  </a:cubicBezTo>
                  <a:cubicBezTo>
                    <a:pt x="436647" y="247027"/>
                    <a:pt x="387828" y="198276"/>
                    <a:pt x="387828" y="138039"/>
                  </a:cubicBezTo>
                  <a:cubicBezTo>
                    <a:pt x="387828" y="77894"/>
                    <a:pt x="436553" y="29050"/>
                    <a:pt x="496875" y="29050"/>
                  </a:cubicBezTo>
                  <a:close/>
                  <a:moveTo>
                    <a:pt x="270542" y="490"/>
                  </a:moveTo>
                  <a:cubicBezTo>
                    <a:pt x="273815" y="-164"/>
                    <a:pt x="277088" y="-164"/>
                    <a:pt x="280267" y="490"/>
                  </a:cubicBezTo>
                  <a:lnTo>
                    <a:pt x="281764" y="863"/>
                  </a:lnTo>
                  <a:lnTo>
                    <a:pt x="283260" y="1237"/>
                  </a:lnTo>
                  <a:lnTo>
                    <a:pt x="386688" y="32237"/>
                  </a:lnTo>
                  <a:cubicBezTo>
                    <a:pt x="373596" y="45870"/>
                    <a:pt x="362842" y="61837"/>
                    <a:pt x="355454" y="79485"/>
                  </a:cubicBezTo>
                  <a:lnTo>
                    <a:pt x="302524" y="63611"/>
                  </a:lnTo>
                  <a:lnTo>
                    <a:pt x="302524" y="467180"/>
                  </a:lnTo>
                  <a:lnTo>
                    <a:pt x="496383" y="408913"/>
                  </a:lnTo>
                  <a:lnTo>
                    <a:pt x="496383" y="291074"/>
                  </a:lnTo>
                  <a:lnTo>
                    <a:pt x="496850" y="291074"/>
                  </a:lnTo>
                  <a:cubicBezTo>
                    <a:pt x="515834" y="291074"/>
                    <a:pt x="533883" y="287432"/>
                    <a:pt x="550622" y="281083"/>
                  </a:cubicBezTo>
                  <a:lnTo>
                    <a:pt x="550622" y="428896"/>
                  </a:lnTo>
                  <a:cubicBezTo>
                    <a:pt x="550622" y="440848"/>
                    <a:pt x="542767" y="451306"/>
                    <a:pt x="531264" y="454761"/>
                  </a:cubicBezTo>
                  <a:lnTo>
                    <a:pt x="283166" y="529368"/>
                  </a:lnTo>
                  <a:cubicBezTo>
                    <a:pt x="280548" y="530115"/>
                    <a:pt x="277929" y="530488"/>
                    <a:pt x="275311" y="530488"/>
                  </a:cubicBezTo>
                  <a:cubicBezTo>
                    <a:pt x="272693" y="530488"/>
                    <a:pt x="269981" y="530115"/>
                    <a:pt x="267456" y="529368"/>
                  </a:cubicBezTo>
                  <a:lnTo>
                    <a:pt x="19358" y="454761"/>
                  </a:lnTo>
                  <a:cubicBezTo>
                    <a:pt x="7855" y="451399"/>
                    <a:pt x="0" y="440848"/>
                    <a:pt x="0" y="428896"/>
                  </a:cubicBezTo>
                  <a:lnTo>
                    <a:pt x="0" y="101428"/>
                  </a:lnTo>
                  <a:cubicBezTo>
                    <a:pt x="0" y="89476"/>
                    <a:pt x="7855" y="79018"/>
                    <a:pt x="19358" y="75564"/>
                  </a:cubicBezTo>
                  <a:lnTo>
                    <a:pt x="41895" y="68840"/>
                  </a:lnTo>
                  <a:lnTo>
                    <a:pt x="95480" y="52780"/>
                  </a:lnTo>
                  <a:lnTo>
                    <a:pt x="95480" y="184719"/>
                  </a:lnTo>
                  <a:lnTo>
                    <a:pt x="156826" y="173141"/>
                  </a:lnTo>
                  <a:lnTo>
                    <a:pt x="156826" y="34478"/>
                  </a:lnTo>
                  <a:lnTo>
                    <a:pt x="212001" y="17857"/>
                  </a:lnTo>
                  <a:lnTo>
                    <a:pt x="267549" y="1237"/>
                  </a:lnTo>
                  <a:cubicBezTo>
                    <a:pt x="268110" y="956"/>
                    <a:pt x="268578" y="956"/>
                    <a:pt x="269045" y="863"/>
                  </a:cubicBezTo>
                  <a:close/>
                </a:path>
              </a:pathLst>
            </a:custGeom>
            <a:grp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accent3"/>
                </a:solidFill>
              </a:endParaRPr>
            </a:p>
          </p:txBody>
        </p:sp>
      </p:grpSp>
      <p:pic>
        <p:nvPicPr>
          <p:cNvPr id="88" name="图片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106770" y="4970396"/>
            <a:ext cx="1013447" cy="1119899"/>
          </a:xfrm>
          <a:prstGeom prst="rect">
            <a:avLst/>
          </a:prstGeom>
        </p:spPr>
      </p:pic>
      <p:grpSp>
        <p:nvGrpSpPr>
          <p:cNvPr id="89" name="组合 88"/>
          <p:cNvGrpSpPr/>
          <p:nvPr/>
        </p:nvGrpSpPr>
        <p:grpSpPr>
          <a:xfrm>
            <a:off x="8096452" y="3557745"/>
            <a:ext cx="937996" cy="937996"/>
            <a:chOff x="8137961" y="1813368"/>
            <a:chExt cx="937996" cy="937996"/>
          </a:xfrm>
          <a:solidFill>
            <a:srgbClr val="00B0F0"/>
          </a:solidFill>
        </p:grpSpPr>
        <p:sp>
          <p:nvSpPr>
            <p:cNvPr id="90" name="íṩļíḑê"/>
            <p:cNvSpPr/>
            <p:nvPr/>
          </p:nvSpPr>
          <p:spPr>
            <a:xfrm>
              <a:off x="8137961" y="1813368"/>
              <a:ext cx="937996" cy="937996"/>
            </a:xfrm>
            <a:prstGeom prst="ellipse">
              <a:avLst/>
            </a:prstGeom>
            <a:grpFill/>
            <a:ln w="12700" cap="rnd">
              <a:noFill/>
              <a:prstDash val="solid"/>
              <a:round/>
            </a:ln>
            <a:effectLst>
              <a:outerShdw blurRad="63500" sx="102000" sy="102000" algn="ctr" rotWithShape="0">
                <a:schemeClr val="bg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91" name="íṩḷïḓe"/>
            <p:cNvSpPr/>
            <p:nvPr/>
          </p:nvSpPr>
          <p:spPr>
            <a:xfrm>
              <a:off x="8341205" y="2049735"/>
              <a:ext cx="531508" cy="465265"/>
            </a:xfrm>
            <a:custGeom>
              <a:avLst/>
              <a:gdLst>
                <a:gd name="connsiteX0" fmla="*/ 531105 w 606016"/>
                <a:gd name="connsiteY0" fmla="*/ 93210 h 530488"/>
                <a:gd name="connsiteX1" fmla="*/ 482940 w 606016"/>
                <a:gd name="connsiteY1" fmla="*/ 141027 h 530488"/>
                <a:gd name="connsiteX2" fmla="*/ 462833 w 606016"/>
                <a:gd name="connsiteY2" fmla="*/ 120854 h 530488"/>
                <a:gd name="connsiteX3" fmla="*/ 441884 w 606016"/>
                <a:gd name="connsiteY3" fmla="*/ 141681 h 530488"/>
                <a:gd name="connsiteX4" fmla="*/ 461991 w 606016"/>
                <a:gd name="connsiteY4" fmla="*/ 161854 h 530488"/>
                <a:gd name="connsiteX5" fmla="*/ 482847 w 606016"/>
                <a:gd name="connsiteY5" fmla="*/ 182773 h 530488"/>
                <a:gd name="connsiteX6" fmla="*/ 503796 w 606016"/>
                <a:gd name="connsiteY6" fmla="*/ 161947 h 530488"/>
                <a:gd name="connsiteX7" fmla="*/ 551867 w 606016"/>
                <a:gd name="connsiteY7" fmla="*/ 114130 h 530488"/>
                <a:gd name="connsiteX8" fmla="*/ 496875 w 606016"/>
                <a:gd name="connsiteY8" fmla="*/ 29050 h 530488"/>
                <a:gd name="connsiteX9" fmla="*/ 606016 w 606016"/>
                <a:gd name="connsiteY9" fmla="*/ 138039 h 530488"/>
                <a:gd name="connsiteX10" fmla="*/ 496875 w 606016"/>
                <a:gd name="connsiteY10" fmla="*/ 247027 h 530488"/>
                <a:gd name="connsiteX11" fmla="*/ 387828 w 606016"/>
                <a:gd name="connsiteY11" fmla="*/ 138039 h 530488"/>
                <a:gd name="connsiteX12" fmla="*/ 496875 w 606016"/>
                <a:gd name="connsiteY12" fmla="*/ 29050 h 530488"/>
                <a:gd name="connsiteX13" fmla="*/ 270542 w 606016"/>
                <a:gd name="connsiteY13" fmla="*/ 490 h 530488"/>
                <a:gd name="connsiteX14" fmla="*/ 280267 w 606016"/>
                <a:gd name="connsiteY14" fmla="*/ 490 h 530488"/>
                <a:gd name="connsiteX15" fmla="*/ 281764 w 606016"/>
                <a:gd name="connsiteY15" fmla="*/ 863 h 530488"/>
                <a:gd name="connsiteX16" fmla="*/ 283260 w 606016"/>
                <a:gd name="connsiteY16" fmla="*/ 1237 h 530488"/>
                <a:gd name="connsiteX17" fmla="*/ 386688 w 606016"/>
                <a:gd name="connsiteY17" fmla="*/ 32237 h 530488"/>
                <a:gd name="connsiteX18" fmla="*/ 355454 w 606016"/>
                <a:gd name="connsiteY18" fmla="*/ 79485 h 530488"/>
                <a:gd name="connsiteX19" fmla="*/ 302524 w 606016"/>
                <a:gd name="connsiteY19" fmla="*/ 63611 h 530488"/>
                <a:gd name="connsiteX20" fmla="*/ 302524 w 606016"/>
                <a:gd name="connsiteY20" fmla="*/ 467180 h 530488"/>
                <a:gd name="connsiteX21" fmla="*/ 496383 w 606016"/>
                <a:gd name="connsiteY21" fmla="*/ 408913 h 530488"/>
                <a:gd name="connsiteX22" fmla="*/ 496383 w 606016"/>
                <a:gd name="connsiteY22" fmla="*/ 291074 h 530488"/>
                <a:gd name="connsiteX23" fmla="*/ 496850 w 606016"/>
                <a:gd name="connsiteY23" fmla="*/ 291074 h 530488"/>
                <a:gd name="connsiteX24" fmla="*/ 550622 w 606016"/>
                <a:gd name="connsiteY24" fmla="*/ 281083 h 530488"/>
                <a:gd name="connsiteX25" fmla="*/ 550622 w 606016"/>
                <a:gd name="connsiteY25" fmla="*/ 428896 h 530488"/>
                <a:gd name="connsiteX26" fmla="*/ 531264 w 606016"/>
                <a:gd name="connsiteY26" fmla="*/ 454761 h 530488"/>
                <a:gd name="connsiteX27" fmla="*/ 283166 w 606016"/>
                <a:gd name="connsiteY27" fmla="*/ 529368 h 530488"/>
                <a:gd name="connsiteX28" fmla="*/ 275311 w 606016"/>
                <a:gd name="connsiteY28" fmla="*/ 530488 h 530488"/>
                <a:gd name="connsiteX29" fmla="*/ 267456 w 606016"/>
                <a:gd name="connsiteY29" fmla="*/ 529368 h 530488"/>
                <a:gd name="connsiteX30" fmla="*/ 19358 w 606016"/>
                <a:gd name="connsiteY30" fmla="*/ 454761 h 530488"/>
                <a:gd name="connsiteX31" fmla="*/ 0 w 606016"/>
                <a:gd name="connsiteY31" fmla="*/ 428896 h 530488"/>
                <a:gd name="connsiteX32" fmla="*/ 0 w 606016"/>
                <a:gd name="connsiteY32" fmla="*/ 101428 h 530488"/>
                <a:gd name="connsiteX33" fmla="*/ 19358 w 606016"/>
                <a:gd name="connsiteY33" fmla="*/ 75564 h 530488"/>
                <a:gd name="connsiteX34" fmla="*/ 41895 w 606016"/>
                <a:gd name="connsiteY34" fmla="*/ 68840 h 530488"/>
                <a:gd name="connsiteX35" fmla="*/ 95480 w 606016"/>
                <a:gd name="connsiteY35" fmla="*/ 52780 h 530488"/>
                <a:gd name="connsiteX36" fmla="*/ 95480 w 606016"/>
                <a:gd name="connsiteY36" fmla="*/ 184719 h 530488"/>
                <a:gd name="connsiteX37" fmla="*/ 156826 w 606016"/>
                <a:gd name="connsiteY37" fmla="*/ 173141 h 530488"/>
                <a:gd name="connsiteX38" fmla="*/ 156826 w 606016"/>
                <a:gd name="connsiteY38" fmla="*/ 34478 h 530488"/>
                <a:gd name="connsiteX39" fmla="*/ 212001 w 606016"/>
                <a:gd name="connsiteY39" fmla="*/ 17857 h 530488"/>
                <a:gd name="connsiteX40" fmla="*/ 267549 w 606016"/>
                <a:gd name="connsiteY40" fmla="*/ 1237 h 530488"/>
                <a:gd name="connsiteX41" fmla="*/ 269045 w 606016"/>
                <a:gd name="connsiteY41" fmla="*/ 863 h 53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6016" h="530488">
                  <a:moveTo>
                    <a:pt x="531105" y="93210"/>
                  </a:moveTo>
                  <a:lnTo>
                    <a:pt x="482940" y="141027"/>
                  </a:lnTo>
                  <a:lnTo>
                    <a:pt x="462833" y="120854"/>
                  </a:lnTo>
                  <a:lnTo>
                    <a:pt x="441884" y="141681"/>
                  </a:lnTo>
                  <a:lnTo>
                    <a:pt x="461991" y="161854"/>
                  </a:lnTo>
                  <a:lnTo>
                    <a:pt x="482847" y="182773"/>
                  </a:lnTo>
                  <a:lnTo>
                    <a:pt x="503796" y="161947"/>
                  </a:lnTo>
                  <a:lnTo>
                    <a:pt x="551867" y="114130"/>
                  </a:lnTo>
                  <a:close/>
                  <a:moveTo>
                    <a:pt x="496875" y="29050"/>
                  </a:moveTo>
                  <a:cubicBezTo>
                    <a:pt x="557104" y="29050"/>
                    <a:pt x="606016" y="77894"/>
                    <a:pt x="606016" y="138039"/>
                  </a:cubicBezTo>
                  <a:cubicBezTo>
                    <a:pt x="606016" y="198183"/>
                    <a:pt x="557104" y="247027"/>
                    <a:pt x="496875" y="247027"/>
                  </a:cubicBezTo>
                  <a:cubicBezTo>
                    <a:pt x="436647" y="247027"/>
                    <a:pt x="387828" y="198276"/>
                    <a:pt x="387828" y="138039"/>
                  </a:cubicBezTo>
                  <a:cubicBezTo>
                    <a:pt x="387828" y="77894"/>
                    <a:pt x="436553" y="29050"/>
                    <a:pt x="496875" y="29050"/>
                  </a:cubicBezTo>
                  <a:close/>
                  <a:moveTo>
                    <a:pt x="270542" y="490"/>
                  </a:moveTo>
                  <a:cubicBezTo>
                    <a:pt x="273815" y="-164"/>
                    <a:pt x="277088" y="-164"/>
                    <a:pt x="280267" y="490"/>
                  </a:cubicBezTo>
                  <a:lnTo>
                    <a:pt x="281764" y="863"/>
                  </a:lnTo>
                  <a:lnTo>
                    <a:pt x="283260" y="1237"/>
                  </a:lnTo>
                  <a:lnTo>
                    <a:pt x="386688" y="32237"/>
                  </a:lnTo>
                  <a:cubicBezTo>
                    <a:pt x="373596" y="45870"/>
                    <a:pt x="362842" y="61837"/>
                    <a:pt x="355454" y="79485"/>
                  </a:cubicBezTo>
                  <a:lnTo>
                    <a:pt x="302524" y="63611"/>
                  </a:lnTo>
                  <a:lnTo>
                    <a:pt x="302524" y="467180"/>
                  </a:lnTo>
                  <a:lnTo>
                    <a:pt x="496383" y="408913"/>
                  </a:lnTo>
                  <a:lnTo>
                    <a:pt x="496383" y="291074"/>
                  </a:lnTo>
                  <a:lnTo>
                    <a:pt x="496850" y="291074"/>
                  </a:lnTo>
                  <a:cubicBezTo>
                    <a:pt x="515834" y="291074"/>
                    <a:pt x="533883" y="287432"/>
                    <a:pt x="550622" y="281083"/>
                  </a:cubicBezTo>
                  <a:lnTo>
                    <a:pt x="550622" y="428896"/>
                  </a:lnTo>
                  <a:cubicBezTo>
                    <a:pt x="550622" y="440848"/>
                    <a:pt x="542767" y="451306"/>
                    <a:pt x="531264" y="454761"/>
                  </a:cubicBezTo>
                  <a:lnTo>
                    <a:pt x="283166" y="529368"/>
                  </a:lnTo>
                  <a:cubicBezTo>
                    <a:pt x="280548" y="530115"/>
                    <a:pt x="277929" y="530488"/>
                    <a:pt x="275311" y="530488"/>
                  </a:cubicBezTo>
                  <a:cubicBezTo>
                    <a:pt x="272693" y="530488"/>
                    <a:pt x="269981" y="530115"/>
                    <a:pt x="267456" y="529368"/>
                  </a:cubicBezTo>
                  <a:lnTo>
                    <a:pt x="19358" y="454761"/>
                  </a:lnTo>
                  <a:cubicBezTo>
                    <a:pt x="7855" y="451399"/>
                    <a:pt x="0" y="440848"/>
                    <a:pt x="0" y="428896"/>
                  </a:cubicBezTo>
                  <a:lnTo>
                    <a:pt x="0" y="101428"/>
                  </a:lnTo>
                  <a:cubicBezTo>
                    <a:pt x="0" y="89476"/>
                    <a:pt x="7855" y="79018"/>
                    <a:pt x="19358" y="75564"/>
                  </a:cubicBezTo>
                  <a:lnTo>
                    <a:pt x="41895" y="68840"/>
                  </a:lnTo>
                  <a:lnTo>
                    <a:pt x="95480" y="52780"/>
                  </a:lnTo>
                  <a:lnTo>
                    <a:pt x="95480" y="184719"/>
                  </a:lnTo>
                  <a:lnTo>
                    <a:pt x="156826" y="173141"/>
                  </a:lnTo>
                  <a:lnTo>
                    <a:pt x="156826" y="34478"/>
                  </a:lnTo>
                  <a:lnTo>
                    <a:pt x="212001" y="17857"/>
                  </a:lnTo>
                  <a:lnTo>
                    <a:pt x="267549" y="1237"/>
                  </a:lnTo>
                  <a:cubicBezTo>
                    <a:pt x="268110" y="956"/>
                    <a:pt x="268578" y="956"/>
                    <a:pt x="269045" y="863"/>
                  </a:cubicBezTo>
                  <a:close/>
                </a:path>
              </a:pathLst>
            </a:custGeom>
            <a:grp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grpSp>
      <p:pic>
        <p:nvPicPr>
          <p:cNvPr id="92" name="图片 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034761" y="3514897"/>
            <a:ext cx="1013447" cy="1119899"/>
          </a:xfrm>
          <a:prstGeom prst="rect">
            <a:avLst/>
          </a:prstGeom>
        </p:spPr>
      </p:pic>
      <p:grpSp>
        <p:nvGrpSpPr>
          <p:cNvPr id="93" name="组合 92"/>
          <p:cNvGrpSpPr/>
          <p:nvPr/>
        </p:nvGrpSpPr>
        <p:grpSpPr>
          <a:xfrm>
            <a:off x="8004657" y="5001624"/>
            <a:ext cx="937996" cy="937996"/>
            <a:chOff x="8137961" y="1813368"/>
            <a:chExt cx="937996" cy="937996"/>
          </a:xfrm>
          <a:solidFill>
            <a:srgbClr val="00B0F0"/>
          </a:solidFill>
        </p:grpSpPr>
        <p:sp>
          <p:nvSpPr>
            <p:cNvPr id="94" name="íṩļíḑê"/>
            <p:cNvSpPr/>
            <p:nvPr/>
          </p:nvSpPr>
          <p:spPr>
            <a:xfrm>
              <a:off x="8137961" y="1813368"/>
              <a:ext cx="937996" cy="937996"/>
            </a:xfrm>
            <a:prstGeom prst="ellipse">
              <a:avLst/>
            </a:prstGeom>
            <a:grpFill/>
            <a:ln w="12700" cap="rnd">
              <a:noFill/>
              <a:prstDash val="solid"/>
              <a:round/>
            </a:ln>
            <a:effectLst>
              <a:outerShdw blurRad="63500" sx="102000" sy="102000" algn="ctr" rotWithShape="0">
                <a:schemeClr val="bg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95" name="íṩḷïḓe"/>
            <p:cNvSpPr/>
            <p:nvPr/>
          </p:nvSpPr>
          <p:spPr>
            <a:xfrm>
              <a:off x="8341205" y="2049735"/>
              <a:ext cx="531508" cy="465265"/>
            </a:xfrm>
            <a:custGeom>
              <a:avLst/>
              <a:gdLst>
                <a:gd name="connsiteX0" fmla="*/ 531105 w 606016"/>
                <a:gd name="connsiteY0" fmla="*/ 93210 h 530488"/>
                <a:gd name="connsiteX1" fmla="*/ 482940 w 606016"/>
                <a:gd name="connsiteY1" fmla="*/ 141027 h 530488"/>
                <a:gd name="connsiteX2" fmla="*/ 462833 w 606016"/>
                <a:gd name="connsiteY2" fmla="*/ 120854 h 530488"/>
                <a:gd name="connsiteX3" fmla="*/ 441884 w 606016"/>
                <a:gd name="connsiteY3" fmla="*/ 141681 h 530488"/>
                <a:gd name="connsiteX4" fmla="*/ 461991 w 606016"/>
                <a:gd name="connsiteY4" fmla="*/ 161854 h 530488"/>
                <a:gd name="connsiteX5" fmla="*/ 482847 w 606016"/>
                <a:gd name="connsiteY5" fmla="*/ 182773 h 530488"/>
                <a:gd name="connsiteX6" fmla="*/ 503796 w 606016"/>
                <a:gd name="connsiteY6" fmla="*/ 161947 h 530488"/>
                <a:gd name="connsiteX7" fmla="*/ 551867 w 606016"/>
                <a:gd name="connsiteY7" fmla="*/ 114130 h 530488"/>
                <a:gd name="connsiteX8" fmla="*/ 496875 w 606016"/>
                <a:gd name="connsiteY8" fmla="*/ 29050 h 530488"/>
                <a:gd name="connsiteX9" fmla="*/ 606016 w 606016"/>
                <a:gd name="connsiteY9" fmla="*/ 138039 h 530488"/>
                <a:gd name="connsiteX10" fmla="*/ 496875 w 606016"/>
                <a:gd name="connsiteY10" fmla="*/ 247027 h 530488"/>
                <a:gd name="connsiteX11" fmla="*/ 387828 w 606016"/>
                <a:gd name="connsiteY11" fmla="*/ 138039 h 530488"/>
                <a:gd name="connsiteX12" fmla="*/ 496875 w 606016"/>
                <a:gd name="connsiteY12" fmla="*/ 29050 h 530488"/>
                <a:gd name="connsiteX13" fmla="*/ 270542 w 606016"/>
                <a:gd name="connsiteY13" fmla="*/ 490 h 530488"/>
                <a:gd name="connsiteX14" fmla="*/ 280267 w 606016"/>
                <a:gd name="connsiteY14" fmla="*/ 490 h 530488"/>
                <a:gd name="connsiteX15" fmla="*/ 281764 w 606016"/>
                <a:gd name="connsiteY15" fmla="*/ 863 h 530488"/>
                <a:gd name="connsiteX16" fmla="*/ 283260 w 606016"/>
                <a:gd name="connsiteY16" fmla="*/ 1237 h 530488"/>
                <a:gd name="connsiteX17" fmla="*/ 386688 w 606016"/>
                <a:gd name="connsiteY17" fmla="*/ 32237 h 530488"/>
                <a:gd name="connsiteX18" fmla="*/ 355454 w 606016"/>
                <a:gd name="connsiteY18" fmla="*/ 79485 h 530488"/>
                <a:gd name="connsiteX19" fmla="*/ 302524 w 606016"/>
                <a:gd name="connsiteY19" fmla="*/ 63611 h 530488"/>
                <a:gd name="connsiteX20" fmla="*/ 302524 w 606016"/>
                <a:gd name="connsiteY20" fmla="*/ 467180 h 530488"/>
                <a:gd name="connsiteX21" fmla="*/ 496383 w 606016"/>
                <a:gd name="connsiteY21" fmla="*/ 408913 h 530488"/>
                <a:gd name="connsiteX22" fmla="*/ 496383 w 606016"/>
                <a:gd name="connsiteY22" fmla="*/ 291074 h 530488"/>
                <a:gd name="connsiteX23" fmla="*/ 496850 w 606016"/>
                <a:gd name="connsiteY23" fmla="*/ 291074 h 530488"/>
                <a:gd name="connsiteX24" fmla="*/ 550622 w 606016"/>
                <a:gd name="connsiteY24" fmla="*/ 281083 h 530488"/>
                <a:gd name="connsiteX25" fmla="*/ 550622 w 606016"/>
                <a:gd name="connsiteY25" fmla="*/ 428896 h 530488"/>
                <a:gd name="connsiteX26" fmla="*/ 531264 w 606016"/>
                <a:gd name="connsiteY26" fmla="*/ 454761 h 530488"/>
                <a:gd name="connsiteX27" fmla="*/ 283166 w 606016"/>
                <a:gd name="connsiteY27" fmla="*/ 529368 h 530488"/>
                <a:gd name="connsiteX28" fmla="*/ 275311 w 606016"/>
                <a:gd name="connsiteY28" fmla="*/ 530488 h 530488"/>
                <a:gd name="connsiteX29" fmla="*/ 267456 w 606016"/>
                <a:gd name="connsiteY29" fmla="*/ 529368 h 530488"/>
                <a:gd name="connsiteX30" fmla="*/ 19358 w 606016"/>
                <a:gd name="connsiteY30" fmla="*/ 454761 h 530488"/>
                <a:gd name="connsiteX31" fmla="*/ 0 w 606016"/>
                <a:gd name="connsiteY31" fmla="*/ 428896 h 530488"/>
                <a:gd name="connsiteX32" fmla="*/ 0 w 606016"/>
                <a:gd name="connsiteY32" fmla="*/ 101428 h 530488"/>
                <a:gd name="connsiteX33" fmla="*/ 19358 w 606016"/>
                <a:gd name="connsiteY33" fmla="*/ 75564 h 530488"/>
                <a:gd name="connsiteX34" fmla="*/ 41895 w 606016"/>
                <a:gd name="connsiteY34" fmla="*/ 68840 h 530488"/>
                <a:gd name="connsiteX35" fmla="*/ 95480 w 606016"/>
                <a:gd name="connsiteY35" fmla="*/ 52780 h 530488"/>
                <a:gd name="connsiteX36" fmla="*/ 95480 w 606016"/>
                <a:gd name="connsiteY36" fmla="*/ 184719 h 530488"/>
                <a:gd name="connsiteX37" fmla="*/ 156826 w 606016"/>
                <a:gd name="connsiteY37" fmla="*/ 173141 h 530488"/>
                <a:gd name="connsiteX38" fmla="*/ 156826 w 606016"/>
                <a:gd name="connsiteY38" fmla="*/ 34478 h 530488"/>
                <a:gd name="connsiteX39" fmla="*/ 212001 w 606016"/>
                <a:gd name="connsiteY39" fmla="*/ 17857 h 530488"/>
                <a:gd name="connsiteX40" fmla="*/ 267549 w 606016"/>
                <a:gd name="connsiteY40" fmla="*/ 1237 h 530488"/>
                <a:gd name="connsiteX41" fmla="*/ 269045 w 606016"/>
                <a:gd name="connsiteY41" fmla="*/ 863 h 53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6016" h="530488">
                  <a:moveTo>
                    <a:pt x="531105" y="93210"/>
                  </a:moveTo>
                  <a:lnTo>
                    <a:pt x="482940" y="141027"/>
                  </a:lnTo>
                  <a:lnTo>
                    <a:pt x="462833" y="120854"/>
                  </a:lnTo>
                  <a:lnTo>
                    <a:pt x="441884" y="141681"/>
                  </a:lnTo>
                  <a:lnTo>
                    <a:pt x="461991" y="161854"/>
                  </a:lnTo>
                  <a:lnTo>
                    <a:pt x="482847" y="182773"/>
                  </a:lnTo>
                  <a:lnTo>
                    <a:pt x="503796" y="161947"/>
                  </a:lnTo>
                  <a:lnTo>
                    <a:pt x="551867" y="114130"/>
                  </a:lnTo>
                  <a:close/>
                  <a:moveTo>
                    <a:pt x="496875" y="29050"/>
                  </a:moveTo>
                  <a:cubicBezTo>
                    <a:pt x="557104" y="29050"/>
                    <a:pt x="606016" y="77894"/>
                    <a:pt x="606016" y="138039"/>
                  </a:cubicBezTo>
                  <a:cubicBezTo>
                    <a:pt x="606016" y="198183"/>
                    <a:pt x="557104" y="247027"/>
                    <a:pt x="496875" y="247027"/>
                  </a:cubicBezTo>
                  <a:cubicBezTo>
                    <a:pt x="436647" y="247027"/>
                    <a:pt x="387828" y="198276"/>
                    <a:pt x="387828" y="138039"/>
                  </a:cubicBezTo>
                  <a:cubicBezTo>
                    <a:pt x="387828" y="77894"/>
                    <a:pt x="436553" y="29050"/>
                    <a:pt x="496875" y="29050"/>
                  </a:cubicBezTo>
                  <a:close/>
                  <a:moveTo>
                    <a:pt x="270542" y="490"/>
                  </a:moveTo>
                  <a:cubicBezTo>
                    <a:pt x="273815" y="-164"/>
                    <a:pt x="277088" y="-164"/>
                    <a:pt x="280267" y="490"/>
                  </a:cubicBezTo>
                  <a:lnTo>
                    <a:pt x="281764" y="863"/>
                  </a:lnTo>
                  <a:lnTo>
                    <a:pt x="283260" y="1237"/>
                  </a:lnTo>
                  <a:lnTo>
                    <a:pt x="386688" y="32237"/>
                  </a:lnTo>
                  <a:cubicBezTo>
                    <a:pt x="373596" y="45870"/>
                    <a:pt x="362842" y="61837"/>
                    <a:pt x="355454" y="79485"/>
                  </a:cubicBezTo>
                  <a:lnTo>
                    <a:pt x="302524" y="63611"/>
                  </a:lnTo>
                  <a:lnTo>
                    <a:pt x="302524" y="467180"/>
                  </a:lnTo>
                  <a:lnTo>
                    <a:pt x="496383" y="408913"/>
                  </a:lnTo>
                  <a:lnTo>
                    <a:pt x="496383" y="291074"/>
                  </a:lnTo>
                  <a:lnTo>
                    <a:pt x="496850" y="291074"/>
                  </a:lnTo>
                  <a:cubicBezTo>
                    <a:pt x="515834" y="291074"/>
                    <a:pt x="533883" y="287432"/>
                    <a:pt x="550622" y="281083"/>
                  </a:cubicBezTo>
                  <a:lnTo>
                    <a:pt x="550622" y="428896"/>
                  </a:lnTo>
                  <a:cubicBezTo>
                    <a:pt x="550622" y="440848"/>
                    <a:pt x="542767" y="451306"/>
                    <a:pt x="531264" y="454761"/>
                  </a:cubicBezTo>
                  <a:lnTo>
                    <a:pt x="283166" y="529368"/>
                  </a:lnTo>
                  <a:cubicBezTo>
                    <a:pt x="280548" y="530115"/>
                    <a:pt x="277929" y="530488"/>
                    <a:pt x="275311" y="530488"/>
                  </a:cubicBezTo>
                  <a:cubicBezTo>
                    <a:pt x="272693" y="530488"/>
                    <a:pt x="269981" y="530115"/>
                    <a:pt x="267456" y="529368"/>
                  </a:cubicBezTo>
                  <a:lnTo>
                    <a:pt x="19358" y="454761"/>
                  </a:lnTo>
                  <a:cubicBezTo>
                    <a:pt x="7855" y="451399"/>
                    <a:pt x="0" y="440848"/>
                    <a:pt x="0" y="428896"/>
                  </a:cubicBezTo>
                  <a:lnTo>
                    <a:pt x="0" y="101428"/>
                  </a:lnTo>
                  <a:cubicBezTo>
                    <a:pt x="0" y="89476"/>
                    <a:pt x="7855" y="79018"/>
                    <a:pt x="19358" y="75564"/>
                  </a:cubicBezTo>
                  <a:lnTo>
                    <a:pt x="41895" y="68840"/>
                  </a:lnTo>
                  <a:lnTo>
                    <a:pt x="95480" y="52780"/>
                  </a:lnTo>
                  <a:lnTo>
                    <a:pt x="95480" y="184719"/>
                  </a:lnTo>
                  <a:lnTo>
                    <a:pt x="156826" y="173141"/>
                  </a:lnTo>
                  <a:lnTo>
                    <a:pt x="156826" y="34478"/>
                  </a:lnTo>
                  <a:lnTo>
                    <a:pt x="212001" y="17857"/>
                  </a:lnTo>
                  <a:lnTo>
                    <a:pt x="267549" y="1237"/>
                  </a:lnTo>
                  <a:cubicBezTo>
                    <a:pt x="268110" y="956"/>
                    <a:pt x="268578" y="956"/>
                    <a:pt x="269045" y="863"/>
                  </a:cubicBezTo>
                  <a:close/>
                </a:path>
              </a:pathLst>
            </a:custGeom>
            <a:grp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grpSp>
      <p:pic>
        <p:nvPicPr>
          <p:cNvPr id="96" name="图片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57403" y="4970396"/>
            <a:ext cx="1013447" cy="11198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anim calcmode="lin" valueType="num">
                                      <p:cBhvr>
                                        <p:cTn id="22" dur="500" fill="hold"/>
                                        <p:tgtEl>
                                          <p:spTgt spid="73"/>
                                        </p:tgtEl>
                                        <p:attrNameLst>
                                          <p:attrName>ppt_x</p:attrName>
                                        </p:attrNameLst>
                                      </p:cBhvr>
                                      <p:tavLst>
                                        <p:tav tm="0">
                                          <p:val>
                                            <p:strVal val="#ppt_x"/>
                                          </p:val>
                                        </p:tav>
                                        <p:tav tm="100000">
                                          <p:val>
                                            <p:strVal val="#ppt_x"/>
                                          </p:val>
                                        </p:tav>
                                      </p:tavLst>
                                    </p:anim>
                                    <p:anim calcmode="lin" valueType="num">
                                      <p:cBhvr>
                                        <p:cTn id="23" dur="500" fill="hold"/>
                                        <p:tgtEl>
                                          <p:spTgt spid="73"/>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wipe(down)">
                                      <p:cBhvr>
                                        <p:cTn id="26" dur="500"/>
                                        <p:tgtEl>
                                          <p:spTgt spid="102"/>
                                        </p:tgtEl>
                                      </p:cBhvr>
                                    </p:animEffect>
                                  </p:childTnLst>
                                </p:cTn>
                              </p:par>
                            </p:childTnLst>
                          </p:cTn>
                        </p:par>
                        <p:par>
                          <p:cTn id="27" fill="hold">
                            <p:stCondLst>
                              <p:cond delay="500"/>
                            </p:stCondLst>
                            <p:childTnLst>
                              <p:par>
                                <p:cTn id="28" presetID="42" presetClass="entr" presetSubtype="0"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anim calcmode="lin" valueType="num">
                                      <p:cBhvr>
                                        <p:cTn id="31" dur="500" fill="hold"/>
                                        <p:tgtEl>
                                          <p:spTgt spid="77"/>
                                        </p:tgtEl>
                                        <p:attrNameLst>
                                          <p:attrName>ppt_x</p:attrName>
                                        </p:attrNameLst>
                                      </p:cBhvr>
                                      <p:tavLst>
                                        <p:tav tm="0">
                                          <p:val>
                                            <p:strVal val="#ppt_x"/>
                                          </p:val>
                                        </p:tav>
                                        <p:tav tm="100000">
                                          <p:val>
                                            <p:strVal val="#ppt_x"/>
                                          </p:val>
                                        </p:tav>
                                      </p:tavLst>
                                    </p:anim>
                                    <p:anim calcmode="lin" valueType="num">
                                      <p:cBhvr>
                                        <p:cTn id="32" dur="500" fill="hold"/>
                                        <p:tgtEl>
                                          <p:spTgt spid="77"/>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down)">
                                      <p:cBhvr>
                                        <p:cTn id="36" dur="500"/>
                                        <p:tgtEl>
                                          <p:spTgt spid="83"/>
                                        </p:tgtEl>
                                      </p:cBhvr>
                                    </p:animEffect>
                                  </p:childTnLst>
                                </p:cTn>
                              </p:par>
                            </p:childTnLst>
                          </p:cTn>
                        </p:par>
                        <p:par>
                          <p:cTn id="37" fill="hold">
                            <p:stCondLst>
                              <p:cond delay="1500"/>
                            </p:stCondLst>
                            <p:childTnLst>
                              <p:par>
                                <p:cTn id="38" presetID="42" presetClass="entr" presetSubtype="0" fill="hold" nodeType="after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fade">
                                      <p:cBhvr>
                                        <p:cTn id="40" dur="500"/>
                                        <p:tgtEl>
                                          <p:spTgt spid="85"/>
                                        </p:tgtEl>
                                      </p:cBhvr>
                                    </p:animEffect>
                                    <p:anim calcmode="lin" valueType="num">
                                      <p:cBhvr>
                                        <p:cTn id="41" dur="500" fill="hold"/>
                                        <p:tgtEl>
                                          <p:spTgt spid="85"/>
                                        </p:tgtEl>
                                        <p:attrNameLst>
                                          <p:attrName>ppt_x</p:attrName>
                                        </p:attrNameLst>
                                      </p:cBhvr>
                                      <p:tavLst>
                                        <p:tav tm="0">
                                          <p:val>
                                            <p:strVal val="#ppt_x"/>
                                          </p:val>
                                        </p:tav>
                                        <p:tav tm="100000">
                                          <p:val>
                                            <p:strVal val="#ppt_x"/>
                                          </p:val>
                                        </p:tav>
                                      </p:tavLst>
                                    </p:anim>
                                    <p:anim calcmode="lin" valueType="num">
                                      <p:cBhvr>
                                        <p:cTn id="42" dur="500" fill="hold"/>
                                        <p:tgtEl>
                                          <p:spTgt spid="85"/>
                                        </p:tgtEl>
                                        <p:attrNameLst>
                                          <p:attrName>ppt_y</p:attrName>
                                        </p:attrNameLst>
                                      </p:cBhvr>
                                      <p:tavLst>
                                        <p:tav tm="0">
                                          <p:val>
                                            <p:strVal val="#ppt_y+.1"/>
                                          </p:val>
                                        </p:tav>
                                        <p:tav tm="100000">
                                          <p:val>
                                            <p:strVal val="#ppt_y"/>
                                          </p:val>
                                        </p:tav>
                                      </p:tavLst>
                                    </p:anim>
                                  </p:childTnLst>
                                </p:cTn>
                              </p:par>
                              <p:par>
                                <p:cTn id="43" presetID="22" presetClass="entr" presetSubtype="4"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wipe(down)">
                                      <p:cBhvr>
                                        <p:cTn id="45" dur="500"/>
                                        <p:tgtEl>
                                          <p:spTgt spid="8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78"/>
                                        </p:tgtEl>
                                        <p:attrNameLst>
                                          <p:attrName>style.visibility</p:attrName>
                                        </p:attrNameLst>
                                      </p:cBhvr>
                                      <p:to>
                                        <p:strVal val="visible"/>
                                      </p:to>
                                    </p:set>
                                    <p:anim calcmode="lin" valueType="num">
                                      <p:cBhvr additive="base">
                                        <p:cTn id="50" dur="500" fill="hold"/>
                                        <p:tgtEl>
                                          <p:spTgt spid="78"/>
                                        </p:tgtEl>
                                        <p:attrNameLst>
                                          <p:attrName>ppt_x</p:attrName>
                                        </p:attrNameLst>
                                      </p:cBhvr>
                                      <p:tavLst>
                                        <p:tav tm="0">
                                          <p:val>
                                            <p:strVal val="#ppt_x"/>
                                          </p:val>
                                        </p:tav>
                                        <p:tav tm="100000">
                                          <p:val>
                                            <p:strVal val="#ppt_x"/>
                                          </p:val>
                                        </p:tav>
                                      </p:tavLst>
                                    </p:anim>
                                    <p:anim calcmode="lin" valueType="num">
                                      <p:cBhvr additive="base">
                                        <p:cTn id="51"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61"/>
                                        </p:tgtEl>
                                        <p:attrNameLst>
                                          <p:attrName>style.visibility</p:attrName>
                                        </p:attrNameLst>
                                      </p:cBhvr>
                                      <p:to>
                                        <p:strVal val="visible"/>
                                      </p:to>
                                    </p:set>
                                    <p:anim calcmode="lin" valueType="num">
                                      <p:cBhvr additive="base">
                                        <p:cTn id="56" dur="500" fill="hold"/>
                                        <p:tgtEl>
                                          <p:spTgt spid="61"/>
                                        </p:tgtEl>
                                        <p:attrNameLst>
                                          <p:attrName>ppt_x</p:attrName>
                                        </p:attrNameLst>
                                      </p:cBhvr>
                                      <p:tavLst>
                                        <p:tav tm="0">
                                          <p:val>
                                            <p:strVal val="#ppt_x"/>
                                          </p:val>
                                        </p:tav>
                                        <p:tav tm="100000">
                                          <p:val>
                                            <p:strVal val="#ppt_x"/>
                                          </p:val>
                                        </p:tav>
                                      </p:tavLst>
                                    </p:anim>
                                    <p:anim calcmode="lin" valueType="num">
                                      <p:cBhvr additive="base">
                                        <p:cTn id="57" dur="500" fill="hold"/>
                                        <p:tgtEl>
                                          <p:spTgt spid="61"/>
                                        </p:tgtEl>
                                        <p:attrNameLst>
                                          <p:attrName>ppt_y</p:attrName>
                                        </p:attrNameLst>
                                      </p:cBhvr>
                                      <p:tavLst>
                                        <p:tav tm="0">
                                          <p:val>
                                            <p:strVal val="1+#ppt_h/2"/>
                                          </p:val>
                                        </p:tav>
                                        <p:tav tm="100000">
                                          <p:val>
                                            <p:strVal val="#ppt_y"/>
                                          </p:val>
                                        </p:tav>
                                      </p:tavLst>
                                    </p:anim>
                                  </p:childTnLst>
                                </p:cTn>
                              </p:par>
                              <p:par>
                                <p:cTn id="58" presetID="22" presetClass="entr" presetSubtype="4" fill="hold" nodeType="with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wipe(down)">
                                      <p:cBhvr>
                                        <p:cTn id="60" dur="500"/>
                                        <p:tgtEl>
                                          <p:spTgt spid="116"/>
                                        </p:tgtEl>
                                      </p:cBhvr>
                                    </p:animEffect>
                                  </p:childTnLst>
                                </p:cTn>
                              </p:par>
                            </p:childTnLst>
                          </p:cTn>
                        </p:par>
                        <p:par>
                          <p:cTn id="61" fill="hold">
                            <p:stCondLst>
                              <p:cond delay="500"/>
                            </p:stCondLst>
                            <p:childTnLst>
                              <p:par>
                                <p:cTn id="62" presetID="2" presetClass="entr" presetSubtype="4" fill="hold" nodeType="afterEffect">
                                  <p:stCondLst>
                                    <p:cond delay="0"/>
                                  </p:stCondLst>
                                  <p:childTnLst>
                                    <p:set>
                                      <p:cBhvr>
                                        <p:cTn id="63" dur="1" fill="hold">
                                          <p:stCondLst>
                                            <p:cond delay="0"/>
                                          </p:stCondLst>
                                        </p:cTn>
                                        <p:tgtEl>
                                          <p:spTgt spid="89"/>
                                        </p:tgtEl>
                                        <p:attrNameLst>
                                          <p:attrName>style.visibility</p:attrName>
                                        </p:attrNameLst>
                                      </p:cBhvr>
                                      <p:to>
                                        <p:strVal val="visible"/>
                                      </p:to>
                                    </p:set>
                                    <p:anim calcmode="lin" valueType="num">
                                      <p:cBhvr additive="base">
                                        <p:cTn id="64" dur="500" fill="hold"/>
                                        <p:tgtEl>
                                          <p:spTgt spid="89"/>
                                        </p:tgtEl>
                                        <p:attrNameLst>
                                          <p:attrName>ppt_x</p:attrName>
                                        </p:attrNameLst>
                                      </p:cBhvr>
                                      <p:tavLst>
                                        <p:tav tm="0">
                                          <p:val>
                                            <p:strVal val="#ppt_x"/>
                                          </p:val>
                                        </p:tav>
                                        <p:tav tm="100000">
                                          <p:val>
                                            <p:strVal val="#ppt_x"/>
                                          </p:val>
                                        </p:tav>
                                      </p:tavLst>
                                    </p:anim>
                                    <p:anim calcmode="lin" valueType="num">
                                      <p:cBhvr additive="base">
                                        <p:cTn id="65" dur="500" fill="hold"/>
                                        <p:tgtEl>
                                          <p:spTgt spid="89"/>
                                        </p:tgtEl>
                                        <p:attrNameLst>
                                          <p:attrName>ppt_y</p:attrName>
                                        </p:attrNameLst>
                                      </p:cBhvr>
                                      <p:tavLst>
                                        <p:tav tm="0">
                                          <p:val>
                                            <p:strVal val="1+#ppt_h/2"/>
                                          </p:val>
                                        </p:tav>
                                        <p:tav tm="100000">
                                          <p:val>
                                            <p:strVal val="#ppt_y"/>
                                          </p:val>
                                        </p:tav>
                                      </p:tavLst>
                                    </p:anim>
                                  </p:childTnLst>
                                </p:cTn>
                              </p:par>
                              <p:par>
                                <p:cTn id="66" presetID="22" presetClass="entr" presetSubtype="4" fill="hold" nodeType="with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wipe(down)">
                                      <p:cBhvr>
                                        <p:cTn id="68" dur="500"/>
                                        <p:tgtEl>
                                          <p:spTgt spid="92"/>
                                        </p:tgtEl>
                                      </p:cBhvr>
                                    </p:animEffect>
                                  </p:childTnLst>
                                </p:cTn>
                              </p:par>
                            </p:childTnLst>
                          </p:cTn>
                        </p:par>
                        <p:par>
                          <p:cTn id="69" fill="hold">
                            <p:stCondLst>
                              <p:cond delay="1000"/>
                            </p:stCondLst>
                            <p:childTnLst>
                              <p:par>
                                <p:cTn id="70" presetID="2" presetClass="entr" presetSubtype="4" fill="hold" nodeType="afterEffect">
                                  <p:stCondLst>
                                    <p:cond delay="0"/>
                                  </p:stCondLst>
                                  <p:childTnLst>
                                    <p:set>
                                      <p:cBhvr>
                                        <p:cTn id="71" dur="1" fill="hold">
                                          <p:stCondLst>
                                            <p:cond delay="0"/>
                                          </p:stCondLst>
                                        </p:cTn>
                                        <p:tgtEl>
                                          <p:spTgt spid="93"/>
                                        </p:tgtEl>
                                        <p:attrNameLst>
                                          <p:attrName>style.visibility</p:attrName>
                                        </p:attrNameLst>
                                      </p:cBhvr>
                                      <p:to>
                                        <p:strVal val="visible"/>
                                      </p:to>
                                    </p:set>
                                    <p:anim calcmode="lin" valueType="num">
                                      <p:cBhvr additive="base">
                                        <p:cTn id="72" dur="500" fill="hold"/>
                                        <p:tgtEl>
                                          <p:spTgt spid="93"/>
                                        </p:tgtEl>
                                        <p:attrNameLst>
                                          <p:attrName>ppt_x</p:attrName>
                                        </p:attrNameLst>
                                      </p:cBhvr>
                                      <p:tavLst>
                                        <p:tav tm="0">
                                          <p:val>
                                            <p:strVal val="#ppt_x"/>
                                          </p:val>
                                        </p:tav>
                                        <p:tav tm="100000">
                                          <p:val>
                                            <p:strVal val="#ppt_x"/>
                                          </p:val>
                                        </p:tav>
                                      </p:tavLst>
                                    </p:anim>
                                    <p:anim calcmode="lin" valueType="num">
                                      <p:cBhvr additive="base">
                                        <p:cTn id="73" dur="500" fill="hold"/>
                                        <p:tgtEl>
                                          <p:spTgt spid="93"/>
                                        </p:tgtEl>
                                        <p:attrNameLst>
                                          <p:attrName>ppt_y</p:attrName>
                                        </p:attrNameLst>
                                      </p:cBhvr>
                                      <p:tavLst>
                                        <p:tav tm="0">
                                          <p:val>
                                            <p:strVal val="1+#ppt_h/2"/>
                                          </p:val>
                                        </p:tav>
                                        <p:tav tm="100000">
                                          <p:val>
                                            <p:strVal val="#ppt_y"/>
                                          </p:val>
                                        </p:tav>
                                      </p:tavLst>
                                    </p:anim>
                                  </p:childTnLst>
                                </p:cTn>
                              </p:par>
                              <p:par>
                                <p:cTn id="74" presetID="22" presetClass="entr" presetSubtype="4" fill="hold" nodeType="withEffect">
                                  <p:stCondLst>
                                    <p:cond delay="0"/>
                                  </p:stCondLst>
                                  <p:childTnLst>
                                    <p:set>
                                      <p:cBhvr>
                                        <p:cTn id="75" dur="1" fill="hold">
                                          <p:stCondLst>
                                            <p:cond delay="0"/>
                                          </p:stCondLst>
                                        </p:cTn>
                                        <p:tgtEl>
                                          <p:spTgt spid="96"/>
                                        </p:tgtEl>
                                        <p:attrNameLst>
                                          <p:attrName>style.visibility</p:attrName>
                                        </p:attrNameLst>
                                      </p:cBhvr>
                                      <p:to>
                                        <p:strVal val="visible"/>
                                      </p:to>
                                    </p:set>
                                    <p:animEffect transition="in" filter="wipe(down)">
                                      <p:cBhvr>
                                        <p:cTn id="76" dur="500"/>
                                        <p:tgtEl>
                                          <p:spTgt spid="96"/>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66"/>
                                        </p:tgtEl>
                                        <p:attrNameLst>
                                          <p:attrName>style.visibility</p:attrName>
                                        </p:attrNameLst>
                                      </p:cBhvr>
                                      <p:to>
                                        <p:strVal val="visible"/>
                                      </p:to>
                                    </p:set>
                                    <p:anim calcmode="lin" valueType="num">
                                      <p:cBhvr additive="base">
                                        <p:cTn id="81" dur="500" fill="hold"/>
                                        <p:tgtEl>
                                          <p:spTgt spid="66"/>
                                        </p:tgtEl>
                                        <p:attrNameLst>
                                          <p:attrName>ppt_x</p:attrName>
                                        </p:attrNameLst>
                                      </p:cBhvr>
                                      <p:tavLst>
                                        <p:tav tm="0">
                                          <p:val>
                                            <p:strVal val="#ppt_x"/>
                                          </p:val>
                                        </p:tav>
                                        <p:tav tm="100000">
                                          <p:val>
                                            <p:strVal val="#ppt_x"/>
                                          </p:val>
                                        </p:tav>
                                      </p:tavLst>
                                    </p:anim>
                                    <p:anim calcmode="lin" valueType="num">
                                      <p:cBhvr additive="base">
                                        <p:cTn id="8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22397"/>
            <a:ext cx="12192000" cy="384200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698" y="3829495"/>
            <a:ext cx="2743111" cy="1965130"/>
          </a:xfrm>
          <a:prstGeom prst="rect">
            <a:avLst/>
          </a:prstGeom>
          <a:effectLst>
            <a:softEdge rad="101600"/>
          </a:effectLst>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61997" y="3757576"/>
            <a:ext cx="3068006" cy="2108968"/>
          </a:xfrm>
          <a:prstGeom prst="rect">
            <a:avLst/>
          </a:prstGeom>
          <a:effectLst>
            <a:softEdge rad="203200"/>
          </a:effectLst>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64712" y="3757576"/>
            <a:ext cx="2854588" cy="2108968"/>
          </a:xfrm>
          <a:prstGeom prst="rect">
            <a:avLst/>
          </a:prstGeom>
          <a:effectLst>
            <a:softEdge rad="177800"/>
          </a:effectLst>
        </p:spPr>
      </p:pic>
      <p:sp>
        <p:nvSpPr>
          <p:cNvPr id="9" name="矩形 8"/>
          <p:cNvSpPr/>
          <p:nvPr/>
        </p:nvSpPr>
        <p:spPr>
          <a:xfrm>
            <a:off x="317056" y="154194"/>
            <a:ext cx="1925554" cy="523220"/>
          </a:xfrm>
          <a:prstGeom prst="rect">
            <a:avLst/>
          </a:prstGeom>
        </p:spPr>
        <p:txBody>
          <a:bodyPr wrap="square">
            <a:spAutoFit/>
          </a:bodyPr>
          <a:lstStyle/>
          <a:p>
            <a:pPr lvl="0"/>
            <a:r>
              <a:rPr lang="en-US" altLang="zh-CN" sz="2800" b="1" spc="1200" dirty="0">
                <a:solidFill>
                  <a:srgbClr val="FFAFBA">
                    <a:lumMod val="50000"/>
                  </a:srgbClr>
                </a:solidFill>
              </a:rPr>
              <a:t>1.</a:t>
            </a:r>
            <a:r>
              <a:rPr lang="zh-CN" altLang="en-US" sz="2800" b="1" spc="1200" dirty="0">
                <a:solidFill>
                  <a:srgbClr val="FFAFBA">
                    <a:lumMod val="50000"/>
                  </a:srgbClr>
                </a:solidFill>
              </a:rPr>
              <a:t>罂粟</a:t>
            </a:r>
            <a:endParaRPr lang="zh-CN" altLang="en-US" sz="2800" b="1" spc="1200" dirty="0">
              <a:solidFill>
                <a:srgbClr val="FFAFBA">
                  <a:lumMod val="50000"/>
                </a:srgbClr>
              </a:solidFill>
            </a:endParaRPr>
          </a:p>
        </p:txBody>
      </p:sp>
      <p:sp>
        <p:nvSpPr>
          <p:cNvPr id="10" name="矩形 9"/>
          <p:cNvSpPr/>
          <p:nvPr/>
        </p:nvSpPr>
        <p:spPr>
          <a:xfrm>
            <a:off x="1418070" y="728421"/>
            <a:ext cx="6037272" cy="1889876"/>
          </a:xfrm>
          <a:prstGeom prst="rect">
            <a:avLst/>
          </a:prstGeom>
        </p:spPr>
        <p:txBody>
          <a:bodyPr wrap="square">
            <a:spAutoFit/>
          </a:bodyPr>
          <a:lstStyle/>
          <a:p>
            <a:pPr indent="457200">
              <a:lnSpc>
                <a:spcPct val="150000"/>
              </a:lnSpc>
            </a:pPr>
            <a:r>
              <a:rPr lang="zh-CN" altLang="en-US" sz="2000" dirty="0"/>
              <a:t>这些美丽的花朵就是邪恶毒品的根源。汁液经自然风化变成深褐色，这就是生鸦片。把生鸦片加工后可得到吗啡，在经过复杂的转化过程，就变成了海洛因。</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1000"/>
                                        <p:tgtEl>
                                          <p:spTgt spid="1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3839" y="0"/>
            <a:ext cx="5703013" cy="5703013"/>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4517" y="0"/>
            <a:ext cx="6257818" cy="6944474"/>
          </a:xfrm>
          <a:prstGeom prst="rect">
            <a:avLst/>
          </a:prstGeom>
        </p:spPr>
      </p:pic>
      <p:sp>
        <p:nvSpPr>
          <p:cNvPr id="7" name="矩形 6"/>
          <p:cNvSpPr/>
          <p:nvPr/>
        </p:nvSpPr>
        <p:spPr>
          <a:xfrm>
            <a:off x="71531" y="390501"/>
            <a:ext cx="2406642" cy="523220"/>
          </a:xfrm>
          <a:prstGeom prst="rect">
            <a:avLst/>
          </a:prstGeom>
        </p:spPr>
        <p:txBody>
          <a:bodyPr wrap="square">
            <a:spAutoFit/>
          </a:bodyPr>
          <a:lstStyle/>
          <a:p>
            <a:pPr lvl="0"/>
            <a:r>
              <a:rPr lang="en-US" altLang="zh-CN" sz="2800" b="1" spc="1200" dirty="0">
                <a:solidFill>
                  <a:srgbClr val="FFAFBA">
                    <a:lumMod val="50000"/>
                  </a:srgbClr>
                </a:solidFill>
              </a:rPr>
              <a:t>2.</a:t>
            </a:r>
            <a:r>
              <a:rPr lang="zh-CN" altLang="en-US" sz="2800" b="1" spc="1200" dirty="0">
                <a:solidFill>
                  <a:srgbClr val="FFAFBA">
                    <a:lumMod val="50000"/>
                  </a:srgbClr>
                </a:solidFill>
              </a:rPr>
              <a:t>大麻</a:t>
            </a:r>
            <a:endParaRPr lang="zh-CN" altLang="en-US" sz="2800" b="1" spc="1200" dirty="0">
              <a:solidFill>
                <a:srgbClr val="FFAFBA">
                  <a:lumMod val="50000"/>
                </a:srgbClr>
              </a:solidFill>
            </a:endParaRPr>
          </a:p>
        </p:txBody>
      </p:sp>
      <p:sp>
        <p:nvSpPr>
          <p:cNvPr id="8" name="矩形 7"/>
          <p:cNvSpPr/>
          <p:nvPr/>
        </p:nvSpPr>
        <p:spPr>
          <a:xfrm>
            <a:off x="446216" y="1289953"/>
            <a:ext cx="4027323" cy="3415030"/>
          </a:xfrm>
          <a:prstGeom prst="rect">
            <a:avLst/>
          </a:prstGeom>
        </p:spPr>
        <p:txBody>
          <a:bodyPr wrap="square">
            <a:spAutoFit/>
          </a:bodyPr>
          <a:lstStyle/>
          <a:p>
            <a:pPr indent="457200" algn="l" eaLnBrk="1" hangingPunct="1">
              <a:lnSpc>
                <a:spcPct val="150000"/>
              </a:lnSpc>
              <a:buClrTx/>
              <a:buSzTx/>
              <a:buFontTx/>
            </a:pPr>
            <a:r>
              <a:rPr lang="zh-CN" altLang="en-US" sz="2400" b="1" dirty="0">
                <a:solidFill>
                  <a:srgbClr val="419822"/>
                </a:solidFill>
                <a:latin typeface="楷体" panose="02010609060101010101" pitchFamily="49" charset="-122"/>
                <a:ea typeface="楷体" panose="02010609060101010101" pitchFamily="49" charset="-122"/>
                <a:sym typeface="+mn-ea"/>
              </a:rPr>
              <a:t>大麻</a:t>
            </a:r>
            <a:r>
              <a:rPr lang="zh-CN" altLang="en-US" sz="2000" b="1" dirty="0">
                <a:solidFill>
                  <a:srgbClr val="000000"/>
                </a:solidFill>
                <a:latin typeface="楷体" panose="02010609060101010101" pitchFamily="49" charset="-122"/>
                <a:ea typeface="楷体" panose="02010609060101010101" pitchFamily="49" charset="-122"/>
                <a:sym typeface="+mn-ea"/>
              </a:rPr>
              <a:t>，</a:t>
            </a:r>
            <a:r>
              <a:rPr lang="zh-CN" altLang="en-US" sz="2000" dirty="0">
                <a:sym typeface="+mn-ea"/>
              </a:rPr>
              <a:t>是一年生草本植物，通常被制成大麻烟，或用作麻醉剂注射。长期使用会出现人格障碍、双重人格、人格解体、记忆力衰退、迟钝、抑郁、头痛、心悸、瞳孔缩小和痴呆，偶有无故的攻击性行为，导致违法犯罪的发生。</a:t>
            </a:r>
            <a:endParaRPr lang="zh-CN" altLang="en-US" sz="2000" dirty="0">
              <a:sym typeface="+mn-ea"/>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6677" y="1205630"/>
            <a:ext cx="2557336" cy="3291749"/>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561" y="1448657"/>
            <a:ext cx="2719264" cy="3955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750"/>
                                        <p:tgtEl>
                                          <p:spTgt spid="3"/>
                                        </p:tgtEl>
                                      </p:cBhvr>
                                    </p:animEffect>
                                    <p:anim calcmode="lin" valueType="num">
                                      <p:cBhvr>
                                        <p:cTn id="28" dur="750" fill="hold"/>
                                        <p:tgtEl>
                                          <p:spTgt spid="3"/>
                                        </p:tgtEl>
                                        <p:attrNameLst>
                                          <p:attrName>ppt_x</p:attrName>
                                        </p:attrNameLst>
                                      </p:cBhvr>
                                      <p:tavLst>
                                        <p:tav tm="0">
                                          <p:val>
                                            <p:strVal val="#ppt_x"/>
                                          </p:val>
                                        </p:tav>
                                        <p:tav tm="100000">
                                          <p:val>
                                            <p:strVal val="#ppt_x"/>
                                          </p:val>
                                        </p:tav>
                                      </p:tavLst>
                                    </p:anim>
                                    <p:anim calcmode="lin" valueType="num">
                                      <p:cBhvr>
                                        <p:cTn id="29" dur="75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4"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685" y="1194435"/>
            <a:ext cx="6543040" cy="5663565"/>
          </a:xfrm>
          <a:prstGeom prst="rect">
            <a:avLst/>
          </a:prstGeom>
        </p:spPr>
      </p:pic>
      <p:sp>
        <p:nvSpPr>
          <p:cNvPr id="19" name="矩形 18"/>
          <p:cNvSpPr/>
          <p:nvPr/>
        </p:nvSpPr>
        <p:spPr>
          <a:xfrm>
            <a:off x="244405" y="449213"/>
            <a:ext cx="2406642" cy="523220"/>
          </a:xfrm>
          <a:prstGeom prst="rect">
            <a:avLst/>
          </a:prstGeom>
        </p:spPr>
        <p:txBody>
          <a:bodyPr wrap="square">
            <a:spAutoFit/>
          </a:bodyPr>
          <a:lstStyle/>
          <a:p>
            <a:pPr lvl="0"/>
            <a:r>
              <a:rPr lang="en-US" altLang="zh-CN" sz="2800" b="1" spc="1200" dirty="0">
                <a:solidFill>
                  <a:srgbClr val="FFAFBA">
                    <a:lumMod val="50000"/>
                  </a:srgbClr>
                </a:solidFill>
              </a:rPr>
              <a:t>3.</a:t>
            </a:r>
            <a:r>
              <a:rPr lang="zh-CN" altLang="en-US" sz="2800" b="1" spc="1200" dirty="0">
                <a:solidFill>
                  <a:srgbClr val="FFAFBA">
                    <a:lumMod val="50000"/>
                  </a:srgbClr>
                </a:solidFill>
              </a:rPr>
              <a:t>海洛因</a:t>
            </a:r>
            <a:endParaRPr lang="zh-CN" altLang="en-US" sz="2800" b="1" spc="1200" dirty="0">
              <a:solidFill>
                <a:srgbClr val="FFAFBA">
                  <a:lumMod val="50000"/>
                </a:srgbClr>
              </a:solidFill>
            </a:endParaRPr>
          </a:p>
        </p:txBody>
      </p:sp>
      <p:sp>
        <p:nvSpPr>
          <p:cNvPr id="20" name="文本框 19"/>
          <p:cNvSpPr txBox="1"/>
          <p:nvPr/>
        </p:nvSpPr>
        <p:spPr>
          <a:xfrm>
            <a:off x="1924644" y="3534026"/>
            <a:ext cx="6141757" cy="2351541"/>
          </a:xfrm>
          <a:prstGeom prst="rect">
            <a:avLst/>
          </a:prstGeom>
          <a:noFill/>
        </p:spPr>
        <p:txBody>
          <a:bodyPr wrap="square" rtlCol="0">
            <a:spAutoFit/>
          </a:bodyPr>
          <a:lstStyle/>
          <a:p>
            <a:pPr indent="457200">
              <a:lnSpc>
                <a:spcPct val="150000"/>
              </a:lnSpc>
            </a:pPr>
            <a:r>
              <a:rPr lang="zh-CN" altLang="en-US" sz="2000" b="0" i="0" dirty="0">
                <a:effectLst/>
                <a:latin typeface="Arial" panose="020B0604020202020204" pitchFamily="34" charset="0"/>
              </a:rPr>
              <a:t>是以吗啡生物碱作为合成起点得到的半合成毒品，俗称几号、白粉、白面。是阿片毒品系列中的精制品。海洛因对人类的身心健康危害极大，长期吸食、注射海洛因可使人格解体、</a:t>
            </a:r>
            <a:r>
              <a:rPr lang="zh-CN" altLang="en-US" sz="2000" dirty="0">
                <a:latin typeface="Arial" panose="020B0604020202020204" pitchFamily="34" charset="0"/>
              </a:rPr>
              <a:t>心理变态</a:t>
            </a:r>
            <a:r>
              <a:rPr lang="zh-CN" altLang="en-US" sz="2000" b="0" i="0" dirty="0">
                <a:effectLst/>
                <a:latin typeface="Arial" panose="020B0604020202020204" pitchFamily="34" charset="0"/>
              </a:rPr>
              <a:t>和寿命</a:t>
            </a:r>
            <a:r>
              <a:rPr lang="zh-CN" altLang="en-US" sz="2000" dirty="0">
                <a:latin typeface="Arial" panose="020B0604020202020204" pitchFamily="34" charset="0"/>
              </a:rPr>
              <a:t>缩减</a:t>
            </a:r>
            <a:r>
              <a:rPr lang="zh-CN" altLang="en-US" sz="2000" b="0" i="0" dirty="0">
                <a:effectLst/>
                <a:latin typeface="Arial" panose="020B0604020202020204" pitchFamily="34" charset="0"/>
              </a:rPr>
              <a:t>，尤其对神经系统伤害最为明显。</a:t>
            </a:r>
            <a:endParaRPr lang="zh-CN" altLang="en-US" sz="2000" dirty="0"/>
          </a:p>
        </p:txBody>
      </p:sp>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563" y="344179"/>
            <a:ext cx="2682947" cy="2012210"/>
          </a:xfrm>
          <a:prstGeom prst="rect">
            <a:avLst/>
          </a:prstGeom>
          <a:effectLst>
            <a:softEdge rad="88900"/>
          </a:effectLst>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8753" y="183414"/>
            <a:ext cx="4018842" cy="2465798"/>
          </a:xfrm>
          <a:prstGeom prst="rect">
            <a:avLst/>
          </a:prstGeom>
          <a:effectLst>
            <a:softEdge rad="88900"/>
          </a:effectLst>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1"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theme/theme1.xml><?xml version="1.0" encoding="utf-8"?>
<a:theme xmlns:a="http://schemas.openxmlformats.org/drawingml/2006/main" name="Office 主题">
  <a:themeElements>
    <a:clrScheme name="灰度">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2318</Words>
  <Application>WPS 演示</Application>
  <PresentationFormat>宽屏</PresentationFormat>
  <Paragraphs>291</Paragraphs>
  <Slides>31</Slides>
  <Notes>0</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31</vt:i4>
      </vt:variant>
    </vt:vector>
  </HeadingPairs>
  <TitlesOfParts>
    <vt:vector size="51" baseType="lpstr">
      <vt:lpstr>Arial</vt:lpstr>
      <vt:lpstr>宋体</vt:lpstr>
      <vt:lpstr>Wingdings</vt:lpstr>
      <vt:lpstr>Aa棉花糖拼音 (非商业使用)</vt:lpstr>
      <vt:lpstr>阿里巴巴普惠体 B</vt:lpstr>
      <vt:lpstr>仓耳羽辰体-谷力 W05</vt:lpstr>
      <vt:lpstr>Broadway</vt:lpstr>
      <vt:lpstr>楷体</vt:lpstr>
      <vt:lpstr>锐字工房巅峰粗黑简1.0</vt:lpstr>
      <vt:lpstr>黑体</vt:lpstr>
      <vt:lpstr>Calibri</vt:lpstr>
      <vt:lpstr>微软雅黑</vt:lpstr>
      <vt:lpstr>Arial Unicode MS</vt:lpstr>
      <vt:lpstr>阿里巴巴普惠体</vt:lpstr>
      <vt:lpstr>思源黑体</vt:lpstr>
      <vt:lpstr>Bernard MT Condensed</vt:lpstr>
      <vt:lpstr>Segoe Print</vt:lpstr>
      <vt:lpstr>Aa粉嘟嘟 (非商业使用)</vt:lpstr>
      <vt:lpstr>Poplar Std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案例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珍爱生命 远离毒品</dc:title>
  <dc:creator>Administrator</dc:creator>
  <cp:lastModifiedBy>吴曦阳</cp:lastModifiedBy>
  <cp:revision>100</cp:revision>
  <dcterms:created xsi:type="dcterms:W3CDTF">2021-05-26T05:28:00Z</dcterms:created>
  <dcterms:modified xsi:type="dcterms:W3CDTF">2024-01-23T10:15:58Z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2052-11.1.0.10072</vt:lpwstr>
  </property>
</Properties>
</file>