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86483" autoAdjust="0"/>
  </p:normalViewPr>
  <p:slideViewPr>
    <p:cSldViewPr snapToGrid="0" showGuides="1">
      <p:cViewPr>
        <p:scale>
          <a:sx n="60" d="100"/>
          <a:sy n="60" d="100"/>
        </p:scale>
        <p:origin x="768" y="1128"/>
      </p:cViewPr>
      <p:guideLst>
        <p:guide pos="416"/>
        <p:guide pos="7256"/>
        <p:guide orient="horz" pos="648"/>
        <p:guide orient="horz" pos="712"/>
        <p:guide orient="horz" pos="3928"/>
        <p:guide orient="horz" pos="3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CEAEA-EF65-4B48-8BFB-507EA4D0A9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C3AF9-8511-4BBA-A817-084CE27F29A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组合 100" descr="1f0014fc-d3f3-490a-8350-860bf83f180f"/>
          <p:cNvGrpSpPr/>
          <p:nvPr/>
        </p:nvGrpSpPr>
        <p:grpSpPr>
          <a:xfrm>
            <a:off x="-1" y="-1"/>
            <a:ext cx="12309879" cy="6858001"/>
            <a:chOff x="-1" y="-1"/>
            <a:chExt cx="12309879" cy="6858001"/>
          </a:xfrm>
        </p:grpSpPr>
        <p:sp>
          <p:nvSpPr>
            <p:cNvPr id="7" name="任意多边形: 形状 6" descr="56f05567-006b-4d06-82e2-7b91f8a9c875"/>
            <p:cNvSpPr/>
            <p:nvPr/>
          </p:nvSpPr>
          <p:spPr>
            <a:xfrm rot="10800000">
              <a:off x="-1" y="-1"/>
              <a:ext cx="4469340" cy="1672605"/>
            </a:xfrm>
            <a:custGeom>
              <a:avLst/>
              <a:gdLst>
                <a:gd name="connsiteX0" fmla="*/ 4469340 w 4469340"/>
                <a:gd name="connsiteY0" fmla="*/ 1672605 h 1672605"/>
                <a:gd name="connsiteX1" fmla="*/ 0 w 4469340"/>
                <a:gd name="connsiteY1" fmla="*/ 1672605 h 1672605"/>
                <a:gd name="connsiteX2" fmla="*/ 21183 w 4469340"/>
                <a:gd name="connsiteY2" fmla="*/ 1602557 h 1672605"/>
                <a:gd name="connsiteX3" fmla="*/ 2293003 w 4469340"/>
                <a:gd name="connsiteY3" fmla="*/ 0 h 1672605"/>
                <a:gd name="connsiteX4" fmla="*/ 4373243 w 4469340"/>
                <a:gd name="connsiteY4" fmla="*/ 1191824 h 1672605"/>
                <a:gd name="connsiteX5" fmla="*/ 4469340 w 4469340"/>
                <a:gd name="connsiteY5" fmla="*/ 1374665 h 167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69340" h="1672605">
                  <a:moveTo>
                    <a:pt x="4469340" y="1672605"/>
                  </a:moveTo>
                  <a:lnTo>
                    <a:pt x="0" y="1672605"/>
                  </a:lnTo>
                  <a:lnTo>
                    <a:pt x="21183" y="1602557"/>
                  </a:lnTo>
                  <a:cubicBezTo>
                    <a:pt x="353371" y="668643"/>
                    <a:pt x="1245102" y="0"/>
                    <a:pt x="2293003" y="0"/>
                  </a:cubicBezTo>
                  <a:cubicBezTo>
                    <a:pt x="3179688" y="0"/>
                    <a:pt x="3954559" y="478733"/>
                    <a:pt x="4373243" y="1191824"/>
                  </a:cubicBezTo>
                  <a:lnTo>
                    <a:pt x="4469340" y="1374665"/>
                  </a:lnTo>
                  <a:close/>
                </a:path>
              </a:pathLst>
            </a:custGeom>
            <a:solidFill>
              <a:srgbClr val="C55FF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任意多边形: 形状 7" descr="b2eb22a5-e024-47b6-8453-2411c9bb4db3"/>
            <p:cNvSpPr/>
            <p:nvPr/>
          </p:nvSpPr>
          <p:spPr>
            <a:xfrm rot="10800000">
              <a:off x="-1" y="-1"/>
              <a:ext cx="2121471" cy="2248873"/>
            </a:xfrm>
            <a:custGeom>
              <a:avLst/>
              <a:gdLst>
                <a:gd name="connsiteX0" fmla="*/ 2627835 w 2627835"/>
                <a:gd name="connsiteY0" fmla="*/ 2785646 h 2785646"/>
                <a:gd name="connsiteX1" fmla="*/ 8331 w 2627835"/>
                <a:gd name="connsiteY1" fmla="*/ 2785646 h 2785646"/>
                <a:gd name="connsiteX2" fmla="*/ 0 w 2627835"/>
                <a:gd name="connsiteY2" fmla="*/ 2620659 h 2785646"/>
                <a:gd name="connsiteX3" fmla="*/ 2620658 w 2627835"/>
                <a:gd name="connsiteY3" fmla="*/ 0 h 2785646"/>
                <a:gd name="connsiteX4" fmla="*/ 2627835 w 2627835"/>
                <a:gd name="connsiteY4" fmla="*/ 182 h 2785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7835" h="2785646">
                  <a:moveTo>
                    <a:pt x="2627835" y="2785646"/>
                  </a:moveTo>
                  <a:lnTo>
                    <a:pt x="8331" y="2785646"/>
                  </a:lnTo>
                  <a:lnTo>
                    <a:pt x="0" y="2620659"/>
                  </a:lnTo>
                  <a:cubicBezTo>
                    <a:pt x="0" y="1173309"/>
                    <a:pt x="1173309" y="0"/>
                    <a:pt x="2620658" y="0"/>
                  </a:cubicBezTo>
                  <a:lnTo>
                    <a:pt x="2627835" y="182"/>
                  </a:lnTo>
                  <a:close/>
                </a:path>
              </a:pathLst>
            </a:custGeom>
            <a:solidFill>
              <a:srgbClr val="D894FE">
                <a:alpha val="4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5" name="任意多边形: 形状 94" descr="165d7f10-72ca-4a3a-a1e7-e3bd48dda256"/>
            <p:cNvSpPr/>
            <p:nvPr/>
          </p:nvSpPr>
          <p:spPr>
            <a:xfrm>
              <a:off x="528132" y="1946921"/>
              <a:ext cx="289935" cy="289935"/>
            </a:xfrm>
            <a:custGeom>
              <a:avLst/>
              <a:gdLst>
                <a:gd name="connsiteX0" fmla="*/ 71676 w 73818"/>
                <a:gd name="connsiteY0" fmla="*/ 40243 h 73818"/>
                <a:gd name="connsiteX1" fmla="*/ 40243 w 73818"/>
                <a:gd name="connsiteY1" fmla="*/ 71676 h 73818"/>
                <a:gd name="connsiteX2" fmla="*/ 33576 w 73818"/>
                <a:gd name="connsiteY2" fmla="*/ 71676 h 73818"/>
                <a:gd name="connsiteX3" fmla="*/ 2143 w 73818"/>
                <a:gd name="connsiteY3" fmla="*/ 40243 h 73818"/>
                <a:gd name="connsiteX4" fmla="*/ 2143 w 73818"/>
                <a:gd name="connsiteY4" fmla="*/ 33576 h 73818"/>
                <a:gd name="connsiteX5" fmla="*/ 33576 w 73818"/>
                <a:gd name="connsiteY5" fmla="*/ 2143 h 73818"/>
                <a:gd name="connsiteX6" fmla="*/ 40243 w 73818"/>
                <a:gd name="connsiteY6" fmla="*/ 2143 h 73818"/>
                <a:gd name="connsiteX7" fmla="*/ 71676 w 73818"/>
                <a:gd name="connsiteY7" fmla="*/ 33576 h 73818"/>
                <a:gd name="connsiteX8" fmla="*/ 71676 w 73818"/>
                <a:gd name="connsiteY8" fmla="*/ 40243 h 73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818" h="73818">
                  <a:moveTo>
                    <a:pt x="71676" y="40243"/>
                  </a:moveTo>
                  <a:cubicBezTo>
                    <a:pt x="54531" y="46911"/>
                    <a:pt x="46911" y="53578"/>
                    <a:pt x="40243" y="71676"/>
                  </a:cubicBezTo>
                  <a:cubicBezTo>
                    <a:pt x="39291" y="74533"/>
                    <a:pt x="34528" y="74533"/>
                    <a:pt x="33576" y="71676"/>
                  </a:cubicBezTo>
                  <a:cubicBezTo>
                    <a:pt x="26908" y="54531"/>
                    <a:pt x="20241" y="46911"/>
                    <a:pt x="2143" y="40243"/>
                  </a:cubicBezTo>
                  <a:cubicBezTo>
                    <a:pt x="-714" y="39291"/>
                    <a:pt x="-714" y="34528"/>
                    <a:pt x="2143" y="33576"/>
                  </a:cubicBezTo>
                  <a:cubicBezTo>
                    <a:pt x="19288" y="26908"/>
                    <a:pt x="26908" y="20241"/>
                    <a:pt x="33576" y="2143"/>
                  </a:cubicBezTo>
                  <a:cubicBezTo>
                    <a:pt x="34528" y="-714"/>
                    <a:pt x="39291" y="-714"/>
                    <a:pt x="40243" y="2143"/>
                  </a:cubicBezTo>
                  <a:cubicBezTo>
                    <a:pt x="46911" y="19288"/>
                    <a:pt x="53578" y="26908"/>
                    <a:pt x="71676" y="33576"/>
                  </a:cubicBezTo>
                  <a:cubicBezTo>
                    <a:pt x="74533" y="34528"/>
                    <a:pt x="74533" y="39291"/>
                    <a:pt x="71676" y="40243"/>
                  </a:cubicBezTo>
                  <a:close/>
                </a:path>
              </a:pathLst>
            </a:custGeom>
            <a:solidFill>
              <a:srgbClr val="FFDE0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grpSp>
          <p:nvGrpSpPr>
            <p:cNvPr id="100" name="组合 99" descr="a1b159ab-f622-4f0f-9cab-855bfddb2c65"/>
            <p:cNvGrpSpPr/>
            <p:nvPr/>
          </p:nvGrpSpPr>
          <p:grpSpPr>
            <a:xfrm>
              <a:off x="5310071" y="221670"/>
              <a:ext cx="6999807" cy="6636330"/>
              <a:chOff x="5310071" y="221670"/>
              <a:chExt cx="6999807" cy="6636330"/>
            </a:xfrm>
          </p:grpSpPr>
          <p:sp>
            <p:nvSpPr>
              <p:cNvPr id="9" name="任意多边形: 形状 8" descr="6e1040fb-01ef-4147-8761-f004d791c379"/>
              <p:cNvSpPr/>
              <p:nvPr/>
            </p:nvSpPr>
            <p:spPr>
              <a:xfrm>
                <a:off x="5310071" y="3768925"/>
                <a:ext cx="6223517" cy="3089075"/>
              </a:xfrm>
              <a:custGeom>
                <a:avLst/>
                <a:gdLst>
                  <a:gd name="connsiteX0" fmla="*/ 3382941 w 6765882"/>
                  <a:gd name="connsiteY0" fmla="*/ 0 h 3358281"/>
                  <a:gd name="connsiteX1" fmla="*/ 6762119 w 6765882"/>
                  <a:gd name="connsiteY1" fmla="*/ 3209463 h 3358281"/>
                  <a:gd name="connsiteX2" fmla="*/ 6765882 w 6765882"/>
                  <a:gd name="connsiteY2" fmla="*/ 3358281 h 3358281"/>
                  <a:gd name="connsiteX3" fmla="*/ 0 w 6765882"/>
                  <a:gd name="connsiteY3" fmla="*/ 3358281 h 3358281"/>
                  <a:gd name="connsiteX4" fmla="*/ 3763 w 6765882"/>
                  <a:gd name="connsiteY4" fmla="*/ 3209463 h 3358281"/>
                  <a:gd name="connsiteX5" fmla="*/ 3382941 w 6765882"/>
                  <a:gd name="connsiteY5" fmla="*/ 0 h 3358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765881" h="3358281">
                    <a:moveTo>
                      <a:pt x="3382941" y="0"/>
                    </a:moveTo>
                    <a:cubicBezTo>
                      <a:pt x="5193244" y="0"/>
                      <a:pt x="6671496" y="1421681"/>
                      <a:pt x="6762119" y="3209463"/>
                    </a:cubicBezTo>
                    <a:lnTo>
                      <a:pt x="6765882" y="3358281"/>
                    </a:lnTo>
                    <a:lnTo>
                      <a:pt x="0" y="3358281"/>
                    </a:lnTo>
                    <a:lnTo>
                      <a:pt x="3763" y="3209463"/>
                    </a:lnTo>
                    <a:cubicBezTo>
                      <a:pt x="94386" y="1421681"/>
                      <a:pt x="1572638" y="0"/>
                      <a:pt x="3382941" y="0"/>
                    </a:cubicBezTo>
                    <a:close/>
                  </a:path>
                </a:pathLst>
              </a:custGeom>
              <a:solidFill>
                <a:srgbClr val="C55F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任意多边形: 形状 9" descr="ad53a262-3149-4eec-b3b3-eb6b262f8357"/>
              <p:cNvSpPr/>
              <p:nvPr/>
            </p:nvSpPr>
            <p:spPr>
              <a:xfrm>
                <a:off x="8799152" y="1968419"/>
                <a:ext cx="3392848" cy="4889581"/>
              </a:xfrm>
              <a:custGeom>
                <a:avLst/>
                <a:gdLst>
                  <a:gd name="connsiteX0" fmla="*/ 3383581 w 3392848"/>
                  <a:gd name="connsiteY0" fmla="*/ 0 h 4889581"/>
                  <a:gd name="connsiteX1" fmla="*/ 3392848 w 3392848"/>
                  <a:gd name="connsiteY1" fmla="*/ 235 h 4889581"/>
                  <a:gd name="connsiteX2" fmla="*/ 3392848 w 3392848"/>
                  <a:gd name="connsiteY2" fmla="*/ 4889581 h 4889581"/>
                  <a:gd name="connsiteX3" fmla="*/ 356924 w 3392848"/>
                  <a:gd name="connsiteY3" fmla="*/ 4889581 h 4889581"/>
                  <a:gd name="connsiteX4" fmla="*/ 265899 w 3392848"/>
                  <a:gd name="connsiteY4" fmla="*/ 4700624 h 4889581"/>
                  <a:gd name="connsiteX5" fmla="*/ 0 w 3392848"/>
                  <a:gd name="connsiteY5" fmla="*/ 3383581 h 4889581"/>
                  <a:gd name="connsiteX6" fmla="*/ 3383581 w 3392848"/>
                  <a:gd name="connsiteY6" fmla="*/ 0 h 488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92847" h="4889581">
                    <a:moveTo>
                      <a:pt x="3383581" y="0"/>
                    </a:moveTo>
                    <a:lnTo>
                      <a:pt x="3392848" y="235"/>
                    </a:lnTo>
                    <a:lnTo>
                      <a:pt x="3392848" y="4889581"/>
                    </a:lnTo>
                    <a:lnTo>
                      <a:pt x="356924" y="4889581"/>
                    </a:lnTo>
                    <a:lnTo>
                      <a:pt x="265899" y="4700624"/>
                    </a:lnTo>
                    <a:cubicBezTo>
                      <a:pt x="94680" y="4295818"/>
                      <a:pt x="0" y="3850756"/>
                      <a:pt x="0" y="3383581"/>
                    </a:cubicBezTo>
                    <a:cubicBezTo>
                      <a:pt x="0" y="1514881"/>
                      <a:pt x="1514881" y="0"/>
                      <a:pt x="3383581" y="0"/>
                    </a:cubicBezTo>
                    <a:close/>
                  </a:path>
                </a:pathLst>
              </a:custGeom>
              <a:solidFill>
                <a:srgbClr val="D894FE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任意多边形: 形状 90" descr="6981d590-c844-4ab0-ae93-4358beb05531"/>
              <p:cNvSpPr/>
              <p:nvPr/>
            </p:nvSpPr>
            <p:spPr>
              <a:xfrm>
                <a:off x="6301203" y="2023138"/>
                <a:ext cx="173853" cy="173853"/>
              </a:xfrm>
              <a:custGeom>
                <a:avLst/>
                <a:gdLst>
                  <a:gd name="connsiteX0" fmla="*/ 71676 w 73818"/>
                  <a:gd name="connsiteY0" fmla="*/ 40243 h 73818"/>
                  <a:gd name="connsiteX1" fmla="*/ 40243 w 73818"/>
                  <a:gd name="connsiteY1" fmla="*/ 71676 h 73818"/>
                  <a:gd name="connsiteX2" fmla="*/ 33576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6 w 73818"/>
                  <a:gd name="connsiteY5" fmla="*/ 2143 h 73818"/>
                  <a:gd name="connsiteX6" fmla="*/ 40243 w 73818"/>
                  <a:gd name="connsiteY6" fmla="*/ 2143 h 73818"/>
                  <a:gd name="connsiteX7" fmla="*/ 71676 w 73818"/>
                  <a:gd name="connsiteY7" fmla="*/ 33576 h 73818"/>
                  <a:gd name="connsiteX8" fmla="*/ 71676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6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6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6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6" y="33576"/>
                    </a:cubicBezTo>
                    <a:cubicBezTo>
                      <a:pt x="74533" y="34528"/>
                      <a:pt x="74533" y="39291"/>
                      <a:pt x="71676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2" name="任意多边形: 形状 91" descr="ecd2f899-0898-4e77-ba1b-9d272d4a3102"/>
              <p:cNvSpPr/>
              <p:nvPr/>
            </p:nvSpPr>
            <p:spPr>
              <a:xfrm>
                <a:off x="6633519" y="3138947"/>
                <a:ext cx="233259" cy="233259"/>
              </a:xfrm>
              <a:custGeom>
                <a:avLst/>
                <a:gdLst>
                  <a:gd name="connsiteX0" fmla="*/ 71675 w 73818"/>
                  <a:gd name="connsiteY0" fmla="*/ 40243 h 73818"/>
                  <a:gd name="connsiteX1" fmla="*/ 40243 w 73818"/>
                  <a:gd name="connsiteY1" fmla="*/ 71676 h 73818"/>
                  <a:gd name="connsiteX2" fmla="*/ 33575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5 w 73818"/>
                  <a:gd name="connsiteY5" fmla="*/ 2143 h 73818"/>
                  <a:gd name="connsiteX6" fmla="*/ 40243 w 73818"/>
                  <a:gd name="connsiteY6" fmla="*/ 2143 h 73818"/>
                  <a:gd name="connsiteX7" fmla="*/ 71675 w 73818"/>
                  <a:gd name="connsiteY7" fmla="*/ 33576 h 73818"/>
                  <a:gd name="connsiteX8" fmla="*/ 71675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5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0" y="74533"/>
                      <a:pt x="34528" y="74533"/>
                      <a:pt x="33575" y="71676"/>
                    </a:cubicBezTo>
                    <a:cubicBezTo>
                      <a:pt x="26908" y="54531"/>
                      <a:pt x="20240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5" y="2143"/>
                    </a:cubicBezTo>
                    <a:cubicBezTo>
                      <a:pt x="34528" y="-714"/>
                      <a:pt x="39290" y="-714"/>
                      <a:pt x="40243" y="2143"/>
                    </a:cubicBezTo>
                    <a:cubicBezTo>
                      <a:pt x="46911" y="19288"/>
                      <a:pt x="53578" y="26908"/>
                      <a:pt x="71675" y="33576"/>
                    </a:cubicBezTo>
                    <a:cubicBezTo>
                      <a:pt x="74533" y="34528"/>
                      <a:pt x="74533" y="38338"/>
                      <a:pt x="71675" y="40243"/>
                    </a:cubicBezTo>
                    <a:close/>
                  </a:path>
                </a:pathLst>
              </a:custGeom>
              <a:solidFill>
                <a:srgbClr val="0EDF8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3" name="任意多边形: 形状 92" descr="2f888a15-42c2-4172-b71e-1072d8265cbf"/>
              <p:cNvSpPr/>
              <p:nvPr/>
            </p:nvSpPr>
            <p:spPr>
              <a:xfrm>
                <a:off x="5329654" y="4864265"/>
                <a:ext cx="187564" cy="185767"/>
              </a:xfrm>
              <a:custGeom>
                <a:avLst/>
                <a:gdLst>
                  <a:gd name="connsiteX0" fmla="*/ 71676 w 74533"/>
                  <a:gd name="connsiteY0" fmla="*/ 40243 h 73818"/>
                  <a:gd name="connsiteX1" fmla="*/ 40243 w 74533"/>
                  <a:gd name="connsiteY1" fmla="*/ 71676 h 73818"/>
                  <a:gd name="connsiteX2" fmla="*/ 33576 w 74533"/>
                  <a:gd name="connsiteY2" fmla="*/ 71676 h 73818"/>
                  <a:gd name="connsiteX3" fmla="*/ 2143 w 74533"/>
                  <a:gd name="connsiteY3" fmla="*/ 40243 h 73818"/>
                  <a:gd name="connsiteX4" fmla="*/ 2143 w 74533"/>
                  <a:gd name="connsiteY4" fmla="*/ 33576 h 73818"/>
                  <a:gd name="connsiteX5" fmla="*/ 33576 w 74533"/>
                  <a:gd name="connsiteY5" fmla="*/ 2143 h 73818"/>
                  <a:gd name="connsiteX6" fmla="*/ 40243 w 74533"/>
                  <a:gd name="connsiteY6" fmla="*/ 2143 h 73818"/>
                  <a:gd name="connsiteX7" fmla="*/ 71676 w 74533"/>
                  <a:gd name="connsiteY7" fmla="*/ 33576 h 73818"/>
                  <a:gd name="connsiteX8" fmla="*/ 71676 w 74533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4533" h="73818">
                    <a:moveTo>
                      <a:pt x="71676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6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6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6" y="33576"/>
                    </a:cubicBezTo>
                    <a:cubicBezTo>
                      <a:pt x="75486" y="34528"/>
                      <a:pt x="75486" y="39291"/>
                      <a:pt x="71676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4" name="任意多边形: 形状 93" descr="96137c07-65d5-4c20-9e1e-b333e0017341"/>
              <p:cNvSpPr/>
              <p:nvPr/>
            </p:nvSpPr>
            <p:spPr>
              <a:xfrm>
                <a:off x="10905628" y="3914938"/>
                <a:ext cx="279136" cy="279136"/>
              </a:xfrm>
              <a:custGeom>
                <a:avLst/>
                <a:gdLst>
                  <a:gd name="connsiteX0" fmla="*/ 71675 w 73818"/>
                  <a:gd name="connsiteY0" fmla="*/ 40243 h 73818"/>
                  <a:gd name="connsiteX1" fmla="*/ 40243 w 73818"/>
                  <a:gd name="connsiteY1" fmla="*/ 71676 h 73818"/>
                  <a:gd name="connsiteX2" fmla="*/ 33575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5 w 73818"/>
                  <a:gd name="connsiteY5" fmla="*/ 2143 h 73818"/>
                  <a:gd name="connsiteX6" fmla="*/ 40243 w 73818"/>
                  <a:gd name="connsiteY6" fmla="*/ 2143 h 73818"/>
                  <a:gd name="connsiteX7" fmla="*/ 71675 w 73818"/>
                  <a:gd name="connsiteY7" fmla="*/ 33576 h 73818"/>
                  <a:gd name="connsiteX8" fmla="*/ 71675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5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5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5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5" y="33576"/>
                    </a:cubicBezTo>
                    <a:cubicBezTo>
                      <a:pt x="74533" y="34528"/>
                      <a:pt x="74533" y="38338"/>
                      <a:pt x="71675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1" name="任意多边形: 形状 20" descr="dcd5c031-1b2e-444b-a917-fb5d7cd55178"/>
              <p:cNvSpPr/>
              <p:nvPr/>
            </p:nvSpPr>
            <p:spPr>
              <a:xfrm>
                <a:off x="6720843" y="3746352"/>
                <a:ext cx="1529687" cy="1624619"/>
              </a:xfrm>
              <a:custGeom>
                <a:avLst/>
                <a:gdLst>
                  <a:gd name="connsiteX0" fmla="*/ 367484 w 1382602"/>
                  <a:gd name="connsiteY0" fmla="*/ 0 h 1468406"/>
                  <a:gd name="connsiteX1" fmla="*/ 54941 w 1382602"/>
                  <a:gd name="connsiteY1" fmla="*/ 1273418 h 1468406"/>
                  <a:gd name="connsiteX2" fmla="*/ 1382602 w 1382602"/>
                  <a:gd name="connsiteY2" fmla="*/ 1247588 h 1468406"/>
                  <a:gd name="connsiteX3" fmla="*/ 367484 w 1382602"/>
                  <a:gd name="connsiteY3" fmla="*/ 0 h 1468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82602" h="1468406">
                    <a:moveTo>
                      <a:pt x="367484" y="0"/>
                    </a:moveTo>
                    <a:cubicBezTo>
                      <a:pt x="367484" y="0"/>
                      <a:pt x="-169780" y="821393"/>
                      <a:pt x="54941" y="1273418"/>
                    </a:cubicBezTo>
                    <a:cubicBezTo>
                      <a:pt x="279662" y="1726734"/>
                      <a:pt x="1382602" y="1247588"/>
                      <a:pt x="1382602" y="1247588"/>
                    </a:cubicBezTo>
                    <a:lnTo>
                      <a:pt x="367484" y="0"/>
                    </a:lnTo>
                    <a:close/>
                  </a:path>
                </a:pathLst>
              </a:custGeom>
              <a:solidFill>
                <a:srgbClr val="2091FE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2" name="任意多边形: 形状 21" descr="19dec4b4-a55e-46a1-80db-45161fc1bc77"/>
              <p:cNvSpPr/>
              <p:nvPr/>
            </p:nvSpPr>
            <p:spPr>
              <a:xfrm>
                <a:off x="6756771" y="4415072"/>
                <a:ext cx="1025082" cy="1380229"/>
              </a:xfrm>
              <a:custGeom>
                <a:avLst/>
                <a:gdLst>
                  <a:gd name="connsiteX0" fmla="*/ 495157 w 926517"/>
                  <a:gd name="connsiteY0" fmla="*/ 0 h 1247515"/>
                  <a:gd name="connsiteX1" fmla="*/ 926517 w 926517"/>
                  <a:gd name="connsiteY1" fmla="*/ 364203 h 1247515"/>
                  <a:gd name="connsiteX2" fmla="*/ 416375 w 926517"/>
                  <a:gd name="connsiteY2" fmla="*/ 798147 h 1247515"/>
                  <a:gd name="connsiteX3" fmla="*/ 254938 w 926517"/>
                  <a:gd name="connsiteY3" fmla="*/ 1232090 h 1247515"/>
                  <a:gd name="connsiteX4" fmla="*/ 1804 w 926517"/>
                  <a:gd name="connsiteY4" fmla="*/ 1153309 h 1247515"/>
                  <a:gd name="connsiteX5" fmla="*/ 495157 w 926517"/>
                  <a:gd name="connsiteY5" fmla="*/ 0 h 1247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26516" h="1247515">
                    <a:moveTo>
                      <a:pt x="495157" y="0"/>
                    </a:moveTo>
                    <a:cubicBezTo>
                      <a:pt x="495157" y="0"/>
                      <a:pt x="598477" y="-1291"/>
                      <a:pt x="926517" y="364203"/>
                    </a:cubicBezTo>
                    <a:cubicBezTo>
                      <a:pt x="926517" y="364203"/>
                      <a:pt x="539068" y="586341"/>
                      <a:pt x="416375" y="798147"/>
                    </a:cubicBezTo>
                    <a:cubicBezTo>
                      <a:pt x="304015" y="991872"/>
                      <a:pt x="254938" y="1232090"/>
                      <a:pt x="254938" y="1232090"/>
                    </a:cubicBezTo>
                    <a:cubicBezTo>
                      <a:pt x="254938" y="1232090"/>
                      <a:pt x="182614" y="1299248"/>
                      <a:pt x="1804" y="1153309"/>
                    </a:cubicBezTo>
                    <a:cubicBezTo>
                      <a:pt x="3095" y="1153309"/>
                      <a:pt x="-62771" y="325458"/>
                      <a:pt x="495157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3" name="任意多边形: 形状 22" descr="71f9de22-078d-4473-9ecc-51893d19bb6b"/>
              <p:cNvSpPr/>
              <p:nvPr/>
            </p:nvSpPr>
            <p:spPr>
              <a:xfrm>
                <a:off x="6519330" y="5674662"/>
                <a:ext cx="531564" cy="320439"/>
              </a:xfrm>
              <a:custGeom>
                <a:avLst/>
                <a:gdLst>
                  <a:gd name="connsiteX0" fmla="*/ 212540 w 480452"/>
                  <a:gd name="connsiteY0" fmla="*/ 5792 h 289628"/>
                  <a:gd name="connsiteX1" fmla="*/ 167337 w 480452"/>
                  <a:gd name="connsiteY1" fmla="*/ 61327 h 289628"/>
                  <a:gd name="connsiteX2" fmla="*/ 146673 w 480452"/>
                  <a:gd name="connsiteY2" fmla="*/ 76825 h 289628"/>
                  <a:gd name="connsiteX3" fmla="*/ 97596 w 480452"/>
                  <a:gd name="connsiteY3" fmla="*/ 284756 h 289628"/>
                  <a:gd name="connsiteX4" fmla="*/ 472131 w 480452"/>
                  <a:gd name="connsiteY4" fmla="*/ 96197 h 289628"/>
                  <a:gd name="connsiteX5" fmla="*/ 212540 w 480452"/>
                  <a:gd name="connsiteY5" fmla="*/ 5792 h 289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0452" h="289628">
                    <a:moveTo>
                      <a:pt x="212540" y="5792"/>
                    </a:moveTo>
                    <a:cubicBezTo>
                      <a:pt x="212540" y="5792"/>
                      <a:pt x="225455" y="16124"/>
                      <a:pt x="167337" y="61327"/>
                    </a:cubicBezTo>
                    <a:cubicBezTo>
                      <a:pt x="160880" y="66493"/>
                      <a:pt x="154422" y="71659"/>
                      <a:pt x="146673" y="76825"/>
                    </a:cubicBezTo>
                    <a:cubicBezTo>
                      <a:pt x="64017" y="134942"/>
                      <a:pt x="-109044" y="252469"/>
                      <a:pt x="97596" y="284756"/>
                    </a:cubicBezTo>
                    <a:cubicBezTo>
                      <a:pt x="305528" y="317044"/>
                      <a:pt x="526374" y="181436"/>
                      <a:pt x="472131" y="96197"/>
                    </a:cubicBezTo>
                    <a:cubicBezTo>
                      <a:pt x="388183" y="-34244"/>
                      <a:pt x="212540" y="5792"/>
                      <a:pt x="212540" y="579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4" name="任意多边形: 形状 23" descr="14b9ef79-4b0b-4c2a-b4c1-7dcc89e1983b"/>
              <p:cNvSpPr/>
              <p:nvPr/>
            </p:nvSpPr>
            <p:spPr>
              <a:xfrm>
                <a:off x="6694163" y="5594367"/>
                <a:ext cx="235554" cy="189565"/>
              </a:xfrm>
              <a:custGeom>
                <a:avLst/>
                <a:gdLst>
                  <a:gd name="connsiteX0" fmla="*/ 51935 w 212905"/>
                  <a:gd name="connsiteY0" fmla="*/ 18958 h 171338"/>
                  <a:gd name="connsiteX1" fmla="*/ 8024 w 212905"/>
                  <a:gd name="connsiteY1" fmla="*/ 131319 h 171338"/>
                  <a:gd name="connsiteX2" fmla="*/ 181085 w 212905"/>
                  <a:gd name="connsiteY2" fmla="*/ 159732 h 171338"/>
                  <a:gd name="connsiteX3" fmla="*/ 183668 w 212905"/>
                  <a:gd name="connsiteY3" fmla="*/ 27999 h 171338"/>
                  <a:gd name="connsiteX4" fmla="*/ 51935 w 212905"/>
                  <a:gd name="connsiteY4" fmla="*/ 18958 h 171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905" h="171338">
                    <a:moveTo>
                      <a:pt x="51935" y="18958"/>
                    </a:moveTo>
                    <a:cubicBezTo>
                      <a:pt x="58393" y="48663"/>
                      <a:pt x="58393" y="87408"/>
                      <a:pt x="8024" y="131319"/>
                    </a:cubicBezTo>
                    <a:cubicBezTo>
                      <a:pt x="-39761" y="172647"/>
                      <a:pt x="139757" y="181687"/>
                      <a:pt x="181085" y="159732"/>
                    </a:cubicBezTo>
                    <a:cubicBezTo>
                      <a:pt x="222413" y="137777"/>
                      <a:pt x="223704" y="51246"/>
                      <a:pt x="183668" y="27999"/>
                    </a:cubicBezTo>
                    <a:cubicBezTo>
                      <a:pt x="142340" y="3461"/>
                      <a:pt x="44186" y="-15912"/>
                      <a:pt x="51935" y="1895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5" name="任意多边形: 形状 24" descr="fba68b5e-1bc2-4a56-8317-f2862772f085"/>
              <p:cNvSpPr/>
              <p:nvPr/>
            </p:nvSpPr>
            <p:spPr>
              <a:xfrm>
                <a:off x="6952592" y="5711322"/>
                <a:ext cx="119202" cy="186839"/>
              </a:xfrm>
              <a:custGeom>
                <a:avLst/>
                <a:gdLst>
                  <a:gd name="connsiteX0" fmla="*/ 107651 w 107740"/>
                  <a:gd name="connsiteY0" fmla="*/ 13985 h 168874"/>
                  <a:gd name="connsiteX1" fmla="*/ 88278 w 107740"/>
                  <a:gd name="connsiteY1" fmla="*/ 2361 h 168874"/>
                  <a:gd name="connsiteX2" fmla="*/ 28869 w 107740"/>
                  <a:gd name="connsiteY2" fmla="*/ 7528 h 168874"/>
                  <a:gd name="connsiteX3" fmla="*/ 45659 w 107740"/>
                  <a:gd name="connsiteY3" fmla="*/ 165090 h 168874"/>
                  <a:gd name="connsiteX4" fmla="*/ 107651 w 107740"/>
                  <a:gd name="connsiteY4" fmla="*/ 13985 h 168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740" h="168874">
                    <a:moveTo>
                      <a:pt x="107651" y="13985"/>
                    </a:moveTo>
                    <a:cubicBezTo>
                      <a:pt x="108942" y="3653"/>
                      <a:pt x="96027" y="-4096"/>
                      <a:pt x="88278" y="2361"/>
                    </a:cubicBezTo>
                    <a:cubicBezTo>
                      <a:pt x="74072" y="13985"/>
                      <a:pt x="53408" y="20443"/>
                      <a:pt x="28869" y="7528"/>
                    </a:cubicBezTo>
                    <a:cubicBezTo>
                      <a:pt x="-21499" y="-18302"/>
                      <a:pt x="456" y="199961"/>
                      <a:pt x="45659" y="165090"/>
                    </a:cubicBezTo>
                    <a:cubicBezTo>
                      <a:pt x="93444" y="128929"/>
                      <a:pt x="99902" y="103099"/>
                      <a:pt x="107651" y="13985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6" name="任意多边形: 形状 25" descr="6570855d-9bd9-4c31-aca7-4bf3136ae8cd"/>
              <p:cNvSpPr/>
              <p:nvPr/>
            </p:nvSpPr>
            <p:spPr>
              <a:xfrm>
                <a:off x="6711614" y="5721281"/>
                <a:ext cx="128599" cy="64099"/>
              </a:xfrm>
              <a:custGeom>
                <a:avLst/>
                <a:gdLst>
                  <a:gd name="connsiteX0" fmla="*/ 0 w 116234"/>
                  <a:gd name="connsiteY0" fmla="*/ 1110 h 57936"/>
                  <a:gd name="connsiteX1" fmla="*/ 116235 w 116234"/>
                  <a:gd name="connsiteY1" fmla="*/ 57936 h 5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6234" h="57936">
                    <a:moveTo>
                      <a:pt x="0" y="1110"/>
                    </a:moveTo>
                    <a:cubicBezTo>
                      <a:pt x="5166" y="-181"/>
                      <a:pt x="64575" y="-9222"/>
                      <a:pt x="116235" y="57936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7" name="任意多边形: 形状 26" descr="ebddeb9f-f431-4fde-8f0a-b164571496c3"/>
              <p:cNvSpPr/>
              <p:nvPr/>
            </p:nvSpPr>
            <p:spPr>
              <a:xfrm>
                <a:off x="6661602" y="5759860"/>
                <a:ext cx="128599" cy="64099"/>
              </a:xfrm>
              <a:custGeom>
                <a:avLst/>
                <a:gdLst>
                  <a:gd name="connsiteX0" fmla="*/ 0 w 116234"/>
                  <a:gd name="connsiteY0" fmla="*/ 1110 h 57936"/>
                  <a:gd name="connsiteX1" fmla="*/ 116235 w 116234"/>
                  <a:gd name="connsiteY1" fmla="*/ 57936 h 5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6234" h="57936">
                    <a:moveTo>
                      <a:pt x="0" y="1110"/>
                    </a:moveTo>
                    <a:cubicBezTo>
                      <a:pt x="5166" y="-181"/>
                      <a:pt x="64575" y="-9222"/>
                      <a:pt x="116235" y="57936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8" name="任意多边形: 形状 77" descr="ede86dab-8378-4776-8a2e-2bce8618eb6d"/>
              <p:cNvSpPr/>
              <p:nvPr/>
            </p:nvSpPr>
            <p:spPr>
              <a:xfrm>
                <a:off x="8379131" y="2591529"/>
                <a:ext cx="1700418" cy="2259356"/>
              </a:xfrm>
              <a:custGeom>
                <a:avLst/>
                <a:gdLst>
                  <a:gd name="connsiteX0" fmla="*/ 1516220 w 1536917"/>
                  <a:gd name="connsiteY0" fmla="*/ 2042112 h 2042111"/>
                  <a:gd name="connsiteX1" fmla="*/ 0 w 1536917"/>
                  <a:gd name="connsiteY1" fmla="*/ 1493225 h 2042111"/>
                  <a:gd name="connsiteX2" fmla="*/ 179519 w 1536917"/>
                  <a:gd name="connsiteY2" fmla="*/ 439362 h 2042111"/>
                  <a:gd name="connsiteX3" fmla="*/ 73615 w 1536917"/>
                  <a:gd name="connsiteY3" fmla="*/ 325710 h 2042111"/>
                  <a:gd name="connsiteX4" fmla="*/ 653499 w 1536917"/>
                  <a:gd name="connsiteY4" fmla="*/ 252 h 2042111"/>
                  <a:gd name="connsiteX5" fmla="*/ 670288 w 1536917"/>
                  <a:gd name="connsiteY5" fmla="*/ 252 h 2042111"/>
                  <a:gd name="connsiteX6" fmla="*/ 1348325 w 1536917"/>
                  <a:gd name="connsiteY6" fmla="*/ 73867 h 2042111"/>
                  <a:gd name="connsiteX7" fmla="*/ 1365115 w 1536917"/>
                  <a:gd name="connsiteY7" fmla="*/ 77742 h 2042111"/>
                  <a:gd name="connsiteX8" fmla="*/ 1477475 w 1536917"/>
                  <a:gd name="connsiteY8" fmla="*/ 724783 h 2042111"/>
                  <a:gd name="connsiteX9" fmla="*/ 1516220 w 1536917"/>
                  <a:gd name="connsiteY9" fmla="*/ 2042112 h 2042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36917" h="2042111">
                    <a:moveTo>
                      <a:pt x="1516220" y="2042112"/>
                    </a:moveTo>
                    <a:cubicBezTo>
                      <a:pt x="1516220" y="2042112"/>
                      <a:pt x="621211" y="1750233"/>
                      <a:pt x="0" y="1493225"/>
                    </a:cubicBezTo>
                    <a:lnTo>
                      <a:pt x="179519" y="439362"/>
                    </a:lnTo>
                    <a:cubicBezTo>
                      <a:pt x="179519" y="439362"/>
                      <a:pt x="-74907" y="757070"/>
                      <a:pt x="73615" y="325710"/>
                    </a:cubicBezTo>
                    <a:cubicBezTo>
                      <a:pt x="73615" y="325710"/>
                      <a:pt x="284130" y="8001"/>
                      <a:pt x="653499" y="252"/>
                    </a:cubicBezTo>
                    <a:cubicBezTo>
                      <a:pt x="659956" y="252"/>
                      <a:pt x="665122" y="252"/>
                      <a:pt x="670288" y="252"/>
                    </a:cubicBezTo>
                    <a:cubicBezTo>
                      <a:pt x="875637" y="-2331"/>
                      <a:pt x="1110689" y="14458"/>
                      <a:pt x="1348325" y="73867"/>
                    </a:cubicBezTo>
                    <a:cubicBezTo>
                      <a:pt x="1353491" y="75159"/>
                      <a:pt x="1359949" y="76450"/>
                      <a:pt x="1365115" y="77742"/>
                    </a:cubicBezTo>
                    <a:cubicBezTo>
                      <a:pt x="1538176" y="122944"/>
                      <a:pt x="1477475" y="724783"/>
                      <a:pt x="1477475" y="724783"/>
                    </a:cubicBezTo>
                    <a:cubicBezTo>
                      <a:pt x="1477475" y="724783"/>
                      <a:pt x="1579504" y="1622375"/>
                      <a:pt x="1516220" y="2042112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9" name="任意多边形: 形状 78" descr="b61cb23f-fbea-4037-91dc-83c3f566413c"/>
              <p:cNvSpPr/>
              <p:nvPr/>
            </p:nvSpPr>
            <p:spPr>
              <a:xfrm>
                <a:off x="9044447" y="1541117"/>
                <a:ext cx="857069" cy="1202678"/>
              </a:xfrm>
              <a:custGeom>
                <a:avLst/>
                <a:gdLst>
                  <a:gd name="connsiteX0" fmla="*/ 577795 w 774659"/>
                  <a:gd name="connsiteY0" fmla="*/ 1029735 h 1087036"/>
                  <a:gd name="connsiteX1" fmla="*/ 159349 w 774659"/>
                  <a:gd name="connsiteY1" fmla="*/ 1012945 h 1087036"/>
                  <a:gd name="connsiteX2" fmla="*/ 270418 w 774659"/>
                  <a:gd name="connsiteY2" fmla="*/ 860549 h 1087036"/>
                  <a:gd name="connsiteX3" fmla="*/ 180013 w 774659"/>
                  <a:gd name="connsiteY3" fmla="*/ 846342 h 1087036"/>
                  <a:gd name="connsiteX4" fmla="*/ 9535 w 774659"/>
                  <a:gd name="connsiteY4" fmla="*/ 542840 h 1087036"/>
                  <a:gd name="connsiteX5" fmla="*/ 110272 w 774659"/>
                  <a:gd name="connsiteY5" fmla="*/ 203176 h 1087036"/>
                  <a:gd name="connsiteX6" fmla="*/ 549382 w 774659"/>
                  <a:gd name="connsiteY6" fmla="*/ 28823 h 1087036"/>
                  <a:gd name="connsiteX7" fmla="*/ 549382 w 774659"/>
                  <a:gd name="connsiteY7" fmla="*/ 28823 h 1087036"/>
                  <a:gd name="connsiteX8" fmla="*/ 754730 w 774659"/>
                  <a:gd name="connsiteY8" fmla="*/ 715901 h 1087036"/>
                  <a:gd name="connsiteX9" fmla="*/ 598459 w 774659"/>
                  <a:gd name="connsiteY9" fmla="*/ 775310 h 1087036"/>
                  <a:gd name="connsiteX10" fmla="*/ 577795 w 774659"/>
                  <a:gd name="connsiteY10" fmla="*/ 1029735 h 1087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74659" h="1087036">
                    <a:moveTo>
                      <a:pt x="577795" y="1029735"/>
                    </a:moveTo>
                    <a:cubicBezTo>
                      <a:pt x="577795" y="1029735"/>
                      <a:pt x="384070" y="1169217"/>
                      <a:pt x="159349" y="1012945"/>
                    </a:cubicBezTo>
                    <a:lnTo>
                      <a:pt x="270418" y="860549"/>
                    </a:lnTo>
                    <a:lnTo>
                      <a:pt x="180013" y="846342"/>
                    </a:lnTo>
                    <a:cubicBezTo>
                      <a:pt x="48280" y="810180"/>
                      <a:pt x="-27919" y="673281"/>
                      <a:pt x="9535" y="542840"/>
                    </a:cubicBezTo>
                    <a:cubicBezTo>
                      <a:pt x="9535" y="542840"/>
                      <a:pt x="53446" y="355572"/>
                      <a:pt x="110272" y="203176"/>
                    </a:cubicBezTo>
                    <a:cubicBezTo>
                      <a:pt x="181304" y="12034"/>
                      <a:pt x="358240" y="-39626"/>
                      <a:pt x="549382" y="28823"/>
                    </a:cubicBezTo>
                    <a:lnTo>
                      <a:pt x="549382" y="28823"/>
                    </a:lnTo>
                    <a:cubicBezTo>
                      <a:pt x="730192" y="94690"/>
                      <a:pt x="816722" y="533799"/>
                      <a:pt x="754730" y="715901"/>
                    </a:cubicBezTo>
                    <a:lnTo>
                      <a:pt x="598459" y="775310"/>
                    </a:lnTo>
                    <a:lnTo>
                      <a:pt x="577795" y="1029735"/>
                    </a:ln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0" name="任意多边形: 形状 79" descr="de54ad13-3c00-4eea-8d39-42b50e9c2265"/>
              <p:cNvSpPr/>
              <p:nvPr/>
            </p:nvSpPr>
            <p:spPr>
              <a:xfrm>
                <a:off x="9170845" y="2175999"/>
                <a:ext cx="154212" cy="127887"/>
              </a:xfrm>
              <a:custGeom>
                <a:avLst/>
                <a:gdLst>
                  <a:gd name="connsiteX0" fmla="*/ 6360 w 139384"/>
                  <a:gd name="connsiteY0" fmla="*/ 0 h 115590"/>
                  <a:gd name="connsiteX1" fmla="*/ 139384 w 139384"/>
                  <a:gd name="connsiteY1" fmla="*/ 47786 h 115590"/>
                  <a:gd name="connsiteX2" fmla="*/ 41230 w 139384"/>
                  <a:gd name="connsiteY2" fmla="*/ 112360 h 115590"/>
                  <a:gd name="connsiteX3" fmla="*/ 6360 w 139384"/>
                  <a:gd name="connsiteY3" fmla="*/ 0 h 115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9384" h="115590">
                    <a:moveTo>
                      <a:pt x="6360" y="0"/>
                    </a:moveTo>
                    <a:lnTo>
                      <a:pt x="139384" y="47786"/>
                    </a:lnTo>
                    <a:cubicBezTo>
                      <a:pt x="139384" y="47786"/>
                      <a:pt x="104514" y="133024"/>
                      <a:pt x="41230" y="112360"/>
                    </a:cubicBezTo>
                    <a:cubicBezTo>
                      <a:pt x="-22053" y="92988"/>
                      <a:pt x="6360" y="0"/>
                      <a:pt x="6360" y="0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1" name="任意多边形: 形状 80" descr="efaf22fa-fd07-486a-ab60-d6eaa1c3563e"/>
              <p:cNvSpPr/>
              <p:nvPr/>
            </p:nvSpPr>
            <p:spPr>
              <a:xfrm>
                <a:off x="9207658" y="2004532"/>
                <a:ext cx="66551" cy="113239"/>
              </a:xfrm>
              <a:custGeom>
                <a:avLst/>
                <a:gdLst>
                  <a:gd name="connsiteX0" fmla="*/ 209 w 60152"/>
                  <a:gd name="connsiteY0" fmla="*/ 102028 h 102351"/>
                  <a:gd name="connsiteX1" fmla="*/ 35079 w 60152"/>
                  <a:gd name="connsiteY1" fmla="*/ 54243 h 102351"/>
                  <a:gd name="connsiteX2" fmla="*/ 58326 w 60152"/>
                  <a:gd name="connsiteY2" fmla="*/ 0 h 102351"/>
                  <a:gd name="connsiteX3" fmla="*/ 59618 w 60152"/>
                  <a:gd name="connsiteY3" fmla="*/ 18081 h 102351"/>
                  <a:gd name="connsiteX4" fmla="*/ 45411 w 60152"/>
                  <a:gd name="connsiteY4" fmla="*/ 60701 h 102351"/>
                  <a:gd name="connsiteX5" fmla="*/ 16998 w 60152"/>
                  <a:gd name="connsiteY5" fmla="*/ 94279 h 102351"/>
                  <a:gd name="connsiteX6" fmla="*/ 209 w 60152"/>
                  <a:gd name="connsiteY6" fmla="*/ 102028 h 102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152" h="102350">
                    <a:moveTo>
                      <a:pt x="209" y="102028"/>
                    </a:moveTo>
                    <a:cubicBezTo>
                      <a:pt x="-2374" y="99445"/>
                      <a:pt x="19581" y="82656"/>
                      <a:pt x="35079" y="54243"/>
                    </a:cubicBezTo>
                    <a:cubicBezTo>
                      <a:pt x="51869" y="25830"/>
                      <a:pt x="55743" y="0"/>
                      <a:pt x="58326" y="0"/>
                    </a:cubicBezTo>
                    <a:cubicBezTo>
                      <a:pt x="59618" y="0"/>
                      <a:pt x="60909" y="7749"/>
                      <a:pt x="59618" y="18081"/>
                    </a:cubicBezTo>
                    <a:cubicBezTo>
                      <a:pt x="58326" y="29705"/>
                      <a:pt x="54452" y="45202"/>
                      <a:pt x="45411" y="60701"/>
                    </a:cubicBezTo>
                    <a:cubicBezTo>
                      <a:pt x="36371" y="76198"/>
                      <a:pt x="26039" y="87822"/>
                      <a:pt x="16998" y="94279"/>
                    </a:cubicBezTo>
                    <a:cubicBezTo>
                      <a:pt x="7958" y="100737"/>
                      <a:pt x="1500" y="103320"/>
                      <a:pt x="209" y="102028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2" name="任意多边形: 形状 81" descr="0f8aea55-2f9b-47fd-a3c2-988881d8d260"/>
              <p:cNvSpPr/>
              <p:nvPr/>
            </p:nvSpPr>
            <p:spPr>
              <a:xfrm>
                <a:off x="9204514" y="2115706"/>
                <a:ext cx="87741" cy="43147"/>
              </a:xfrm>
              <a:custGeom>
                <a:avLst/>
                <a:gdLst>
                  <a:gd name="connsiteX0" fmla="*/ 79247 w 79304"/>
                  <a:gd name="connsiteY0" fmla="*/ 36415 h 38998"/>
                  <a:gd name="connsiteX1" fmla="*/ 65041 w 79304"/>
                  <a:gd name="connsiteY1" fmla="*/ 38998 h 38998"/>
                  <a:gd name="connsiteX2" fmla="*/ 32753 w 79304"/>
                  <a:gd name="connsiteY2" fmla="*/ 32541 h 38998"/>
                  <a:gd name="connsiteX3" fmla="*/ 5632 w 79304"/>
                  <a:gd name="connsiteY3" fmla="*/ 13168 h 38998"/>
                  <a:gd name="connsiteX4" fmla="*/ 466 w 79304"/>
                  <a:gd name="connsiteY4" fmla="*/ 253 h 38998"/>
                  <a:gd name="connsiteX5" fmla="*/ 12089 w 79304"/>
                  <a:gd name="connsiteY5" fmla="*/ 6711 h 38998"/>
                  <a:gd name="connsiteX6" fmla="*/ 37919 w 79304"/>
                  <a:gd name="connsiteY6" fmla="*/ 20917 h 38998"/>
                  <a:gd name="connsiteX7" fmla="*/ 79247 w 79304"/>
                  <a:gd name="connsiteY7" fmla="*/ 36415 h 38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9304" h="38998">
                    <a:moveTo>
                      <a:pt x="79247" y="36415"/>
                    </a:moveTo>
                    <a:cubicBezTo>
                      <a:pt x="79247" y="37707"/>
                      <a:pt x="74081" y="38998"/>
                      <a:pt x="65041" y="38998"/>
                    </a:cubicBezTo>
                    <a:cubicBezTo>
                      <a:pt x="57292" y="38998"/>
                      <a:pt x="45668" y="37707"/>
                      <a:pt x="32753" y="32541"/>
                    </a:cubicBezTo>
                    <a:cubicBezTo>
                      <a:pt x="19838" y="27375"/>
                      <a:pt x="10798" y="19626"/>
                      <a:pt x="5632" y="13168"/>
                    </a:cubicBezTo>
                    <a:cubicBezTo>
                      <a:pt x="466" y="6711"/>
                      <a:pt x="-826" y="253"/>
                      <a:pt x="466" y="253"/>
                    </a:cubicBezTo>
                    <a:cubicBezTo>
                      <a:pt x="1757" y="-1038"/>
                      <a:pt x="5632" y="2836"/>
                      <a:pt x="12089" y="6711"/>
                    </a:cubicBezTo>
                    <a:cubicBezTo>
                      <a:pt x="18547" y="11877"/>
                      <a:pt x="27587" y="17043"/>
                      <a:pt x="37919" y="20917"/>
                    </a:cubicBezTo>
                    <a:cubicBezTo>
                      <a:pt x="59875" y="28666"/>
                      <a:pt x="80539" y="32541"/>
                      <a:pt x="79247" y="36415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3" name="任意多边形: 形状 82" descr="e4860e39-1b5b-429e-bfa7-d85a9034cc03"/>
              <p:cNvSpPr/>
              <p:nvPr/>
            </p:nvSpPr>
            <p:spPr>
              <a:xfrm>
                <a:off x="9166910" y="1952803"/>
                <a:ext cx="55803" cy="102030"/>
              </a:xfrm>
              <a:custGeom>
                <a:avLst/>
                <a:gdLst>
                  <a:gd name="connsiteX0" fmla="*/ 46079 w 50437"/>
                  <a:gd name="connsiteY0" fmla="*/ 51921 h 92219"/>
                  <a:gd name="connsiteX1" fmla="*/ 11208 w 50437"/>
                  <a:gd name="connsiteY1" fmla="*/ 91958 h 92219"/>
                  <a:gd name="connsiteX2" fmla="*/ 3459 w 50437"/>
                  <a:gd name="connsiteY2" fmla="*/ 40298 h 92219"/>
                  <a:gd name="connsiteX3" fmla="*/ 38330 w 50437"/>
                  <a:gd name="connsiteY3" fmla="*/ 261 h 92219"/>
                  <a:gd name="connsiteX4" fmla="*/ 46079 w 50437"/>
                  <a:gd name="connsiteY4" fmla="*/ 51921 h 92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92219">
                    <a:moveTo>
                      <a:pt x="46079" y="51921"/>
                    </a:moveTo>
                    <a:cubicBezTo>
                      <a:pt x="38330" y="77751"/>
                      <a:pt x="22832" y="94541"/>
                      <a:pt x="11208" y="91958"/>
                    </a:cubicBezTo>
                    <a:cubicBezTo>
                      <a:pt x="-415" y="88083"/>
                      <a:pt x="-2998" y="64836"/>
                      <a:pt x="3459" y="40298"/>
                    </a:cubicBezTo>
                    <a:cubicBezTo>
                      <a:pt x="11208" y="14468"/>
                      <a:pt x="26706" y="-2322"/>
                      <a:pt x="38330" y="261"/>
                    </a:cubicBezTo>
                    <a:cubicBezTo>
                      <a:pt x="51245" y="4136"/>
                      <a:pt x="53828" y="27383"/>
                      <a:pt x="46079" y="51921"/>
                    </a:cubicBez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4" name="任意多边形: 形状 83" descr="c897a0bb-222c-4a9a-b337-6c4491fd02f9"/>
              <p:cNvSpPr/>
              <p:nvPr/>
            </p:nvSpPr>
            <p:spPr>
              <a:xfrm>
                <a:off x="9374524" y="2036298"/>
                <a:ext cx="60557" cy="99361"/>
              </a:xfrm>
              <a:custGeom>
                <a:avLst/>
                <a:gdLst>
                  <a:gd name="connsiteX0" fmla="*/ 46985 w 54734"/>
                  <a:gd name="connsiteY0" fmla="*/ 53944 h 89807"/>
                  <a:gd name="connsiteX1" fmla="*/ 8240 w 54734"/>
                  <a:gd name="connsiteY1" fmla="*/ 88815 h 89807"/>
                  <a:gd name="connsiteX2" fmla="*/ 8240 w 54734"/>
                  <a:gd name="connsiteY2" fmla="*/ 35863 h 89807"/>
                  <a:gd name="connsiteX3" fmla="*/ 46985 w 54734"/>
                  <a:gd name="connsiteY3" fmla="*/ 993 h 89807"/>
                  <a:gd name="connsiteX4" fmla="*/ 46985 w 54734"/>
                  <a:gd name="connsiteY4" fmla="*/ 53944 h 89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34" h="89807">
                    <a:moveTo>
                      <a:pt x="46985" y="53944"/>
                    </a:moveTo>
                    <a:cubicBezTo>
                      <a:pt x="36653" y="78483"/>
                      <a:pt x="18572" y="93981"/>
                      <a:pt x="8240" y="88815"/>
                    </a:cubicBezTo>
                    <a:cubicBezTo>
                      <a:pt x="-2092" y="83649"/>
                      <a:pt x="-3383" y="60402"/>
                      <a:pt x="8240" y="35863"/>
                    </a:cubicBezTo>
                    <a:cubicBezTo>
                      <a:pt x="18572" y="11325"/>
                      <a:pt x="36653" y="-4173"/>
                      <a:pt x="46985" y="993"/>
                    </a:cubicBezTo>
                    <a:cubicBezTo>
                      <a:pt x="57317" y="6159"/>
                      <a:pt x="57317" y="29406"/>
                      <a:pt x="46985" y="53944"/>
                    </a:cubicBez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5" name="任意多边形: 形状 84" descr="d2662ca8-26d8-4ab6-bb44-dd8f2c6b20a4"/>
              <p:cNvSpPr/>
              <p:nvPr/>
            </p:nvSpPr>
            <p:spPr>
              <a:xfrm>
                <a:off x="9397931" y="1930789"/>
                <a:ext cx="111655" cy="109464"/>
              </a:xfrm>
              <a:custGeom>
                <a:avLst/>
                <a:gdLst>
                  <a:gd name="connsiteX0" fmla="*/ 0 w 100919"/>
                  <a:gd name="connsiteY0" fmla="*/ 24033 h 98939"/>
                  <a:gd name="connsiteX1" fmla="*/ 99445 w 100919"/>
                  <a:gd name="connsiteY1" fmla="*/ 98940 h 98939"/>
                  <a:gd name="connsiteX2" fmla="*/ 99445 w 100919"/>
                  <a:gd name="connsiteY2" fmla="*/ 98940 h 98939"/>
                  <a:gd name="connsiteX3" fmla="*/ 89113 w 100919"/>
                  <a:gd name="connsiteY3" fmla="*/ 49863 h 98939"/>
                  <a:gd name="connsiteX4" fmla="*/ 47785 w 100919"/>
                  <a:gd name="connsiteY4" fmla="*/ 5952 h 98939"/>
                  <a:gd name="connsiteX5" fmla="*/ 0 w 100919"/>
                  <a:gd name="connsiteY5" fmla="*/ 24033 h 98939"/>
                  <a:gd name="connsiteX6" fmla="*/ 0 w 100919"/>
                  <a:gd name="connsiteY6" fmla="*/ 24033 h 98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919" h="98939">
                    <a:moveTo>
                      <a:pt x="0" y="24033"/>
                    </a:moveTo>
                    <a:cubicBezTo>
                      <a:pt x="0" y="24033"/>
                      <a:pt x="42620" y="35656"/>
                      <a:pt x="99445" y="98940"/>
                    </a:cubicBezTo>
                    <a:lnTo>
                      <a:pt x="99445" y="98940"/>
                    </a:lnTo>
                    <a:cubicBezTo>
                      <a:pt x="103320" y="82150"/>
                      <a:pt x="99445" y="64069"/>
                      <a:pt x="89113" y="49863"/>
                    </a:cubicBezTo>
                    <a:cubicBezTo>
                      <a:pt x="80073" y="36948"/>
                      <a:pt x="65867" y="20158"/>
                      <a:pt x="47785" y="5952"/>
                    </a:cubicBezTo>
                    <a:cubicBezTo>
                      <a:pt x="29705" y="-6963"/>
                      <a:pt x="5166" y="2077"/>
                      <a:pt x="0" y="24033"/>
                    </a:cubicBezTo>
                    <a:lnTo>
                      <a:pt x="0" y="24033"/>
                    </a:ln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6" name="任意多边形: 形状 85" descr="cac1df5a-f2eb-4cf7-b2af-ac4cb21bc99c"/>
              <p:cNvSpPr/>
              <p:nvPr/>
            </p:nvSpPr>
            <p:spPr>
              <a:xfrm>
                <a:off x="9163593" y="1861888"/>
                <a:ext cx="97174" cy="38334"/>
              </a:xfrm>
              <a:custGeom>
                <a:avLst/>
                <a:gdLst>
                  <a:gd name="connsiteX0" fmla="*/ 83947 w 87830"/>
                  <a:gd name="connsiteY0" fmla="*/ 34649 h 34648"/>
                  <a:gd name="connsiteX1" fmla="*/ 0 w 87830"/>
                  <a:gd name="connsiteY1" fmla="*/ 25608 h 34648"/>
                  <a:gd name="connsiteX2" fmla="*/ 0 w 87830"/>
                  <a:gd name="connsiteY2" fmla="*/ 25608 h 34648"/>
                  <a:gd name="connsiteX3" fmla="*/ 29704 w 87830"/>
                  <a:gd name="connsiteY3" fmla="*/ 3653 h 34648"/>
                  <a:gd name="connsiteX4" fmla="*/ 71032 w 87830"/>
                  <a:gd name="connsiteY4" fmla="*/ 1070 h 34648"/>
                  <a:gd name="connsiteX5" fmla="*/ 83947 w 87830"/>
                  <a:gd name="connsiteY5" fmla="*/ 34649 h 34648"/>
                  <a:gd name="connsiteX6" fmla="*/ 83947 w 87830"/>
                  <a:gd name="connsiteY6" fmla="*/ 34649 h 34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830" h="34648">
                    <a:moveTo>
                      <a:pt x="83947" y="34649"/>
                    </a:moveTo>
                    <a:cubicBezTo>
                      <a:pt x="83947" y="34649"/>
                      <a:pt x="58117" y="19151"/>
                      <a:pt x="0" y="25608"/>
                    </a:cubicBezTo>
                    <a:lnTo>
                      <a:pt x="0" y="25608"/>
                    </a:lnTo>
                    <a:cubicBezTo>
                      <a:pt x="6457" y="13985"/>
                      <a:pt x="18081" y="6236"/>
                      <a:pt x="29704" y="3653"/>
                    </a:cubicBezTo>
                    <a:cubicBezTo>
                      <a:pt x="41328" y="1070"/>
                      <a:pt x="55534" y="-1513"/>
                      <a:pt x="71032" y="1070"/>
                    </a:cubicBezTo>
                    <a:cubicBezTo>
                      <a:pt x="85239" y="2361"/>
                      <a:pt x="92988" y="20442"/>
                      <a:pt x="83947" y="34649"/>
                    </a:cubicBezTo>
                    <a:lnTo>
                      <a:pt x="83947" y="34649"/>
                    </a:ln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7" name="任意多边形: 形状 86" descr="a60ffeb2-6bd7-4739-b827-1a97499435ab"/>
              <p:cNvSpPr/>
              <p:nvPr/>
            </p:nvSpPr>
            <p:spPr>
              <a:xfrm>
                <a:off x="9270759" y="2410338"/>
                <a:ext cx="365795" cy="182897"/>
              </a:xfrm>
              <a:custGeom>
                <a:avLst/>
                <a:gdLst>
                  <a:gd name="connsiteX0" fmla="*/ 65866 w 330623"/>
                  <a:gd name="connsiteY0" fmla="*/ 74907 h 165311"/>
                  <a:gd name="connsiteX1" fmla="*/ 330624 w 330623"/>
                  <a:gd name="connsiteY1" fmla="*/ 0 h 165311"/>
                  <a:gd name="connsiteX2" fmla="*/ 0 w 330623"/>
                  <a:gd name="connsiteY2" fmla="*/ 165312 h 165311"/>
                  <a:gd name="connsiteX3" fmla="*/ 65866 w 330623"/>
                  <a:gd name="connsiteY3" fmla="*/ 74907 h 1653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623" h="165311">
                    <a:moveTo>
                      <a:pt x="65866" y="74907"/>
                    </a:moveTo>
                    <a:cubicBezTo>
                      <a:pt x="65866" y="73616"/>
                      <a:pt x="213097" y="74907"/>
                      <a:pt x="330624" y="0"/>
                    </a:cubicBezTo>
                    <a:cubicBezTo>
                      <a:pt x="330624" y="0"/>
                      <a:pt x="275089" y="158854"/>
                      <a:pt x="0" y="165312"/>
                    </a:cubicBezTo>
                    <a:lnTo>
                      <a:pt x="65866" y="74907"/>
                    </a:ln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8" name="任意多边形: 形状 87" descr="9544611b-6e4d-4f4b-861b-d686b3f836e6"/>
              <p:cNvSpPr/>
              <p:nvPr/>
            </p:nvSpPr>
            <p:spPr>
              <a:xfrm>
                <a:off x="9706572" y="2241020"/>
                <a:ext cx="47704" cy="83067"/>
              </a:xfrm>
              <a:custGeom>
                <a:avLst/>
                <a:gdLst>
                  <a:gd name="connsiteX0" fmla="*/ 0 w 43117"/>
                  <a:gd name="connsiteY0" fmla="*/ 72964 h 75080"/>
                  <a:gd name="connsiteX1" fmla="*/ 10332 w 43117"/>
                  <a:gd name="connsiteY1" fmla="*/ 63924 h 75080"/>
                  <a:gd name="connsiteX2" fmla="*/ 27121 w 43117"/>
                  <a:gd name="connsiteY2" fmla="*/ 39385 h 75080"/>
                  <a:gd name="connsiteX3" fmla="*/ 30996 w 43117"/>
                  <a:gd name="connsiteY3" fmla="*/ 12264 h 75080"/>
                  <a:gd name="connsiteX4" fmla="*/ 24538 w 43117"/>
                  <a:gd name="connsiteY4" fmla="*/ 640 h 75080"/>
                  <a:gd name="connsiteX5" fmla="*/ 38745 w 43117"/>
                  <a:gd name="connsiteY5" fmla="*/ 7098 h 75080"/>
                  <a:gd name="connsiteX6" fmla="*/ 38745 w 43117"/>
                  <a:gd name="connsiteY6" fmla="*/ 43260 h 75080"/>
                  <a:gd name="connsiteX7" fmla="*/ 15498 w 43117"/>
                  <a:gd name="connsiteY7" fmla="*/ 70381 h 75080"/>
                  <a:gd name="connsiteX8" fmla="*/ 0 w 43117"/>
                  <a:gd name="connsiteY8" fmla="*/ 72964 h 75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117" h="75080">
                    <a:moveTo>
                      <a:pt x="0" y="72964"/>
                    </a:moveTo>
                    <a:cubicBezTo>
                      <a:pt x="0" y="71673"/>
                      <a:pt x="3874" y="69090"/>
                      <a:pt x="10332" y="63924"/>
                    </a:cubicBezTo>
                    <a:cubicBezTo>
                      <a:pt x="15498" y="58758"/>
                      <a:pt x="21955" y="49717"/>
                      <a:pt x="27121" y="39385"/>
                    </a:cubicBezTo>
                    <a:cubicBezTo>
                      <a:pt x="32287" y="27762"/>
                      <a:pt x="33579" y="17430"/>
                      <a:pt x="30996" y="12264"/>
                    </a:cubicBezTo>
                    <a:cubicBezTo>
                      <a:pt x="28413" y="5806"/>
                      <a:pt x="24538" y="3223"/>
                      <a:pt x="24538" y="640"/>
                    </a:cubicBezTo>
                    <a:cubicBezTo>
                      <a:pt x="24538" y="-651"/>
                      <a:pt x="32287" y="-651"/>
                      <a:pt x="38745" y="7098"/>
                    </a:cubicBezTo>
                    <a:cubicBezTo>
                      <a:pt x="45202" y="16138"/>
                      <a:pt x="43911" y="30345"/>
                      <a:pt x="38745" y="43260"/>
                    </a:cubicBezTo>
                    <a:cubicBezTo>
                      <a:pt x="33579" y="56175"/>
                      <a:pt x="24538" y="66507"/>
                      <a:pt x="15498" y="70381"/>
                    </a:cubicBezTo>
                    <a:cubicBezTo>
                      <a:pt x="6457" y="76839"/>
                      <a:pt x="0" y="75547"/>
                      <a:pt x="0" y="72964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9" name="任意多边形: 形状 88" descr="2c7e6d17-4a06-4060-8c5d-a26149052e1a"/>
              <p:cNvSpPr/>
              <p:nvPr/>
            </p:nvSpPr>
            <p:spPr>
              <a:xfrm>
                <a:off x="9686281" y="2176151"/>
                <a:ext cx="137459" cy="115756"/>
              </a:xfrm>
              <a:custGeom>
                <a:avLst/>
                <a:gdLst>
                  <a:gd name="connsiteX0" fmla="*/ 259 w 124242"/>
                  <a:gd name="connsiteY0" fmla="*/ 104475 h 104626"/>
                  <a:gd name="connsiteX1" fmla="*/ 49336 w 124242"/>
                  <a:gd name="connsiteY1" fmla="*/ 37317 h 104626"/>
                  <a:gd name="connsiteX2" fmla="*/ 99704 w 124242"/>
                  <a:gd name="connsiteY2" fmla="*/ 3738 h 104626"/>
                  <a:gd name="connsiteX3" fmla="*/ 124243 w 124242"/>
                  <a:gd name="connsiteY3" fmla="*/ 1155 h 104626"/>
                  <a:gd name="connsiteX4" fmla="*/ 102287 w 124242"/>
                  <a:gd name="connsiteY4" fmla="*/ 11487 h 104626"/>
                  <a:gd name="connsiteX5" fmla="*/ 57085 w 124242"/>
                  <a:gd name="connsiteY5" fmla="*/ 46358 h 104626"/>
                  <a:gd name="connsiteX6" fmla="*/ 259 w 124242"/>
                  <a:gd name="connsiteY6" fmla="*/ 104475 h 104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242" h="104625">
                    <a:moveTo>
                      <a:pt x="259" y="104475"/>
                    </a:moveTo>
                    <a:cubicBezTo>
                      <a:pt x="-2324" y="103184"/>
                      <a:pt x="14465" y="68313"/>
                      <a:pt x="49336" y="37317"/>
                    </a:cubicBezTo>
                    <a:cubicBezTo>
                      <a:pt x="67417" y="21819"/>
                      <a:pt x="84206" y="10196"/>
                      <a:pt x="99704" y="3738"/>
                    </a:cubicBezTo>
                    <a:cubicBezTo>
                      <a:pt x="115202" y="-1428"/>
                      <a:pt x="124243" y="-136"/>
                      <a:pt x="124243" y="1155"/>
                    </a:cubicBezTo>
                    <a:cubicBezTo>
                      <a:pt x="124243" y="2447"/>
                      <a:pt x="115202" y="5030"/>
                      <a:pt x="102287" y="11487"/>
                    </a:cubicBezTo>
                    <a:cubicBezTo>
                      <a:pt x="89372" y="17945"/>
                      <a:pt x="73874" y="30860"/>
                      <a:pt x="57085" y="46358"/>
                    </a:cubicBezTo>
                    <a:cubicBezTo>
                      <a:pt x="24797" y="76062"/>
                      <a:pt x="2842" y="107058"/>
                      <a:pt x="259" y="104475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0" name="任意多边形: 形状 89" descr="61b8f184-527c-42be-8550-fd70552bfac6"/>
              <p:cNvSpPr/>
              <p:nvPr/>
            </p:nvSpPr>
            <p:spPr>
              <a:xfrm>
                <a:off x="9134510" y="2594665"/>
                <a:ext cx="625493" cy="332782"/>
              </a:xfrm>
              <a:custGeom>
                <a:avLst/>
                <a:gdLst>
                  <a:gd name="connsiteX0" fmla="*/ 123148 w 565350"/>
                  <a:gd name="connsiteY0" fmla="*/ 0 h 300784"/>
                  <a:gd name="connsiteX1" fmla="*/ 500266 w 565350"/>
                  <a:gd name="connsiteY1" fmla="*/ 36162 h 300784"/>
                  <a:gd name="connsiteX2" fmla="*/ 529971 w 565350"/>
                  <a:gd name="connsiteY2" fmla="*/ 278964 h 300784"/>
                  <a:gd name="connsiteX3" fmla="*/ 456 w 565350"/>
                  <a:gd name="connsiteY3" fmla="*/ 69741 h 300784"/>
                  <a:gd name="connsiteX4" fmla="*/ 123148 w 565350"/>
                  <a:gd name="connsiteY4" fmla="*/ 0 h 300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5350" h="300784">
                    <a:moveTo>
                      <a:pt x="123148" y="0"/>
                    </a:moveTo>
                    <a:cubicBezTo>
                      <a:pt x="123148" y="0"/>
                      <a:pt x="316873" y="130441"/>
                      <a:pt x="500266" y="36162"/>
                    </a:cubicBezTo>
                    <a:cubicBezTo>
                      <a:pt x="500266" y="36162"/>
                      <a:pt x="624250" y="180810"/>
                      <a:pt x="529971" y="278964"/>
                    </a:cubicBezTo>
                    <a:cubicBezTo>
                      <a:pt x="435691" y="377118"/>
                      <a:pt x="-16334" y="114943"/>
                      <a:pt x="456" y="69741"/>
                    </a:cubicBezTo>
                    <a:cubicBezTo>
                      <a:pt x="17245" y="21955"/>
                      <a:pt x="123148" y="0"/>
                      <a:pt x="123148" y="0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7" name="任意多边形: 形状 96" descr="a6647507-a93f-4642-b41c-ceee568f29cc"/>
              <p:cNvSpPr/>
              <p:nvPr/>
            </p:nvSpPr>
            <p:spPr>
              <a:xfrm>
                <a:off x="6927290" y="3381939"/>
                <a:ext cx="3334314" cy="3476061"/>
              </a:xfrm>
              <a:custGeom>
                <a:avLst/>
                <a:gdLst>
                  <a:gd name="connsiteX0" fmla="*/ 970305 w 3334314"/>
                  <a:gd name="connsiteY0" fmla="*/ 45 h 3476061"/>
                  <a:gd name="connsiteX1" fmla="*/ 1774772 w 3334314"/>
                  <a:gd name="connsiteY1" fmla="*/ 15763 h 3476061"/>
                  <a:gd name="connsiteX2" fmla="*/ 3246530 w 3334314"/>
                  <a:gd name="connsiteY2" fmla="*/ 1506098 h 3476061"/>
                  <a:gd name="connsiteX3" fmla="*/ 3334314 w 3334314"/>
                  <a:gd name="connsiteY3" fmla="*/ 3476061 h 3476061"/>
                  <a:gd name="connsiteX4" fmla="*/ 132514 w 3334314"/>
                  <a:gd name="connsiteY4" fmla="*/ 3476061 h 3476061"/>
                  <a:gd name="connsiteX5" fmla="*/ 111133 w 3334314"/>
                  <a:gd name="connsiteY5" fmla="*/ 3425451 h 3476061"/>
                  <a:gd name="connsiteX6" fmla="*/ 122972 w 3334314"/>
                  <a:gd name="connsiteY6" fmla="*/ 1964772 h 3476061"/>
                  <a:gd name="connsiteX7" fmla="*/ 4374 w 3334314"/>
                  <a:gd name="connsiteY7" fmla="*/ 741640 h 3476061"/>
                  <a:gd name="connsiteX8" fmla="*/ 970305 w 3334314"/>
                  <a:gd name="connsiteY8" fmla="*/ 45 h 3476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34314" h="3476061">
                    <a:moveTo>
                      <a:pt x="970305" y="45"/>
                    </a:moveTo>
                    <a:cubicBezTo>
                      <a:pt x="1253226" y="4332"/>
                      <a:pt x="1524715" y="8619"/>
                      <a:pt x="1774772" y="15763"/>
                    </a:cubicBezTo>
                    <a:cubicBezTo>
                      <a:pt x="2584953" y="37197"/>
                      <a:pt x="3235099" y="694486"/>
                      <a:pt x="3246530" y="1506098"/>
                    </a:cubicBezTo>
                    <a:lnTo>
                      <a:pt x="3334314" y="3476061"/>
                    </a:lnTo>
                    <a:lnTo>
                      <a:pt x="132514" y="3476061"/>
                    </a:lnTo>
                    <a:lnTo>
                      <a:pt x="111133" y="3425451"/>
                    </a:lnTo>
                    <a:cubicBezTo>
                      <a:pt x="-338" y="3105027"/>
                      <a:pt x="62959" y="2429877"/>
                      <a:pt x="122972" y="1964772"/>
                    </a:cubicBezTo>
                    <a:cubicBezTo>
                      <a:pt x="214421" y="1261756"/>
                      <a:pt x="-35636" y="921681"/>
                      <a:pt x="4374" y="741640"/>
                    </a:cubicBezTo>
                    <a:cubicBezTo>
                      <a:pt x="102968" y="297254"/>
                      <a:pt x="515917" y="-4242"/>
                      <a:pt x="970305" y="45"/>
                    </a:cubicBezTo>
                    <a:close/>
                  </a:path>
                </a:pathLst>
              </a:custGeom>
              <a:solidFill>
                <a:srgbClr val="4489FF"/>
              </a:solidFill>
              <a:ln w="12902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0" name="任意多边形: 形状 29" descr="a9ac7429-3027-49cc-9b71-625ff0f422b6"/>
              <p:cNvSpPr/>
              <p:nvPr/>
            </p:nvSpPr>
            <p:spPr>
              <a:xfrm>
                <a:off x="8590042" y="3813509"/>
                <a:ext cx="2201565" cy="2990749"/>
              </a:xfrm>
              <a:custGeom>
                <a:avLst/>
                <a:gdLst>
                  <a:gd name="connsiteX0" fmla="*/ 1020795 w 1989877"/>
                  <a:gd name="connsiteY0" fmla="*/ 0 h 2703178"/>
                  <a:gd name="connsiteX1" fmla="*/ 1985546 w 1989877"/>
                  <a:gd name="connsiteY1" fmla="*/ 1204969 h 2703178"/>
                  <a:gd name="connsiteX2" fmla="*/ 576520 w 1989877"/>
                  <a:gd name="connsiteY2" fmla="*/ 2696650 h 2703178"/>
                  <a:gd name="connsiteX3" fmla="*/ 1020795 w 1989877"/>
                  <a:gd name="connsiteY3" fmla="*/ 0 h 2703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9877" h="2703178">
                    <a:moveTo>
                      <a:pt x="1020795" y="0"/>
                    </a:moveTo>
                    <a:cubicBezTo>
                      <a:pt x="1020795" y="0"/>
                      <a:pt x="1913221" y="497227"/>
                      <a:pt x="1985546" y="1204969"/>
                    </a:cubicBezTo>
                    <a:cubicBezTo>
                      <a:pt x="2057869" y="1912710"/>
                      <a:pt x="1209354" y="2546836"/>
                      <a:pt x="576520" y="2696650"/>
                    </a:cubicBezTo>
                    <a:cubicBezTo>
                      <a:pt x="-56315" y="2846464"/>
                      <a:pt x="-476052" y="371952"/>
                      <a:pt x="1020795" y="0"/>
                    </a:cubicBezTo>
                    <a:close/>
                  </a:path>
                </a:pathLst>
              </a:custGeom>
              <a:solidFill>
                <a:srgbClr val="4489FF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1" name="任意多边形: 形状 30" descr="c9292bdd-30c1-424c-969d-4492061ce8bd"/>
              <p:cNvSpPr/>
              <p:nvPr/>
            </p:nvSpPr>
            <p:spPr>
              <a:xfrm>
                <a:off x="8970354" y="3610526"/>
                <a:ext cx="460404" cy="317350"/>
              </a:xfrm>
              <a:custGeom>
                <a:avLst/>
                <a:gdLst>
                  <a:gd name="connsiteX0" fmla="*/ 188865 w 416135"/>
                  <a:gd name="connsiteY0" fmla="*/ 72 h 286836"/>
                  <a:gd name="connsiteX1" fmla="*/ 306 w 416135"/>
                  <a:gd name="connsiteY1" fmla="*/ 219627 h 286836"/>
                  <a:gd name="connsiteX2" fmla="*/ 89419 w 416135"/>
                  <a:gd name="connsiteY2" fmla="*/ 244166 h 286836"/>
                  <a:gd name="connsiteX3" fmla="*/ 385172 w 416135"/>
                  <a:gd name="connsiteY3" fmla="*/ 248040 h 286836"/>
                  <a:gd name="connsiteX4" fmla="*/ 188865 w 416135"/>
                  <a:gd name="connsiteY4" fmla="*/ 72 h 28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6134" h="286836">
                    <a:moveTo>
                      <a:pt x="188865" y="72"/>
                    </a:moveTo>
                    <a:cubicBezTo>
                      <a:pt x="188865" y="72"/>
                      <a:pt x="9346" y="95643"/>
                      <a:pt x="306" y="219627"/>
                    </a:cubicBezTo>
                    <a:cubicBezTo>
                      <a:pt x="306" y="219627"/>
                      <a:pt x="-10026" y="262247"/>
                      <a:pt x="89419" y="244166"/>
                    </a:cubicBezTo>
                    <a:cubicBezTo>
                      <a:pt x="188865" y="224793"/>
                      <a:pt x="257314" y="346194"/>
                      <a:pt x="385172" y="248040"/>
                    </a:cubicBezTo>
                    <a:cubicBezTo>
                      <a:pt x="511739" y="148595"/>
                      <a:pt x="210820" y="-3802"/>
                      <a:pt x="188865" y="72"/>
                    </a:cubicBez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2" name="任意多边形: 形状 31" descr="f891181c-0443-4f71-8c5d-f53a42f89ee8"/>
              <p:cNvSpPr/>
              <p:nvPr/>
            </p:nvSpPr>
            <p:spPr>
              <a:xfrm>
                <a:off x="9033563" y="2611720"/>
                <a:ext cx="1118843" cy="1314824"/>
              </a:xfrm>
              <a:custGeom>
                <a:avLst/>
                <a:gdLst>
                  <a:gd name="connsiteX0" fmla="*/ 521766 w 1011262"/>
                  <a:gd name="connsiteY0" fmla="*/ 122775 h 1188399"/>
                  <a:gd name="connsiteX1" fmla="*/ 962167 w 1011262"/>
                  <a:gd name="connsiteY1" fmla="*/ 251925 h 1188399"/>
                  <a:gd name="connsiteX2" fmla="*/ 985414 w 1011262"/>
                  <a:gd name="connsiteY2" fmla="*/ 645832 h 1188399"/>
                  <a:gd name="connsiteX3" fmla="*/ 411988 w 1011262"/>
                  <a:gd name="connsiteY3" fmla="*/ 1186971 h 1188399"/>
                  <a:gd name="connsiteX4" fmla="*/ 0 w 1011262"/>
                  <a:gd name="connsiteY4" fmla="*/ 911881 h 1188399"/>
                  <a:gd name="connsiteX5" fmla="*/ 521766 w 1011262"/>
                  <a:gd name="connsiteY5" fmla="*/ 122775 h 1188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11262" h="1188399">
                    <a:moveTo>
                      <a:pt x="521766" y="122775"/>
                    </a:moveTo>
                    <a:cubicBezTo>
                      <a:pt x="591507" y="-131650"/>
                      <a:pt x="888552" y="58200"/>
                      <a:pt x="962167" y="251925"/>
                    </a:cubicBezTo>
                    <a:cubicBezTo>
                      <a:pt x="989289" y="321666"/>
                      <a:pt x="1043531" y="414654"/>
                      <a:pt x="985414" y="645832"/>
                    </a:cubicBezTo>
                    <a:cubicBezTo>
                      <a:pt x="895009" y="1000995"/>
                      <a:pt x="461065" y="1180513"/>
                      <a:pt x="411988" y="1186971"/>
                    </a:cubicBezTo>
                    <a:cubicBezTo>
                      <a:pt x="206640" y="1211509"/>
                      <a:pt x="0" y="911881"/>
                      <a:pt x="0" y="911881"/>
                    </a:cubicBezTo>
                    <a:cubicBezTo>
                      <a:pt x="0" y="911881"/>
                      <a:pt x="348705" y="753027"/>
                      <a:pt x="521766" y="122775"/>
                    </a:cubicBezTo>
                    <a:close/>
                  </a:path>
                </a:pathLst>
              </a:custGeom>
              <a:solidFill>
                <a:srgbClr val="FF8A3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3" name="任意多边形: 形状 32" descr="9c15f221-2713-41f8-8fab-83287999cabb"/>
              <p:cNvSpPr/>
              <p:nvPr/>
            </p:nvSpPr>
            <p:spPr>
              <a:xfrm>
                <a:off x="8400199" y="2585679"/>
                <a:ext cx="870560" cy="855531"/>
              </a:xfrm>
              <a:custGeom>
                <a:avLst/>
                <a:gdLst>
                  <a:gd name="connsiteX0" fmla="*/ 786854 w 786853"/>
                  <a:gd name="connsiteY0" fmla="*/ 8122 h 773269"/>
                  <a:gd name="connsiteX1" fmla="*/ 337412 w 786853"/>
                  <a:gd name="connsiteY1" fmla="*/ 571216 h 773269"/>
                  <a:gd name="connsiteX2" fmla="*/ 10662 w 786853"/>
                  <a:gd name="connsiteY2" fmla="*/ 319373 h 773269"/>
                  <a:gd name="connsiteX3" fmla="*/ 786854 w 786853"/>
                  <a:gd name="connsiteY3" fmla="*/ 8122 h 773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6853" h="773269">
                    <a:moveTo>
                      <a:pt x="786854" y="8122"/>
                    </a:moveTo>
                    <a:cubicBezTo>
                      <a:pt x="786854" y="8122"/>
                      <a:pt x="549218" y="10705"/>
                      <a:pt x="337412" y="571216"/>
                    </a:cubicBezTo>
                    <a:cubicBezTo>
                      <a:pt x="124314" y="1131726"/>
                      <a:pt x="-44872" y="351661"/>
                      <a:pt x="10662" y="319373"/>
                    </a:cubicBezTo>
                    <a:cubicBezTo>
                      <a:pt x="112691" y="257381"/>
                      <a:pt x="259922" y="-53870"/>
                      <a:pt x="786854" y="8122"/>
                    </a:cubicBezTo>
                    <a:close/>
                  </a:path>
                </a:pathLst>
              </a:custGeom>
              <a:solidFill>
                <a:srgbClr val="FF8A3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4" name="任意多边形: 形状 33" descr="fdb5216f-e63a-4237-b90d-78d483400cd8"/>
              <p:cNvSpPr/>
              <p:nvPr/>
            </p:nvSpPr>
            <p:spPr>
              <a:xfrm>
                <a:off x="7472744" y="3239459"/>
                <a:ext cx="349119" cy="298478"/>
              </a:xfrm>
              <a:custGeom>
                <a:avLst/>
                <a:gdLst>
                  <a:gd name="connsiteX0" fmla="*/ 315550 w 315550"/>
                  <a:gd name="connsiteY0" fmla="*/ 11294 h 269778"/>
                  <a:gd name="connsiteX1" fmla="*/ 10757 w 315550"/>
                  <a:gd name="connsiteY1" fmla="*/ 105574 h 269778"/>
                  <a:gd name="connsiteX2" fmla="*/ 201898 w 315550"/>
                  <a:gd name="connsiteY2" fmla="*/ 261845 h 269778"/>
                  <a:gd name="connsiteX3" fmla="*/ 315550 w 315550"/>
                  <a:gd name="connsiteY3" fmla="*/ 11294 h 269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5550" h="269778">
                    <a:moveTo>
                      <a:pt x="315550" y="11294"/>
                    </a:moveTo>
                    <a:cubicBezTo>
                      <a:pt x="315550" y="11294"/>
                      <a:pt x="68874" y="-48115"/>
                      <a:pt x="10757" y="105574"/>
                    </a:cubicBezTo>
                    <a:cubicBezTo>
                      <a:pt x="-47361" y="259262"/>
                      <a:pt x="146364" y="286384"/>
                      <a:pt x="201898" y="261845"/>
                    </a:cubicBezTo>
                    <a:cubicBezTo>
                      <a:pt x="257433" y="237307"/>
                      <a:pt x="315550" y="11294"/>
                      <a:pt x="315550" y="11294"/>
                    </a:cubicBez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5" name="任意多边形: 形状 34" descr="120a86f2-2896-47b2-af32-4b7e6ee8fd8f"/>
              <p:cNvSpPr/>
              <p:nvPr/>
            </p:nvSpPr>
            <p:spPr>
              <a:xfrm>
                <a:off x="7471785" y="1373919"/>
                <a:ext cx="1228847" cy="2031117"/>
              </a:xfrm>
              <a:custGeom>
                <a:avLst/>
                <a:gdLst>
                  <a:gd name="connsiteX0" fmla="*/ 1110689 w 1110689"/>
                  <a:gd name="connsiteY0" fmla="*/ 1700039 h 1835818"/>
                  <a:gd name="connsiteX1" fmla="*/ 357745 w 1110689"/>
                  <a:gd name="connsiteY1" fmla="*/ 1798193 h 1835818"/>
                  <a:gd name="connsiteX2" fmla="*/ 446859 w 1110689"/>
                  <a:gd name="connsiteY2" fmla="*/ 1290634 h 1835818"/>
                  <a:gd name="connsiteX3" fmla="*/ 393907 w 1110689"/>
                  <a:gd name="connsiteY3" fmla="*/ 1293217 h 1835818"/>
                  <a:gd name="connsiteX4" fmla="*/ 19372 w 1110689"/>
                  <a:gd name="connsiteY4" fmla="*/ 956136 h 1835818"/>
                  <a:gd name="connsiteX5" fmla="*/ 0 w 1110689"/>
                  <a:gd name="connsiteY5" fmla="*/ 536399 h 1835818"/>
                  <a:gd name="connsiteX6" fmla="*/ 521766 w 1110689"/>
                  <a:gd name="connsiteY6" fmla="*/ 1718 h 1835818"/>
                  <a:gd name="connsiteX7" fmla="*/ 521766 w 1110689"/>
                  <a:gd name="connsiteY7" fmla="*/ 1718 h 1835818"/>
                  <a:gd name="connsiteX8" fmla="*/ 1024159 w 1110689"/>
                  <a:gd name="connsiteY8" fmla="*/ 513152 h 1835818"/>
                  <a:gd name="connsiteX9" fmla="*/ 1110689 w 1110689"/>
                  <a:gd name="connsiteY9" fmla="*/ 1700039 h 1835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10689" h="1835818">
                    <a:moveTo>
                      <a:pt x="1110689" y="1700039"/>
                    </a:moveTo>
                    <a:cubicBezTo>
                      <a:pt x="1110689" y="1700039"/>
                      <a:pt x="791689" y="1922177"/>
                      <a:pt x="357745" y="1798193"/>
                    </a:cubicBezTo>
                    <a:lnTo>
                      <a:pt x="446859" y="1290634"/>
                    </a:lnTo>
                    <a:lnTo>
                      <a:pt x="393907" y="1293217"/>
                    </a:lnTo>
                    <a:cubicBezTo>
                      <a:pt x="197599" y="1304841"/>
                      <a:pt x="28413" y="1153735"/>
                      <a:pt x="19372" y="956136"/>
                    </a:cubicBezTo>
                    <a:lnTo>
                      <a:pt x="0" y="536399"/>
                    </a:lnTo>
                    <a:cubicBezTo>
                      <a:pt x="34871" y="-29278"/>
                      <a:pt x="226012" y="-3448"/>
                      <a:pt x="521766" y="1718"/>
                    </a:cubicBezTo>
                    <a:lnTo>
                      <a:pt x="521766" y="1718"/>
                    </a:lnTo>
                    <a:cubicBezTo>
                      <a:pt x="800730" y="6884"/>
                      <a:pt x="1024159" y="234188"/>
                      <a:pt x="1024159" y="513152"/>
                    </a:cubicBezTo>
                    <a:lnTo>
                      <a:pt x="1110689" y="1700039"/>
                    </a:ln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任意多边形: 形状 35" descr="1ff1d49e-23de-49e5-87c4-fe31932a8d6e"/>
              <p:cNvSpPr/>
              <p:nvPr/>
            </p:nvSpPr>
            <p:spPr>
              <a:xfrm>
                <a:off x="7339009" y="1080555"/>
                <a:ext cx="1577419" cy="1336926"/>
              </a:xfrm>
              <a:custGeom>
                <a:avLst/>
                <a:gdLst>
                  <a:gd name="connsiteX0" fmla="*/ 896199 w 1425745"/>
                  <a:gd name="connsiteY0" fmla="*/ 955243 h 1208376"/>
                  <a:gd name="connsiteX1" fmla="*/ 1016309 w 1425745"/>
                  <a:gd name="connsiteY1" fmla="*/ 820927 h 1208376"/>
                  <a:gd name="connsiteX2" fmla="*/ 1051179 w 1425745"/>
                  <a:gd name="connsiteY2" fmla="*/ 1088267 h 1208376"/>
                  <a:gd name="connsiteX3" fmla="*/ 1065386 w 1425745"/>
                  <a:gd name="connsiteY3" fmla="*/ 1146385 h 1208376"/>
                  <a:gd name="connsiteX4" fmla="*/ 1168706 w 1425745"/>
                  <a:gd name="connsiteY4" fmla="*/ 1207085 h 1208376"/>
                  <a:gd name="connsiteX5" fmla="*/ 1172580 w 1425745"/>
                  <a:gd name="connsiteY5" fmla="*/ 1208377 h 1208376"/>
                  <a:gd name="connsiteX6" fmla="*/ 1200993 w 1425745"/>
                  <a:gd name="connsiteY6" fmla="*/ 201007 h 1208376"/>
                  <a:gd name="connsiteX7" fmla="*/ 2482 w 1425745"/>
                  <a:gd name="connsiteY7" fmla="*/ 492886 h 1208376"/>
                  <a:gd name="connsiteX8" fmla="*/ 794171 w 1425745"/>
                  <a:gd name="connsiteY8" fmla="*/ 381817 h 1208376"/>
                  <a:gd name="connsiteX9" fmla="*/ 738636 w 1425745"/>
                  <a:gd name="connsiteY9" fmla="*/ 641409 h 1208376"/>
                  <a:gd name="connsiteX10" fmla="*/ 925904 w 1425745"/>
                  <a:gd name="connsiteY10" fmla="*/ 574251 h 1208376"/>
                  <a:gd name="connsiteX11" fmla="*/ 896199 w 1425745"/>
                  <a:gd name="connsiteY11" fmla="*/ 955243 h 1208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25745" h="1208376">
                    <a:moveTo>
                      <a:pt x="896199" y="955243"/>
                    </a:moveTo>
                    <a:cubicBezTo>
                      <a:pt x="896199" y="955243"/>
                      <a:pt x="916863" y="787348"/>
                      <a:pt x="1016309" y="820927"/>
                    </a:cubicBezTo>
                    <a:cubicBezTo>
                      <a:pt x="1096382" y="848048"/>
                      <a:pt x="1113171" y="955243"/>
                      <a:pt x="1051179" y="1088267"/>
                    </a:cubicBezTo>
                    <a:cubicBezTo>
                      <a:pt x="1038264" y="1115389"/>
                      <a:pt x="1047305" y="1129595"/>
                      <a:pt x="1065386" y="1146385"/>
                    </a:cubicBezTo>
                    <a:cubicBezTo>
                      <a:pt x="1095090" y="1173506"/>
                      <a:pt x="1129961" y="1194170"/>
                      <a:pt x="1168706" y="1207085"/>
                    </a:cubicBezTo>
                    <a:lnTo>
                      <a:pt x="1172580" y="1208377"/>
                    </a:lnTo>
                    <a:cubicBezTo>
                      <a:pt x="1172580" y="1208377"/>
                      <a:pt x="1722759" y="624619"/>
                      <a:pt x="1200993" y="201007"/>
                    </a:cubicBezTo>
                    <a:cubicBezTo>
                      <a:pt x="679227" y="-222604"/>
                      <a:pt x="-47887" y="95104"/>
                      <a:pt x="2482" y="492886"/>
                    </a:cubicBezTo>
                    <a:cubicBezTo>
                      <a:pt x="27020" y="681445"/>
                      <a:pt x="794171" y="381817"/>
                      <a:pt x="794171" y="381817"/>
                    </a:cubicBezTo>
                    <a:cubicBezTo>
                      <a:pt x="794171" y="381817"/>
                      <a:pt x="641774" y="571668"/>
                      <a:pt x="738636" y="641409"/>
                    </a:cubicBezTo>
                    <a:cubicBezTo>
                      <a:pt x="778673" y="671113"/>
                      <a:pt x="925904" y="574251"/>
                      <a:pt x="925904" y="574251"/>
                    </a:cubicBezTo>
                    <a:cubicBezTo>
                      <a:pt x="925904" y="574251"/>
                      <a:pt x="773507" y="769267"/>
                      <a:pt x="896199" y="955243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任意多边形: 形状 36" descr="bd44fc03-a1a7-42df-8254-c8eef5b83b98"/>
              <p:cNvSpPr/>
              <p:nvPr/>
            </p:nvSpPr>
            <p:spPr>
              <a:xfrm>
                <a:off x="8026997" y="1290150"/>
                <a:ext cx="441007" cy="875853"/>
              </a:xfrm>
              <a:custGeom>
                <a:avLst/>
                <a:gdLst>
                  <a:gd name="connsiteX0" fmla="*/ 258866 w 398603"/>
                  <a:gd name="connsiteY0" fmla="*/ 38687 h 791637"/>
                  <a:gd name="connsiteX1" fmla="*/ 97428 w 398603"/>
                  <a:gd name="connsiteY1" fmla="*/ 512667 h 791637"/>
                  <a:gd name="connsiteX2" fmla="*/ 256283 w 398603"/>
                  <a:gd name="connsiteY2" fmla="*/ 791631 h 791637"/>
                  <a:gd name="connsiteX3" fmla="*/ 359603 w 398603"/>
                  <a:gd name="connsiteY3" fmla="*/ 494586 h 791637"/>
                  <a:gd name="connsiteX4" fmla="*/ 258866 w 398603"/>
                  <a:gd name="connsiteY4" fmla="*/ 38687 h 791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03" h="791637">
                    <a:moveTo>
                      <a:pt x="258866" y="38687"/>
                    </a:moveTo>
                    <a:cubicBezTo>
                      <a:pt x="258866" y="38687"/>
                      <a:pt x="-193159" y="215622"/>
                      <a:pt x="97428" y="512667"/>
                    </a:cubicBezTo>
                    <a:cubicBezTo>
                      <a:pt x="245951" y="663773"/>
                      <a:pt x="207206" y="790339"/>
                      <a:pt x="256283" y="791631"/>
                    </a:cubicBezTo>
                    <a:cubicBezTo>
                      <a:pt x="280821" y="792922"/>
                      <a:pt x="314400" y="610821"/>
                      <a:pt x="359603" y="494586"/>
                    </a:cubicBezTo>
                    <a:cubicBezTo>
                      <a:pt x="403514" y="377060"/>
                      <a:pt x="450008" y="-144706"/>
                      <a:pt x="258866" y="386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任意多边形: 形状 37" descr="2ca83bef-a5c5-4ab8-a6cd-7f4df59c545c"/>
              <p:cNvSpPr/>
              <p:nvPr/>
            </p:nvSpPr>
            <p:spPr>
              <a:xfrm>
                <a:off x="7533118" y="2018774"/>
                <a:ext cx="65945" cy="142936"/>
              </a:xfrm>
              <a:custGeom>
                <a:avLst/>
                <a:gdLst>
                  <a:gd name="connsiteX0" fmla="*/ 59507 w 59604"/>
                  <a:gd name="connsiteY0" fmla="*/ 63326 h 129192"/>
                  <a:gd name="connsiteX1" fmla="*/ 32385 w 59604"/>
                  <a:gd name="connsiteY1" fmla="*/ 129192 h 129192"/>
                  <a:gd name="connsiteX2" fmla="*/ 98 w 59604"/>
                  <a:gd name="connsiteY2" fmla="*/ 65909 h 129192"/>
                  <a:gd name="connsiteX3" fmla="*/ 27219 w 59604"/>
                  <a:gd name="connsiteY3" fmla="*/ 42 h 129192"/>
                  <a:gd name="connsiteX4" fmla="*/ 59507 w 59604"/>
                  <a:gd name="connsiteY4" fmla="*/ 63326 h 129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604" h="129192">
                    <a:moveTo>
                      <a:pt x="59507" y="63326"/>
                    </a:moveTo>
                    <a:cubicBezTo>
                      <a:pt x="60798" y="99488"/>
                      <a:pt x="49175" y="129192"/>
                      <a:pt x="32385" y="129192"/>
                    </a:cubicBezTo>
                    <a:cubicBezTo>
                      <a:pt x="15596" y="129192"/>
                      <a:pt x="1389" y="100779"/>
                      <a:pt x="98" y="65909"/>
                    </a:cubicBezTo>
                    <a:cubicBezTo>
                      <a:pt x="-1194" y="29747"/>
                      <a:pt x="10430" y="42"/>
                      <a:pt x="27219" y="42"/>
                    </a:cubicBezTo>
                    <a:cubicBezTo>
                      <a:pt x="44009" y="-1249"/>
                      <a:pt x="58215" y="27164"/>
                      <a:pt x="59507" y="63326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任意多边形: 形状 38" descr="c1a88eb4-c9eb-4b5e-b900-ad64594722de"/>
              <p:cNvSpPr/>
              <p:nvPr/>
            </p:nvSpPr>
            <p:spPr>
              <a:xfrm>
                <a:off x="7836749" y="2033061"/>
                <a:ext cx="66030" cy="142987"/>
              </a:xfrm>
              <a:custGeom>
                <a:avLst/>
                <a:gdLst>
                  <a:gd name="connsiteX0" fmla="*/ 58868 w 59681"/>
                  <a:gd name="connsiteY0" fmla="*/ 67202 h 129238"/>
                  <a:gd name="connsiteX1" fmla="*/ 23998 w 59681"/>
                  <a:gd name="connsiteY1" fmla="*/ 129194 h 129238"/>
                  <a:gd name="connsiteX2" fmla="*/ 751 w 59681"/>
                  <a:gd name="connsiteY2" fmla="*/ 62036 h 129238"/>
                  <a:gd name="connsiteX3" fmla="*/ 35621 w 59681"/>
                  <a:gd name="connsiteY3" fmla="*/ 44 h 129238"/>
                  <a:gd name="connsiteX4" fmla="*/ 58868 w 59681"/>
                  <a:gd name="connsiteY4" fmla="*/ 67202 h 129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681" h="129238">
                    <a:moveTo>
                      <a:pt x="58868" y="67202"/>
                    </a:moveTo>
                    <a:cubicBezTo>
                      <a:pt x="56285" y="103364"/>
                      <a:pt x="39496" y="130486"/>
                      <a:pt x="23998" y="129194"/>
                    </a:cubicBezTo>
                    <a:cubicBezTo>
                      <a:pt x="8500" y="127903"/>
                      <a:pt x="-3124" y="98198"/>
                      <a:pt x="751" y="62036"/>
                    </a:cubicBezTo>
                    <a:cubicBezTo>
                      <a:pt x="3334" y="25874"/>
                      <a:pt x="20123" y="-1247"/>
                      <a:pt x="35621" y="44"/>
                    </a:cubicBezTo>
                    <a:cubicBezTo>
                      <a:pt x="52411" y="1336"/>
                      <a:pt x="62743" y="31040"/>
                      <a:pt x="58868" y="6720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任意多边形: 形状 39" descr="af44f326-b1db-4f44-963a-257283b8e780"/>
              <p:cNvSpPr/>
              <p:nvPr/>
            </p:nvSpPr>
            <p:spPr>
              <a:xfrm>
                <a:off x="7621818" y="2388904"/>
                <a:ext cx="264388" cy="244571"/>
              </a:xfrm>
              <a:custGeom>
                <a:avLst/>
                <a:gdLst>
                  <a:gd name="connsiteX0" fmla="*/ 0 w 238966"/>
                  <a:gd name="connsiteY0" fmla="*/ 18081 h 221055"/>
                  <a:gd name="connsiteX1" fmla="*/ 238927 w 238966"/>
                  <a:gd name="connsiteY1" fmla="*/ 0 h 221055"/>
                  <a:gd name="connsiteX2" fmla="*/ 135607 w 238966"/>
                  <a:gd name="connsiteY2" fmla="*/ 220846 h 221055"/>
                  <a:gd name="connsiteX3" fmla="*/ 0 w 238966"/>
                  <a:gd name="connsiteY3" fmla="*/ 18081 h 221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8966" h="221055">
                    <a:moveTo>
                      <a:pt x="0" y="18081"/>
                    </a:moveTo>
                    <a:lnTo>
                      <a:pt x="238927" y="0"/>
                    </a:lnTo>
                    <a:cubicBezTo>
                      <a:pt x="238927" y="0"/>
                      <a:pt x="244093" y="213097"/>
                      <a:pt x="135607" y="220846"/>
                    </a:cubicBezTo>
                    <a:cubicBezTo>
                      <a:pt x="27122" y="228595"/>
                      <a:pt x="0" y="18081"/>
                      <a:pt x="0" y="18081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任意多边形: 形状 40" descr="17a51a3b-d5ae-411b-834d-4a3971b3536d"/>
              <p:cNvSpPr/>
              <p:nvPr/>
            </p:nvSpPr>
            <p:spPr>
              <a:xfrm>
                <a:off x="7911883" y="2601809"/>
                <a:ext cx="462960" cy="517270"/>
              </a:xfrm>
              <a:custGeom>
                <a:avLst/>
                <a:gdLst>
                  <a:gd name="connsiteX0" fmla="*/ 418446 w 418445"/>
                  <a:gd name="connsiteY0" fmla="*/ 0 h 467533"/>
                  <a:gd name="connsiteX1" fmla="*/ 47785 w 418445"/>
                  <a:gd name="connsiteY1" fmla="*/ 179518 h 467533"/>
                  <a:gd name="connsiteX2" fmla="*/ 0 w 418445"/>
                  <a:gd name="connsiteY2" fmla="*/ 467523 h 467533"/>
                  <a:gd name="connsiteX3" fmla="*/ 418446 w 418445"/>
                  <a:gd name="connsiteY3" fmla="*/ 0 h 467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18445" h="467533">
                    <a:moveTo>
                      <a:pt x="418446" y="0"/>
                    </a:moveTo>
                    <a:cubicBezTo>
                      <a:pt x="418446" y="0"/>
                      <a:pt x="231178" y="162729"/>
                      <a:pt x="47785" y="179518"/>
                    </a:cubicBezTo>
                    <a:lnTo>
                      <a:pt x="0" y="467523"/>
                    </a:lnTo>
                    <a:cubicBezTo>
                      <a:pt x="0" y="468814"/>
                      <a:pt x="293170" y="353871"/>
                      <a:pt x="418446" y="0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任意多边形: 形状 41" descr="8931935c-f335-4c14-bbac-e4da7df6be48"/>
              <p:cNvSpPr/>
              <p:nvPr/>
            </p:nvSpPr>
            <p:spPr>
              <a:xfrm>
                <a:off x="7797527" y="1888121"/>
                <a:ext cx="191516" cy="116410"/>
              </a:xfrm>
              <a:custGeom>
                <a:avLst/>
                <a:gdLst>
                  <a:gd name="connsiteX0" fmla="*/ 41 w 173101"/>
                  <a:gd name="connsiteY0" fmla="*/ 48392 h 105217"/>
                  <a:gd name="connsiteX1" fmla="*/ 173102 w 173101"/>
                  <a:gd name="connsiteY1" fmla="*/ 105218 h 105217"/>
                  <a:gd name="connsiteX2" fmla="*/ 173102 w 173101"/>
                  <a:gd name="connsiteY2" fmla="*/ 105218 h 105217"/>
                  <a:gd name="connsiteX3" fmla="*/ 135648 w 173101"/>
                  <a:gd name="connsiteY3" fmla="*/ 41934 h 105217"/>
                  <a:gd name="connsiteX4" fmla="*/ 58158 w 173101"/>
                  <a:gd name="connsiteY4" fmla="*/ 1898 h 105217"/>
                  <a:gd name="connsiteX5" fmla="*/ 41 w 173101"/>
                  <a:gd name="connsiteY5" fmla="*/ 48392 h 105217"/>
                  <a:gd name="connsiteX6" fmla="*/ 41 w 173101"/>
                  <a:gd name="connsiteY6" fmla="*/ 48392 h 105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3101" h="105217">
                    <a:moveTo>
                      <a:pt x="41" y="48392"/>
                    </a:moveTo>
                    <a:cubicBezTo>
                      <a:pt x="41" y="48392"/>
                      <a:pt x="63324" y="44517"/>
                      <a:pt x="173102" y="105218"/>
                    </a:cubicBezTo>
                    <a:lnTo>
                      <a:pt x="173102" y="105218"/>
                    </a:lnTo>
                    <a:cubicBezTo>
                      <a:pt x="169227" y="80679"/>
                      <a:pt x="156312" y="57432"/>
                      <a:pt x="135648" y="41934"/>
                    </a:cubicBezTo>
                    <a:cubicBezTo>
                      <a:pt x="116276" y="27728"/>
                      <a:pt x="89154" y="10938"/>
                      <a:pt x="58158" y="1898"/>
                    </a:cubicBezTo>
                    <a:cubicBezTo>
                      <a:pt x="28454" y="-7143"/>
                      <a:pt x="-1251" y="17396"/>
                      <a:pt x="41" y="48392"/>
                    </a:cubicBezTo>
                    <a:lnTo>
                      <a:pt x="41" y="48392"/>
                    </a:ln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任意多边形: 形状 42" descr="3f09b18b-4a7a-4d59-9b9f-1fb487d3985d"/>
              <p:cNvSpPr/>
              <p:nvPr/>
            </p:nvSpPr>
            <p:spPr>
              <a:xfrm>
                <a:off x="7453209" y="1873800"/>
                <a:ext cx="173698" cy="99296"/>
              </a:xfrm>
              <a:custGeom>
                <a:avLst/>
                <a:gdLst>
                  <a:gd name="connsiteX0" fmla="*/ 156271 w 156996"/>
                  <a:gd name="connsiteY0" fmla="*/ 53587 h 89748"/>
                  <a:gd name="connsiteX1" fmla="*/ 0 w 156996"/>
                  <a:gd name="connsiteY1" fmla="*/ 89749 h 89748"/>
                  <a:gd name="connsiteX2" fmla="*/ 0 w 156996"/>
                  <a:gd name="connsiteY2" fmla="*/ 89749 h 89748"/>
                  <a:gd name="connsiteX3" fmla="*/ 40036 w 156996"/>
                  <a:gd name="connsiteY3" fmla="*/ 31631 h 89748"/>
                  <a:gd name="connsiteX4" fmla="*/ 112360 w 156996"/>
                  <a:gd name="connsiteY4" fmla="*/ 635 h 89748"/>
                  <a:gd name="connsiteX5" fmla="*/ 156271 w 156996"/>
                  <a:gd name="connsiteY5" fmla="*/ 53587 h 89748"/>
                  <a:gd name="connsiteX6" fmla="*/ 156271 w 156996"/>
                  <a:gd name="connsiteY6" fmla="*/ 53587 h 89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996" h="89748">
                    <a:moveTo>
                      <a:pt x="156271" y="53587"/>
                    </a:moveTo>
                    <a:cubicBezTo>
                      <a:pt x="156271" y="53587"/>
                      <a:pt x="102028" y="41963"/>
                      <a:pt x="0" y="89749"/>
                    </a:cubicBezTo>
                    <a:lnTo>
                      <a:pt x="0" y="89749"/>
                    </a:lnTo>
                    <a:cubicBezTo>
                      <a:pt x="6457" y="65210"/>
                      <a:pt x="19372" y="44546"/>
                      <a:pt x="40036" y="31631"/>
                    </a:cubicBezTo>
                    <a:cubicBezTo>
                      <a:pt x="58117" y="20008"/>
                      <a:pt x="83947" y="7093"/>
                      <a:pt x="112360" y="635"/>
                    </a:cubicBezTo>
                    <a:cubicBezTo>
                      <a:pt x="138190" y="-4531"/>
                      <a:pt x="161437" y="22591"/>
                      <a:pt x="156271" y="53587"/>
                    </a:cubicBezTo>
                    <a:lnTo>
                      <a:pt x="156271" y="53587"/>
                    </a:ln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任意多边形: 形状 43" descr="20f2746d-842b-4cb7-8c7b-c5227cc533de"/>
              <p:cNvSpPr/>
              <p:nvPr/>
            </p:nvSpPr>
            <p:spPr>
              <a:xfrm>
                <a:off x="7614343" y="2008819"/>
                <a:ext cx="68272" cy="307309"/>
              </a:xfrm>
              <a:custGeom>
                <a:avLst/>
                <a:gdLst>
                  <a:gd name="connsiteX0" fmla="*/ 299 w 61707"/>
                  <a:gd name="connsiteY0" fmla="*/ 277672 h 277760"/>
                  <a:gd name="connsiteX1" fmla="*/ 44210 w 61707"/>
                  <a:gd name="connsiteY1" fmla="*/ 142065 h 277760"/>
                  <a:gd name="connsiteX2" fmla="*/ 50667 w 61707"/>
                  <a:gd name="connsiteY2" fmla="*/ 0 h 277760"/>
                  <a:gd name="connsiteX3" fmla="*/ 59708 w 61707"/>
                  <a:gd name="connsiteY3" fmla="*/ 41328 h 277760"/>
                  <a:gd name="connsiteX4" fmla="*/ 55833 w 61707"/>
                  <a:gd name="connsiteY4" fmla="*/ 143356 h 277760"/>
                  <a:gd name="connsiteX5" fmla="*/ 23546 w 61707"/>
                  <a:gd name="connsiteY5" fmla="*/ 240219 h 277760"/>
                  <a:gd name="connsiteX6" fmla="*/ 299 w 61707"/>
                  <a:gd name="connsiteY6" fmla="*/ 277672 h 277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707" h="277760">
                    <a:moveTo>
                      <a:pt x="299" y="277672"/>
                    </a:moveTo>
                    <a:cubicBezTo>
                      <a:pt x="-3576" y="276381"/>
                      <a:pt x="31295" y="219555"/>
                      <a:pt x="44210" y="142065"/>
                    </a:cubicBezTo>
                    <a:cubicBezTo>
                      <a:pt x="58416" y="64575"/>
                      <a:pt x="46793" y="1291"/>
                      <a:pt x="50667" y="0"/>
                    </a:cubicBezTo>
                    <a:cubicBezTo>
                      <a:pt x="51959" y="0"/>
                      <a:pt x="57125" y="15498"/>
                      <a:pt x="59708" y="41328"/>
                    </a:cubicBezTo>
                    <a:cubicBezTo>
                      <a:pt x="62291" y="67158"/>
                      <a:pt x="63582" y="104611"/>
                      <a:pt x="55833" y="143356"/>
                    </a:cubicBezTo>
                    <a:cubicBezTo>
                      <a:pt x="48084" y="183393"/>
                      <a:pt x="35169" y="216972"/>
                      <a:pt x="23546" y="240219"/>
                    </a:cubicBezTo>
                    <a:cubicBezTo>
                      <a:pt x="11922" y="266049"/>
                      <a:pt x="1590" y="278964"/>
                      <a:pt x="299" y="27767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任意多边形: 形状 44" descr="c8b44a7d-cc83-4615-b7d5-5139f8c750ff"/>
              <p:cNvSpPr/>
              <p:nvPr/>
            </p:nvSpPr>
            <p:spPr>
              <a:xfrm>
                <a:off x="7611604" y="2296778"/>
                <a:ext cx="160420" cy="39925"/>
              </a:xfrm>
              <a:custGeom>
                <a:avLst/>
                <a:gdLst>
                  <a:gd name="connsiteX0" fmla="*/ 144839 w 144995"/>
                  <a:gd name="connsiteY0" fmla="*/ 612 h 36086"/>
                  <a:gd name="connsiteX1" fmla="*/ 75098 w 144995"/>
                  <a:gd name="connsiteY1" fmla="*/ 32899 h 36086"/>
                  <a:gd name="connsiteX2" fmla="*/ 18272 w 144995"/>
                  <a:gd name="connsiteY2" fmla="*/ 30316 h 36086"/>
                  <a:gd name="connsiteX3" fmla="*/ 191 w 144995"/>
                  <a:gd name="connsiteY3" fmla="*/ 14818 h 36086"/>
                  <a:gd name="connsiteX4" fmla="*/ 20855 w 144995"/>
                  <a:gd name="connsiteY4" fmla="*/ 21276 h 36086"/>
                  <a:gd name="connsiteX5" fmla="*/ 72515 w 144995"/>
                  <a:gd name="connsiteY5" fmla="*/ 19984 h 36086"/>
                  <a:gd name="connsiteX6" fmla="*/ 144839 w 144995"/>
                  <a:gd name="connsiteY6" fmla="*/ 612 h 36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995" h="36086">
                    <a:moveTo>
                      <a:pt x="144839" y="612"/>
                    </a:moveTo>
                    <a:cubicBezTo>
                      <a:pt x="147422" y="3195"/>
                      <a:pt x="117718" y="25150"/>
                      <a:pt x="75098" y="32899"/>
                    </a:cubicBezTo>
                    <a:cubicBezTo>
                      <a:pt x="53143" y="38065"/>
                      <a:pt x="32479" y="36774"/>
                      <a:pt x="18272" y="30316"/>
                    </a:cubicBezTo>
                    <a:cubicBezTo>
                      <a:pt x="4066" y="25150"/>
                      <a:pt x="-1100" y="16110"/>
                      <a:pt x="191" y="14818"/>
                    </a:cubicBezTo>
                    <a:cubicBezTo>
                      <a:pt x="1483" y="13527"/>
                      <a:pt x="7940" y="18693"/>
                      <a:pt x="20855" y="21276"/>
                    </a:cubicBezTo>
                    <a:cubicBezTo>
                      <a:pt x="33770" y="23859"/>
                      <a:pt x="51851" y="23859"/>
                      <a:pt x="72515" y="19984"/>
                    </a:cubicBezTo>
                    <a:cubicBezTo>
                      <a:pt x="112552" y="12235"/>
                      <a:pt x="142256" y="-3263"/>
                      <a:pt x="144839" y="61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任意多边形: 形状 45" descr="ea508b70-65b9-411b-ad41-11891b269c53"/>
              <p:cNvSpPr/>
              <p:nvPr/>
            </p:nvSpPr>
            <p:spPr>
              <a:xfrm>
                <a:off x="8355475" y="2155056"/>
                <a:ext cx="48068" cy="136325"/>
              </a:xfrm>
              <a:custGeom>
                <a:avLst/>
                <a:gdLst>
                  <a:gd name="connsiteX0" fmla="*/ 718 w 43446"/>
                  <a:gd name="connsiteY0" fmla="*/ 115792 h 123217"/>
                  <a:gd name="connsiteX1" fmla="*/ 5883 w 43446"/>
                  <a:gd name="connsiteY1" fmla="*/ 117083 h 123217"/>
                  <a:gd name="connsiteX2" fmla="*/ 16216 w 43446"/>
                  <a:gd name="connsiteY2" fmla="*/ 110626 h 123217"/>
                  <a:gd name="connsiteX3" fmla="*/ 30422 w 43446"/>
                  <a:gd name="connsiteY3" fmla="*/ 66715 h 123217"/>
                  <a:gd name="connsiteX4" fmla="*/ 17507 w 43446"/>
                  <a:gd name="connsiteY4" fmla="*/ 18929 h 123217"/>
                  <a:gd name="connsiteX5" fmla="*/ 8466 w 43446"/>
                  <a:gd name="connsiteY5" fmla="*/ 848 h 123217"/>
                  <a:gd name="connsiteX6" fmla="*/ 14924 w 43446"/>
                  <a:gd name="connsiteY6" fmla="*/ 2140 h 123217"/>
                  <a:gd name="connsiteX7" fmla="*/ 26548 w 43446"/>
                  <a:gd name="connsiteY7" fmla="*/ 15055 h 123217"/>
                  <a:gd name="connsiteX8" fmla="*/ 43337 w 43446"/>
                  <a:gd name="connsiteY8" fmla="*/ 66715 h 123217"/>
                  <a:gd name="connsiteX9" fmla="*/ 22673 w 43446"/>
                  <a:gd name="connsiteY9" fmla="*/ 117083 h 123217"/>
                  <a:gd name="connsiteX10" fmla="*/ 13633 w 43446"/>
                  <a:gd name="connsiteY10" fmla="*/ 122249 h 123217"/>
                  <a:gd name="connsiteX11" fmla="*/ 4592 w 43446"/>
                  <a:gd name="connsiteY11" fmla="*/ 122249 h 123217"/>
                  <a:gd name="connsiteX12" fmla="*/ 718 w 43446"/>
                  <a:gd name="connsiteY12" fmla="*/ 115792 h 12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3446" h="123217">
                    <a:moveTo>
                      <a:pt x="718" y="115792"/>
                    </a:moveTo>
                    <a:cubicBezTo>
                      <a:pt x="2009" y="115792"/>
                      <a:pt x="3301" y="117083"/>
                      <a:pt x="5883" y="117083"/>
                    </a:cubicBezTo>
                    <a:cubicBezTo>
                      <a:pt x="8466" y="117083"/>
                      <a:pt x="12341" y="115792"/>
                      <a:pt x="16216" y="110626"/>
                    </a:cubicBezTo>
                    <a:cubicBezTo>
                      <a:pt x="25256" y="102877"/>
                      <a:pt x="31713" y="86087"/>
                      <a:pt x="30422" y="66715"/>
                    </a:cubicBezTo>
                    <a:cubicBezTo>
                      <a:pt x="29131" y="47342"/>
                      <a:pt x="22673" y="30553"/>
                      <a:pt x="17507" y="18929"/>
                    </a:cubicBezTo>
                    <a:cubicBezTo>
                      <a:pt x="13633" y="7306"/>
                      <a:pt x="7175" y="2140"/>
                      <a:pt x="8466" y="848"/>
                    </a:cubicBezTo>
                    <a:cubicBezTo>
                      <a:pt x="8466" y="-443"/>
                      <a:pt x="11049" y="-443"/>
                      <a:pt x="14924" y="2140"/>
                    </a:cubicBezTo>
                    <a:cubicBezTo>
                      <a:pt x="18798" y="4723"/>
                      <a:pt x="22673" y="8597"/>
                      <a:pt x="26548" y="15055"/>
                    </a:cubicBezTo>
                    <a:cubicBezTo>
                      <a:pt x="33005" y="26678"/>
                      <a:pt x="42045" y="43468"/>
                      <a:pt x="43337" y="66715"/>
                    </a:cubicBezTo>
                    <a:cubicBezTo>
                      <a:pt x="44628" y="88670"/>
                      <a:pt x="34296" y="109334"/>
                      <a:pt x="22673" y="117083"/>
                    </a:cubicBezTo>
                    <a:cubicBezTo>
                      <a:pt x="20090" y="119666"/>
                      <a:pt x="17507" y="120958"/>
                      <a:pt x="13633" y="122249"/>
                    </a:cubicBezTo>
                    <a:cubicBezTo>
                      <a:pt x="11049" y="123541"/>
                      <a:pt x="7175" y="123541"/>
                      <a:pt x="4592" y="122249"/>
                    </a:cubicBezTo>
                    <a:cubicBezTo>
                      <a:pt x="-574" y="119666"/>
                      <a:pt x="-574" y="115792"/>
                      <a:pt x="718" y="115792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" name="任意多边形: 形状 46" descr="bdcf8f94-8b96-4cd2-9494-f0ae87b9fc8f"/>
              <p:cNvSpPr/>
              <p:nvPr/>
            </p:nvSpPr>
            <p:spPr>
              <a:xfrm>
                <a:off x="8329840" y="2073061"/>
                <a:ext cx="153599" cy="175811"/>
              </a:xfrm>
              <a:custGeom>
                <a:avLst/>
                <a:gdLst>
                  <a:gd name="connsiteX0" fmla="*/ 134956 w 138830"/>
                  <a:gd name="connsiteY0" fmla="*/ 38797 h 158906"/>
                  <a:gd name="connsiteX1" fmla="*/ 132373 w 138830"/>
                  <a:gd name="connsiteY1" fmla="*/ 29757 h 158906"/>
                  <a:gd name="connsiteX2" fmla="*/ 122041 w 138830"/>
                  <a:gd name="connsiteY2" fmla="*/ 10384 h 158906"/>
                  <a:gd name="connsiteX3" fmla="*/ 109126 w 138830"/>
                  <a:gd name="connsiteY3" fmla="*/ 10384 h 158906"/>
                  <a:gd name="connsiteX4" fmla="*/ 93628 w 138830"/>
                  <a:gd name="connsiteY4" fmla="*/ 20716 h 158906"/>
                  <a:gd name="connsiteX5" fmla="*/ 60049 w 138830"/>
                  <a:gd name="connsiteY5" fmla="*/ 53004 h 158906"/>
                  <a:gd name="connsiteX6" fmla="*/ 14847 w 138830"/>
                  <a:gd name="connsiteY6" fmla="*/ 125328 h 158906"/>
                  <a:gd name="connsiteX7" fmla="*/ 640 w 138830"/>
                  <a:gd name="connsiteY7" fmla="*/ 158907 h 158906"/>
                  <a:gd name="connsiteX8" fmla="*/ 7098 w 138830"/>
                  <a:gd name="connsiteY8" fmla="*/ 122745 h 158906"/>
                  <a:gd name="connsiteX9" fmla="*/ 51009 w 138830"/>
                  <a:gd name="connsiteY9" fmla="*/ 46546 h 158906"/>
                  <a:gd name="connsiteX10" fmla="*/ 87171 w 138830"/>
                  <a:gd name="connsiteY10" fmla="*/ 12967 h 158906"/>
                  <a:gd name="connsiteX11" fmla="*/ 106543 w 138830"/>
                  <a:gd name="connsiteY11" fmla="*/ 1344 h 158906"/>
                  <a:gd name="connsiteX12" fmla="*/ 128499 w 138830"/>
                  <a:gd name="connsiteY12" fmla="*/ 3927 h 158906"/>
                  <a:gd name="connsiteX13" fmla="*/ 137539 w 138830"/>
                  <a:gd name="connsiteY13" fmla="*/ 18133 h 158906"/>
                  <a:gd name="connsiteX14" fmla="*/ 138831 w 138830"/>
                  <a:gd name="connsiteY14" fmla="*/ 29757 h 158906"/>
                  <a:gd name="connsiteX15" fmla="*/ 134956 w 138830"/>
                  <a:gd name="connsiteY15" fmla="*/ 38797 h 158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8830" h="158906">
                    <a:moveTo>
                      <a:pt x="134956" y="38797"/>
                    </a:moveTo>
                    <a:cubicBezTo>
                      <a:pt x="133665" y="38797"/>
                      <a:pt x="133665" y="34923"/>
                      <a:pt x="132373" y="29757"/>
                    </a:cubicBezTo>
                    <a:cubicBezTo>
                      <a:pt x="131082" y="24591"/>
                      <a:pt x="129790" y="14259"/>
                      <a:pt x="122041" y="10384"/>
                    </a:cubicBezTo>
                    <a:cubicBezTo>
                      <a:pt x="118167" y="7801"/>
                      <a:pt x="114292" y="7801"/>
                      <a:pt x="109126" y="10384"/>
                    </a:cubicBezTo>
                    <a:cubicBezTo>
                      <a:pt x="103960" y="12967"/>
                      <a:pt x="98794" y="16842"/>
                      <a:pt x="93628" y="20716"/>
                    </a:cubicBezTo>
                    <a:cubicBezTo>
                      <a:pt x="82005" y="29757"/>
                      <a:pt x="70381" y="40089"/>
                      <a:pt x="60049" y="53004"/>
                    </a:cubicBezTo>
                    <a:cubicBezTo>
                      <a:pt x="38094" y="77542"/>
                      <a:pt x="23887" y="104664"/>
                      <a:pt x="14847" y="125328"/>
                    </a:cubicBezTo>
                    <a:cubicBezTo>
                      <a:pt x="5806" y="145992"/>
                      <a:pt x="1932" y="158907"/>
                      <a:pt x="640" y="158907"/>
                    </a:cubicBezTo>
                    <a:cubicBezTo>
                      <a:pt x="-651" y="158907"/>
                      <a:pt x="-651" y="144700"/>
                      <a:pt x="7098" y="122745"/>
                    </a:cubicBezTo>
                    <a:cubicBezTo>
                      <a:pt x="13555" y="100789"/>
                      <a:pt x="27762" y="72376"/>
                      <a:pt x="51009" y="46546"/>
                    </a:cubicBezTo>
                    <a:cubicBezTo>
                      <a:pt x="62632" y="33631"/>
                      <a:pt x="75547" y="22008"/>
                      <a:pt x="87171" y="12967"/>
                    </a:cubicBezTo>
                    <a:cubicBezTo>
                      <a:pt x="93628" y="9093"/>
                      <a:pt x="98794" y="3927"/>
                      <a:pt x="106543" y="1344"/>
                    </a:cubicBezTo>
                    <a:cubicBezTo>
                      <a:pt x="114292" y="-1239"/>
                      <a:pt x="123333" y="52"/>
                      <a:pt x="128499" y="3927"/>
                    </a:cubicBezTo>
                    <a:cubicBezTo>
                      <a:pt x="133665" y="7801"/>
                      <a:pt x="136248" y="14259"/>
                      <a:pt x="137539" y="18133"/>
                    </a:cubicBezTo>
                    <a:cubicBezTo>
                      <a:pt x="138831" y="23299"/>
                      <a:pt x="138831" y="27174"/>
                      <a:pt x="138831" y="29757"/>
                    </a:cubicBezTo>
                    <a:cubicBezTo>
                      <a:pt x="136248" y="34923"/>
                      <a:pt x="134956" y="38797"/>
                      <a:pt x="134956" y="38797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" name="任意多边形: 形状 47" descr="74576da3-3c03-47f8-afdc-c148f746090f"/>
              <p:cNvSpPr/>
              <p:nvPr/>
            </p:nvSpPr>
            <p:spPr>
              <a:xfrm>
                <a:off x="8109070" y="3170508"/>
                <a:ext cx="800187" cy="512972"/>
              </a:xfrm>
              <a:custGeom>
                <a:avLst/>
                <a:gdLst>
                  <a:gd name="connsiteX0" fmla="*/ 197599 w 723246"/>
                  <a:gd name="connsiteY0" fmla="*/ 463648 h 463648"/>
                  <a:gd name="connsiteX1" fmla="*/ 0 w 723246"/>
                  <a:gd name="connsiteY1" fmla="*/ 206640 h 463648"/>
                  <a:gd name="connsiteX2" fmla="*/ 525640 w 723246"/>
                  <a:gd name="connsiteY2" fmla="*/ 0 h 463648"/>
                  <a:gd name="connsiteX3" fmla="*/ 723240 w 723246"/>
                  <a:gd name="connsiteY3" fmla="*/ 188559 h 463648"/>
                  <a:gd name="connsiteX4" fmla="*/ 197599 w 723246"/>
                  <a:gd name="connsiteY4" fmla="*/ 463648 h 463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3246" h="463648">
                    <a:moveTo>
                      <a:pt x="197599" y="463648"/>
                    </a:moveTo>
                    <a:cubicBezTo>
                      <a:pt x="197599" y="463648"/>
                      <a:pt x="108486" y="288004"/>
                      <a:pt x="0" y="206640"/>
                    </a:cubicBezTo>
                    <a:cubicBezTo>
                      <a:pt x="0" y="206640"/>
                      <a:pt x="384867" y="202765"/>
                      <a:pt x="525640" y="0"/>
                    </a:cubicBezTo>
                    <a:cubicBezTo>
                      <a:pt x="525640" y="0"/>
                      <a:pt x="656082" y="63283"/>
                      <a:pt x="723240" y="188559"/>
                    </a:cubicBezTo>
                    <a:cubicBezTo>
                      <a:pt x="724531" y="187267"/>
                      <a:pt x="535972" y="392616"/>
                      <a:pt x="197599" y="46364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" name="任意多边形: 形状 48" descr="40fb9a6e-6007-43a0-90d7-5009da5becb2"/>
              <p:cNvSpPr/>
              <p:nvPr/>
            </p:nvSpPr>
            <p:spPr>
              <a:xfrm>
                <a:off x="7717553" y="3219091"/>
                <a:ext cx="392945" cy="451529"/>
              </a:xfrm>
              <a:custGeom>
                <a:avLst/>
                <a:gdLst>
                  <a:gd name="connsiteX0" fmla="*/ 140773 w 355162"/>
                  <a:gd name="connsiteY0" fmla="*/ 0 h 408113"/>
                  <a:gd name="connsiteX1" fmla="*/ 355162 w 355162"/>
                  <a:gd name="connsiteY1" fmla="*/ 162729 h 408113"/>
                  <a:gd name="connsiteX2" fmla="*/ 161437 w 355162"/>
                  <a:gd name="connsiteY2" fmla="*/ 408114 h 408113"/>
                  <a:gd name="connsiteX3" fmla="*/ 0 w 355162"/>
                  <a:gd name="connsiteY3" fmla="*/ 86530 h 408113"/>
                  <a:gd name="connsiteX4" fmla="*/ 140773 w 355162"/>
                  <a:gd name="connsiteY4" fmla="*/ 0 h 408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5162" h="408113">
                    <a:moveTo>
                      <a:pt x="140773" y="0"/>
                    </a:moveTo>
                    <a:cubicBezTo>
                      <a:pt x="140773" y="0"/>
                      <a:pt x="204057" y="103320"/>
                      <a:pt x="355162" y="162729"/>
                    </a:cubicBezTo>
                    <a:cubicBezTo>
                      <a:pt x="355162" y="162729"/>
                      <a:pt x="197599" y="213097"/>
                      <a:pt x="161437" y="408114"/>
                    </a:cubicBezTo>
                    <a:cubicBezTo>
                      <a:pt x="161437" y="408114"/>
                      <a:pt x="49077" y="312543"/>
                      <a:pt x="0" y="86530"/>
                    </a:cubicBezTo>
                    <a:cubicBezTo>
                      <a:pt x="0" y="86530"/>
                      <a:pt x="91696" y="7749"/>
                      <a:pt x="14077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" name="任意多边形: 形状 49" descr="5da03bd2-0333-4d18-91e1-22765f698773"/>
              <p:cNvSpPr/>
              <p:nvPr/>
            </p:nvSpPr>
            <p:spPr>
              <a:xfrm>
                <a:off x="9113120" y="1407372"/>
                <a:ext cx="1010104" cy="1032141"/>
              </a:xfrm>
              <a:custGeom>
                <a:avLst/>
                <a:gdLst>
                  <a:gd name="connsiteX0" fmla="*/ 427904 w 912979"/>
                  <a:gd name="connsiteY0" fmla="*/ 61887 h 932897"/>
                  <a:gd name="connsiteX1" fmla="*/ 4292 w 912979"/>
                  <a:gd name="connsiteY1" fmla="*/ 284025 h 932897"/>
                  <a:gd name="connsiteX2" fmla="*/ 219972 w 912979"/>
                  <a:gd name="connsiteY2" fmla="*/ 163916 h 932897"/>
                  <a:gd name="connsiteX3" fmla="*/ 368495 w 912979"/>
                  <a:gd name="connsiteY3" fmla="*/ 351183 h 932897"/>
                  <a:gd name="connsiteX4" fmla="*/ 598381 w 912979"/>
                  <a:gd name="connsiteY4" fmla="*/ 662434 h 932897"/>
                  <a:gd name="connsiteX5" fmla="*/ 690078 w 912979"/>
                  <a:gd name="connsiteY5" fmla="*/ 742507 h 932897"/>
                  <a:gd name="connsiteX6" fmla="*/ 536390 w 912979"/>
                  <a:gd name="connsiteY6" fmla="*/ 896196 h 932897"/>
                  <a:gd name="connsiteX7" fmla="*/ 819228 w 912979"/>
                  <a:gd name="connsiteY7" fmla="*/ 876823 h 932897"/>
                  <a:gd name="connsiteX8" fmla="*/ 427904 w 912979"/>
                  <a:gd name="connsiteY8" fmla="*/ 61887 h 93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12979" h="932897">
                    <a:moveTo>
                      <a:pt x="427904" y="61887"/>
                    </a:moveTo>
                    <a:cubicBezTo>
                      <a:pt x="427904" y="61887"/>
                      <a:pt x="-49951" y="-177040"/>
                      <a:pt x="4292" y="284025"/>
                    </a:cubicBezTo>
                    <a:cubicBezTo>
                      <a:pt x="4292" y="284025"/>
                      <a:pt x="67575" y="178122"/>
                      <a:pt x="219972" y="163916"/>
                    </a:cubicBezTo>
                    <a:cubicBezTo>
                      <a:pt x="219972" y="163916"/>
                      <a:pt x="147648" y="294357"/>
                      <a:pt x="368495" y="351183"/>
                    </a:cubicBezTo>
                    <a:cubicBezTo>
                      <a:pt x="589341" y="408009"/>
                      <a:pt x="598381" y="662434"/>
                      <a:pt x="598381" y="662434"/>
                    </a:cubicBezTo>
                    <a:cubicBezTo>
                      <a:pt x="598381" y="662434"/>
                      <a:pt x="712033" y="605608"/>
                      <a:pt x="690078" y="742507"/>
                    </a:cubicBezTo>
                    <a:cubicBezTo>
                      <a:pt x="668123" y="879406"/>
                      <a:pt x="536390" y="896196"/>
                      <a:pt x="536390" y="896196"/>
                    </a:cubicBezTo>
                    <a:cubicBezTo>
                      <a:pt x="536390" y="896196"/>
                      <a:pt x="648750" y="990475"/>
                      <a:pt x="819228" y="876823"/>
                    </a:cubicBezTo>
                    <a:cubicBezTo>
                      <a:pt x="990997" y="765754"/>
                      <a:pt x="962584" y="143252"/>
                      <a:pt x="427904" y="618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1" name="任意多边形: 形状 50" descr="3faa1c8c-66a9-4978-b29a-6b5b01aa5029"/>
              <p:cNvSpPr/>
              <p:nvPr/>
            </p:nvSpPr>
            <p:spPr>
              <a:xfrm>
                <a:off x="9925192" y="2107412"/>
                <a:ext cx="369533" cy="466729"/>
              </a:xfrm>
              <a:custGeom>
                <a:avLst/>
                <a:gdLst>
                  <a:gd name="connsiteX0" fmla="*/ 158854 w 334001"/>
                  <a:gd name="connsiteY0" fmla="*/ 0 h 421851"/>
                  <a:gd name="connsiteX1" fmla="*/ 322875 w 334001"/>
                  <a:gd name="connsiteY1" fmla="*/ 361620 h 421851"/>
                  <a:gd name="connsiteX2" fmla="*/ 0 w 334001"/>
                  <a:gd name="connsiteY2" fmla="*/ 262174 h 421851"/>
                  <a:gd name="connsiteX3" fmla="*/ 158854 w 334001"/>
                  <a:gd name="connsiteY3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4001" h="421850">
                    <a:moveTo>
                      <a:pt x="158854" y="0"/>
                    </a:moveTo>
                    <a:cubicBezTo>
                      <a:pt x="158854" y="0"/>
                      <a:pt x="386158" y="182101"/>
                      <a:pt x="322875" y="361620"/>
                    </a:cubicBezTo>
                    <a:cubicBezTo>
                      <a:pt x="259591" y="541138"/>
                      <a:pt x="0" y="262174"/>
                      <a:pt x="0" y="262174"/>
                    </a:cubicBezTo>
                    <a:cubicBezTo>
                      <a:pt x="0" y="262174"/>
                      <a:pt x="72324" y="43911"/>
                      <a:pt x="15885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2" name="任意多边形: 形状 51" descr="a7b05f29-8d5e-40a7-9bfc-9a49bd397d22"/>
              <p:cNvSpPr/>
              <p:nvPr/>
            </p:nvSpPr>
            <p:spPr>
              <a:xfrm>
                <a:off x="10104405" y="2401198"/>
                <a:ext cx="329428" cy="281367"/>
              </a:xfrm>
              <a:custGeom>
                <a:avLst/>
                <a:gdLst>
                  <a:gd name="connsiteX0" fmla="*/ 49824 w 297752"/>
                  <a:gd name="connsiteY0" fmla="*/ 50880 h 254313"/>
                  <a:gd name="connsiteX1" fmla="*/ 220302 w 297752"/>
                  <a:gd name="connsiteY1" fmla="*/ 253645 h 254313"/>
                  <a:gd name="connsiteX2" fmla="*/ 78237 w 297752"/>
                  <a:gd name="connsiteY2" fmla="*/ 511 h 254313"/>
                  <a:gd name="connsiteX3" fmla="*/ 49824 w 297752"/>
                  <a:gd name="connsiteY3" fmla="*/ 50880 h 254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752" h="254313">
                    <a:moveTo>
                      <a:pt x="49824" y="50880"/>
                    </a:moveTo>
                    <a:cubicBezTo>
                      <a:pt x="49824" y="50880"/>
                      <a:pt x="44658" y="267852"/>
                      <a:pt x="220302" y="253645"/>
                    </a:cubicBezTo>
                    <a:cubicBezTo>
                      <a:pt x="397238" y="239439"/>
                      <a:pt x="237092" y="6969"/>
                      <a:pt x="78237" y="511"/>
                    </a:cubicBezTo>
                    <a:cubicBezTo>
                      <a:pt x="-79325" y="-5946"/>
                      <a:pt x="49824" y="50880"/>
                      <a:pt x="49824" y="5088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3" name="任意多边形: 形状 52" descr="8027c9f2-a168-4559-bd37-a2a2c444d83c"/>
              <p:cNvSpPr/>
              <p:nvPr/>
            </p:nvSpPr>
            <p:spPr>
              <a:xfrm>
                <a:off x="10306916" y="2631411"/>
                <a:ext cx="388448" cy="228162"/>
              </a:xfrm>
              <a:custGeom>
                <a:avLst/>
                <a:gdLst>
                  <a:gd name="connsiteX0" fmla="*/ 351098 w 351097"/>
                  <a:gd name="connsiteY0" fmla="*/ 141139 h 206223"/>
                  <a:gd name="connsiteX1" fmla="*/ 79883 w 351097"/>
                  <a:gd name="connsiteY1" fmla="*/ 170844 h 206223"/>
                  <a:gd name="connsiteX2" fmla="*/ 125086 w 351097"/>
                  <a:gd name="connsiteY2" fmla="*/ 13281 h 206223"/>
                  <a:gd name="connsiteX3" fmla="*/ 351098 w 351097"/>
                  <a:gd name="connsiteY3" fmla="*/ 141139 h 20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097" h="206223">
                    <a:moveTo>
                      <a:pt x="351098" y="141139"/>
                    </a:moveTo>
                    <a:cubicBezTo>
                      <a:pt x="351098" y="141139"/>
                      <a:pt x="216782" y="265123"/>
                      <a:pt x="79883" y="170844"/>
                    </a:cubicBezTo>
                    <a:cubicBezTo>
                      <a:pt x="-58307" y="76564"/>
                      <a:pt x="-190" y="-39671"/>
                      <a:pt x="125086" y="13281"/>
                    </a:cubicBezTo>
                    <a:cubicBezTo>
                      <a:pt x="249070" y="64941"/>
                      <a:pt x="250361" y="147597"/>
                      <a:pt x="351098" y="141139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4" name="任意多边形: 形状 53" descr="11061029-f864-4a1f-8c33-eb36b96dc3d6"/>
              <p:cNvSpPr/>
              <p:nvPr/>
            </p:nvSpPr>
            <p:spPr>
              <a:xfrm>
                <a:off x="10295378" y="2620050"/>
                <a:ext cx="150216" cy="90578"/>
              </a:xfrm>
              <a:custGeom>
                <a:avLst/>
                <a:gdLst>
                  <a:gd name="connsiteX0" fmla="*/ 134223 w 135772"/>
                  <a:gd name="connsiteY0" fmla="*/ 5469 h 81869"/>
                  <a:gd name="connsiteX1" fmla="*/ 82563 w 135772"/>
                  <a:gd name="connsiteY1" fmla="*/ 67461 h 81869"/>
                  <a:gd name="connsiteX2" fmla="*/ 1198 w 135772"/>
                  <a:gd name="connsiteY2" fmla="*/ 70044 h 81869"/>
                  <a:gd name="connsiteX3" fmla="*/ 60607 w 135772"/>
                  <a:gd name="connsiteY3" fmla="*/ 27424 h 81869"/>
                  <a:gd name="connsiteX4" fmla="*/ 134223 w 135772"/>
                  <a:gd name="connsiteY4" fmla="*/ 5469 h 81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772" h="81869">
                    <a:moveTo>
                      <a:pt x="134223" y="5469"/>
                    </a:moveTo>
                    <a:cubicBezTo>
                      <a:pt x="141972" y="22258"/>
                      <a:pt x="120016" y="50671"/>
                      <a:pt x="82563" y="67461"/>
                    </a:cubicBezTo>
                    <a:cubicBezTo>
                      <a:pt x="46401" y="85542"/>
                      <a:pt x="10239" y="86833"/>
                      <a:pt x="1198" y="70044"/>
                    </a:cubicBezTo>
                    <a:cubicBezTo>
                      <a:pt x="-6551" y="53254"/>
                      <a:pt x="24446" y="45505"/>
                      <a:pt x="60607" y="27424"/>
                    </a:cubicBezTo>
                    <a:cubicBezTo>
                      <a:pt x="98061" y="10635"/>
                      <a:pt x="125182" y="-10029"/>
                      <a:pt x="134223" y="5469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5" name="任意多边形: 形状 54" descr="274d0f3e-86e2-4d3d-b7bf-e2d096677c7f"/>
              <p:cNvSpPr/>
              <p:nvPr/>
            </p:nvSpPr>
            <p:spPr>
              <a:xfrm>
                <a:off x="9095960" y="2827575"/>
                <a:ext cx="293854" cy="443367"/>
              </a:xfrm>
              <a:custGeom>
                <a:avLst/>
                <a:gdLst>
                  <a:gd name="connsiteX0" fmla="*/ 67588 w 265599"/>
                  <a:gd name="connsiteY0" fmla="*/ 144647 h 400736"/>
                  <a:gd name="connsiteX1" fmla="*/ 40466 w 265599"/>
                  <a:gd name="connsiteY1" fmla="*/ 1290 h 400736"/>
                  <a:gd name="connsiteX2" fmla="*/ 15928 w 265599"/>
                  <a:gd name="connsiteY2" fmla="*/ 400363 h 400736"/>
                  <a:gd name="connsiteX3" fmla="*/ 263896 w 265599"/>
                  <a:gd name="connsiteY3" fmla="*/ 32286 h 400736"/>
                  <a:gd name="connsiteX4" fmla="*/ 67588 w 265599"/>
                  <a:gd name="connsiteY4" fmla="*/ 144647 h 400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599" h="400736">
                    <a:moveTo>
                      <a:pt x="67588" y="144647"/>
                    </a:moveTo>
                    <a:cubicBezTo>
                      <a:pt x="61130" y="161436"/>
                      <a:pt x="116665" y="-16791"/>
                      <a:pt x="40466" y="1290"/>
                    </a:cubicBezTo>
                    <a:cubicBezTo>
                      <a:pt x="-35732" y="18080"/>
                      <a:pt x="19802" y="414570"/>
                      <a:pt x="15928" y="400363"/>
                    </a:cubicBezTo>
                    <a:cubicBezTo>
                      <a:pt x="13345" y="387448"/>
                      <a:pt x="289726" y="139481"/>
                      <a:pt x="263896" y="32286"/>
                    </a:cubicBezTo>
                    <a:cubicBezTo>
                      <a:pt x="236774" y="-76200"/>
                      <a:pt x="67588" y="144647"/>
                      <a:pt x="67588" y="144647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6" name="任意多边形: 形状 55" descr="f52fef91-95af-436e-9cc1-44d23af48657"/>
              <p:cNvSpPr/>
              <p:nvPr/>
            </p:nvSpPr>
            <p:spPr>
              <a:xfrm>
                <a:off x="7710365" y="4392039"/>
                <a:ext cx="606160" cy="1092108"/>
              </a:xfrm>
              <a:custGeom>
                <a:avLst/>
                <a:gdLst>
                  <a:gd name="connsiteX0" fmla="*/ 266089 w 547876"/>
                  <a:gd name="connsiteY0" fmla="*/ 4030 h 987098"/>
                  <a:gd name="connsiteX1" fmla="*/ 1331 w 547876"/>
                  <a:gd name="connsiteY1" fmla="*/ 466386 h 987098"/>
                  <a:gd name="connsiteX2" fmla="*/ 235092 w 547876"/>
                  <a:gd name="connsiteY2" fmla="*/ 986861 h 987098"/>
                  <a:gd name="connsiteX3" fmla="*/ 546344 w 547876"/>
                  <a:gd name="connsiteY3" fmla="*/ 551625 h 987098"/>
                  <a:gd name="connsiteX4" fmla="*/ 266089 w 547876"/>
                  <a:gd name="connsiteY4" fmla="*/ 4030 h 98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876" h="987098">
                    <a:moveTo>
                      <a:pt x="266089" y="4030"/>
                    </a:moveTo>
                    <a:cubicBezTo>
                      <a:pt x="266089" y="4030"/>
                      <a:pt x="20704" y="339820"/>
                      <a:pt x="1331" y="466386"/>
                    </a:cubicBezTo>
                    <a:cubicBezTo>
                      <a:pt x="-18041" y="592953"/>
                      <a:pt x="179558" y="980403"/>
                      <a:pt x="235092" y="986861"/>
                    </a:cubicBezTo>
                    <a:cubicBezTo>
                      <a:pt x="325497" y="997193"/>
                      <a:pt x="523097" y="667860"/>
                      <a:pt x="546344" y="551625"/>
                    </a:cubicBezTo>
                    <a:cubicBezTo>
                      <a:pt x="569591" y="435390"/>
                      <a:pt x="321623" y="-48922"/>
                      <a:pt x="266089" y="4030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7" name="任意多边形: 形状 56" descr="a5182e40-a9ab-427c-9292-b591af8c8730"/>
              <p:cNvSpPr/>
              <p:nvPr/>
            </p:nvSpPr>
            <p:spPr>
              <a:xfrm>
                <a:off x="7193703" y="4555775"/>
                <a:ext cx="375100" cy="678490"/>
              </a:xfrm>
              <a:custGeom>
                <a:avLst/>
                <a:gdLst>
                  <a:gd name="connsiteX0" fmla="*/ 189351 w 339033"/>
                  <a:gd name="connsiteY0" fmla="*/ 1977 h 613251"/>
                  <a:gd name="connsiteX1" fmla="*/ 2084 w 339033"/>
                  <a:gd name="connsiteY1" fmla="*/ 277066 h 613251"/>
                  <a:gd name="connsiteX2" fmla="*/ 122193 w 339033"/>
                  <a:gd name="connsiteY2" fmla="*/ 612856 h 613251"/>
                  <a:gd name="connsiteX3" fmla="*/ 336582 w 339033"/>
                  <a:gd name="connsiteY3" fmla="*/ 357139 h 613251"/>
                  <a:gd name="connsiteX4" fmla="*/ 189351 w 339033"/>
                  <a:gd name="connsiteY4" fmla="*/ 1977 h 613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033" h="613251">
                    <a:moveTo>
                      <a:pt x="189351" y="1977"/>
                    </a:moveTo>
                    <a:cubicBezTo>
                      <a:pt x="189351" y="1977"/>
                      <a:pt x="20165" y="199576"/>
                      <a:pt x="2084" y="277066"/>
                    </a:cubicBezTo>
                    <a:cubicBezTo>
                      <a:pt x="-15997" y="354556"/>
                      <a:pt x="88614" y="606398"/>
                      <a:pt x="122193" y="612856"/>
                    </a:cubicBezTo>
                    <a:cubicBezTo>
                      <a:pt x="177728" y="623188"/>
                      <a:pt x="317209" y="428171"/>
                      <a:pt x="336582" y="357139"/>
                    </a:cubicBezTo>
                    <a:cubicBezTo>
                      <a:pt x="358537" y="286106"/>
                      <a:pt x="226805" y="-27728"/>
                      <a:pt x="189351" y="1977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8" name="任意多边形: 形状 57" descr="516771e8-d8ca-40fe-9eb4-1248ada34db0"/>
              <p:cNvSpPr/>
              <p:nvPr/>
            </p:nvSpPr>
            <p:spPr>
              <a:xfrm>
                <a:off x="8503998" y="4700093"/>
                <a:ext cx="375100" cy="678489"/>
              </a:xfrm>
              <a:custGeom>
                <a:avLst/>
                <a:gdLst>
                  <a:gd name="connsiteX0" fmla="*/ 189351 w 339033"/>
                  <a:gd name="connsiteY0" fmla="*/ 1977 h 613250"/>
                  <a:gd name="connsiteX1" fmla="*/ 2084 w 339033"/>
                  <a:gd name="connsiteY1" fmla="*/ 277066 h 613250"/>
                  <a:gd name="connsiteX2" fmla="*/ 122193 w 339033"/>
                  <a:gd name="connsiteY2" fmla="*/ 612855 h 613250"/>
                  <a:gd name="connsiteX3" fmla="*/ 336582 w 339033"/>
                  <a:gd name="connsiteY3" fmla="*/ 357139 h 613250"/>
                  <a:gd name="connsiteX4" fmla="*/ 189351 w 339033"/>
                  <a:gd name="connsiteY4" fmla="*/ 1977 h 613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033" h="613250">
                    <a:moveTo>
                      <a:pt x="189351" y="1977"/>
                    </a:moveTo>
                    <a:cubicBezTo>
                      <a:pt x="189351" y="1977"/>
                      <a:pt x="20165" y="199576"/>
                      <a:pt x="2084" y="277066"/>
                    </a:cubicBezTo>
                    <a:cubicBezTo>
                      <a:pt x="-15997" y="354556"/>
                      <a:pt x="88614" y="606398"/>
                      <a:pt x="122193" y="612855"/>
                    </a:cubicBezTo>
                    <a:cubicBezTo>
                      <a:pt x="177727" y="623188"/>
                      <a:pt x="317209" y="428171"/>
                      <a:pt x="336582" y="357139"/>
                    </a:cubicBezTo>
                    <a:cubicBezTo>
                      <a:pt x="358537" y="286106"/>
                      <a:pt x="226804" y="-27728"/>
                      <a:pt x="189351" y="1977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9" name="任意多边形: 形状 58" descr="cdb566b7-a33f-46d4-b2e5-88ad3ff1e23f"/>
              <p:cNvSpPr/>
              <p:nvPr/>
            </p:nvSpPr>
            <p:spPr>
              <a:xfrm>
                <a:off x="8667515" y="4693701"/>
                <a:ext cx="994760" cy="1392639"/>
              </a:xfrm>
              <a:custGeom>
                <a:avLst/>
                <a:gdLst>
                  <a:gd name="connsiteX0" fmla="*/ 453543 w 899110"/>
                  <a:gd name="connsiteY0" fmla="*/ 4 h 1258732"/>
                  <a:gd name="connsiteX1" fmla="*/ 899111 w 899110"/>
                  <a:gd name="connsiteY1" fmla="*/ 347417 h 1258732"/>
                  <a:gd name="connsiteX2" fmla="*/ 407049 w 899110"/>
                  <a:gd name="connsiteY2" fmla="*/ 800734 h 1258732"/>
                  <a:gd name="connsiteX3" fmla="*/ 262401 w 899110"/>
                  <a:gd name="connsiteY3" fmla="*/ 1241135 h 1258732"/>
                  <a:gd name="connsiteX4" fmla="*/ 6684 w 899110"/>
                  <a:gd name="connsiteY4" fmla="*/ 1172686 h 1258732"/>
                  <a:gd name="connsiteX5" fmla="*/ 453543 w 899110"/>
                  <a:gd name="connsiteY5" fmla="*/ 4 h 1258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9110" h="1258732">
                    <a:moveTo>
                      <a:pt x="453543" y="4"/>
                    </a:moveTo>
                    <a:cubicBezTo>
                      <a:pt x="453543" y="4"/>
                      <a:pt x="556863" y="-5162"/>
                      <a:pt x="899111" y="347417"/>
                    </a:cubicBezTo>
                    <a:cubicBezTo>
                      <a:pt x="899111" y="347417"/>
                      <a:pt x="520701" y="585054"/>
                      <a:pt x="407049" y="800734"/>
                    </a:cubicBezTo>
                    <a:cubicBezTo>
                      <a:pt x="302438" y="998333"/>
                      <a:pt x="262401" y="1241135"/>
                      <a:pt x="262401" y="1241135"/>
                    </a:cubicBezTo>
                    <a:cubicBezTo>
                      <a:pt x="262401" y="1241135"/>
                      <a:pt x="192660" y="1310876"/>
                      <a:pt x="6684" y="1172686"/>
                    </a:cubicBezTo>
                    <a:cubicBezTo>
                      <a:pt x="6684" y="1173977"/>
                      <a:pt x="-90178" y="348709"/>
                      <a:pt x="453543" y="4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任意多边形: 形状 59" descr="1d555799-da56-43df-bbc8-bb737e9b909d"/>
              <p:cNvSpPr/>
              <p:nvPr/>
            </p:nvSpPr>
            <p:spPr>
              <a:xfrm>
                <a:off x="8441726" y="5971911"/>
                <a:ext cx="528176" cy="325212"/>
              </a:xfrm>
              <a:custGeom>
                <a:avLst/>
                <a:gdLst>
                  <a:gd name="connsiteX0" fmla="*/ 205598 w 477390"/>
                  <a:gd name="connsiteY0" fmla="*/ 8340 h 293942"/>
                  <a:gd name="connsiteX1" fmla="*/ 161687 w 477390"/>
                  <a:gd name="connsiteY1" fmla="*/ 65166 h 293942"/>
                  <a:gd name="connsiteX2" fmla="*/ 141023 w 477390"/>
                  <a:gd name="connsiteY2" fmla="*/ 80664 h 293942"/>
                  <a:gd name="connsiteX3" fmla="*/ 100987 w 477390"/>
                  <a:gd name="connsiteY3" fmla="*/ 291178 h 293942"/>
                  <a:gd name="connsiteX4" fmla="*/ 467773 w 477390"/>
                  <a:gd name="connsiteY4" fmla="*/ 88413 h 293942"/>
                  <a:gd name="connsiteX5" fmla="*/ 205598 w 477390"/>
                  <a:gd name="connsiteY5" fmla="*/ 8340 h 293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7390" h="293942">
                    <a:moveTo>
                      <a:pt x="205598" y="8340"/>
                    </a:moveTo>
                    <a:cubicBezTo>
                      <a:pt x="205598" y="8340"/>
                      <a:pt x="219805" y="18672"/>
                      <a:pt x="161687" y="65166"/>
                    </a:cubicBezTo>
                    <a:cubicBezTo>
                      <a:pt x="155230" y="70332"/>
                      <a:pt x="148772" y="75498"/>
                      <a:pt x="141023" y="80664"/>
                    </a:cubicBezTo>
                    <a:cubicBezTo>
                      <a:pt x="59659" y="141364"/>
                      <a:pt x="-108236" y="266640"/>
                      <a:pt x="100987" y="291178"/>
                    </a:cubicBezTo>
                    <a:cubicBezTo>
                      <a:pt x="310210" y="315717"/>
                      <a:pt x="525890" y="171069"/>
                      <a:pt x="467773" y="88413"/>
                    </a:cubicBezTo>
                    <a:cubicBezTo>
                      <a:pt x="379951" y="-38154"/>
                      <a:pt x="205598" y="8340"/>
                      <a:pt x="205598" y="8340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任意多边形: 形状 60" descr="a115d294-9d45-488b-9f78-2774c32ef54f"/>
              <p:cNvSpPr/>
              <p:nvPr/>
            </p:nvSpPr>
            <p:spPr>
              <a:xfrm>
                <a:off x="8610744" y="5894224"/>
                <a:ext cx="234239" cy="189214"/>
              </a:xfrm>
              <a:custGeom>
                <a:avLst/>
                <a:gdLst>
                  <a:gd name="connsiteX0" fmla="*/ 47666 w 211716"/>
                  <a:gd name="connsiteY0" fmla="*/ 20440 h 171020"/>
                  <a:gd name="connsiteX1" fmla="*/ 7629 w 211716"/>
                  <a:gd name="connsiteY1" fmla="*/ 134091 h 171020"/>
                  <a:gd name="connsiteX2" fmla="*/ 181982 w 211716"/>
                  <a:gd name="connsiteY2" fmla="*/ 156047 h 171020"/>
                  <a:gd name="connsiteX3" fmla="*/ 179399 w 211716"/>
                  <a:gd name="connsiteY3" fmla="*/ 24314 h 171020"/>
                  <a:gd name="connsiteX4" fmla="*/ 47666 w 211716"/>
                  <a:gd name="connsiteY4" fmla="*/ 20440 h 171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1716" h="171020">
                    <a:moveTo>
                      <a:pt x="47666" y="20440"/>
                    </a:moveTo>
                    <a:cubicBezTo>
                      <a:pt x="54123" y="50144"/>
                      <a:pt x="56706" y="88889"/>
                      <a:pt x="7629" y="134091"/>
                    </a:cubicBezTo>
                    <a:cubicBezTo>
                      <a:pt x="-38865" y="178003"/>
                      <a:pt x="140654" y="179294"/>
                      <a:pt x="181982" y="156047"/>
                    </a:cubicBezTo>
                    <a:cubicBezTo>
                      <a:pt x="223310" y="132800"/>
                      <a:pt x="220727" y="46270"/>
                      <a:pt x="179399" y="24314"/>
                    </a:cubicBezTo>
                    <a:cubicBezTo>
                      <a:pt x="138071" y="1067"/>
                      <a:pt x="39917" y="-14431"/>
                      <a:pt x="47666" y="20440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任意多边形: 形状 61" descr="0482828b-e518-454d-8421-c159632f45d6"/>
              <p:cNvSpPr/>
              <p:nvPr/>
            </p:nvSpPr>
            <p:spPr>
              <a:xfrm>
                <a:off x="8870883" y="6001140"/>
                <a:ext cx="116955" cy="189125"/>
              </a:xfrm>
              <a:custGeom>
                <a:avLst/>
                <a:gdLst>
                  <a:gd name="connsiteX0" fmla="*/ 105710 w 105709"/>
                  <a:gd name="connsiteY0" fmla="*/ 12917 h 170940"/>
                  <a:gd name="connsiteX1" fmla="*/ 86337 w 105709"/>
                  <a:gd name="connsiteY1" fmla="*/ 2585 h 170940"/>
                  <a:gd name="connsiteX2" fmla="*/ 26928 w 105709"/>
                  <a:gd name="connsiteY2" fmla="*/ 10335 h 170940"/>
                  <a:gd name="connsiteX3" fmla="*/ 50175 w 105709"/>
                  <a:gd name="connsiteY3" fmla="*/ 166606 h 170940"/>
                  <a:gd name="connsiteX4" fmla="*/ 105710 w 105709"/>
                  <a:gd name="connsiteY4" fmla="*/ 12917 h 170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709" h="170940">
                    <a:moveTo>
                      <a:pt x="105710" y="12917"/>
                    </a:moveTo>
                    <a:cubicBezTo>
                      <a:pt x="105710" y="2585"/>
                      <a:pt x="94086" y="-3872"/>
                      <a:pt x="86337" y="2585"/>
                    </a:cubicBezTo>
                    <a:cubicBezTo>
                      <a:pt x="72131" y="14209"/>
                      <a:pt x="52758" y="21958"/>
                      <a:pt x="26928" y="10335"/>
                    </a:cubicBezTo>
                    <a:cubicBezTo>
                      <a:pt x="-24732" y="-14204"/>
                      <a:pt x="6264" y="204059"/>
                      <a:pt x="50175" y="166606"/>
                    </a:cubicBezTo>
                    <a:cubicBezTo>
                      <a:pt x="96669" y="126569"/>
                      <a:pt x="101835" y="100739"/>
                      <a:pt x="105710" y="12917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3" name="任意多边形: 形状 62" descr="3ddd56e8-1d79-4785-beb8-93475218387e"/>
              <p:cNvSpPr/>
              <p:nvPr/>
            </p:nvSpPr>
            <p:spPr>
              <a:xfrm>
                <a:off x="8627759" y="6022212"/>
                <a:ext cx="131457" cy="58947"/>
              </a:xfrm>
              <a:custGeom>
                <a:avLst/>
                <a:gdLst>
                  <a:gd name="connsiteX0" fmla="*/ 0 w 118817"/>
                  <a:gd name="connsiteY0" fmla="*/ 1620 h 53279"/>
                  <a:gd name="connsiteX1" fmla="*/ 118818 w 118817"/>
                  <a:gd name="connsiteY1" fmla="*/ 53280 h 53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8817" h="53278">
                    <a:moveTo>
                      <a:pt x="0" y="1620"/>
                    </a:moveTo>
                    <a:cubicBezTo>
                      <a:pt x="5166" y="328"/>
                      <a:pt x="64575" y="-11295"/>
                      <a:pt x="118818" y="53280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4" name="任意多边形: 形状 63" descr="e07cfd8c-5e54-4720-a4b8-e4084281cf1b"/>
              <p:cNvSpPr/>
              <p:nvPr/>
            </p:nvSpPr>
            <p:spPr>
              <a:xfrm>
                <a:off x="8580605" y="6063651"/>
                <a:ext cx="131457" cy="58947"/>
              </a:xfrm>
              <a:custGeom>
                <a:avLst/>
                <a:gdLst>
                  <a:gd name="connsiteX0" fmla="*/ 0 w 118817"/>
                  <a:gd name="connsiteY0" fmla="*/ 1620 h 53279"/>
                  <a:gd name="connsiteX1" fmla="*/ 118818 w 118817"/>
                  <a:gd name="connsiteY1" fmla="*/ 53280 h 53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8817" h="53278">
                    <a:moveTo>
                      <a:pt x="0" y="1620"/>
                    </a:moveTo>
                    <a:cubicBezTo>
                      <a:pt x="5166" y="328"/>
                      <a:pt x="64575" y="-11295"/>
                      <a:pt x="118818" y="53280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5" name="任意多边形: 形状 64" descr="2c18d727-2088-416b-95e5-fe2726b461ae"/>
              <p:cNvSpPr/>
              <p:nvPr/>
            </p:nvSpPr>
            <p:spPr>
              <a:xfrm>
                <a:off x="7114562" y="1190825"/>
                <a:ext cx="977442" cy="529386"/>
              </a:xfrm>
              <a:custGeom>
                <a:avLst/>
                <a:gdLst>
                  <a:gd name="connsiteX0" fmla="*/ 866596 w 883458"/>
                  <a:gd name="connsiteY0" fmla="*/ 333810 h 478484"/>
                  <a:gd name="connsiteX1" fmla="*/ 0 w 883458"/>
                  <a:gd name="connsiteY1" fmla="*/ 292482 h 478484"/>
                  <a:gd name="connsiteX2" fmla="*/ 105903 w 883458"/>
                  <a:gd name="connsiteY2" fmla="*/ 292482 h 478484"/>
                  <a:gd name="connsiteX3" fmla="*/ 27121 w 883458"/>
                  <a:gd name="connsiteY3" fmla="*/ 67761 h 478484"/>
                  <a:gd name="connsiteX4" fmla="*/ 383575 w 883458"/>
                  <a:gd name="connsiteY4" fmla="*/ 41931 h 478484"/>
                  <a:gd name="connsiteX5" fmla="*/ 866596 w 883458"/>
                  <a:gd name="connsiteY5" fmla="*/ 333810 h 47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83458" h="478484">
                    <a:moveTo>
                      <a:pt x="866596" y="333810"/>
                    </a:moveTo>
                    <a:cubicBezTo>
                      <a:pt x="559219" y="527535"/>
                      <a:pt x="105903" y="539159"/>
                      <a:pt x="0" y="292482"/>
                    </a:cubicBezTo>
                    <a:cubicBezTo>
                      <a:pt x="0" y="292482"/>
                      <a:pt x="52951" y="323478"/>
                      <a:pt x="105903" y="292482"/>
                    </a:cubicBezTo>
                    <a:cubicBezTo>
                      <a:pt x="105903" y="292482"/>
                      <a:pt x="-3874" y="204660"/>
                      <a:pt x="27121" y="67761"/>
                    </a:cubicBezTo>
                    <a:cubicBezTo>
                      <a:pt x="27121" y="67761"/>
                      <a:pt x="154980" y="212409"/>
                      <a:pt x="383575" y="41931"/>
                    </a:cubicBezTo>
                    <a:cubicBezTo>
                      <a:pt x="612171" y="-128546"/>
                      <a:pt x="964750" y="271818"/>
                      <a:pt x="866596" y="33381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6" name="任意多边形: 形状 65" descr="63f66f07-9024-4886-b8e9-b50ac2168f08"/>
              <p:cNvSpPr/>
              <p:nvPr/>
            </p:nvSpPr>
            <p:spPr>
              <a:xfrm>
                <a:off x="7526083" y="2338008"/>
                <a:ext cx="464390" cy="88618"/>
              </a:xfrm>
              <a:custGeom>
                <a:avLst/>
                <a:gdLst>
                  <a:gd name="connsiteX0" fmla="*/ 175644 w 419737"/>
                  <a:gd name="connsiteY0" fmla="*/ 40835 h 80097"/>
                  <a:gd name="connsiteX1" fmla="*/ 0 w 419737"/>
                  <a:gd name="connsiteY1" fmla="*/ 60208 h 80097"/>
                  <a:gd name="connsiteX2" fmla="*/ 419737 w 419737"/>
                  <a:gd name="connsiteY2" fmla="*/ 33086 h 80097"/>
                  <a:gd name="connsiteX3" fmla="*/ 175644 w 419737"/>
                  <a:gd name="connsiteY3" fmla="*/ 40835 h 80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19736" h="80097">
                    <a:moveTo>
                      <a:pt x="175644" y="40835"/>
                    </a:moveTo>
                    <a:cubicBezTo>
                      <a:pt x="175644" y="40835"/>
                      <a:pt x="60700" y="-30197"/>
                      <a:pt x="0" y="60208"/>
                    </a:cubicBezTo>
                    <a:cubicBezTo>
                      <a:pt x="0" y="60208"/>
                      <a:pt x="182101" y="119617"/>
                      <a:pt x="419737" y="33086"/>
                    </a:cubicBezTo>
                    <a:cubicBezTo>
                      <a:pt x="418446" y="34378"/>
                      <a:pt x="285421" y="-46987"/>
                      <a:pt x="175644" y="4083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7" name="任意多边形: 形状 66" descr="e1c7d4d2-9ae4-46dc-9820-4abad9a2f15c"/>
              <p:cNvSpPr/>
              <p:nvPr/>
            </p:nvSpPr>
            <p:spPr>
              <a:xfrm>
                <a:off x="8165883" y="1455682"/>
                <a:ext cx="168951" cy="521700"/>
              </a:xfrm>
              <a:custGeom>
                <a:avLst/>
                <a:gdLst>
                  <a:gd name="connsiteX0" fmla="*/ 152707 w 152706"/>
                  <a:gd name="connsiteY0" fmla="*/ 471537 h 471537"/>
                  <a:gd name="connsiteX1" fmla="*/ 129460 w 152706"/>
                  <a:gd name="connsiteY1" fmla="*/ 401797 h 471537"/>
                  <a:gd name="connsiteX2" fmla="*/ 95881 w 152706"/>
                  <a:gd name="connsiteY2" fmla="*/ 329473 h 471537"/>
                  <a:gd name="connsiteX3" fmla="*/ 41638 w 152706"/>
                  <a:gd name="connsiteY3" fmla="*/ 246817 h 471537"/>
                  <a:gd name="connsiteX4" fmla="*/ 2893 w 152706"/>
                  <a:gd name="connsiteY4" fmla="*/ 153829 h 471537"/>
                  <a:gd name="connsiteX5" fmla="*/ 4184 w 152706"/>
                  <a:gd name="connsiteY5" fmla="*/ 71173 h 471537"/>
                  <a:gd name="connsiteX6" fmla="*/ 17099 w 152706"/>
                  <a:gd name="connsiteY6" fmla="*/ 18221 h 471537"/>
                  <a:gd name="connsiteX7" fmla="*/ 24848 w 152706"/>
                  <a:gd name="connsiteY7" fmla="*/ 140 h 471537"/>
                  <a:gd name="connsiteX8" fmla="*/ 11933 w 152706"/>
                  <a:gd name="connsiteY8" fmla="*/ 73756 h 471537"/>
                  <a:gd name="connsiteX9" fmla="*/ 13225 w 152706"/>
                  <a:gd name="connsiteY9" fmla="*/ 152537 h 471537"/>
                  <a:gd name="connsiteX10" fmla="*/ 50678 w 152706"/>
                  <a:gd name="connsiteY10" fmla="*/ 240359 h 471537"/>
                  <a:gd name="connsiteX11" fmla="*/ 103630 w 152706"/>
                  <a:gd name="connsiteY11" fmla="*/ 324307 h 471537"/>
                  <a:gd name="connsiteX12" fmla="*/ 135917 w 152706"/>
                  <a:gd name="connsiteY12" fmla="*/ 399214 h 471537"/>
                  <a:gd name="connsiteX13" fmla="*/ 148832 w 152706"/>
                  <a:gd name="connsiteY13" fmla="*/ 452165 h 471537"/>
                  <a:gd name="connsiteX14" fmla="*/ 152707 w 152706"/>
                  <a:gd name="connsiteY14" fmla="*/ 471537 h 471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52706" h="471537">
                    <a:moveTo>
                      <a:pt x="152707" y="471537"/>
                    </a:moveTo>
                    <a:cubicBezTo>
                      <a:pt x="150124" y="471537"/>
                      <a:pt x="144958" y="444416"/>
                      <a:pt x="129460" y="401797"/>
                    </a:cubicBezTo>
                    <a:cubicBezTo>
                      <a:pt x="121711" y="381133"/>
                      <a:pt x="110087" y="355303"/>
                      <a:pt x="95881" y="329473"/>
                    </a:cubicBezTo>
                    <a:cubicBezTo>
                      <a:pt x="81674" y="303643"/>
                      <a:pt x="61010" y="276521"/>
                      <a:pt x="41638" y="246817"/>
                    </a:cubicBezTo>
                    <a:cubicBezTo>
                      <a:pt x="22265" y="217112"/>
                      <a:pt x="6767" y="184825"/>
                      <a:pt x="2893" y="153829"/>
                    </a:cubicBezTo>
                    <a:cubicBezTo>
                      <a:pt x="-2273" y="122833"/>
                      <a:pt x="310" y="94420"/>
                      <a:pt x="4184" y="71173"/>
                    </a:cubicBezTo>
                    <a:cubicBezTo>
                      <a:pt x="8059" y="47926"/>
                      <a:pt x="13225" y="29845"/>
                      <a:pt x="17099" y="18221"/>
                    </a:cubicBezTo>
                    <a:cubicBezTo>
                      <a:pt x="20974" y="6598"/>
                      <a:pt x="24848" y="-1151"/>
                      <a:pt x="24848" y="140"/>
                    </a:cubicBezTo>
                    <a:cubicBezTo>
                      <a:pt x="27431" y="140"/>
                      <a:pt x="18391" y="28553"/>
                      <a:pt x="11933" y="73756"/>
                    </a:cubicBezTo>
                    <a:cubicBezTo>
                      <a:pt x="9350" y="95711"/>
                      <a:pt x="8059" y="122833"/>
                      <a:pt x="13225" y="152537"/>
                    </a:cubicBezTo>
                    <a:cubicBezTo>
                      <a:pt x="18391" y="182242"/>
                      <a:pt x="32597" y="211946"/>
                      <a:pt x="50678" y="240359"/>
                    </a:cubicBezTo>
                    <a:cubicBezTo>
                      <a:pt x="70051" y="268772"/>
                      <a:pt x="89423" y="297185"/>
                      <a:pt x="103630" y="324307"/>
                    </a:cubicBezTo>
                    <a:cubicBezTo>
                      <a:pt x="117836" y="351428"/>
                      <a:pt x="128168" y="377258"/>
                      <a:pt x="135917" y="399214"/>
                    </a:cubicBezTo>
                    <a:cubicBezTo>
                      <a:pt x="143666" y="421169"/>
                      <a:pt x="147541" y="439250"/>
                      <a:pt x="148832" y="452165"/>
                    </a:cubicBezTo>
                    <a:cubicBezTo>
                      <a:pt x="152707" y="463789"/>
                      <a:pt x="152707" y="471537"/>
                      <a:pt x="152707" y="471537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8" name="任意多边形: 形状 67" descr="ae980958-8ef4-4524-b032-4b522578f843"/>
              <p:cNvSpPr/>
              <p:nvPr/>
            </p:nvSpPr>
            <p:spPr>
              <a:xfrm>
                <a:off x="8306014" y="1624417"/>
                <a:ext cx="64864" cy="248682"/>
              </a:xfrm>
              <a:custGeom>
                <a:avLst/>
                <a:gdLst>
                  <a:gd name="connsiteX0" fmla="*/ 55755 w 58627"/>
                  <a:gd name="connsiteY0" fmla="*/ 224748 h 224770"/>
                  <a:gd name="connsiteX1" fmla="*/ 33799 w 58627"/>
                  <a:gd name="connsiteY1" fmla="*/ 111096 h 224770"/>
                  <a:gd name="connsiteX2" fmla="*/ 220 w 58627"/>
                  <a:gd name="connsiteY2" fmla="*/ 27 h 224770"/>
                  <a:gd name="connsiteX3" fmla="*/ 45423 w 58627"/>
                  <a:gd name="connsiteY3" fmla="*/ 107221 h 224770"/>
                  <a:gd name="connsiteX4" fmla="*/ 55755 w 58627"/>
                  <a:gd name="connsiteY4" fmla="*/ 224748 h 224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626" h="224770">
                    <a:moveTo>
                      <a:pt x="55755" y="224748"/>
                    </a:moveTo>
                    <a:cubicBezTo>
                      <a:pt x="51880" y="224748"/>
                      <a:pt x="49297" y="173088"/>
                      <a:pt x="33799" y="111096"/>
                    </a:cubicBezTo>
                    <a:cubicBezTo>
                      <a:pt x="18301" y="49104"/>
                      <a:pt x="-2363" y="2610"/>
                      <a:pt x="220" y="27"/>
                    </a:cubicBezTo>
                    <a:cubicBezTo>
                      <a:pt x="2803" y="-1264"/>
                      <a:pt x="29925" y="43938"/>
                      <a:pt x="45423" y="107221"/>
                    </a:cubicBezTo>
                    <a:cubicBezTo>
                      <a:pt x="62212" y="171796"/>
                      <a:pt x="59629" y="226039"/>
                      <a:pt x="55755" y="224748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9" name="任意多边形: 形状 68" descr="7574bb5f-bc4b-4588-8224-9462566da31c"/>
              <p:cNvSpPr/>
              <p:nvPr/>
            </p:nvSpPr>
            <p:spPr>
              <a:xfrm>
                <a:off x="7457496" y="1432877"/>
                <a:ext cx="521545" cy="141201"/>
              </a:xfrm>
              <a:custGeom>
                <a:avLst/>
                <a:gdLst>
                  <a:gd name="connsiteX0" fmla="*/ 471397 w 471397"/>
                  <a:gd name="connsiteY0" fmla="*/ 89 h 127624"/>
                  <a:gd name="connsiteX1" fmla="*/ 455899 w 471397"/>
                  <a:gd name="connsiteY1" fmla="*/ 11712 h 127624"/>
                  <a:gd name="connsiteX2" fmla="*/ 409405 w 471397"/>
                  <a:gd name="connsiteY2" fmla="*/ 37542 h 127624"/>
                  <a:gd name="connsiteX3" fmla="*/ 245385 w 471397"/>
                  <a:gd name="connsiteY3" fmla="*/ 99534 h 127624"/>
                  <a:gd name="connsiteX4" fmla="*/ 72324 w 471397"/>
                  <a:gd name="connsiteY4" fmla="*/ 126656 h 127624"/>
                  <a:gd name="connsiteX5" fmla="*/ 19372 w 471397"/>
                  <a:gd name="connsiteY5" fmla="*/ 126656 h 127624"/>
                  <a:gd name="connsiteX6" fmla="*/ 0 w 471397"/>
                  <a:gd name="connsiteY6" fmla="*/ 124073 h 127624"/>
                  <a:gd name="connsiteX7" fmla="*/ 72324 w 471397"/>
                  <a:gd name="connsiteY7" fmla="*/ 117615 h 127624"/>
                  <a:gd name="connsiteX8" fmla="*/ 242802 w 471397"/>
                  <a:gd name="connsiteY8" fmla="*/ 87911 h 127624"/>
                  <a:gd name="connsiteX9" fmla="*/ 406822 w 471397"/>
                  <a:gd name="connsiteY9" fmla="*/ 31085 h 127624"/>
                  <a:gd name="connsiteX10" fmla="*/ 471397 w 471397"/>
                  <a:gd name="connsiteY10" fmla="*/ 89 h 127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71396" h="127623">
                    <a:moveTo>
                      <a:pt x="471397" y="89"/>
                    </a:moveTo>
                    <a:cubicBezTo>
                      <a:pt x="471397" y="1380"/>
                      <a:pt x="466231" y="5255"/>
                      <a:pt x="455899" y="11712"/>
                    </a:cubicBezTo>
                    <a:cubicBezTo>
                      <a:pt x="445567" y="18170"/>
                      <a:pt x="430069" y="27210"/>
                      <a:pt x="409405" y="37542"/>
                    </a:cubicBezTo>
                    <a:cubicBezTo>
                      <a:pt x="369369" y="58206"/>
                      <a:pt x="311251" y="81453"/>
                      <a:pt x="245385" y="99534"/>
                    </a:cubicBezTo>
                    <a:cubicBezTo>
                      <a:pt x="179518" y="116324"/>
                      <a:pt x="117527" y="124073"/>
                      <a:pt x="72324" y="126656"/>
                    </a:cubicBezTo>
                    <a:cubicBezTo>
                      <a:pt x="50368" y="127947"/>
                      <a:pt x="32287" y="127947"/>
                      <a:pt x="19372" y="126656"/>
                    </a:cubicBezTo>
                    <a:cubicBezTo>
                      <a:pt x="6457" y="126656"/>
                      <a:pt x="0" y="125364"/>
                      <a:pt x="0" y="124073"/>
                    </a:cubicBezTo>
                    <a:cubicBezTo>
                      <a:pt x="0" y="121490"/>
                      <a:pt x="27122" y="121490"/>
                      <a:pt x="72324" y="117615"/>
                    </a:cubicBezTo>
                    <a:cubicBezTo>
                      <a:pt x="116235" y="113741"/>
                      <a:pt x="176935" y="104700"/>
                      <a:pt x="242802" y="87911"/>
                    </a:cubicBezTo>
                    <a:cubicBezTo>
                      <a:pt x="308668" y="71121"/>
                      <a:pt x="365494" y="49166"/>
                      <a:pt x="406822" y="31085"/>
                    </a:cubicBezTo>
                    <a:cubicBezTo>
                      <a:pt x="446859" y="11712"/>
                      <a:pt x="471397" y="-1203"/>
                      <a:pt x="471397" y="89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0" name="任意多边形: 形状 69" descr="12987af1-cc4e-41f8-97ce-6f0424311442"/>
              <p:cNvSpPr/>
              <p:nvPr/>
            </p:nvSpPr>
            <p:spPr>
              <a:xfrm>
                <a:off x="9201959" y="1476221"/>
                <a:ext cx="185970" cy="76937"/>
              </a:xfrm>
              <a:custGeom>
                <a:avLst/>
                <a:gdLst>
                  <a:gd name="connsiteX0" fmla="*/ 168089 w 168088"/>
                  <a:gd name="connsiteY0" fmla="*/ 7407 h 69539"/>
                  <a:gd name="connsiteX1" fmla="*/ 77684 w 168088"/>
                  <a:gd name="connsiteY1" fmla="*/ 21613 h 69539"/>
                  <a:gd name="connsiteX2" fmla="*/ 194 w 168088"/>
                  <a:gd name="connsiteY2" fmla="*/ 69399 h 69539"/>
                  <a:gd name="connsiteX3" fmla="*/ 15692 w 168088"/>
                  <a:gd name="connsiteY3" fmla="*/ 46152 h 69539"/>
                  <a:gd name="connsiteX4" fmla="*/ 72518 w 168088"/>
                  <a:gd name="connsiteY4" fmla="*/ 9990 h 69539"/>
                  <a:gd name="connsiteX5" fmla="*/ 139676 w 168088"/>
                  <a:gd name="connsiteY5" fmla="*/ 949 h 69539"/>
                  <a:gd name="connsiteX6" fmla="*/ 168089 w 168088"/>
                  <a:gd name="connsiteY6" fmla="*/ 7407 h 69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088" h="69539">
                    <a:moveTo>
                      <a:pt x="168089" y="7407"/>
                    </a:moveTo>
                    <a:cubicBezTo>
                      <a:pt x="168089" y="11281"/>
                      <a:pt x="125469" y="3532"/>
                      <a:pt x="77684" y="21613"/>
                    </a:cubicBezTo>
                    <a:cubicBezTo>
                      <a:pt x="29898" y="38403"/>
                      <a:pt x="2777" y="71982"/>
                      <a:pt x="194" y="69399"/>
                    </a:cubicBezTo>
                    <a:cubicBezTo>
                      <a:pt x="-1098" y="68107"/>
                      <a:pt x="4068" y="59067"/>
                      <a:pt x="15692" y="46152"/>
                    </a:cubicBezTo>
                    <a:cubicBezTo>
                      <a:pt x="27315" y="33237"/>
                      <a:pt x="47979" y="19030"/>
                      <a:pt x="72518" y="9990"/>
                    </a:cubicBezTo>
                    <a:cubicBezTo>
                      <a:pt x="97056" y="949"/>
                      <a:pt x="122886" y="-1634"/>
                      <a:pt x="139676" y="949"/>
                    </a:cubicBezTo>
                    <a:cubicBezTo>
                      <a:pt x="159048" y="949"/>
                      <a:pt x="168089" y="4824"/>
                      <a:pt x="168089" y="7407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1" name="任意多边形: 形状 70" descr="b93d028b-9c94-44e7-95dd-df912b49c076"/>
              <p:cNvSpPr/>
              <p:nvPr/>
            </p:nvSpPr>
            <p:spPr>
              <a:xfrm>
                <a:off x="9482793" y="1562739"/>
                <a:ext cx="321119" cy="393209"/>
              </a:xfrm>
              <a:custGeom>
                <a:avLst/>
                <a:gdLst>
                  <a:gd name="connsiteX0" fmla="*/ 290084 w 290242"/>
                  <a:gd name="connsiteY0" fmla="*/ 355402 h 355401"/>
                  <a:gd name="connsiteX1" fmla="*/ 259088 w 290242"/>
                  <a:gd name="connsiteY1" fmla="*/ 288244 h 355401"/>
                  <a:gd name="connsiteX2" fmla="*/ 221634 w 290242"/>
                  <a:gd name="connsiteY2" fmla="*/ 218503 h 355401"/>
                  <a:gd name="connsiteX3" fmla="*/ 144144 w 290242"/>
                  <a:gd name="connsiteY3" fmla="*/ 166843 h 355401"/>
                  <a:gd name="connsiteX4" fmla="*/ 52448 w 290242"/>
                  <a:gd name="connsiteY4" fmla="*/ 130681 h 355401"/>
                  <a:gd name="connsiteX5" fmla="*/ 18869 w 290242"/>
                  <a:gd name="connsiteY5" fmla="*/ 102268 h 355401"/>
                  <a:gd name="connsiteX6" fmla="*/ 2080 w 290242"/>
                  <a:gd name="connsiteY6" fmla="*/ 67398 h 355401"/>
                  <a:gd name="connsiteX7" fmla="*/ 9828 w 290242"/>
                  <a:gd name="connsiteY7" fmla="*/ 13155 h 355401"/>
                  <a:gd name="connsiteX8" fmla="*/ 25326 w 290242"/>
                  <a:gd name="connsiteY8" fmla="*/ 240 h 355401"/>
                  <a:gd name="connsiteX9" fmla="*/ 13703 w 290242"/>
                  <a:gd name="connsiteY9" fmla="*/ 15738 h 355401"/>
                  <a:gd name="connsiteX10" fmla="*/ 9828 w 290242"/>
                  <a:gd name="connsiteY10" fmla="*/ 66106 h 355401"/>
                  <a:gd name="connsiteX11" fmla="*/ 26618 w 290242"/>
                  <a:gd name="connsiteY11" fmla="*/ 97102 h 355401"/>
                  <a:gd name="connsiteX12" fmla="*/ 58905 w 290242"/>
                  <a:gd name="connsiteY12" fmla="*/ 121641 h 355401"/>
                  <a:gd name="connsiteX13" fmla="*/ 149310 w 290242"/>
                  <a:gd name="connsiteY13" fmla="*/ 156511 h 355401"/>
                  <a:gd name="connsiteX14" fmla="*/ 195804 w 290242"/>
                  <a:gd name="connsiteY14" fmla="*/ 178467 h 355401"/>
                  <a:gd name="connsiteX15" fmla="*/ 230675 w 290242"/>
                  <a:gd name="connsiteY15" fmla="*/ 212046 h 355401"/>
                  <a:gd name="connsiteX16" fmla="*/ 251339 w 290242"/>
                  <a:gd name="connsiteY16" fmla="*/ 250791 h 355401"/>
                  <a:gd name="connsiteX17" fmla="*/ 265545 w 290242"/>
                  <a:gd name="connsiteY17" fmla="*/ 285661 h 355401"/>
                  <a:gd name="connsiteX18" fmla="*/ 290084 w 290242"/>
                  <a:gd name="connsiteY18" fmla="*/ 355402 h 355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0242" h="355401">
                    <a:moveTo>
                      <a:pt x="290084" y="355402"/>
                    </a:moveTo>
                    <a:cubicBezTo>
                      <a:pt x="288792" y="355402"/>
                      <a:pt x="278460" y="329572"/>
                      <a:pt x="259088" y="288244"/>
                    </a:cubicBezTo>
                    <a:cubicBezTo>
                      <a:pt x="248756" y="267580"/>
                      <a:pt x="238424" y="243042"/>
                      <a:pt x="221634" y="218503"/>
                    </a:cubicBezTo>
                    <a:cubicBezTo>
                      <a:pt x="204845" y="193965"/>
                      <a:pt x="176432" y="178467"/>
                      <a:pt x="144144" y="166843"/>
                    </a:cubicBezTo>
                    <a:cubicBezTo>
                      <a:pt x="111857" y="155220"/>
                      <a:pt x="79569" y="147471"/>
                      <a:pt x="52448" y="130681"/>
                    </a:cubicBezTo>
                    <a:cubicBezTo>
                      <a:pt x="39533" y="122932"/>
                      <a:pt x="27910" y="112600"/>
                      <a:pt x="18869" y="102268"/>
                    </a:cubicBezTo>
                    <a:cubicBezTo>
                      <a:pt x="9828" y="91936"/>
                      <a:pt x="4662" y="79021"/>
                      <a:pt x="2080" y="67398"/>
                    </a:cubicBezTo>
                    <a:cubicBezTo>
                      <a:pt x="-3087" y="44151"/>
                      <a:pt x="2080" y="23487"/>
                      <a:pt x="9828" y="13155"/>
                    </a:cubicBezTo>
                    <a:cubicBezTo>
                      <a:pt x="17577" y="2823"/>
                      <a:pt x="25326" y="-1052"/>
                      <a:pt x="25326" y="240"/>
                    </a:cubicBezTo>
                    <a:cubicBezTo>
                      <a:pt x="26618" y="1531"/>
                      <a:pt x="20160" y="5406"/>
                      <a:pt x="13703" y="15738"/>
                    </a:cubicBezTo>
                    <a:cubicBezTo>
                      <a:pt x="8537" y="26070"/>
                      <a:pt x="4662" y="44151"/>
                      <a:pt x="9828" y="66106"/>
                    </a:cubicBezTo>
                    <a:cubicBezTo>
                      <a:pt x="12411" y="76438"/>
                      <a:pt x="17577" y="86770"/>
                      <a:pt x="26618" y="97102"/>
                    </a:cubicBezTo>
                    <a:cubicBezTo>
                      <a:pt x="34367" y="106143"/>
                      <a:pt x="45990" y="115183"/>
                      <a:pt x="58905" y="121641"/>
                    </a:cubicBezTo>
                    <a:cubicBezTo>
                      <a:pt x="84735" y="135847"/>
                      <a:pt x="115731" y="143596"/>
                      <a:pt x="149310" y="156511"/>
                    </a:cubicBezTo>
                    <a:cubicBezTo>
                      <a:pt x="166100" y="162969"/>
                      <a:pt x="181598" y="169426"/>
                      <a:pt x="195804" y="178467"/>
                    </a:cubicBezTo>
                    <a:cubicBezTo>
                      <a:pt x="210011" y="187507"/>
                      <a:pt x="221634" y="200422"/>
                      <a:pt x="230675" y="212046"/>
                    </a:cubicBezTo>
                    <a:cubicBezTo>
                      <a:pt x="239715" y="224961"/>
                      <a:pt x="246173" y="237876"/>
                      <a:pt x="251339" y="250791"/>
                    </a:cubicBezTo>
                    <a:cubicBezTo>
                      <a:pt x="256505" y="262414"/>
                      <a:pt x="261671" y="274038"/>
                      <a:pt x="265545" y="285661"/>
                    </a:cubicBezTo>
                    <a:cubicBezTo>
                      <a:pt x="284918" y="326989"/>
                      <a:pt x="291375" y="354110"/>
                      <a:pt x="290084" y="355402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2" name="任意多边形: 形状 71" descr="677bd573-d96e-48b8-a92e-f8fe4287c457"/>
              <p:cNvSpPr/>
              <p:nvPr/>
            </p:nvSpPr>
            <p:spPr>
              <a:xfrm>
                <a:off x="9803581" y="1788635"/>
                <a:ext cx="69432" cy="244474"/>
              </a:xfrm>
              <a:custGeom>
                <a:avLst/>
                <a:gdLst>
                  <a:gd name="connsiteX0" fmla="*/ 33720 w 62756"/>
                  <a:gd name="connsiteY0" fmla="*/ 220968 h 220967"/>
                  <a:gd name="connsiteX1" fmla="*/ 45343 w 62756"/>
                  <a:gd name="connsiteY1" fmla="*/ 188680 h 220967"/>
                  <a:gd name="connsiteX2" fmla="*/ 47926 w 62756"/>
                  <a:gd name="connsiteY2" fmla="*/ 107316 h 220967"/>
                  <a:gd name="connsiteX3" fmla="*/ 16930 w 62756"/>
                  <a:gd name="connsiteY3" fmla="*/ 31117 h 220967"/>
                  <a:gd name="connsiteX4" fmla="*/ 141 w 62756"/>
                  <a:gd name="connsiteY4" fmla="*/ 121 h 220967"/>
                  <a:gd name="connsiteX5" fmla="*/ 24679 w 62756"/>
                  <a:gd name="connsiteY5" fmla="*/ 25951 h 220967"/>
                  <a:gd name="connsiteX6" fmla="*/ 59550 w 62756"/>
                  <a:gd name="connsiteY6" fmla="*/ 104733 h 220967"/>
                  <a:gd name="connsiteX7" fmla="*/ 53092 w 62756"/>
                  <a:gd name="connsiteY7" fmla="*/ 191263 h 220967"/>
                  <a:gd name="connsiteX8" fmla="*/ 33720 w 62756"/>
                  <a:gd name="connsiteY8" fmla="*/ 220968 h 220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2756" h="220967">
                    <a:moveTo>
                      <a:pt x="33720" y="220968"/>
                    </a:moveTo>
                    <a:cubicBezTo>
                      <a:pt x="32428" y="219676"/>
                      <a:pt x="38886" y="208053"/>
                      <a:pt x="45343" y="188680"/>
                    </a:cubicBezTo>
                    <a:cubicBezTo>
                      <a:pt x="51801" y="168016"/>
                      <a:pt x="54384" y="139603"/>
                      <a:pt x="47926" y="107316"/>
                    </a:cubicBezTo>
                    <a:cubicBezTo>
                      <a:pt x="41469" y="76320"/>
                      <a:pt x="28554" y="49198"/>
                      <a:pt x="16930" y="31117"/>
                    </a:cubicBezTo>
                    <a:cubicBezTo>
                      <a:pt x="6598" y="13036"/>
                      <a:pt x="-1151" y="1413"/>
                      <a:pt x="141" y="121"/>
                    </a:cubicBezTo>
                    <a:cubicBezTo>
                      <a:pt x="1432" y="-1170"/>
                      <a:pt x="11764" y="7870"/>
                      <a:pt x="24679" y="25951"/>
                    </a:cubicBezTo>
                    <a:cubicBezTo>
                      <a:pt x="37594" y="44032"/>
                      <a:pt x="53092" y="71154"/>
                      <a:pt x="59550" y="104733"/>
                    </a:cubicBezTo>
                    <a:cubicBezTo>
                      <a:pt x="66007" y="138312"/>
                      <a:pt x="62133" y="170599"/>
                      <a:pt x="53092" y="191263"/>
                    </a:cubicBezTo>
                    <a:cubicBezTo>
                      <a:pt x="45343" y="211927"/>
                      <a:pt x="35011" y="220968"/>
                      <a:pt x="33720" y="220968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3" name="任意多边形: 形状 72" descr="e2ad837c-a386-42d3-98d3-6d80abd7d760"/>
              <p:cNvSpPr/>
              <p:nvPr/>
            </p:nvSpPr>
            <p:spPr>
              <a:xfrm>
                <a:off x="10097968" y="2237262"/>
                <a:ext cx="115959" cy="220229"/>
              </a:xfrm>
              <a:custGeom>
                <a:avLst/>
                <a:gdLst>
                  <a:gd name="connsiteX0" fmla="*/ 90514 w 104809"/>
                  <a:gd name="connsiteY0" fmla="*/ 199053 h 199053"/>
                  <a:gd name="connsiteX1" fmla="*/ 93097 w 104809"/>
                  <a:gd name="connsiteY1" fmla="*/ 190013 h 199053"/>
                  <a:gd name="connsiteX2" fmla="*/ 95680 w 104809"/>
                  <a:gd name="connsiteY2" fmla="*/ 165474 h 199053"/>
                  <a:gd name="connsiteX3" fmla="*/ 76307 w 104809"/>
                  <a:gd name="connsiteY3" fmla="*/ 87984 h 199053"/>
                  <a:gd name="connsiteX4" fmla="*/ 24647 w 104809"/>
                  <a:gd name="connsiteY4" fmla="*/ 24701 h 199053"/>
                  <a:gd name="connsiteX5" fmla="*/ 109 w 104809"/>
                  <a:gd name="connsiteY5" fmla="*/ 162 h 199053"/>
                  <a:gd name="connsiteX6" fmla="*/ 29813 w 104809"/>
                  <a:gd name="connsiteY6" fmla="*/ 18243 h 199053"/>
                  <a:gd name="connsiteX7" fmla="*/ 86639 w 104809"/>
                  <a:gd name="connsiteY7" fmla="*/ 81527 h 199053"/>
                  <a:gd name="connsiteX8" fmla="*/ 103429 w 104809"/>
                  <a:gd name="connsiteY8" fmla="*/ 165474 h 199053"/>
                  <a:gd name="connsiteX9" fmla="*/ 96971 w 104809"/>
                  <a:gd name="connsiteY9" fmla="*/ 191304 h 199053"/>
                  <a:gd name="connsiteX10" fmla="*/ 90514 w 104809"/>
                  <a:gd name="connsiteY10" fmla="*/ 199053 h 199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4809" h="199053">
                    <a:moveTo>
                      <a:pt x="90514" y="199053"/>
                    </a:moveTo>
                    <a:cubicBezTo>
                      <a:pt x="90514" y="197762"/>
                      <a:pt x="91805" y="196470"/>
                      <a:pt x="93097" y="190013"/>
                    </a:cubicBezTo>
                    <a:cubicBezTo>
                      <a:pt x="94388" y="184847"/>
                      <a:pt x="95680" y="175806"/>
                      <a:pt x="95680" y="165474"/>
                    </a:cubicBezTo>
                    <a:cubicBezTo>
                      <a:pt x="96971" y="144810"/>
                      <a:pt x="91805" y="116397"/>
                      <a:pt x="76307" y="87984"/>
                    </a:cubicBezTo>
                    <a:cubicBezTo>
                      <a:pt x="60809" y="60863"/>
                      <a:pt x="40145" y="38907"/>
                      <a:pt x="24647" y="24701"/>
                    </a:cubicBezTo>
                    <a:cubicBezTo>
                      <a:pt x="9149" y="10494"/>
                      <a:pt x="-1183" y="1454"/>
                      <a:pt x="109" y="162"/>
                    </a:cubicBezTo>
                    <a:cubicBezTo>
                      <a:pt x="1400" y="-1129"/>
                      <a:pt x="13024" y="5328"/>
                      <a:pt x="29813" y="18243"/>
                    </a:cubicBezTo>
                    <a:cubicBezTo>
                      <a:pt x="46603" y="31158"/>
                      <a:pt x="69850" y="51822"/>
                      <a:pt x="86639" y="81527"/>
                    </a:cubicBezTo>
                    <a:cubicBezTo>
                      <a:pt x="103429" y="111231"/>
                      <a:pt x="107303" y="143519"/>
                      <a:pt x="103429" y="165474"/>
                    </a:cubicBezTo>
                    <a:cubicBezTo>
                      <a:pt x="102137" y="177098"/>
                      <a:pt x="99554" y="184847"/>
                      <a:pt x="96971" y="191304"/>
                    </a:cubicBezTo>
                    <a:cubicBezTo>
                      <a:pt x="95680" y="197762"/>
                      <a:pt x="90514" y="199053"/>
                      <a:pt x="90514" y="199053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4" name="任意多边形: 形状 73" descr="9db78832-3f65-4ca4-83ed-2c6ffc7f7203"/>
              <p:cNvSpPr/>
              <p:nvPr/>
            </p:nvSpPr>
            <p:spPr>
              <a:xfrm>
                <a:off x="10290989" y="2505852"/>
                <a:ext cx="81446" cy="87596"/>
              </a:xfrm>
              <a:custGeom>
                <a:avLst/>
                <a:gdLst>
                  <a:gd name="connsiteX0" fmla="*/ 65867 w 73615"/>
                  <a:gd name="connsiteY0" fmla="*/ 78981 h 79173"/>
                  <a:gd name="connsiteX1" fmla="*/ 64575 w 73615"/>
                  <a:gd name="connsiteY1" fmla="*/ 63483 h 79173"/>
                  <a:gd name="connsiteX2" fmla="*/ 45202 w 73615"/>
                  <a:gd name="connsiteY2" fmla="*/ 32487 h 79173"/>
                  <a:gd name="connsiteX3" fmla="*/ 0 w 73615"/>
                  <a:gd name="connsiteY3" fmla="*/ 1491 h 79173"/>
                  <a:gd name="connsiteX4" fmla="*/ 18081 w 73615"/>
                  <a:gd name="connsiteY4" fmla="*/ 1491 h 79173"/>
                  <a:gd name="connsiteX5" fmla="*/ 54243 w 73615"/>
                  <a:gd name="connsiteY5" fmla="*/ 23447 h 79173"/>
                  <a:gd name="connsiteX6" fmla="*/ 73616 w 73615"/>
                  <a:gd name="connsiteY6" fmla="*/ 62192 h 79173"/>
                  <a:gd name="connsiteX7" fmla="*/ 65867 w 73615"/>
                  <a:gd name="connsiteY7" fmla="*/ 78981 h 79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3615" h="79173">
                    <a:moveTo>
                      <a:pt x="65867" y="78981"/>
                    </a:moveTo>
                    <a:cubicBezTo>
                      <a:pt x="64575" y="77690"/>
                      <a:pt x="67158" y="72524"/>
                      <a:pt x="64575" y="63483"/>
                    </a:cubicBezTo>
                    <a:cubicBezTo>
                      <a:pt x="61992" y="54443"/>
                      <a:pt x="55534" y="42819"/>
                      <a:pt x="45202" y="32487"/>
                    </a:cubicBezTo>
                    <a:cubicBezTo>
                      <a:pt x="24538" y="10532"/>
                      <a:pt x="0" y="5366"/>
                      <a:pt x="0" y="1491"/>
                    </a:cubicBezTo>
                    <a:cubicBezTo>
                      <a:pt x="0" y="200"/>
                      <a:pt x="6457" y="-1092"/>
                      <a:pt x="18081" y="1491"/>
                    </a:cubicBezTo>
                    <a:cubicBezTo>
                      <a:pt x="28413" y="4074"/>
                      <a:pt x="42619" y="11823"/>
                      <a:pt x="54243" y="23447"/>
                    </a:cubicBezTo>
                    <a:cubicBezTo>
                      <a:pt x="65867" y="35070"/>
                      <a:pt x="73616" y="50568"/>
                      <a:pt x="73616" y="62192"/>
                    </a:cubicBezTo>
                    <a:cubicBezTo>
                      <a:pt x="73616" y="75107"/>
                      <a:pt x="67158" y="80273"/>
                      <a:pt x="65867" y="78981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5" name="任意多边形: 形状 74" descr="fbc1da30-296f-4264-946a-b38800b1336e"/>
              <p:cNvSpPr/>
              <p:nvPr/>
            </p:nvSpPr>
            <p:spPr>
              <a:xfrm>
                <a:off x="10442452" y="2720198"/>
                <a:ext cx="148604" cy="65447"/>
              </a:xfrm>
              <a:custGeom>
                <a:avLst/>
                <a:gdLst>
                  <a:gd name="connsiteX0" fmla="*/ 134316 w 134315"/>
                  <a:gd name="connsiteY0" fmla="*/ 44100 h 59154"/>
                  <a:gd name="connsiteX1" fmla="*/ 131733 w 134315"/>
                  <a:gd name="connsiteY1" fmla="*/ 50557 h 59154"/>
                  <a:gd name="connsiteX2" fmla="*/ 116235 w 134315"/>
                  <a:gd name="connsiteY2" fmla="*/ 58306 h 59154"/>
                  <a:gd name="connsiteX3" fmla="*/ 90405 w 134315"/>
                  <a:gd name="connsiteY3" fmla="*/ 57014 h 59154"/>
                  <a:gd name="connsiteX4" fmla="*/ 60700 w 134315"/>
                  <a:gd name="connsiteY4" fmla="*/ 47974 h 59154"/>
                  <a:gd name="connsiteX5" fmla="*/ 14207 w 134315"/>
                  <a:gd name="connsiteY5" fmla="*/ 18270 h 59154"/>
                  <a:gd name="connsiteX6" fmla="*/ 0 w 134315"/>
                  <a:gd name="connsiteY6" fmla="*/ 189 h 59154"/>
                  <a:gd name="connsiteX7" fmla="*/ 64575 w 134315"/>
                  <a:gd name="connsiteY7" fmla="*/ 37642 h 59154"/>
                  <a:gd name="connsiteX8" fmla="*/ 113652 w 134315"/>
                  <a:gd name="connsiteY8" fmla="*/ 50557 h 59154"/>
                  <a:gd name="connsiteX9" fmla="*/ 134316 w 134315"/>
                  <a:gd name="connsiteY9" fmla="*/ 44100 h 59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4315" h="59154">
                    <a:moveTo>
                      <a:pt x="134316" y="44100"/>
                    </a:moveTo>
                    <a:cubicBezTo>
                      <a:pt x="134316" y="44100"/>
                      <a:pt x="134316" y="46683"/>
                      <a:pt x="131733" y="50557"/>
                    </a:cubicBezTo>
                    <a:cubicBezTo>
                      <a:pt x="129150" y="53140"/>
                      <a:pt x="122692" y="57014"/>
                      <a:pt x="116235" y="58306"/>
                    </a:cubicBezTo>
                    <a:cubicBezTo>
                      <a:pt x="108486" y="59598"/>
                      <a:pt x="99445" y="59598"/>
                      <a:pt x="90405" y="57014"/>
                    </a:cubicBezTo>
                    <a:cubicBezTo>
                      <a:pt x="81364" y="54432"/>
                      <a:pt x="71032" y="51849"/>
                      <a:pt x="60700" y="47974"/>
                    </a:cubicBezTo>
                    <a:cubicBezTo>
                      <a:pt x="40037" y="38934"/>
                      <a:pt x="24538" y="27310"/>
                      <a:pt x="14207" y="18270"/>
                    </a:cubicBezTo>
                    <a:cubicBezTo>
                      <a:pt x="3874" y="7938"/>
                      <a:pt x="0" y="189"/>
                      <a:pt x="0" y="189"/>
                    </a:cubicBezTo>
                    <a:cubicBezTo>
                      <a:pt x="2583" y="-2394"/>
                      <a:pt x="27122" y="22144"/>
                      <a:pt x="64575" y="37642"/>
                    </a:cubicBezTo>
                    <a:cubicBezTo>
                      <a:pt x="83947" y="45391"/>
                      <a:pt x="100737" y="50557"/>
                      <a:pt x="113652" y="50557"/>
                    </a:cubicBezTo>
                    <a:cubicBezTo>
                      <a:pt x="127858" y="49266"/>
                      <a:pt x="133024" y="42808"/>
                      <a:pt x="134316" y="44100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6" name="任意多边形: 形状 75" descr="0f69819d-df1d-485f-92d1-a8b0b44d1180"/>
              <p:cNvSpPr/>
              <p:nvPr/>
            </p:nvSpPr>
            <p:spPr>
              <a:xfrm>
                <a:off x="10494833" y="2718337"/>
                <a:ext cx="56322" cy="33413"/>
              </a:xfrm>
              <a:custGeom>
                <a:avLst/>
                <a:gdLst>
                  <a:gd name="connsiteX0" fmla="*/ 50809 w 50906"/>
                  <a:gd name="connsiteY0" fmla="*/ 28991 h 30200"/>
                  <a:gd name="connsiteX1" fmla="*/ 21104 w 50906"/>
                  <a:gd name="connsiteY1" fmla="*/ 22534 h 30200"/>
                  <a:gd name="connsiteX2" fmla="*/ 440 w 50906"/>
                  <a:gd name="connsiteY2" fmla="*/ 578 h 30200"/>
                  <a:gd name="connsiteX3" fmla="*/ 27561 w 50906"/>
                  <a:gd name="connsiteY3" fmla="*/ 12202 h 30200"/>
                  <a:gd name="connsiteX4" fmla="*/ 50809 w 50906"/>
                  <a:gd name="connsiteY4" fmla="*/ 28991 h 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906" h="30200">
                    <a:moveTo>
                      <a:pt x="50809" y="28991"/>
                    </a:moveTo>
                    <a:cubicBezTo>
                      <a:pt x="49517" y="31574"/>
                      <a:pt x="35310" y="30283"/>
                      <a:pt x="21104" y="22534"/>
                    </a:cubicBezTo>
                    <a:cubicBezTo>
                      <a:pt x="6897" y="13493"/>
                      <a:pt x="-2143" y="3162"/>
                      <a:pt x="440" y="578"/>
                    </a:cubicBezTo>
                    <a:cubicBezTo>
                      <a:pt x="3023" y="-2005"/>
                      <a:pt x="14646" y="4453"/>
                      <a:pt x="27561" y="12202"/>
                    </a:cubicBezTo>
                    <a:cubicBezTo>
                      <a:pt x="40476" y="19951"/>
                      <a:pt x="52100" y="26408"/>
                      <a:pt x="50809" y="28991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9" name="任意多边形: 形状 98" descr="a7f05ef9-6654-4d01-9cea-d53b12ed2a95"/>
              <p:cNvSpPr/>
              <p:nvPr/>
            </p:nvSpPr>
            <p:spPr>
              <a:xfrm>
                <a:off x="9037850" y="4623691"/>
                <a:ext cx="1223754" cy="2234309"/>
              </a:xfrm>
              <a:custGeom>
                <a:avLst/>
                <a:gdLst>
                  <a:gd name="connsiteX0" fmla="*/ 0 w 1236792"/>
                  <a:gd name="connsiteY0" fmla="*/ 0 h 2234309"/>
                  <a:gd name="connsiteX1" fmla="*/ 925127 w 1236792"/>
                  <a:gd name="connsiteY1" fmla="*/ 885742 h 2234309"/>
                  <a:gd name="connsiteX2" fmla="*/ 1233819 w 1236792"/>
                  <a:gd name="connsiteY2" fmla="*/ 2094203 h 2234309"/>
                  <a:gd name="connsiteX3" fmla="*/ 1236792 w 1236792"/>
                  <a:gd name="connsiteY3" fmla="*/ 2234309 h 2234309"/>
                  <a:gd name="connsiteX4" fmla="*/ 1236792 w 1236792"/>
                  <a:gd name="connsiteY4" fmla="*/ 2234309 h 2234309"/>
                  <a:gd name="connsiteX5" fmla="*/ 1130241 w 1236792"/>
                  <a:gd name="connsiteY5" fmla="*/ 2325749 h 2325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6792" h="2234309">
                    <a:moveTo>
                      <a:pt x="0" y="0"/>
                    </a:moveTo>
                    <a:cubicBezTo>
                      <a:pt x="0" y="0"/>
                      <a:pt x="525967" y="152714"/>
                      <a:pt x="925127" y="885742"/>
                    </a:cubicBezTo>
                    <a:cubicBezTo>
                      <a:pt x="925127" y="885742"/>
                      <a:pt x="1199098" y="1387897"/>
                      <a:pt x="1233819" y="2094203"/>
                    </a:cubicBezTo>
                    <a:lnTo>
                      <a:pt x="1236792" y="2234309"/>
                    </a:lnTo>
                  </a:path>
                </a:pathLst>
              </a:custGeom>
              <a:noFill/>
              <a:ln w="25400" cap="rnd">
                <a:solidFill>
                  <a:schemeClr val="tx1">
                    <a:alpha val="99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" name="任意多边形: 形状 15" descr="3011247b-cd7a-481d-b9e8-7ba3c3ba53a1"/>
              <p:cNvSpPr/>
              <p:nvPr/>
            </p:nvSpPr>
            <p:spPr>
              <a:xfrm rot="1178909" flipH="1">
                <a:off x="11322882" y="1379186"/>
                <a:ext cx="356843" cy="423343"/>
              </a:xfrm>
              <a:custGeom>
                <a:avLst/>
                <a:gdLst>
                  <a:gd name="connsiteX0" fmla="*/ 205740 w 209550"/>
                  <a:gd name="connsiteY0" fmla="*/ 248603 h 248602"/>
                  <a:gd name="connsiteX1" fmla="*/ 105727 w 209550"/>
                  <a:gd name="connsiteY1" fmla="*/ 184785 h 248602"/>
                  <a:gd name="connsiteX2" fmla="*/ 53340 w 209550"/>
                  <a:gd name="connsiteY2" fmla="*/ 211455 h 248602"/>
                  <a:gd name="connsiteX3" fmla="*/ 0 w 209550"/>
                  <a:gd name="connsiteY3" fmla="*/ 237172 h 248602"/>
                  <a:gd name="connsiteX4" fmla="*/ 24765 w 209550"/>
                  <a:gd name="connsiteY4" fmla="*/ 0 h 248602"/>
                  <a:gd name="connsiteX5" fmla="*/ 209550 w 209550"/>
                  <a:gd name="connsiteY5" fmla="*/ 10477 h 248602"/>
                  <a:gd name="connsiteX6" fmla="*/ 205740 w 209550"/>
                  <a:gd name="connsiteY6" fmla="*/ 248603 h 248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9550" h="248602">
                    <a:moveTo>
                      <a:pt x="205740" y="248603"/>
                    </a:moveTo>
                    <a:cubicBezTo>
                      <a:pt x="171450" y="228600"/>
                      <a:pt x="138113" y="206692"/>
                      <a:pt x="105727" y="184785"/>
                    </a:cubicBezTo>
                    <a:lnTo>
                      <a:pt x="53340" y="211455"/>
                    </a:lnTo>
                    <a:cubicBezTo>
                      <a:pt x="35242" y="220028"/>
                      <a:pt x="18097" y="228600"/>
                      <a:pt x="0" y="237172"/>
                    </a:cubicBezTo>
                    <a:lnTo>
                      <a:pt x="24765" y="0"/>
                    </a:lnTo>
                    <a:cubicBezTo>
                      <a:pt x="85725" y="6667"/>
                      <a:pt x="147638" y="9525"/>
                      <a:pt x="209550" y="10477"/>
                    </a:cubicBezTo>
                    <a:lnTo>
                      <a:pt x="205740" y="248603"/>
                    </a:lnTo>
                    <a:close/>
                  </a:path>
                </a:pathLst>
              </a:custGeom>
              <a:solidFill>
                <a:srgbClr val="F8F8F8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" name="任意多边形: 形状 16" descr="d2268710-6b0a-46c4-af61-61b4ad54be97"/>
              <p:cNvSpPr/>
              <p:nvPr/>
            </p:nvSpPr>
            <p:spPr>
              <a:xfrm rot="1178909" flipH="1">
                <a:off x="10799619" y="1182004"/>
                <a:ext cx="364952" cy="431453"/>
              </a:xfrm>
              <a:custGeom>
                <a:avLst/>
                <a:gdLst>
                  <a:gd name="connsiteX0" fmla="*/ 214313 w 214312"/>
                  <a:gd name="connsiteY0" fmla="*/ 236220 h 253364"/>
                  <a:gd name="connsiteX1" fmla="*/ 106680 w 214312"/>
                  <a:gd name="connsiteY1" fmla="*/ 186690 h 253364"/>
                  <a:gd name="connsiteX2" fmla="*/ 9525 w 214312"/>
                  <a:gd name="connsiteY2" fmla="*/ 253365 h 253364"/>
                  <a:gd name="connsiteX3" fmla="*/ 0 w 214312"/>
                  <a:gd name="connsiteY3" fmla="*/ 15240 h 253364"/>
                  <a:gd name="connsiteX4" fmla="*/ 92392 w 214312"/>
                  <a:gd name="connsiteY4" fmla="*/ 9525 h 253364"/>
                  <a:gd name="connsiteX5" fmla="*/ 184785 w 214312"/>
                  <a:gd name="connsiteY5" fmla="*/ 0 h 253364"/>
                  <a:gd name="connsiteX6" fmla="*/ 214313 w 214312"/>
                  <a:gd name="connsiteY6" fmla="*/ 236220 h 253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4312" h="253364">
                    <a:moveTo>
                      <a:pt x="214313" y="236220"/>
                    </a:moveTo>
                    <a:cubicBezTo>
                      <a:pt x="178117" y="220980"/>
                      <a:pt x="141923" y="203835"/>
                      <a:pt x="106680" y="186690"/>
                    </a:cubicBezTo>
                    <a:cubicBezTo>
                      <a:pt x="75248" y="209550"/>
                      <a:pt x="42863" y="231458"/>
                      <a:pt x="9525" y="253365"/>
                    </a:cubicBezTo>
                    <a:lnTo>
                      <a:pt x="0" y="15240"/>
                    </a:lnTo>
                    <a:cubicBezTo>
                      <a:pt x="30480" y="14288"/>
                      <a:pt x="61913" y="11430"/>
                      <a:pt x="92392" y="9525"/>
                    </a:cubicBezTo>
                    <a:cubicBezTo>
                      <a:pt x="122873" y="6667"/>
                      <a:pt x="154305" y="3810"/>
                      <a:pt x="184785" y="0"/>
                    </a:cubicBezTo>
                    <a:lnTo>
                      <a:pt x="214313" y="236220"/>
                    </a:lnTo>
                    <a:close/>
                  </a:path>
                </a:pathLst>
              </a:custGeom>
              <a:solidFill>
                <a:srgbClr val="0EDF8D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8" name="任意多边形: 形状 17" descr="2f12566e-167d-4879-a32a-7b47d4c5e0a1"/>
              <p:cNvSpPr/>
              <p:nvPr/>
            </p:nvSpPr>
            <p:spPr>
              <a:xfrm rot="1178909" flipH="1">
                <a:off x="10305055" y="913310"/>
                <a:ext cx="411991" cy="467137"/>
              </a:xfrm>
              <a:custGeom>
                <a:avLst/>
                <a:gdLst>
                  <a:gd name="connsiteX0" fmla="*/ 241935 w 241935"/>
                  <a:gd name="connsiteY0" fmla="*/ 230505 h 274319"/>
                  <a:gd name="connsiteX1" fmla="*/ 128587 w 241935"/>
                  <a:gd name="connsiteY1" fmla="*/ 195263 h 274319"/>
                  <a:gd name="connsiteX2" fmla="*/ 40958 w 241935"/>
                  <a:gd name="connsiteY2" fmla="*/ 274320 h 274319"/>
                  <a:gd name="connsiteX3" fmla="*/ 0 w 241935"/>
                  <a:gd name="connsiteY3" fmla="*/ 40005 h 274319"/>
                  <a:gd name="connsiteX4" fmla="*/ 91440 w 241935"/>
                  <a:gd name="connsiteY4" fmla="*/ 21907 h 274319"/>
                  <a:gd name="connsiteX5" fmla="*/ 181927 w 241935"/>
                  <a:gd name="connsiteY5" fmla="*/ 0 h 274319"/>
                  <a:gd name="connsiteX6" fmla="*/ 241935 w 241935"/>
                  <a:gd name="connsiteY6" fmla="*/ 230505 h 274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1935" h="274319">
                    <a:moveTo>
                      <a:pt x="241935" y="230505"/>
                    </a:moveTo>
                    <a:cubicBezTo>
                      <a:pt x="203835" y="220027"/>
                      <a:pt x="165735" y="207645"/>
                      <a:pt x="128587" y="195263"/>
                    </a:cubicBezTo>
                    <a:cubicBezTo>
                      <a:pt x="100012" y="221932"/>
                      <a:pt x="71437" y="248602"/>
                      <a:pt x="40958" y="274320"/>
                    </a:cubicBezTo>
                    <a:lnTo>
                      <a:pt x="0" y="40005"/>
                    </a:lnTo>
                    <a:cubicBezTo>
                      <a:pt x="30480" y="35242"/>
                      <a:pt x="60960" y="28575"/>
                      <a:pt x="91440" y="21907"/>
                    </a:cubicBezTo>
                    <a:cubicBezTo>
                      <a:pt x="121920" y="15240"/>
                      <a:pt x="152400" y="8573"/>
                      <a:pt x="181927" y="0"/>
                    </a:cubicBezTo>
                    <a:lnTo>
                      <a:pt x="241935" y="230505"/>
                    </a:lnTo>
                    <a:close/>
                  </a:path>
                </a:pathLst>
              </a:custGeom>
              <a:solidFill>
                <a:srgbClr val="FF9000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9" name="任意多边形: 形状 18" descr="3e980d30-54b5-4e94-bc49-8cc1b5b6900a"/>
              <p:cNvSpPr/>
              <p:nvPr/>
            </p:nvSpPr>
            <p:spPr>
              <a:xfrm rot="1178909" flipH="1">
                <a:off x="9849277" y="588918"/>
                <a:ext cx="447675" cy="491468"/>
              </a:xfrm>
              <a:custGeom>
                <a:avLst/>
                <a:gdLst>
                  <a:gd name="connsiteX0" fmla="*/ 262890 w 262890"/>
                  <a:gd name="connsiteY0" fmla="*/ 221933 h 288607"/>
                  <a:gd name="connsiteX1" fmla="*/ 146685 w 262890"/>
                  <a:gd name="connsiteY1" fmla="*/ 200025 h 288607"/>
                  <a:gd name="connsiteX2" fmla="*/ 69532 w 262890"/>
                  <a:gd name="connsiteY2" fmla="*/ 288608 h 288607"/>
                  <a:gd name="connsiteX3" fmla="*/ 0 w 262890"/>
                  <a:gd name="connsiteY3" fmla="*/ 60960 h 288607"/>
                  <a:gd name="connsiteX4" fmla="*/ 177165 w 262890"/>
                  <a:gd name="connsiteY4" fmla="*/ 0 h 288607"/>
                  <a:gd name="connsiteX5" fmla="*/ 262890 w 262890"/>
                  <a:gd name="connsiteY5" fmla="*/ 221933 h 288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2890" h="288607">
                    <a:moveTo>
                      <a:pt x="262890" y="221933"/>
                    </a:moveTo>
                    <a:cubicBezTo>
                      <a:pt x="223838" y="216218"/>
                      <a:pt x="184785" y="207645"/>
                      <a:pt x="146685" y="200025"/>
                    </a:cubicBezTo>
                    <a:cubicBezTo>
                      <a:pt x="121920" y="229552"/>
                      <a:pt x="96203" y="260033"/>
                      <a:pt x="69532" y="288608"/>
                    </a:cubicBezTo>
                    <a:lnTo>
                      <a:pt x="0" y="60960"/>
                    </a:lnTo>
                    <a:cubicBezTo>
                      <a:pt x="60007" y="42863"/>
                      <a:pt x="118110" y="21908"/>
                      <a:pt x="177165" y="0"/>
                    </a:cubicBezTo>
                    <a:lnTo>
                      <a:pt x="262890" y="221933"/>
                    </a:lnTo>
                    <a:close/>
                  </a:path>
                </a:pathLst>
              </a:custGeom>
              <a:solidFill>
                <a:srgbClr val="0EDF8D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0" name="任意多边形: 形状 19" descr="126ab8a9-21eb-4194-a032-c4466a5104e5"/>
              <p:cNvSpPr/>
              <p:nvPr/>
            </p:nvSpPr>
            <p:spPr>
              <a:xfrm rot="1178909" flipH="1">
                <a:off x="9437267" y="221670"/>
                <a:ext cx="475248" cy="509311"/>
              </a:xfrm>
              <a:custGeom>
                <a:avLst/>
                <a:gdLst>
                  <a:gd name="connsiteX0" fmla="*/ 279083 w 279082"/>
                  <a:gd name="connsiteY0" fmla="*/ 210502 h 299085"/>
                  <a:gd name="connsiteX1" fmla="*/ 160973 w 279082"/>
                  <a:gd name="connsiteY1" fmla="*/ 201930 h 299085"/>
                  <a:gd name="connsiteX2" fmla="*/ 95250 w 279082"/>
                  <a:gd name="connsiteY2" fmla="*/ 299085 h 299085"/>
                  <a:gd name="connsiteX3" fmla="*/ 0 w 279082"/>
                  <a:gd name="connsiteY3" fmla="*/ 80963 h 299085"/>
                  <a:gd name="connsiteX4" fmla="*/ 168593 w 279082"/>
                  <a:gd name="connsiteY4" fmla="*/ 0 h 299085"/>
                  <a:gd name="connsiteX5" fmla="*/ 279083 w 279082"/>
                  <a:gd name="connsiteY5" fmla="*/ 210502 h 299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79082" h="299085">
                    <a:moveTo>
                      <a:pt x="279083" y="210502"/>
                    </a:moveTo>
                    <a:cubicBezTo>
                      <a:pt x="240030" y="208598"/>
                      <a:pt x="200025" y="205740"/>
                      <a:pt x="160973" y="201930"/>
                    </a:cubicBezTo>
                    <a:cubicBezTo>
                      <a:pt x="140018" y="234315"/>
                      <a:pt x="118110" y="266700"/>
                      <a:pt x="95250" y="299085"/>
                    </a:cubicBezTo>
                    <a:lnTo>
                      <a:pt x="0" y="80963"/>
                    </a:lnTo>
                    <a:cubicBezTo>
                      <a:pt x="57150" y="56198"/>
                      <a:pt x="113348" y="28575"/>
                      <a:pt x="168593" y="0"/>
                    </a:cubicBezTo>
                    <a:lnTo>
                      <a:pt x="279083" y="210502"/>
                    </a:lnTo>
                    <a:close/>
                  </a:path>
                </a:pathLst>
              </a:custGeom>
              <a:solidFill>
                <a:srgbClr val="FFDE03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5" name="任意多边形: 形状 14" descr="231d293d-b01f-49cb-b08a-b61058a946ae"/>
              <p:cNvSpPr/>
              <p:nvPr/>
            </p:nvSpPr>
            <p:spPr>
              <a:xfrm rot="1558623">
                <a:off x="9310409" y="652261"/>
                <a:ext cx="2999469" cy="403801"/>
              </a:xfrm>
              <a:custGeom>
                <a:avLst/>
                <a:gdLst>
                  <a:gd name="connsiteX0" fmla="*/ 2572176 w 2572176"/>
                  <a:gd name="connsiteY0" fmla="*/ 132318 h 239755"/>
                  <a:gd name="connsiteX1" fmla="*/ 0 w 2572176"/>
                  <a:gd name="connsiteY1" fmla="*/ 0 h 239755"/>
                  <a:gd name="connsiteX2" fmla="*/ 0 w 2572176"/>
                  <a:gd name="connsiteY2" fmla="*/ 1452801 h 1692556"/>
                  <a:gd name="connsiteX3" fmla="*/ 1607677 w 2572176"/>
                  <a:gd name="connsiteY3" fmla="*/ 55153 h 1692556"/>
                  <a:gd name="connsiteX4" fmla="*/ 12768020 w 12768020"/>
                  <a:gd name="connsiteY4" fmla="*/ 1585119 h 1692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72176" h="239755" stroke="0" extrusionOk="0">
                    <a:moveTo>
                      <a:pt x="2572176" y="132318"/>
                    </a:moveTo>
                    <a:cubicBezTo>
                      <a:pt x="1723983" y="312774"/>
                      <a:pt x="777390" y="264080"/>
                      <a:pt x="0" y="0"/>
                    </a:cubicBezTo>
                  </a:path>
                  <a:path w="2572176" h="239755" fill="none">
                    <a:moveTo>
                      <a:pt x="2572176" y="132318"/>
                    </a:moveTo>
                    <a:cubicBezTo>
                      <a:pt x="1723983" y="312774"/>
                      <a:pt x="777390" y="264080"/>
                      <a:pt x="0" y="0"/>
                    </a:cubicBezTo>
                  </a:path>
                </a:pathLst>
              </a:custGeom>
              <a:ln w="25400">
                <a:solidFill>
                  <a:srgbClr val="C55FF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 descr="877fd07a-b649-4d3e-92a8-7d0991773a87"/>
          <p:cNvSpPr>
            <a:spLocks noGrp="1"/>
          </p:cNvSpPr>
          <p:nvPr>
            <p:ph type="ctrTitle" hasCustomPrompt="1"/>
          </p:nvPr>
        </p:nvSpPr>
        <p:spPr>
          <a:xfrm>
            <a:off x="660400" y="1133207"/>
            <a:ext cx="6248363" cy="2214211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pPr lvl="0"/>
            <a:r>
              <a:rPr lang="en-US"/>
              <a:t>Click to add title</a:t>
            </a:r>
            <a:endParaRPr lang="en-US"/>
          </a:p>
        </p:txBody>
      </p:sp>
      <p:sp>
        <p:nvSpPr>
          <p:cNvPr id="3" name="副标题 2" descr="4ecab426-b9c8-4c99-b316-2e0237dd4742"/>
          <p:cNvSpPr>
            <a:spLocks noGrp="1"/>
          </p:cNvSpPr>
          <p:nvPr>
            <p:ph type="subTitle" idx="1" hasCustomPrompt="1"/>
          </p:nvPr>
        </p:nvSpPr>
        <p:spPr>
          <a:xfrm>
            <a:off x="660401" y="3555832"/>
            <a:ext cx="5252254" cy="162038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/>
              <a:t>Click to add subtitle</a:t>
            </a:r>
            <a:endParaRPr lang="en-US"/>
          </a:p>
        </p:txBody>
      </p:sp>
      <p:sp>
        <p:nvSpPr>
          <p:cNvPr id="4" name="文本占位符 3" descr="55a90f38-e16b-4277-848f-268b90d88e6c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" y="5585460"/>
            <a:ext cx="3657600" cy="274320"/>
          </a:xfrm>
        </p:spPr>
        <p:txBody>
          <a:bodyPr anchor="ctr"/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Presenter name</a:t>
            </a:r>
            <a:endParaRPr lang="en-US"/>
          </a:p>
        </p:txBody>
      </p:sp>
      <p:sp>
        <p:nvSpPr>
          <p:cNvPr id="5" name="文本占位符 4" descr="8fa07cf9-4544-4593-9bb0-53ef267a1b5e"/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5859780"/>
            <a:ext cx="3657600" cy="274320"/>
          </a:xfrm>
        </p:spPr>
        <p:txBody>
          <a:bodyPr anchor="ctr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c5a48dca-3118-4b30-89d5-57c457009ac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title</a:t>
            </a:r>
            <a:endParaRPr lang="en-US"/>
          </a:p>
        </p:txBody>
      </p:sp>
      <p:sp>
        <p:nvSpPr>
          <p:cNvPr id="3" name="内容占位符 2" descr="f9fa5519-8c4e-4f95-9a5c-b28a40301ef4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日期占位符 3" descr="5020161e-2b5f-4ca9-adb9-7de3fc9e57b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页脚占位符 4" descr="043dc049-5f3f-46fb-9978-262d310484e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 descr="2b8958cf-6110-4edb-b408-959528f868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Agenda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a42f8edb-f1dd-4f61-830a-dd958275974c"/>
          <p:cNvSpPr>
            <a:spLocks noGrp="1"/>
          </p:cNvSpPr>
          <p:nvPr>
            <p:ph type="title" hasCustomPrompt="1"/>
          </p:nvPr>
        </p:nvSpPr>
        <p:spPr>
          <a:xfrm>
            <a:off x="660400" y="1500187"/>
            <a:ext cx="2836562" cy="915667"/>
          </a:xfrm>
        </p:spPr>
        <p:txBody>
          <a:bodyPr anchor="t">
            <a:normAutofit/>
          </a:bodyPr>
          <a:lstStyle>
            <a:lvl1pPr algn="r">
              <a:defRPr sz="2800"/>
            </a:lvl1pPr>
          </a:lstStyle>
          <a:p>
            <a:pPr lvl="0"/>
            <a:r>
              <a:rPr lang="en-US"/>
              <a:t>Agenda</a:t>
            </a:r>
            <a:endParaRPr lang="en-US"/>
          </a:p>
        </p:txBody>
      </p:sp>
      <p:sp>
        <p:nvSpPr>
          <p:cNvPr id="3" name="内容占位符 2" descr="73c77455-9198-4813-9dbe-1c786252e36b"/>
          <p:cNvSpPr>
            <a:spLocks noGrp="1"/>
          </p:cNvSpPr>
          <p:nvPr>
            <p:ph sz="quarter" idx="1" hasCustomPrompt="1"/>
          </p:nvPr>
        </p:nvSpPr>
        <p:spPr>
          <a:xfrm>
            <a:off x="3745078" y="1500188"/>
            <a:ext cx="7773821" cy="4633912"/>
          </a:xfrm>
        </p:spPr>
        <p:txBody>
          <a:bodyPr/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/>
            </a:lvl1pPr>
            <a:lvl2pPr marL="800100" indent="-342900">
              <a:lnSpc>
                <a:spcPct val="100000"/>
              </a:lnSpc>
              <a:buFont typeface="+mj-ea"/>
              <a:buAutoNum type="circleNumDbPlain"/>
              <a:defRPr/>
            </a:lvl2pPr>
            <a:lvl3pPr marL="1257300" indent="-342900">
              <a:lnSpc>
                <a:spcPct val="100000"/>
              </a:lnSpc>
              <a:buFont typeface="+mj-lt"/>
              <a:buAutoNum type="alphaLcParenR"/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日期占位符 3" descr="08e5545e-4d3c-4284-a5eb-4948ce46467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页脚占位符 4" descr="cae1c084-2dd2-4cc1-9b47-b52fda9cdc7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 descr="e8a4aaee-5551-4414-9f8b-28eef779f4bb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  <p:cxnSp>
        <p:nvCxnSpPr>
          <p:cNvPr id="7" name="直接连接符 6" descr="0120eb6c-b986-4332-ba89-b1671fbc382c"/>
          <p:cNvCxnSpPr/>
          <p:nvPr/>
        </p:nvCxnSpPr>
        <p:spPr>
          <a:xfrm flipH="1">
            <a:off x="3621019" y="1500188"/>
            <a:ext cx="0" cy="4633913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任意多边形: 形状 7" descr="a80ac4f0-c5a1-4375-8d14-3bc670e15ce2"/>
          <p:cNvSpPr>
            <a:spLocks noChangeAspect="1"/>
          </p:cNvSpPr>
          <p:nvPr/>
        </p:nvSpPr>
        <p:spPr bwMode="auto">
          <a:xfrm>
            <a:off x="2626456" y="5219207"/>
            <a:ext cx="870506" cy="915667"/>
          </a:xfrm>
          <a:custGeom>
            <a:avLst/>
            <a:gdLst>
              <a:gd name="T0" fmla="*/ 3353 w 5127"/>
              <a:gd name="T1" fmla="*/ 1728 h 5401"/>
              <a:gd name="T2" fmla="*/ 2183 w 5127"/>
              <a:gd name="T3" fmla="*/ 1608 h 5401"/>
              <a:gd name="T4" fmla="*/ 3353 w 5127"/>
              <a:gd name="T5" fmla="*/ 1488 h 5401"/>
              <a:gd name="T6" fmla="*/ 3103 w 5127"/>
              <a:gd name="T7" fmla="*/ 2231 h 5401"/>
              <a:gd name="T8" fmla="*/ 3103 w 5127"/>
              <a:gd name="T9" fmla="*/ 1991 h 5401"/>
              <a:gd name="T10" fmla="*/ 2432 w 5127"/>
              <a:gd name="T11" fmla="*/ 2111 h 5401"/>
              <a:gd name="T12" fmla="*/ 3103 w 5127"/>
              <a:gd name="T13" fmla="*/ 2231 h 5401"/>
              <a:gd name="T14" fmla="*/ 3353 w 5127"/>
              <a:gd name="T15" fmla="*/ 2648 h 5401"/>
              <a:gd name="T16" fmla="*/ 2183 w 5127"/>
              <a:gd name="T17" fmla="*/ 2768 h 5401"/>
              <a:gd name="T18" fmla="*/ 3353 w 5127"/>
              <a:gd name="T19" fmla="*/ 2888 h 5401"/>
              <a:gd name="T20" fmla="*/ 2552 w 5127"/>
              <a:gd name="T21" fmla="*/ 3151 h 5401"/>
              <a:gd name="T22" fmla="*/ 2552 w 5127"/>
              <a:gd name="T23" fmla="*/ 3391 h 5401"/>
              <a:gd name="T24" fmla="*/ 3223 w 5127"/>
              <a:gd name="T25" fmla="*/ 3271 h 5401"/>
              <a:gd name="T26" fmla="*/ 2552 w 5127"/>
              <a:gd name="T27" fmla="*/ 3151 h 5401"/>
              <a:gd name="T28" fmla="*/ 4448 w 5127"/>
              <a:gd name="T29" fmla="*/ 1442 h 5401"/>
              <a:gd name="T30" fmla="*/ 4688 w 5127"/>
              <a:gd name="T31" fmla="*/ 1442 h 5401"/>
              <a:gd name="T32" fmla="*/ 3988 w 5127"/>
              <a:gd name="T33" fmla="*/ 0 h 5401"/>
              <a:gd name="T34" fmla="*/ 0 w 5127"/>
              <a:gd name="T35" fmla="*/ 604 h 5401"/>
              <a:gd name="T36" fmla="*/ 120 w 5127"/>
              <a:gd name="T37" fmla="*/ 1792 h 5401"/>
              <a:gd name="T38" fmla="*/ 686 w 5127"/>
              <a:gd name="T39" fmla="*/ 1672 h 5401"/>
              <a:gd name="T40" fmla="*/ 240 w 5127"/>
              <a:gd name="T41" fmla="*/ 1552 h 5401"/>
              <a:gd name="T42" fmla="*/ 604 w 5127"/>
              <a:gd name="T43" fmla="*/ 240 h 5401"/>
              <a:gd name="T44" fmla="*/ 968 w 5127"/>
              <a:gd name="T45" fmla="*/ 4179 h 5401"/>
              <a:gd name="T46" fmla="*/ 3904 w 5127"/>
              <a:gd name="T47" fmla="*/ 4879 h 5401"/>
              <a:gd name="T48" fmla="*/ 3904 w 5127"/>
              <a:gd name="T49" fmla="*/ 4639 h 5401"/>
              <a:gd name="T50" fmla="*/ 1208 w 5127"/>
              <a:gd name="T51" fmla="*/ 4179 h 5401"/>
              <a:gd name="T52" fmla="*/ 1086 w 5127"/>
              <a:gd name="T53" fmla="*/ 240 h 5401"/>
              <a:gd name="T54" fmla="*/ 4448 w 5127"/>
              <a:gd name="T55" fmla="*/ 700 h 5401"/>
              <a:gd name="T56" fmla="*/ 4568 w 5127"/>
              <a:gd name="T57" fmla="*/ 2000 h 5401"/>
              <a:gd name="T58" fmla="*/ 4568 w 5127"/>
              <a:gd name="T59" fmla="*/ 2240 h 5401"/>
              <a:gd name="T60" fmla="*/ 4887 w 5127"/>
              <a:gd name="T61" fmla="*/ 2340 h 5401"/>
              <a:gd name="T62" fmla="*/ 5007 w 5127"/>
              <a:gd name="T63" fmla="*/ 3838 h 5401"/>
              <a:gd name="T64" fmla="*/ 5127 w 5127"/>
              <a:gd name="T65" fmla="*/ 2340 h 5401"/>
              <a:gd name="T66" fmla="*/ 4568 w 5127"/>
              <a:gd name="T67" fmla="*/ 5139 h 5401"/>
              <a:gd name="T68" fmla="*/ 4448 w 5127"/>
              <a:gd name="T69" fmla="*/ 5281 h 5401"/>
              <a:gd name="T70" fmla="*/ 4688 w 5127"/>
              <a:gd name="T71" fmla="*/ 5281 h 5401"/>
              <a:gd name="T72" fmla="*/ 4568 w 5127"/>
              <a:gd name="T73" fmla="*/ 5139 h 5401"/>
              <a:gd name="T74" fmla="*/ 4448 w 5127"/>
              <a:gd name="T75" fmla="*/ 2559 h 5401"/>
              <a:gd name="T76" fmla="*/ 4568 w 5127"/>
              <a:gd name="T77" fmla="*/ 4974 h 5401"/>
              <a:gd name="T78" fmla="*/ 4688 w 5127"/>
              <a:gd name="T79" fmla="*/ 2559 h 5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127" h="5401">
                <a:moveTo>
                  <a:pt x="3473" y="1608"/>
                </a:moveTo>
                <a:cubicBezTo>
                  <a:pt x="3473" y="1674"/>
                  <a:pt x="3419" y="1728"/>
                  <a:pt x="3353" y="1728"/>
                </a:cubicBezTo>
                <a:lnTo>
                  <a:pt x="2303" y="1728"/>
                </a:lnTo>
                <a:cubicBezTo>
                  <a:pt x="2236" y="1728"/>
                  <a:pt x="2183" y="1674"/>
                  <a:pt x="2183" y="1608"/>
                </a:cubicBezTo>
                <a:cubicBezTo>
                  <a:pt x="2183" y="1542"/>
                  <a:pt x="2236" y="1488"/>
                  <a:pt x="2303" y="1488"/>
                </a:cubicBezTo>
                <a:lnTo>
                  <a:pt x="3353" y="1488"/>
                </a:lnTo>
                <a:cubicBezTo>
                  <a:pt x="3419" y="1488"/>
                  <a:pt x="3473" y="1542"/>
                  <a:pt x="3473" y="1608"/>
                </a:cubicBezTo>
                <a:close/>
                <a:moveTo>
                  <a:pt x="3103" y="2231"/>
                </a:moveTo>
                <a:cubicBezTo>
                  <a:pt x="3170" y="2231"/>
                  <a:pt x="3223" y="2178"/>
                  <a:pt x="3223" y="2111"/>
                </a:cubicBezTo>
                <a:cubicBezTo>
                  <a:pt x="3223" y="2045"/>
                  <a:pt x="3170" y="1991"/>
                  <a:pt x="3103" y="1991"/>
                </a:cubicBezTo>
                <a:lnTo>
                  <a:pt x="2552" y="1991"/>
                </a:lnTo>
                <a:cubicBezTo>
                  <a:pt x="2486" y="1991"/>
                  <a:pt x="2432" y="2045"/>
                  <a:pt x="2432" y="2111"/>
                </a:cubicBezTo>
                <a:cubicBezTo>
                  <a:pt x="2432" y="2178"/>
                  <a:pt x="2486" y="2231"/>
                  <a:pt x="2552" y="2231"/>
                </a:cubicBezTo>
                <a:lnTo>
                  <a:pt x="3103" y="2231"/>
                </a:lnTo>
                <a:close/>
                <a:moveTo>
                  <a:pt x="3473" y="2768"/>
                </a:moveTo>
                <a:cubicBezTo>
                  <a:pt x="3473" y="2701"/>
                  <a:pt x="3419" y="2648"/>
                  <a:pt x="3353" y="2648"/>
                </a:cubicBezTo>
                <a:lnTo>
                  <a:pt x="2303" y="2648"/>
                </a:lnTo>
                <a:cubicBezTo>
                  <a:pt x="2236" y="2648"/>
                  <a:pt x="2183" y="2701"/>
                  <a:pt x="2183" y="2768"/>
                </a:cubicBezTo>
                <a:cubicBezTo>
                  <a:pt x="2183" y="2834"/>
                  <a:pt x="2236" y="2888"/>
                  <a:pt x="2303" y="2888"/>
                </a:cubicBezTo>
                <a:lnTo>
                  <a:pt x="3353" y="2888"/>
                </a:lnTo>
                <a:cubicBezTo>
                  <a:pt x="3419" y="2888"/>
                  <a:pt x="3473" y="2834"/>
                  <a:pt x="3473" y="2768"/>
                </a:cubicBezTo>
                <a:close/>
                <a:moveTo>
                  <a:pt x="2552" y="3151"/>
                </a:moveTo>
                <a:cubicBezTo>
                  <a:pt x="2486" y="3151"/>
                  <a:pt x="2432" y="3205"/>
                  <a:pt x="2432" y="3271"/>
                </a:cubicBezTo>
                <a:cubicBezTo>
                  <a:pt x="2432" y="3338"/>
                  <a:pt x="2486" y="3391"/>
                  <a:pt x="2552" y="3391"/>
                </a:cubicBezTo>
                <a:lnTo>
                  <a:pt x="3103" y="3391"/>
                </a:lnTo>
                <a:cubicBezTo>
                  <a:pt x="3170" y="3391"/>
                  <a:pt x="3223" y="3338"/>
                  <a:pt x="3223" y="3271"/>
                </a:cubicBezTo>
                <a:cubicBezTo>
                  <a:pt x="3223" y="3205"/>
                  <a:pt x="3170" y="3151"/>
                  <a:pt x="3103" y="3151"/>
                </a:cubicBezTo>
                <a:lnTo>
                  <a:pt x="2552" y="3151"/>
                </a:lnTo>
                <a:close/>
                <a:moveTo>
                  <a:pt x="4448" y="700"/>
                </a:moveTo>
                <a:lnTo>
                  <a:pt x="4448" y="1442"/>
                </a:lnTo>
                <a:cubicBezTo>
                  <a:pt x="4448" y="1509"/>
                  <a:pt x="4501" y="1562"/>
                  <a:pt x="4568" y="1562"/>
                </a:cubicBezTo>
                <a:cubicBezTo>
                  <a:pt x="4634" y="1562"/>
                  <a:pt x="4688" y="1509"/>
                  <a:pt x="4688" y="1442"/>
                </a:cubicBezTo>
                <a:lnTo>
                  <a:pt x="4688" y="700"/>
                </a:lnTo>
                <a:cubicBezTo>
                  <a:pt x="4688" y="314"/>
                  <a:pt x="4374" y="0"/>
                  <a:pt x="3988" y="0"/>
                </a:cubicBezTo>
                <a:lnTo>
                  <a:pt x="604" y="0"/>
                </a:lnTo>
                <a:cubicBezTo>
                  <a:pt x="271" y="0"/>
                  <a:pt x="0" y="271"/>
                  <a:pt x="0" y="604"/>
                </a:cubicBezTo>
                <a:lnTo>
                  <a:pt x="0" y="1672"/>
                </a:lnTo>
                <a:cubicBezTo>
                  <a:pt x="0" y="1738"/>
                  <a:pt x="53" y="1792"/>
                  <a:pt x="120" y="1792"/>
                </a:cubicBezTo>
                <a:lnTo>
                  <a:pt x="566" y="1792"/>
                </a:lnTo>
                <a:cubicBezTo>
                  <a:pt x="632" y="1792"/>
                  <a:pt x="686" y="1738"/>
                  <a:pt x="686" y="1672"/>
                </a:cubicBezTo>
                <a:cubicBezTo>
                  <a:pt x="686" y="1606"/>
                  <a:pt x="632" y="1552"/>
                  <a:pt x="566" y="1552"/>
                </a:cubicBezTo>
                <a:lnTo>
                  <a:pt x="240" y="1552"/>
                </a:lnTo>
                <a:lnTo>
                  <a:pt x="240" y="604"/>
                </a:lnTo>
                <a:cubicBezTo>
                  <a:pt x="240" y="403"/>
                  <a:pt x="403" y="240"/>
                  <a:pt x="604" y="240"/>
                </a:cubicBezTo>
                <a:cubicBezTo>
                  <a:pt x="805" y="240"/>
                  <a:pt x="968" y="403"/>
                  <a:pt x="968" y="604"/>
                </a:cubicBezTo>
                <a:lnTo>
                  <a:pt x="968" y="4179"/>
                </a:lnTo>
                <a:cubicBezTo>
                  <a:pt x="968" y="4565"/>
                  <a:pt x="1282" y="4879"/>
                  <a:pt x="1668" y="4879"/>
                </a:cubicBezTo>
                <a:lnTo>
                  <a:pt x="3904" y="4879"/>
                </a:lnTo>
                <a:cubicBezTo>
                  <a:pt x="3970" y="4879"/>
                  <a:pt x="4024" y="4825"/>
                  <a:pt x="4024" y="4759"/>
                </a:cubicBezTo>
                <a:cubicBezTo>
                  <a:pt x="4024" y="4693"/>
                  <a:pt x="3970" y="4639"/>
                  <a:pt x="3904" y="4639"/>
                </a:cubicBezTo>
                <a:lnTo>
                  <a:pt x="1668" y="4639"/>
                </a:lnTo>
                <a:cubicBezTo>
                  <a:pt x="1415" y="4639"/>
                  <a:pt x="1208" y="4433"/>
                  <a:pt x="1208" y="4179"/>
                </a:cubicBezTo>
                <a:lnTo>
                  <a:pt x="1208" y="604"/>
                </a:lnTo>
                <a:cubicBezTo>
                  <a:pt x="1208" y="468"/>
                  <a:pt x="1163" y="341"/>
                  <a:pt x="1086" y="240"/>
                </a:cubicBezTo>
                <a:lnTo>
                  <a:pt x="3988" y="240"/>
                </a:lnTo>
                <a:cubicBezTo>
                  <a:pt x="4241" y="240"/>
                  <a:pt x="4448" y="446"/>
                  <a:pt x="4448" y="700"/>
                </a:cubicBezTo>
                <a:close/>
                <a:moveTo>
                  <a:pt x="4787" y="2000"/>
                </a:moveTo>
                <a:lnTo>
                  <a:pt x="4568" y="2000"/>
                </a:lnTo>
                <a:cubicBezTo>
                  <a:pt x="4501" y="2000"/>
                  <a:pt x="4448" y="2054"/>
                  <a:pt x="4448" y="2120"/>
                </a:cubicBezTo>
                <a:cubicBezTo>
                  <a:pt x="4448" y="2187"/>
                  <a:pt x="4501" y="2240"/>
                  <a:pt x="4568" y="2240"/>
                </a:cubicBezTo>
                <a:lnTo>
                  <a:pt x="4787" y="2240"/>
                </a:lnTo>
                <a:cubicBezTo>
                  <a:pt x="4842" y="2240"/>
                  <a:pt x="4887" y="2285"/>
                  <a:pt x="4887" y="2340"/>
                </a:cubicBezTo>
                <a:lnTo>
                  <a:pt x="4887" y="3718"/>
                </a:lnTo>
                <a:cubicBezTo>
                  <a:pt x="4887" y="3785"/>
                  <a:pt x="4941" y="3838"/>
                  <a:pt x="5007" y="3838"/>
                </a:cubicBezTo>
                <a:cubicBezTo>
                  <a:pt x="5073" y="3838"/>
                  <a:pt x="5127" y="3785"/>
                  <a:pt x="5127" y="3718"/>
                </a:cubicBezTo>
                <a:lnTo>
                  <a:pt x="5127" y="2340"/>
                </a:lnTo>
                <a:cubicBezTo>
                  <a:pt x="5127" y="2153"/>
                  <a:pt x="4975" y="2000"/>
                  <a:pt x="4787" y="2000"/>
                </a:cubicBezTo>
                <a:close/>
                <a:moveTo>
                  <a:pt x="4568" y="5139"/>
                </a:moveTo>
                <a:cubicBezTo>
                  <a:pt x="4501" y="5139"/>
                  <a:pt x="4448" y="5193"/>
                  <a:pt x="4448" y="5259"/>
                </a:cubicBezTo>
                <a:lnTo>
                  <a:pt x="4448" y="5281"/>
                </a:lnTo>
                <a:cubicBezTo>
                  <a:pt x="4448" y="5347"/>
                  <a:pt x="4501" y="5401"/>
                  <a:pt x="4568" y="5401"/>
                </a:cubicBezTo>
                <a:cubicBezTo>
                  <a:pt x="4634" y="5401"/>
                  <a:pt x="4688" y="5347"/>
                  <a:pt x="4688" y="5281"/>
                </a:cubicBezTo>
                <a:lnTo>
                  <a:pt x="4688" y="5259"/>
                </a:lnTo>
                <a:cubicBezTo>
                  <a:pt x="4688" y="5193"/>
                  <a:pt x="4634" y="5139"/>
                  <a:pt x="4568" y="5139"/>
                </a:cubicBezTo>
                <a:close/>
                <a:moveTo>
                  <a:pt x="4568" y="2439"/>
                </a:moveTo>
                <a:cubicBezTo>
                  <a:pt x="4501" y="2439"/>
                  <a:pt x="4448" y="2492"/>
                  <a:pt x="4448" y="2559"/>
                </a:cubicBezTo>
                <a:lnTo>
                  <a:pt x="4448" y="4854"/>
                </a:lnTo>
                <a:cubicBezTo>
                  <a:pt x="4448" y="4920"/>
                  <a:pt x="4501" y="4974"/>
                  <a:pt x="4568" y="4974"/>
                </a:cubicBezTo>
                <a:cubicBezTo>
                  <a:pt x="4634" y="4974"/>
                  <a:pt x="4688" y="4920"/>
                  <a:pt x="4688" y="4854"/>
                </a:cubicBezTo>
                <a:lnTo>
                  <a:pt x="4688" y="2559"/>
                </a:lnTo>
                <a:cubicBezTo>
                  <a:pt x="4688" y="2492"/>
                  <a:pt x="4634" y="2439"/>
                  <a:pt x="4568" y="2439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 descr="eb8df13c-79d7-436d-b2a8-e7d8a24debfc"/>
          <p:cNvGrpSpPr/>
          <p:nvPr/>
        </p:nvGrpSpPr>
        <p:grpSpPr>
          <a:xfrm flipH="1">
            <a:off x="-117879" y="-1"/>
            <a:ext cx="12309879" cy="6858001"/>
            <a:chOff x="-1" y="-1"/>
            <a:chExt cx="12309879" cy="6858001"/>
          </a:xfrm>
        </p:grpSpPr>
        <p:sp>
          <p:nvSpPr>
            <p:cNvPr id="8" name="任意多边形: 形状 7" descr="17221099-2244-4903-ac0b-7d5eff8fd4ac"/>
            <p:cNvSpPr/>
            <p:nvPr/>
          </p:nvSpPr>
          <p:spPr>
            <a:xfrm rot="10800000">
              <a:off x="-1" y="-1"/>
              <a:ext cx="4469340" cy="1672605"/>
            </a:xfrm>
            <a:custGeom>
              <a:avLst/>
              <a:gdLst>
                <a:gd name="connsiteX0" fmla="*/ 4469340 w 4469340"/>
                <a:gd name="connsiteY0" fmla="*/ 1672605 h 1672605"/>
                <a:gd name="connsiteX1" fmla="*/ 0 w 4469340"/>
                <a:gd name="connsiteY1" fmla="*/ 1672605 h 1672605"/>
                <a:gd name="connsiteX2" fmla="*/ 21183 w 4469340"/>
                <a:gd name="connsiteY2" fmla="*/ 1602557 h 1672605"/>
                <a:gd name="connsiteX3" fmla="*/ 2293003 w 4469340"/>
                <a:gd name="connsiteY3" fmla="*/ 0 h 1672605"/>
                <a:gd name="connsiteX4" fmla="*/ 4373243 w 4469340"/>
                <a:gd name="connsiteY4" fmla="*/ 1191824 h 1672605"/>
                <a:gd name="connsiteX5" fmla="*/ 4469340 w 4469340"/>
                <a:gd name="connsiteY5" fmla="*/ 1374665 h 167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69340" h="1672605">
                  <a:moveTo>
                    <a:pt x="4469340" y="1672605"/>
                  </a:moveTo>
                  <a:lnTo>
                    <a:pt x="0" y="1672605"/>
                  </a:lnTo>
                  <a:lnTo>
                    <a:pt x="21183" y="1602557"/>
                  </a:lnTo>
                  <a:cubicBezTo>
                    <a:pt x="353371" y="668643"/>
                    <a:pt x="1245102" y="0"/>
                    <a:pt x="2293003" y="0"/>
                  </a:cubicBezTo>
                  <a:cubicBezTo>
                    <a:pt x="3179688" y="0"/>
                    <a:pt x="3954559" y="478733"/>
                    <a:pt x="4373243" y="1191824"/>
                  </a:cubicBezTo>
                  <a:lnTo>
                    <a:pt x="4469340" y="1374665"/>
                  </a:lnTo>
                  <a:close/>
                </a:path>
              </a:pathLst>
            </a:custGeom>
            <a:solidFill>
              <a:srgbClr val="C55FF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: 形状 8" descr="b3a0279a-2abc-4641-9dec-6c49c2555072"/>
            <p:cNvSpPr/>
            <p:nvPr/>
          </p:nvSpPr>
          <p:spPr>
            <a:xfrm rot="10800000">
              <a:off x="-1" y="-1"/>
              <a:ext cx="2121471" cy="2248873"/>
            </a:xfrm>
            <a:custGeom>
              <a:avLst/>
              <a:gdLst>
                <a:gd name="connsiteX0" fmla="*/ 2627835 w 2627835"/>
                <a:gd name="connsiteY0" fmla="*/ 2785646 h 2785646"/>
                <a:gd name="connsiteX1" fmla="*/ 8331 w 2627835"/>
                <a:gd name="connsiteY1" fmla="*/ 2785646 h 2785646"/>
                <a:gd name="connsiteX2" fmla="*/ 0 w 2627835"/>
                <a:gd name="connsiteY2" fmla="*/ 2620659 h 2785646"/>
                <a:gd name="connsiteX3" fmla="*/ 2620658 w 2627835"/>
                <a:gd name="connsiteY3" fmla="*/ 0 h 2785646"/>
                <a:gd name="connsiteX4" fmla="*/ 2627835 w 2627835"/>
                <a:gd name="connsiteY4" fmla="*/ 182 h 2785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7835" h="2785646">
                  <a:moveTo>
                    <a:pt x="2627835" y="2785646"/>
                  </a:moveTo>
                  <a:lnTo>
                    <a:pt x="8331" y="2785646"/>
                  </a:lnTo>
                  <a:lnTo>
                    <a:pt x="0" y="2620659"/>
                  </a:lnTo>
                  <a:cubicBezTo>
                    <a:pt x="0" y="1173309"/>
                    <a:pt x="1173309" y="0"/>
                    <a:pt x="2620658" y="0"/>
                  </a:cubicBezTo>
                  <a:lnTo>
                    <a:pt x="2627835" y="182"/>
                  </a:lnTo>
                  <a:close/>
                </a:path>
              </a:pathLst>
            </a:custGeom>
            <a:solidFill>
              <a:srgbClr val="D894FE">
                <a:alpha val="4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: 形状 9" descr="a2861164-5d90-45c3-8622-5e4c21a243a9"/>
            <p:cNvSpPr/>
            <p:nvPr/>
          </p:nvSpPr>
          <p:spPr>
            <a:xfrm>
              <a:off x="528132" y="1946921"/>
              <a:ext cx="289935" cy="289935"/>
            </a:xfrm>
            <a:custGeom>
              <a:avLst/>
              <a:gdLst>
                <a:gd name="connsiteX0" fmla="*/ 71676 w 73818"/>
                <a:gd name="connsiteY0" fmla="*/ 40243 h 73818"/>
                <a:gd name="connsiteX1" fmla="*/ 40243 w 73818"/>
                <a:gd name="connsiteY1" fmla="*/ 71676 h 73818"/>
                <a:gd name="connsiteX2" fmla="*/ 33576 w 73818"/>
                <a:gd name="connsiteY2" fmla="*/ 71676 h 73818"/>
                <a:gd name="connsiteX3" fmla="*/ 2143 w 73818"/>
                <a:gd name="connsiteY3" fmla="*/ 40243 h 73818"/>
                <a:gd name="connsiteX4" fmla="*/ 2143 w 73818"/>
                <a:gd name="connsiteY4" fmla="*/ 33576 h 73818"/>
                <a:gd name="connsiteX5" fmla="*/ 33576 w 73818"/>
                <a:gd name="connsiteY5" fmla="*/ 2143 h 73818"/>
                <a:gd name="connsiteX6" fmla="*/ 40243 w 73818"/>
                <a:gd name="connsiteY6" fmla="*/ 2143 h 73818"/>
                <a:gd name="connsiteX7" fmla="*/ 71676 w 73818"/>
                <a:gd name="connsiteY7" fmla="*/ 33576 h 73818"/>
                <a:gd name="connsiteX8" fmla="*/ 71676 w 73818"/>
                <a:gd name="connsiteY8" fmla="*/ 40243 h 73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818" h="73818">
                  <a:moveTo>
                    <a:pt x="71676" y="40243"/>
                  </a:moveTo>
                  <a:cubicBezTo>
                    <a:pt x="54531" y="46911"/>
                    <a:pt x="46911" y="53578"/>
                    <a:pt x="40243" y="71676"/>
                  </a:cubicBezTo>
                  <a:cubicBezTo>
                    <a:pt x="39291" y="74533"/>
                    <a:pt x="34528" y="74533"/>
                    <a:pt x="33576" y="71676"/>
                  </a:cubicBezTo>
                  <a:cubicBezTo>
                    <a:pt x="26908" y="54531"/>
                    <a:pt x="20241" y="46911"/>
                    <a:pt x="2143" y="40243"/>
                  </a:cubicBezTo>
                  <a:cubicBezTo>
                    <a:pt x="-714" y="39291"/>
                    <a:pt x="-714" y="34528"/>
                    <a:pt x="2143" y="33576"/>
                  </a:cubicBezTo>
                  <a:cubicBezTo>
                    <a:pt x="19288" y="26908"/>
                    <a:pt x="26908" y="20241"/>
                    <a:pt x="33576" y="2143"/>
                  </a:cubicBezTo>
                  <a:cubicBezTo>
                    <a:pt x="34528" y="-714"/>
                    <a:pt x="39291" y="-714"/>
                    <a:pt x="40243" y="2143"/>
                  </a:cubicBezTo>
                  <a:cubicBezTo>
                    <a:pt x="46911" y="19288"/>
                    <a:pt x="53578" y="26908"/>
                    <a:pt x="71676" y="33576"/>
                  </a:cubicBezTo>
                  <a:cubicBezTo>
                    <a:pt x="74533" y="34528"/>
                    <a:pt x="74533" y="39291"/>
                    <a:pt x="71676" y="40243"/>
                  </a:cubicBezTo>
                  <a:close/>
                </a:path>
              </a:pathLst>
            </a:custGeom>
            <a:solidFill>
              <a:srgbClr val="FFDE0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grpSp>
          <p:nvGrpSpPr>
            <p:cNvPr id="11" name="组合 10" descr="067bccd6-4cf8-45d8-ba74-83eabaf94520"/>
            <p:cNvGrpSpPr/>
            <p:nvPr/>
          </p:nvGrpSpPr>
          <p:grpSpPr>
            <a:xfrm>
              <a:off x="5310071" y="221670"/>
              <a:ext cx="6999807" cy="6636330"/>
              <a:chOff x="5310071" y="221670"/>
              <a:chExt cx="6999807" cy="6636330"/>
            </a:xfrm>
          </p:grpSpPr>
          <p:sp>
            <p:nvSpPr>
              <p:cNvPr id="12" name="任意多边形: 形状 11" descr="fb445ddf-cf3c-4a65-8b2b-acd3146e80b4"/>
              <p:cNvSpPr/>
              <p:nvPr/>
            </p:nvSpPr>
            <p:spPr>
              <a:xfrm>
                <a:off x="5310071" y="3768925"/>
                <a:ext cx="6223517" cy="3089075"/>
              </a:xfrm>
              <a:custGeom>
                <a:avLst/>
                <a:gdLst>
                  <a:gd name="connsiteX0" fmla="*/ 3382941 w 6765882"/>
                  <a:gd name="connsiteY0" fmla="*/ 0 h 3358281"/>
                  <a:gd name="connsiteX1" fmla="*/ 6762119 w 6765882"/>
                  <a:gd name="connsiteY1" fmla="*/ 3209463 h 3358281"/>
                  <a:gd name="connsiteX2" fmla="*/ 6765882 w 6765882"/>
                  <a:gd name="connsiteY2" fmla="*/ 3358281 h 3358281"/>
                  <a:gd name="connsiteX3" fmla="*/ 0 w 6765882"/>
                  <a:gd name="connsiteY3" fmla="*/ 3358281 h 3358281"/>
                  <a:gd name="connsiteX4" fmla="*/ 3763 w 6765882"/>
                  <a:gd name="connsiteY4" fmla="*/ 3209463 h 3358281"/>
                  <a:gd name="connsiteX5" fmla="*/ 3382941 w 6765882"/>
                  <a:gd name="connsiteY5" fmla="*/ 0 h 3358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765881" h="3358281">
                    <a:moveTo>
                      <a:pt x="3382941" y="0"/>
                    </a:moveTo>
                    <a:cubicBezTo>
                      <a:pt x="5193244" y="0"/>
                      <a:pt x="6671496" y="1421681"/>
                      <a:pt x="6762119" y="3209463"/>
                    </a:cubicBezTo>
                    <a:lnTo>
                      <a:pt x="6765882" y="3358281"/>
                    </a:lnTo>
                    <a:lnTo>
                      <a:pt x="0" y="3358281"/>
                    </a:lnTo>
                    <a:lnTo>
                      <a:pt x="3763" y="3209463"/>
                    </a:lnTo>
                    <a:cubicBezTo>
                      <a:pt x="94386" y="1421681"/>
                      <a:pt x="1572638" y="0"/>
                      <a:pt x="3382941" y="0"/>
                    </a:cubicBezTo>
                    <a:close/>
                  </a:path>
                </a:pathLst>
              </a:custGeom>
              <a:solidFill>
                <a:srgbClr val="C55F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: 形状 12" descr="b814526a-9cc8-4534-9fe5-bed855090686"/>
              <p:cNvSpPr/>
              <p:nvPr/>
            </p:nvSpPr>
            <p:spPr>
              <a:xfrm>
                <a:off x="8799152" y="1968419"/>
                <a:ext cx="3392848" cy="4889581"/>
              </a:xfrm>
              <a:custGeom>
                <a:avLst/>
                <a:gdLst>
                  <a:gd name="connsiteX0" fmla="*/ 3383581 w 3392848"/>
                  <a:gd name="connsiteY0" fmla="*/ 0 h 4889581"/>
                  <a:gd name="connsiteX1" fmla="*/ 3392848 w 3392848"/>
                  <a:gd name="connsiteY1" fmla="*/ 235 h 4889581"/>
                  <a:gd name="connsiteX2" fmla="*/ 3392848 w 3392848"/>
                  <a:gd name="connsiteY2" fmla="*/ 4889581 h 4889581"/>
                  <a:gd name="connsiteX3" fmla="*/ 356924 w 3392848"/>
                  <a:gd name="connsiteY3" fmla="*/ 4889581 h 4889581"/>
                  <a:gd name="connsiteX4" fmla="*/ 265899 w 3392848"/>
                  <a:gd name="connsiteY4" fmla="*/ 4700624 h 4889581"/>
                  <a:gd name="connsiteX5" fmla="*/ 0 w 3392848"/>
                  <a:gd name="connsiteY5" fmla="*/ 3383581 h 4889581"/>
                  <a:gd name="connsiteX6" fmla="*/ 3383581 w 3392848"/>
                  <a:gd name="connsiteY6" fmla="*/ 0 h 488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92847" h="4889581">
                    <a:moveTo>
                      <a:pt x="3383581" y="0"/>
                    </a:moveTo>
                    <a:lnTo>
                      <a:pt x="3392848" y="235"/>
                    </a:lnTo>
                    <a:lnTo>
                      <a:pt x="3392848" y="4889581"/>
                    </a:lnTo>
                    <a:lnTo>
                      <a:pt x="356924" y="4889581"/>
                    </a:lnTo>
                    <a:lnTo>
                      <a:pt x="265899" y="4700624"/>
                    </a:lnTo>
                    <a:cubicBezTo>
                      <a:pt x="94680" y="4295818"/>
                      <a:pt x="0" y="3850756"/>
                      <a:pt x="0" y="3383581"/>
                    </a:cubicBezTo>
                    <a:cubicBezTo>
                      <a:pt x="0" y="1514881"/>
                      <a:pt x="1514881" y="0"/>
                      <a:pt x="3383581" y="0"/>
                    </a:cubicBezTo>
                    <a:close/>
                  </a:path>
                </a:pathLst>
              </a:custGeom>
              <a:solidFill>
                <a:srgbClr val="D894FE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任意多边形: 形状 13" descr="e36c92eb-4362-4b66-a22d-f87e33bbd7fc"/>
              <p:cNvSpPr/>
              <p:nvPr/>
            </p:nvSpPr>
            <p:spPr>
              <a:xfrm>
                <a:off x="6301203" y="2023138"/>
                <a:ext cx="173853" cy="173853"/>
              </a:xfrm>
              <a:custGeom>
                <a:avLst/>
                <a:gdLst>
                  <a:gd name="connsiteX0" fmla="*/ 71676 w 73818"/>
                  <a:gd name="connsiteY0" fmla="*/ 40243 h 73818"/>
                  <a:gd name="connsiteX1" fmla="*/ 40243 w 73818"/>
                  <a:gd name="connsiteY1" fmla="*/ 71676 h 73818"/>
                  <a:gd name="connsiteX2" fmla="*/ 33576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6 w 73818"/>
                  <a:gd name="connsiteY5" fmla="*/ 2143 h 73818"/>
                  <a:gd name="connsiteX6" fmla="*/ 40243 w 73818"/>
                  <a:gd name="connsiteY6" fmla="*/ 2143 h 73818"/>
                  <a:gd name="connsiteX7" fmla="*/ 71676 w 73818"/>
                  <a:gd name="connsiteY7" fmla="*/ 33576 h 73818"/>
                  <a:gd name="connsiteX8" fmla="*/ 71676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6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6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6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6" y="33576"/>
                    </a:cubicBezTo>
                    <a:cubicBezTo>
                      <a:pt x="74533" y="34528"/>
                      <a:pt x="74533" y="39291"/>
                      <a:pt x="71676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5" name="任意多边形: 形状 14" descr="b5cb0f24-4793-4fea-875b-76413c00ed4a"/>
              <p:cNvSpPr/>
              <p:nvPr/>
            </p:nvSpPr>
            <p:spPr>
              <a:xfrm>
                <a:off x="6633519" y="3138947"/>
                <a:ext cx="233259" cy="233259"/>
              </a:xfrm>
              <a:custGeom>
                <a:avLst/>
                <a:gdLst>
                  <a:gd name="connsiteX0" fmla="*/ 71675 w 73818"/>
                  <a:gd name="connsiteY0" fmla="*/ 40243 h 73818"/>
                  <a:gd name="connsiteX1" fmla="*/ 40243 w 73818"/>
                  <a:gd name="connsiteY1" fmla="*/ 71676 h 73818"/>
                  <a:gd name="connsiteX2" fmla="*/ 33575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5 w 73818"/>
                  <a:gd name="connsiteY5" fmla="*/ 2143 h 73818"/>
                  <a:gd name="connsiteX6" fmla="*/ 40243 w 73818"/>
                  <a:gd name="connsiteY6" fmla="*/ 2143 h 73818"/>
                  <a:gd name="connsiteX7" fmla="*/ 71675 w 73818"/>
                  <a:gd name="connsiteY7" fmla="*/ 33576 h 73818"/>
                  <a:gd name="connsiteX8" fmla="*/ 71675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5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0" y="74533"/>
                      <a:pt x="34528" y="74533"/>
                      <a:pt x="33575" y="71676"/>
                    </a:cubicBezTo>
                    <a:cubicBezTo>
                      <a:pt x="26908" y="54531"/>
                      <a:pt x="20240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5" y="2143"/>
                    </a:cubicBezTo>
                    <a:cubicBezTo>
                      <a:pt x="34528" y="-714"/>
                      <a:pt x="39290" y="-714"/>
                      <a:pt x="40243" y="2143"/>
                    </a:cubicBezTo>
                    <a:cubicBezTo>
                      <a:pt x="46911" y="19288"/>
                      <a:pt x="53578" y="26908"/>
                      <a:pt x="71675" y="33576"/>
                    </a:cubicBezTo>
                    <a:cubicBezTo>
                      <a:pt x="74533" y="34528"/>
                      <a:pt x="74533" y="38338"/>
                      <a:pt x="71675" y="40243"/>
                    </a:cubicBezTo>
                    <a:close/>
                  </a:path>
                </a:pathLst>
              </a:custGeom>
              <a:solidFill>
                <a:srgbClr val="0EDF8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6" name="任意多边形: 形状 15" descr="bd3b3138-9f39-4418-b894-2ccf433622c5"/>
              <p:cNvSpPr/>
              <p:nvPr/>
            </p:nvSpPr>
            <p:spPr>
              <a:xfrm>
                <a:off x="5329654" y="4864265"/>
                <a:ext cx="187564" cy="185767"/>
              </a:xfrm>
              <a:custGeom>
                <a:avLst/>
                <a:gdLst>
                  <a:gd name="connsiteX0" fmla="*/ 71676 w 74533"/>
                  <a:gd name="connsiteY0" fmla="*/ 40243 h 73818"/>
                  <a:gd name="connsiteX1" fmla="*/ 40243 w 74533"/>
                  <a:gd name="connsiteY1" fmla="*/ 71676 h 73818"/>
                  <a:gd name="connsiteX2" fmla="*/ 33576 w 74533"/>
                  <a:gd name="connsiteY2" fmla="*/ 71676 h 73818"/>
                  <a:gd name="connsiteX3" fmla="*/ 2143 w 74533"/>
                  <a:gd name="connsiteY3" fmla="*/ 40243 h 73818"/>
                  <a:gd name="connsiteX4" fmla="*/ 2143 w 74533"/>
                  <a:gd name="connsiteY4" fmla="*/ 33576 h 73818"/>
                  <a:gd name="connsiteX5" fmla="*/ 33576 w 74533"/>
                  <a:gd name="connsiteY5" fmla="*/ 2143 h 73818"/>
                  <a:gd name="connsiteX6" fmla="*/ 40243 w 74533"/>
                  <a:gd name="connsiteY6" fmla="*/ 2143 h 73818"/>
                  <a:gd name="connsiteX7" fmla="*/ 71676 w 74533"/>
                  <a:gd name="connsiteY7" fmla="*/ 33576 h 73818"/>
                  <a:gd name="connsiteX8" fmla="*/ 71676 w 74533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4533" h="73818">
                    <a:moveTo>
                      <a:pt x="71676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6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6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6" y="33576"/>
                    </a:cubicBezTo>
                    <a:cubicBezTo>
                      <a:pt x="75486" y="34528"/>
                      <a:pt x="75486" y="39291"/>
                      <a:pt x="71676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" name="任意多边形: 形状 16" descr="1c37b95a-6b50-4f9b-a1b8-1d93bfc3c5d7"/>
              <p:cNvSpPr/>
              <p:nvPr/>
            </p:nvSpPr>
            <p:spPr>
              <a:xfrm>
                <a:off x="10905628" y="3914938"/>
                <a:ext cx="279136" cy="279136"/>
              </a:xfrm>
              <a:custGeom>
                <a:avLst/>
                <a:gdLst>
                  <a:gd name="connsiteX0" fmla="*/ 71675 w 73818"/>
                  <a:gd name="connsiteY0" fmla="*/ 40243 h 73818"/>
                  <a:gd name="connsiteX1" fmla="*/ 40243 w 73818"/>
                  <a:gd name="connsiteY1" fmla="*/ 71676 h 73818"/>
                  <a:gd name="connsiteX2" fmla="*/ 33575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5 w 73818"/>
                  <a:gd name="connsiteY5" fmla="*/ 2143 h 73818"/>
                  <a:gd name="connsiteX6" fmla="*/ 40243 w 73818"/>
                  <a:gd name="connsiteY6" fmla="*/ 2143 h 73818"/>
                  <a:gd name="connsiteX7" fmla="*/ 71675 w 73818"/>
                  <a:gd name="connsiteY7" fmla="*/ 33576 h 73818"/>
                  <a:gd name="connsiteX8" fmla="*/ 71675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5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5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5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5" y="33576"/>
                    </a:cubicBezTo>
                    <a:cubicBezTo>
                      <a:pt x="74533" y="34528"/>
                      <a:pt x="74533" y="38338"/>
                      <a:pt x="71675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8" name="任意多边形: 形状 17" descr="ab032ff3-86cc-407e-8c40-e732b1a9f499"/>
              <p:cNvSpPr/>
              <p:nvPr/>
            </p:nvSpPr>
            <p:spPr>
              <a:xfrm>
                <a:off x="6720843" y="3746352"/>
                <a:ext cx="1529687" cy="1624619"/>
              </a:xfrm>
              <a:custGeom>
                <a:avLst/>
                <a:gdLst>
                  <a:gd name="connsiteX0" fmla="*/ 367484 w 1382602"/>
                  <a:gd name="connsiteY0" fmla="*/ 0 h 1468406"/>
                  <a:gd name="connsiteX1" fmla="*/ 54941 w 1382602"/>
                  <a:gd name="connsiteY1" fmla="*/ 1273418 h 1468406"/>
                  <a:gd name="connsiteX2" fmla="*/ 1382602 w 1382602"/>
                  <a:gd name="connsiteY2" fmla="*/ 1247588 h 1468406"/>
                  <a:gd name="connsiteX3" fmla="*/ 367484 w 1382602"/>
                  <a:gd name="connsiteY3" fmla="*/ 0 h 1468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82602" h="1468406">
                    <a:moveTo>
                      <a:pt x="367484" y="0"/>
                    </a:moveTo>
                    <a:cubicBezTo>
                      <a:pt x="367484" y="0"/>
                      <a:pt x="-169780" y="821393"/>
                      <a:pt x="54941" y="1273418"/>
                    </a:cubicBezTo>
                    <a:cubicBezTo>
                      <a:pt x="279662" y="1726734"/>
                      <a:pt x="1382602" y="1247588"/>
                      <a:pt x="1382602" y="1247588"/>
                    </a:cubicBezTo>
                    <a:lnTo>
                      <a:pt x="367484" y="0"/>
                    </a:lnTo>
                    <a:close/>
                  </a:path>
                </a:pathLst>
              </a:custGeom>
              <a:solidFill>
                <a:srgbClr val="2091FE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9" name="任意多边形: 形状 18" descr="44c39d17-e2a7-40fb-9000-3d2e1db30e21"/>
              <p:cNvSpPr/>
              <p:nvPr/>
            </p:nvSpPr>
            <p:spPr>
              <a:xfrm>
                <a:off x="6756771" y="4415072"/>
                <a:ext cx="1025082" cy="1380229"/>
              </a:xfrm>
              <a:custGeom>
                <a:avLst/>
                <a:gdLst>
                  <a:gd name="connsiteX0" fmla="*/ 495157 w 926517"/>
                  <a:gd name="connsiteY0" fmla="*/ 0 h 1247515"/>
                  <a:gd name="connsiteX1" fmla="*/ 926517 w 926517"/>
                  <a:gd name="connsiteY1" fmla="*/ 364203 h 1247515"/>
                  <a:gd name="connsiteX2" fmla="*/ 416375 w 926517"/>
                  <a:gd name="connsiteY2" fmla="*/ 798147 h 1247515"/>
                  <a:gd name="connsiteX3" fmla="*/ 254938 w 926517"/>
                  <a:gd name="connsiteY3" fmla="*/ 1232090 h 1247515"/>
                  <a:gd name="connsiteX4" fmla="*/ 1804 w 926517"/>
                  <a:gd name="connsiteY4" fmla="*/ 1153309 h 1247515"/>
                  <a:gd name="connsiteX5" fmla="*/ 495157 w 926517"/>
                  <a:gd name="connsiteY5" fmla="*/ 0 h 1247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26516" h="1247515">
                    <a:moveTo>
                      <a:pt x="495157" y="0"/>
                    </a:moveTo>
                    <a:cubicBezTo>
                      <a:pt x="495157" y="0"/>
                      <a:pt x="598477" y="-1291"/>
                      <a:pt x="926517" y="364203"/>
                    </a:cubicBezTo>
                    <a:cubicBezTo>
                      <a:pt x="926517" y="364203"/>
                      <a:pt x="539068" y="586341"/>
                      <a:pt x="416375" y="798147"/>
                    </a:cubicBezTo>
                    <a:cubicBezTo>
                      <a:pt x="304015" y="991872"/>
                      <a:pt x="254938" y="1232090"/>
                      <a:pt x="254938" y="1232090"/>
                    </a:cubicBezTo>
                    <a:cubicBezTo>
                      <a:pt x="254938" y="1232090"/>
                      <a:pt x="182614" y="1299248"/>
                      <a:pt x="1804" y="1153309"/>
                    </a:cubicBezTo>
                    <a:cubicBezTo>
                      <a:pt x="3095" y="1153309"/>
                      <a:pt x="-62771" y="325458"/>
                      <a:pt x="495157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0" name="任意多边形: 形状 19" descr="0aad6422-32d5-4d7a-8656-2575ee150cca"/>
              <p:cNvSpPr/>
              <p:nvPr/>
            </p:nvSpPr>
            <p:spPr>
              <a:xfrm>
                <a:off x="6519330" y="5674662"/>
                <a:ext cx="531564" cy="320439"/>
              </a:xfrm>
              <a:custGeom>
                <a:avLst/>
                <a:gdLst>
                  <a:gd name="connsiteX0" fmla="*/ 212540 w 480452"/>
                  <a:gd name="connsiteY0" fmla="*/ 5792 h 289628"/>
                  <a:gd name="connsiteX1" fmla="*/ 167337 w 480452"/>
                  <a:gd name="connsiteY1" fmla="*/ 61327 h 289628"/>
                  <a:gd name="connsiteX2" fmla="*/ 146673 w 480452"/>
                  <a:gd name="connsiteY2" fmla="*/ 76825 h 289628"/>
                  <a:gd name="connsiteX3" fmla="*/ 97596 w 480452"/>
                  <a:gd name="connsiteY3" fmla="*/ 284756 h 289628"/>
                  <a:gd name="connsiteX4" fmla="*/ 472131 w 480452"/>
                  <a:gd name="connsiteY4" fmla="*/ 96197 h 289628"/>
                  <a:gd name="connsiteX5" fmla="*/ 212540 w 480452"/>
                  <a:gd name="connsiteY5" fmla="*/ 5792 h 289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0452" h="289628">
                    <a:moveTo>
                      <a:pt x="212540" y="5792"/>
                    </a:moveTo>
                    <a:cubicBezTo>
                      <a:pt x="212540" y="5792"/>
                      <a:pt x="225455" y="16124"/>
                      <a:pt x="167337" y="61327"/>
                    </a:cubicBezTo>
                    <a:cubicBezTo>
                      <a:pt x="160880" y="66493"/>
                      <a:pt x="154422" y="71659"/>
                      <a:pt x="146673" y="76825"/>
                    </a:cubicBezTo>
                    <a:cubicBezTo>
                      <a:pt x="64017" y="134942"/>
                      <a:pt x="-109044" y="252469"/>
                      <a:pt x="97596" y="284756"/>
                    </a:cubicBezTo>
                    <a:cubicBezTo>
                      <a:pt x="305528" y="317044"/>
                      <a:pt x="526374" y="181436"/>
                      <a:pt x="472131" y="96197"/>
                    </a:cubicBezTo>
                    <a:cubicBezTo>
                      <a:pt x="388183" y="-34244"/>
                      <a:pt x="212540" y="5792"/>
                      <a:pt x="212540" y="579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1" name="任意多边形: 形状 20" descr="5f41e913-f47f-450a-84ac-dd319b354307"/>
              <p:cNvSpPr/>
              <p:nvPr/>
            </p:nvSpPr>
            <p:spPr>
              <a:xfrm>
                <a:off x="6694163" y="5594367"/>
                <a:ext cx="235554" cy="189565"/>
              </a:xfrm>
              <a:custGeom>
                <a:avLst/>
                <a:gdLst>
                  <a:gd name="connsiteX0" fmla="*/ 51935 w 212905"/>
                  <a:gd name="connsiteY0" fmla="*/ 18958 h 171338"/>
                  <a:gd name="connsiteX1" fmla="*/ 8024 w 212905"/>
                  <a:gd name="connsiteY1" fmla="*/ 131319 h 171338"/>
                  <a:gd name="connsiteX2" fmla="*/ 181085 w 212905"/>
                  <a:gd name="connsiteY2" fmla="*/ 159732 h 171338"/>
                  <a:gd name="connsiteX3" fmla="*/ 183668 w 212905"/>
                  <a:gd name="connsiteY3" fmla="*/ 27999 h 171338"/>
                  <a:gd name="connsiteX4" fmla="*/ 51935 w 212905"/>
                  <a:gd name="connsiteY4" fmla="*/ 18958 h 171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905" h="171338">
                    <a:moveTo>
                      <a:pt x="51935" y="18958"/>
                    </a:moveTo>
                    <a:cubicBezTo>
                      <a:pt x="58393" y="48663"/>
                      <a:pt x="58393" y="87408"/>
                      <a:pt x="8024" y="131319"/>
                    </a:cubicBezTo>
                    <a:cubicBezTo>
                      <a:pt x="-39761" y="172647"/>
                      <a:pt x="139757" y="181687"/>
                      <a:pt x="181085" y="159732"/>
                    </a:cubicBezTo>
                    <a:cubicBezTo>
                      <a:pt x="222413" y="137777"/>
                      <a:pt x="223704" y="51246"/>
                      <a:pt x="183668" y="27999"/>
                    </a:cubicBezTo>
                    <a:cubicBezTo>
                      <a:pt x="142340" y="3461"/>
                      <a:pt x="44186" y="-15912"/>
                      <a:pt x="51935" y="1895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2" name="任意多边形: 形状 21" descr="2ef37e1d-0966-4bc7-a531-8e98161ba88d"/>
              <p:cNvSpPr/>
              <p:nvPr/>
            </p:nvSpPr>
            <p:spPr>
              <a:xfrm>
                <a:off x="6952592" y="5711322"/>
                <a:ext cx="119202" cy="186839"/>
              </a:xfrm>
              <a:custGeom>
                <a:avLst/>
                <a:gdLst>
                  <a:gd name="connsiteX0" fmla="*/ 107651 w 107740"/>
                  <a:gd name="connsiteY0" fmla="*/ 13985 h 168874"/>
                  <a:gd name="connsiteX1" fmla="*/ 88278 w 107740"/>
                  <a:gd name="connsiteY1" fmla="*/ 2361 h 168874"/>
                  <a:gd name="connsiteX2" fmla="*/ 28869 w 107740"/>
                  <a:gd name="connsiteY2" fmla="*/ 7528 h 168874"/>
                  <a:gd name="connsiteX3" fmla="*/ 45659 w 107740"/>
                  <a:gd name="connsiteY3" fmla="*/ 165090 h 168874"/>
                  <a:gd name="connsiteX4" fmla="*/ 107651 w 107740"/>
                  <a:gd name="connsiteY4" fmla="*/ 13985 h 168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740" h="168874">
                    <a:moveTo>
                      <a:pt x="107651" y="13985"/>
                    </a:moveTo>
                    <a:cubicBezTo>
                      <a:pt x="108942" y="3653"/>
                      <a:pt x="96027" y="-4096"/>
                      <a:pt x="88278" y="2361"/>
                    </a:cubicBezTo>
                    <a:cubicBezTo>
                      <a:pt x="74072" y="13985"/>
                      <a:pt x="53408" y="20443"/>
                      <a:pt x="28869" y="7528"/>
                    </a:cubicBezTo>
                    <a:cubicBezTo>
                      <a:pt x="-21499" y="-18302"/>
                      <a:pt x="456" y="199961"/>
                      <a:pt x="45659" y="165090"/>
                    </a:cubicBezTo>
                    <a:cubicBezTo>
                      <a:pt x="93444" y="128929"/>
                      <a:pt x="99902" y="103099"/>
                      <a:pt x="107651" y="13985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3" name="任意多边形: 形状 22" descr="5ba362b4-d731-42ec-b78f-b168454cc1df"/>
              <p:cNvSpPr/>
              <p:nvPr/>
            </p:nvSpPr>
            <p:spPr>
              <a:xfrm>
                <a:off x="6711614" y="5721281"/>
                <a:ext cx="128599" cy="64099"/>
              </a:xfrm>
              <a:custGeom>
                <a:avLst/>
                <a:gdLst>
                  <a:gd name="connsiteX0" fmla="*/ 0 w 116234"/>
                  <a:gd name="connsiteY0" fmla="*/ 1110 h 57936"/>
                  <a:gd name="connsiteX1" fmla="*/ 116235 w 116234"/>
                  <a:gd name="connsiteY1" fmla="*/ 57936 h 5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6234" h="57936">
                    <a:moveTo>
                      <a:pt x="0" y="1110"/>
                    </a:moveTo>
                    <a:cubicBezTo>
                      <a:pt x="5166" y="-181"/>
                      <a:pt x="64575" y="-9222"/>
                      <a:pt x="116235" y="57936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4" name="任意多边形: 形状 23" descr="e30c16e3-6035-4b0c-b336-72001104b9ab"/>
              <p:cNvSpPr/>
              <p:nvPr/>
            </p:nvSpPr>
            <p:spPr>
              <a:xfrm>
                <a:off x="6661602" y="5759860"/>
                <a:ext cx="128599" cy="64099"/>
              </a:xfrm>
              <a:custGeom>
                <a:avLst/>
                <a:gdLst>
                  <a:gd name="connsiteX0" fmla="*/ 0 w 116234"/>
                  <a:gd name="connsiteY0" fmla="*/ 1110 h 57936"/>
                  <a:gd name="connsiteX1" fmla="*/ 116235 w 116234"/>
                  <a:gd name="connsiteY1" fmla="*/ 57936 h 5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6234" h="57936">
                    <a:moveTo>
                      <a:pt x="0" y="1110"/>
                    </a:moveTo>
                    <a:cubicBezTo>
                      <a:pt x="5166" y="-181"/>
                      <a:pt x="64575" y="-9222"/>
                      <a:pt x="116235" y="57936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5" name="任意多边形: 形状 24" descr="7bff4ddb-50b6-489e-9fa3-3529cb146a48"/>
              <p:cNvSpPr/>
              <p:nvPr/>
            </p:nvSpPr>
            <p:spPr>
              <a:xfrm>
                <a:off x="8379131" y="2591529"/>
                <a:ext cx="1700418" cy="2259356"/>
              </a:xfrm>
              <a:custGeom>
                <a:avLst/>
                <a:gdLst>
                  <a:gd name="connsiteX0" fmla="*/ 1516220 w 1536917"/>
                  <a:gd name="connsiteY0" fmla="*/ 2042112 h 2042111"/>
                  <a:gd name="connsiteX1" fmla="*/ 0 w 1536917"/>
                  <a:gd name="connsiteY1" fmla="*/ 1493225 h 2042111"/>
                  <a:gd name="connsiteX2" fmla="*/ 179519 w 1536917"/>
                  <a:gd name="connsiteY2" fmla="*/ 439362 h 2042111"/>
                  <a:gd name="connsiteX3" fmla="*/ 73615 w 1536917"/>
                  <a:gd name="connsiteY3" fmla="*/ 325710 h 2042111"/>
                  <a:gd name="connsiteX4" fmla="*/ 653499 w 1536917"/>
                  <a:gd name="connsiteY4" fmla="*/ 252 h 2042111"/>
                  <a:gd name="connsiteX5" fmla="*/ 670288 w 1536917"/>
                  <a:gd name="connsiteY5" fmla="*/ 252 h 2042111"/>
                  <a:gd name="connsiteX6" fmla="*/ 1348325 w 1536917"/>
                  <a:gd name="connsiteY6" fmla="*/ 73867 h 2042111"/>
                  <a:gd name="connsiteX7" fmla="*/ 1365115 w 1536917"/>
                  <a:gd name="connsiteY7" fmla="*/ 77742 h 2042111"/>
                  <a:gd name="connsiteX8" fmla="*/ 1477475 w 1536917"/>
                  <a:gd name="connsiteY8" fmla="*/ 724783 h 2042111"/>
                  <a:gd name="connsiteX9" fmla="*/ 1516220 w 1536917"/>
                  <a:gd name="connsiteY9" fmla="*/ 2042112 h 2042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36917" h="2042111">
                    <a:moveTo>
                      <a:pt x="1516220" y="2042112"/>
                    </a:moveTo>
                    <a:cubicBezTo>
                      <a:pt x="1516220" y="2042112"/>
                      <a:pt x="621211" y="1750233"/>
                      <a:pt x="0" y="1493225"/>
                    </a:cubicBezTo>
                    <a:lnTo>
                      <a:pt x="179519" y="439362"/>
                    </a:lnTo>
                    <a:cubicBezTo>
                      <a:pt x="179519" y="439362"/>
                      <a:pt x="-74907" y="757070"/>
                      <a:pt x="73615" y="325710"/>
                    </a:cubicBezTo>
                    <a:cubicBezTo>
                      <a:pt x="73615" y="325710"/>
                      <a:pt x="284130" y="8001"/>
                      <a:pt x="653499" y="252"/>
                    </a:cubicBezTo>
                    <a:cubicBezTo>
                      <a:pt x="659956" y="252"/>
                      <a:pt x="665122" y="252"/>
                      <a:pt x="670288" y="252"/>
                    </a:cubicBezTo>
                    <a:cubicBezTo>
                      <a:pt x="875637" y="-2331"/>
                      <a:pt x="1110689" y="14458"/>
                      <a:pt x="1348325" y="73867"/>
                    </a:cubicBezTo>
                    <a:cubicBezTo>
                      <a:pt x="1353491" y="75159"/>
                      <a:pt x="1359949" y="76450"/>
                      <a:pt x="1365115" y="77742"/>
                    </a:cubicBezTo>
                    <a:cubicBezTo>
                      <a:pt x="1538176" y="122944"/>
                      <a:pt x="1477475" y="724783"/>
                      <a:pt x="1477475" y="724783"/>
                    </a:cubicBezTo>
                    <a:cubicBezTo>
                      <a:pt x="1477475" y="724783"/>
                      <a:pt x="1579504" y="1622375"/>
                      <a:pt x="1516220" y="2042112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6" name="任意多边形: 形状 25" descr="67b2028b-a49d-4149-b58c-77f1d8280208"/>
              <p:cNvSpPr/>
              <p:nvPr/>
            </p:nvSpPr>
            <p:spPr>
              <a:xfrm>
                <a:off x="9044447" y="1541117"/>
                <a:ext cx="857069" cy="1202678"/>
              </a:xfrm>
              <a:custGeom>
                <a:avLst/>
                <a:gdLst>
                  <a:gd name="connsiteX0" fmla="*/ 577795 w 774659"/>
                  <a:gd name="connsiteY0" fmla="*/ 1029735 h 1087036"/>
                  <a:gd name="connsiteX1" fmla="*/ 159349 w 774659"/>
                  <a:gd name="connsiteY1" fmla="*/ 1012945 h 1087036"/>
                  <a:gd name="connsiteX2" fmla="*/ 270418 w 774659"/>
                  <a:gd name="connsiteY2" fmla="*/ 860549 h 1087036"/>
                  <a:gd name="connsiteX3" fmla="*/ 180013 w 774659"/>
                  <a:gd name="connsiteY3" fmla="*/ 846342 h 1087036"/>
                  <a:gd name="connsiteX4" fmla="*/ 9535 w 774659"/>
                  <a:gd name="connsiteY4" fmla="*/ 542840 h 1087036"/>
                  <a:gd name="connsiteX5" fmla="*/ 110272 w 774659"/>
                  <a:gd name="connsiteY5" fmla="*/ 203176 h 1087036"/>
                  <a:gd name="connsiteX6" fmla="*/ 549382 w 774659"/>
                  <a:gd name="connsiteY6" fmla="*/ 28823 h 1087036"/>
                  <a:gd name="connsiteX7" fmla="*/ 549382 w 774659"/>
                  <a:gd name="connsiteY7" fmla="*/ 28823 h 1087036"/>
                  <a:gd name="connsiteX8" fmla="*/ 754730 w 774659"/>
                  <a:gd name="connsiteY8" fmla="*/ 715901 h 1087036"/>
                  <a:gd name="connsiteX9" fmla="*/ 598459 w 774659"/>
                  <a:gd name="connsiteY9" fmla="*/ 775310 h 1087036"/>
                  <a:gd name="connsiteX10" fmla="*/ 577795 w 774659"/>
                  <a:gd name="connsiteY10" fmla="*/ 1029735 h 1087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74659" h="1087036">
                    <a:moveTo>
                      <a:pt x="577795" y="1029735"/>
                    </a:moveTo>
                    <a:cubicBezTo>
                      <a:pt x="577795" y="1029735"/>
                      <a:pt x="384070" y="1169217"/>
                      <a:pt x="159349" y="1012945"/>
                    </a:cubicBezTo>
                    <a:lnTo>
                      <a:pt x="270418" y="860549"/>
                    </a:lnTo>
                    <a:lnTo>
                      <a:pt x="180013" y="846342"/>
                    </a:lnTo>
                    <a:cubicBezTo>
                      <a:pt x="48280" y="810180"/>
                      <a:pt x="-27919" y="673281"/>
                      <a:pt x="9535" y="542840"/>
                    </a:cubicBezTo>
                    <a:cubicBezTo>
                      <a:pt x="9535" y="542840"/>
                      <a:pt x="53446" y="355572"/>
                      <a:pt x="110272" y="203176"/>
                    </a:cubicBezTo>
                    <a:cubicBezTo>
                      <a:pt x="181304" y="12034"/>
                      <a:pt x="358240" y="-39626"/>
                      <a:pt x="549382" y="28823"/>
                    </a:cubicBezTo>
                    <a:lnTo>
                      <a:pt x="549382" y="28823"/>
                    </a:lnTo>
                    <a:cubicBezTo>
                      <a:pt x="730192" y="94690"/>
                      <a:pt x="816722" y="533799"/>
                      <a:pt x="754730" y="715901"/>
                    </a:cubicBezTo>
                    <a:lnTo>
                      <a:pt x="598459" y="775310"/>
                    </a:lnTo>
                    <a:lnTo>
                      <a:pt x="577795" y="1029735"/>
                    </a:ln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7" name="任意多边形: 形状 26" descr="62d8f9c0-fa9c-4791-b754-1599f7d8dd9b"/>
              <p:cNvSpPr/>
              <p:nvPr/>
            </p:nvSpPr>
            <p:spPr>
              <a:xfrm>
                <a:off x="9170845" y="2175999"/>
                <a:ext cx="154212" cy="127887"/>
              </a:xfrm>
              <a:custGeom>
                <a:avLst/>
                <a:gdLst>
                  <a:gd name="connsiteX0" fmla="*/ 6360 w 139384"/>
                  <a:gd name="connsiteY0" fmla="*/ 0 h 115590"/>
                  <a:gd name="connsiteX1" fmla="*/ 139384 w 139384"/>
                  <a:gd name="connsiteY1" fmla="*/ 47786 h 115590"/>
                  <a:gd name="connsiteX2" fmla="*/ 41230 w 139384"/>
                  <a:gd name="connsiteY2" fmla="*/ 112360 h 115590"/>
                  <a:gd name="connsiteX3" fmla="*/ 6360 w 139384"/>
                  <a:gd name="connsiteY3" fmla="*/ 0 h 115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9384" h="115590">
                    <a:moveTo>
                      <a:pt x="6360" y="0"/>
                    </a:moveTo>
                    <a:lnTo>
                      <a:pt x="139384" y="47786"/>
                    </a:lnTo>
                    <a:cubicBezTo>
                      <a:pt x="139384" y="47786"/>
                      <a:pt x="104514" y="133024"/>
                      <a:pt x="41230" y="112360"/>
                    </a:cubicBezTo>
                    <a:cubicBezTo>
                      <a:pt x="-22053" y="92988"/>
                      <a:pt x="6360" y="0"/>
                      <a:pt x="6360" y="0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8" name="任意多边形: 形状 27" descr="342ca57f-4696-4c6a-8531-f9904f1ae6b5"/>
              <p:cNvSpPr/>
              <p:nvPr/>
            </p:nvSpPr>
            <p:spPr>
              <a:xfrm>
                <a:off x="9207658" y="2004532"/>
                <a:ext cx="66551" cy="113239"/>
              </a:xfrm>
              <a:custGeom>
                <a:avLst/>
                <a:gdLst>
                  <a:gd name="connsiteX0" fmla="*/ 209 w 60152"/>
                  <a:gd name="connsiteY0" fmla="*/ 102028 h 102351"/>
                  <a:gd name="connsiteX1" fmla="*/ 35079 w 60152"/>
                  <a:gd name="connsiteY1" fmla="*/ 54243 h 102351"/>
                  <a:gd name="connsiteX2" fmla="*/ 58326 w 60152"/>
                  <a:gd name="connsiteY2" fmla="*/ 0 h 102351"/>
                  <a:gd name="connsiteX3" fmla="*/ 59618 w 60152"/>
                  <a:gd name="connsiteY3" fmla="*/ 18081 h 102351"/>
                  <a:gd name="connsiteX4" fmla="*/ 45411 w 60152"/>
                  <a:gd name="connsiteY4" fmla="*/ 60701 h 102351"/>
                  <a:gd name="connsiteX5" fmla="*/ 16998 w 60152"/>
                  <a:gd name="connsiteY5" fmla="*/ 94279 h 102351"/>
                  <a:gd name="connsiteX6" fmla="*/ 209 w 60152"/>
                  <a:gd name="connsiteY6" fmla="*/ 102028 h 102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152" h="102350">
                    <a:moveTo>
                      <a:pt x="209" y="102028"/>
                    </a:moveTo>
                    <a:cubicBezTo>
                      <a:pt x="-2374" y="99445"/>
                      <a:pt x="19581" y="82656"/>
                      <a:pt x="35079" y="54243"/>
                    </a:cubicBezTo>
                    <a:cubicBezTo>
                      <a:pt x="51869" y="25830"/>
                      <a:pt x="55743" y="0"/>
                      <a:pt x="58326" y="0"/>
                    </a:cubicBezTo>
                    <a:cubicBezTo>
                      <a:pt x="59618" y="0"/>
                      <a:pt x="60909" y="7749"/>
                      <a:pt x="59618" y="18081"/>
                    </a:cubicBezTo>
                    <a:cubicBezTo>
                      <a:pt x="58326" y="29705"/>
                      <a:pt x="54452" y="45202"/>
                      <a:pt x="45411" y="60701"/>
                    </a:cubicBezTo>
                    <a:cubicBezTo>
                      <a:pt x="36371" y="76198"/>
                      <a:pt x="26039" y="87822"/>
                      <a:pt x="16998" y="94279"/>
                    </a:cubicBezTo>
                    <a:cubicBezTo>
                      <a:pt x="7958" y="100737"/>
                      <a:pt x="1500" y="103320"/>
                      <a:pt x="209" y="102028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9" name="任意多边形: 形状 28" descr="6af196c0-6dc9-426b-9d94-f7c0e38bf86d"/>
              <p:cNvSpPr/>
              <p:nvPr/>
            </p:nvSpPr>
            <p:spPr>
              <a:xfrm>
                <a:off x="9204514" y="2115706"/>
                <a:ext cx="87741" cy="43147"/>
              </a:xfrm>
              <a:custGeom>
                <a:avLst/>
                <a:gdLst>
                  <a:gd name="connsiteX0" fmla="*/ 79247 w 79304"/>
                  <a:gd name="connsiteY0" fmla="*/ 36415 h 38998"/>
                  <a:gd name="connsiteX1" fmla="*/ 65041 w 79304"/>
                  <a:gd name="connsiteY1" fmla="*/ 38998 h 38998"/>
                  <a:gd name="connsiteX2" fmla="*/ 32753 w 79304"/>
                  <a:gd name="connsiteY2" fmla="*/ 32541 h 38998"/>
                  <a:gd name="connsiteX3" fmla="*/ 5632 w 79304"/>
                  <a:gd name="connsiteY3" fmla="*/ 13168 h 38998"/>
                  <a:gd name="connsiteX4" fmla="*/ 466 w 79304"/>
                  <a:gd name="connsiteY4" fmla="*/ 253 h 38998"/>
                  <a:gd name="connsiteX5" fmla="*/ 12089 w 79304"/>
                  <a:gd name="connsiteY5" fmla="*/ 6711 h 38998"/>
                  <a:gd name="connsiteX6" fmla="*/ 37919 w 79304"/>
                  <a:gd name="connsiteY6" fmla="*/ 20917 h 38998"/>
                  <a:gd name="connsiteX7" fmla="*/ 79247 w 79304"/>
                  <a:gd name="connsiteY7" fmla="*/ 36415 h 38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9304" h="38998">
                    <a:moveTo>
                      <a:pt x="79247" y="36415"/>
                    </a:moveTo>
                    <a:cubicBezTo>
                      <a:pt x="79247" y="37707"/>
                      <a:pt x="74081" y="38998"/>
                      <a:pt x="65041" y="38998"/>
                    </a:cubicBezTo>
                    <a:cubicBezTo>
                      <a:pt x="57292" y="38998"/>
                      <a:pt x="45668" y="37707"/>
                      <a:pt x="32753" y="32541"/>
                    </a:cubicBezTo>
                    <a:cubicBezTo>
                      <a:pt x="19838" y="27375"/>
                      <a:pt x="10798" y="19626"/>
                      <a:pt x="5632" y="13168"/>
                    </a:cubicBezTo>
                    <a:cubicBezTo>
                      <a:pt x="466" y="6711"/>
                      <a:pt x="-826" y="253"/>
                      <a:pt x="466" y="253"/>
                    </a:cubicBezTo>
                    <a:cubicBezTo>
                      <a:pt x="1757" y="-1038"/>
                      <a:pt x="5632" y="2836"/>
                      <a:pt x="12089" y="6711"/>
                    </a:cubicBezTo>
                    <a:cubicBezTo>
                      <a:pt x="18547" y="11877"/>
                      <a:pt x="27587" y="17043"/>
                      <a:pt x="37919" y="20917"/>
                    </a:cubicBezTo>
                    <a:cubicBezTo>
                      <a:pt x="59875" y="28666"/>
                      <a:pt x="80539" y="32541"/>
                      <a:pt x="79247" y="36415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0" name="任意多边形: 形状 29" descr="c8e650b2-85b4-485c-8d9c-72ee62bdd842"/>
              <p:cNvSpPr/>
              <p:nvPr/>
            </p:nvSpPr>
            <p:spPr>
              <a:xfrm>
                <a:off x="9166910" y="1952803"/>
                <a:ext cx="55803" cy="102030"/>
              </a:xfrm>
              <a:custGeom>
                <a:avLst/>
                <a:gdLst>
                  <a:gd name="connsiteX0" fmla="*/ 46079 w 50437"/>
                  <a:gd name="connsiteY0" fmla="*/ 51921 h 92219"/>
                  <a:gd name="connsiteX1" fmla="*/ 11208 w 50437"/>
                  <a:gd name="connsiteY1" fmla="*/ 91958 h 92219"/>
                  <a:gd name="connsiteX2" fmla="*/ 3459 w 50437"/>
                  <a:gd name="connsiteY2" fmla="*/ 40298 h 92219"/>
                  <a:gd name="connsiteX3" fmla="*/ 38330 w 50437"/>
                  <a:gd name="connsiteY3" fmla="*/ 261 h 92219"/>
                  <a:gd name="connsiteX4" fmla="*/ 46079 w 50437"/>
                  <a:gd name="connsiteY4" fmla="*/ 51921 h 92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92219">
                    <a:moveTo>
                      <a:pt x="46079" y="51921"/>
                    </a:moveTo>
                    <a:cubicBezTo>
                      <a:pt x="38330" y="77751"/>
                      <a:pt x="22832" y="94541"/>
                      <a:pt x="11208" y="91958"/>
                    </a:cubicBezTo>
                    <a:cubicBezTo>
                      <a:pt x="-415" y="88083"/>
                      <a:pt x="-2998" y="64836"/>
                      <a:pt x="3459" y="40298"/>
                    </a:cubicBezTo>
                    <a:cubicBezTo>
                      <a:pt x="11208" y="14468"/>
                      <a:pt x="26706" y="-2322"/>
                      <a:pt x="38330" y="261"/>
                    </a:cubicBezTo>
                    <a:cubicBezTo>
                      <a:pt x="51245" y="4136"/>
                      <a:pt x="53828" y="27383"/>
                      <a:pt x="46079" y="51921"/>
                    </a:cubicBez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1" name="任意多边形: 形状 30" descr="2440e837-55f0-49ba-839c-1d4e72a870c6"/>
              <p:cNvSpPr/>
              <p:nvPr/>
            </p:nvSpPr>
            <p:spPr>
              <a:xfrm>
                <a:off x="9374524" y="2036298"/>
                <a:ext cx="60557" cy="99361"/>
              </a:xfrm>
              <a:custGeom>
                <a:avLst/>
                <a:gdLst>
                  <a:gd name="connsiteX0" fmla="*/ 46985 w 54734"/>
                  <a:gd name="connsiteY0" fmla="*/ 53944 h 89807"/>
                  <a:gd name="connsiteX1" fmla="*/ 8240 w 54734"/>
                  <a:gd name="connsiteY1" fmla="*/ 88815 h 89807"/>
                  <a:gd name="connsiteX2" fmla="*/ 8240 w 54734"/>
                  <a:gd name="connsiteY2" fmla="*/ 35863 h 89807"/>
                  <a:gd name="connsiteX3" fmla="*/ 46985 w 54734"/>
                  <a:gd name="connsiteY3" fmla="*/ 993 h 89807"/>
                  <a:gd name="connsiteX4" fmla="*/ 46985 w 54734"/>
                  <a:gd name="connsiteY4" fmla="*/ 53944 h 89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34" h="89807">
                    <a:moveTo>
                      <a:pt x="46985" y="53944"/>
                    </a:moveTo>
                    <a:cubicBezTo>
                      <a:pt x="36653" y="78483"/>
                      <a:pt x="18572" y="93981"/>
                      <a:pt x="8240" y="88815"/>
                    </a:cubicBezTo>
                    <a:cubicBezTo>
                      <a:pt x="-2092" y="83649"/>
                      <a:pt x="-3383" y="60402"/>
                      <a:pt x="8240" y="35863"/>
                    </a:cubicBezTo>
                    <a:cubicBezTo>
                      <a:pt x="18572" y="11325"/>
                      <a:pt x="36653" y="-4173"/>
                      <a:pt x="46985" y="993"/>
                    </a:cubicBezTo>
                    <a:cubicBezTo>
                      <a:pt x="57317" y="6159"/>
                      <a:pt x="57317" y="29406"/>
                      <a:pt x="46985" y="53944"/>
                    </a:cubicBez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2" name="任意多边形: 形状 31" descr="dee6f86b-dd7b-4b46-a458-599f476061c3"/>
              <p:cNvSpPr/>
              <p:nvPr/>
            </p:nvSpPr>
            <p:spPr>
              <a:xfrm>
                <a:off x="9397931" y="1930789"/>
                <a:ext cx="111655" cy="109464"/>
              </a:xfrm>
              <a:custGeom>
                <a:avLst/>
                <a:gdLst>
                  <a:gd name="connsiteX0" fmla="*/ 0 w 100919"/>
                  <a:gd name="connsiteY0" fmla="*/ 24033 h 98939"/>
                  <a:gd name="connsiteX1" fmla="*/ 99445 w 100919"/>
                  <a:gd name="connsiteY1" fmla="*/ 98940 h 98939"/>
                  <a:gd name="connsiteX2" fmla="*/ 99445 w 100919"/>
                  <a:gd name="connsiteY2" fmla="*/ 98940 h 98939"/>
                  <a:gd name="connsiteX3" fmla="*/ 89113 w 100919"/>
                  <a:gd name="connsiteY3" fmla="*/ 49863 h 98939"/>
                  <a:gd name="connsiteX4" fmla="*/ 47785 w 100919"/>
                  <a:gd name="connsiteY4" fmla="*/ 5952 h 98939"/>
                  <a:gd name="connsiteX5" fmla="*/ 0 w 100919"/>
                  <a:gd name="connsiteY5" fmla="*/ 24033 h 98939"/>
                  <a:gd name="connsiteX6" fmla="*/ 0 w 100919"/>
                  <a:gd name="connsiteY6" fmla="*/ 24033 h 98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919" h="98939">
                    <a:moveTo>
                      <a:pt x="0" y="24033"/>
                    </a:moveTo>
                    <a:cubicBezTo>
                      <a:pt x="0" y="24033"/>
                      <a:pt x="42620" y="35656"/>
                      <a:pt x="99445" y="98940"/>
                    </a:cubicBezTo>
                    <a:lnTo>
                      <a:pt x="99445" y="98940"/>
                    </a:lnTo>
                    <a:cubicBezTo>
                      <a:pt x="103320" y="82150"/>
                      <a:pt x="99445" y="64069"/>
                      <a:pt x="89113" y="49863"/>
                    </a:cubicBezTo>
                    <a:cubicBezTo>
                      <a:pt x="80073" y="36948"/>
                      <a:pt x="65867" y="20158"/>
                      <a:pt x="47785" y="5952"/>
                    </a:cubicBezTo>
                    <a:cubicBezTo>
                      <a:pt x="29705" y="-6963"/>
                      <a:pt x="5166" y="2077"/>
                      <a:pt x="0" y="24033"/>
                    </a:cubicBezTo>
                    <a:lnTo>
                      <a:pt x="0" y="24033"/>
                    </a:ln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3" name="任意多边形: 形状 32" descr="f6f2b7ac-7fb1-4313-88e9-33426979e510"/>
              <p:cNvSpPr/>
              <p:nvPr/>
            </p:nvSpPr>
            <p:spPr>
              <a:xfrm>
                <a:off x="9163593" y="1861888"/>
                <a:ext cx="97174" cy="38334"/>
              </a:xfrm>
              <a:custGeom>
                <a:avLst/>
                <a:gdLst>
                  <a:gd name="connsiteX0" fmla="*/ 83947 w 87830"/>
                  <a:gd name="connsiteY0" fmla="*/ 34649 h 34648"/>
                  <a:gd name="connsiteX1" fmla="*/ 0 w 87830"/>
                  <a:gd name="connsiteY1" fmla="*/ 25608 h 34648"/>
                  <a:gd name="connsiteX2" fmla="*/ 0 w 87830"/>
                  <a:gd name="connsiteY2" fmla="*/ 25608 h 34648"/>
                  <a:gd name="connsiteX3" fmla="*/ 29704 w 87830"/>
                  <a:gd name="connsiteY3" fmla="*/ 3653 h 34648"/>
                  <a:gd name="connsiteX4" fmla="*/ 71032 w 87830"/>
                  <a:gd name="connsiteY4" fmla="*/ 1070 h 34648"/>
                  <a:gd name="connsiteX5" fmla="*/ 83947 w 87830"/>
                  <a:gd name="connsiteY5" fmla="*/ 34649 h 34648"/>
                  <a:gd name="connsiteX6" fmla="*/ 83947 w 87830"/>
                  <a:gd name="connsiteY6" fmla="*/ 34649 h 34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830" h="34648">
                    <a:moveTo>
                      <a:pt x="83947" y="34649"/>
                    </a:moveTo>
                    <a:cubicBezTo>
                      <a:pt x="83947" y="34649"/>
                      <a:pt x="58117" y="19151"/>
                      <a:pt x="0" y="25608"/>
                    </a:cubicBezTo>
                    <a:lnTo>
                      <a:pt x="0" y="25608"/>
                    </a:lnTo>
                    <a:cubicBezTo>
                      <a:pt x="6457" y="13985"/>
                      <a:pt x="18081" y="6236"/>
                      <a:pt x="29704" y="3653"/>
                    </a:cubicBezTo>
                    <a:cubicBezTo>
                      <a:pt x="41328" y="1070"/>
                      <a:pt x="55534" y="-1513"/>
                      <a:pt x="71032" y="1070"/>
                    </a:cubicBezTo>
                    <a:cubicBezTo>
                      <a:pt x="85239" y="2361"/>
                      <a:pt x="92988" y="20442"/>
                      <a:pt x="83947" y="34649"/>
                    </a:cubicBezTo>
                    <a:lnTo>
                      <a:pt x="83947" y="34649"/>
                    </a:ln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4" name="任意多边形: 形状 33" descr="068a46f5-6685-4f6c-9e4e-2dff2e20ad0b"/>
              <p:cNvSpPr/>
              <p:nvPr/>
            </p:nvSpPr>
            <p:spPr>
              <a:xfrm>
                <a:off x="9270759" y="2410338"/>
                <a:ext cx="365795" cy="182897"/>
              </a:xfrm>
              <a:custGeom>
                <a:avLst/>
                <a:gdLst>
                  <a:gd name="connsiteX0" fmla="*/ 65866 w 330623"/>
                  <a:gd name="connsiteY0" fmla="*/ 74907 h 165311"/>
                  <a:gd name="connsiteX1" fmla="*/ 330624 w 330623"/>
                  <a:gd name="connsiteY1" fmla="*/ 0 h 165311"/>
                  <a:gd name="connsiteX2" fmla="*/ 0 w 330623"/>
                  <a:gd name="connsiteY2" fmla="*/ 165312 h 165311"/>
                  <a:gd name="connsiteX3" fmla="*/ 65866 w 330623"/>
                  <a:gd name="connsiteY3" fmla="*/ 74907 h 1653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623" h="165311">
                    <a:moveTo>
                      <a:pt x="65866" y="74907"/>
                    </a:moveTo>
                    <a:cubicBezTo>
                      <a:pt x="65866" y="73616"/>
                      <a:pt x="213097" y="74907"/>
                      <a:pt x="330624" y="0"/>
                    </a:cubicBezTo>
                    <a:cubicBezTo>
                      <a:pt x="330624" y="0"/>
                      <a:pt x="275089" y="158854"/>
                      <a:pt x="0" y="165312"/>
                    </a:cubicBezTo>
                    <a:lnTo>
                      <a:pt x="65866" y="74907"/>
                    </a:ln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5" name="任意多边形: 形状 34" descr="baaa00b9-ae4f-4a64-be59-687c846dcceb"/>
              <p:cNvSpPr/>
              <p:nvPr/>
            </p:nvSpPr>
            <p:spPr>
              <a:xfrm>
                <a:off x="9706572" y="2241020"/>
                <a:ext cx="47704" cy="83067"/>
              </a:xfrm>
              <a:custGeom>
                <a:avLst/>
                <a:gdLst>
                  <a:gd name="connsiteX0" fmla="*/ 0 w 43117"/>
                  <a:gd name="connsiteY0" fmla="*/ 72964 h 75080"/>
                  <a:gd name="connsiteX1" fmla="*/ 10332 w 43117"/>
                  <a:gd name="connsiteY1" fmla="*/ 63924 h 75080"/>
                  <a:gd name="connsiteX2" fmla="*/ 27121 w 43117"/>
                  <a:gd name="connsiteY2" fmla="*/ 39385 h 75080"/>
                  <a:gd name="connsiteX3" fmla="*/ 30996 w 43117"/>
                  <a:gd name="connsiteY3" fmla="*/ 12264 h 75080"/>
                  <a:gd name="connsiteX4" fmla="*/ 24538 w 43117"/>
                  <a:gd name="connsiteY4" fmla="*/ 640 h 75080"/>
                  <a:gd name="connsiteX5" fmla="*/ 38745 w 43117"/>
                  <a:gd name="connsiteY5" fmla="*/ 7098 h 75080"/>
                  <a:gd name="connsiteX6" fmla="*/ 38745 w 43117"/>
                  <a:gd name="connsiteY6" fmla="*/ 43260 h 75080"/>
                  <a:gd name="connsiteX7" fmla="*/ 15498 w 43117"/>
                  <a:gd name="connsiteY7" fmla="*/ 70381 h 75080"/>
                  <a:gd name="connsiteX8" fmla="*/ 0 w 43117"/>
                  <a:gd name="connsiteY8" fmla="*/ 72964 h 75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117" h="75080">
                    <a:moveTo>
                      <a:pt x="0" y="72964"/>
                    </a:moveTo>
                    <a:cubicBezTo>
                      <a:pt x="0" y="71673"/>
                      <a:pt x="3874" y="69090"/>
                      <a:pt x="10332" y="63924"/>
                    </a:cubicBezTo>
                    <a:cubicBezTo>
                      <a:pt x="15498" y="58758"/>
                      <a:pt x="21955" y="49717"/>
                      <a:pt x="27121" y="39385"/>
                    </a:cubicBezTo>
                    <a:cubicBezTo>
                      <a:pt x="32287" y="27762"/>
                      <a:pt x="33579" y="17430"/>
                      <a:pt x="30996" y="12264"/>
                    </a:cubicBezTo>
                    <a:cubicBezTo>
                      <a:pt x="28413" y="5806"/>
                      <a:pt x="24538" y="3223"/>
                      <a:pt x="24538" y="640"/>
                    </a:cubicBezTo>
                    <a:cubicBezTo>
                      <a:pt x="24538" y="-651"/>
                      <a:pt x="32287" y="-651"/>
                      <a:pt x="38745" y="7098"/>
                    </a:cubicBezTo>
                    <a:cubicBezTo>
                      <a:pt x="45202" y="16138"/>
                      <a:pt x="43911" y="30345"/>
                      <a:pt x="38745" y="43260"/>
                    </a:cubicBezTo>
                    <a:cubicBezTo>
                      <a:pt x="33579" y="56175"/>
                      <a:pt x="24538" y="66507"/>
                      <a:pt x="15498" y="70381"/>
                    </a:cubicBezTo>
                    <a:cubicBezTo>
                      <a:pt x="6457" y="76839"/>
                      <a:pt x="0" y="75547"/>
                      <a:pt x="0" y="72964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任意多边形: 形状 35" descr="e5dab138-0eca-4ec9-a72e-de60d450b7d7"/>
              <p:cNvSpPr/>
              <p:nvPr/>
            </p:nvSpPr>
            <p:spPr>
              <a:xfrm>
                <a:off x="9686281" y="2176151"/>
                <a:ext cx="137459" cy="115756"/>
              </a:xfrm>
              <a:custGeom>
                <a:avLst/>
                <a:gdLst>
                  <a:gd name="connsiteX0" fmla="*/ 259 w 124242"/>
                  <a:gd name="connsiteY0" fmla="*/ 104475 h 104626"/>
                  <a:gd name="connsiteX1" fmla="*/ 49336 w 124242"/>
                  <a:gd name="connsiteY1" fmla="*/ 37317 h 104626"/>
                  <a:gd name="connsiteX2" fmla="*/ 99704 w 124242"/>
                  <a:gd name="connsiteY2" fmla="*/ 3738 h 104626"/>
                  <a:gd name="connsiteX3" fmla="*/ 124243 w 124242"/>
                  <a:gd name="connsiteY3" fmla="*/ 1155 h 104626"/>
                  <a:gd name="connsiteX4" fmla="*/ 102287 w 124242"/>
                  <a:gd name="connsiteY4" fmla="*/ 11487 h 104626"/>
                  <a:gd name="connsiteX5" fmla="*/ 57085 w 124242"/>
                  <a:gd name="connsiteY5" fmla="*/ 46358 h 104626"/>
                  <a:gd name="connsiteX6" fmla="*/ 259 w 124242"/>
                  <a:gd name="connsiteY6" fmla="*/ 104475 h 104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242" h="104625">
                    <a:moveTo>
                      <a:pt x="259" y="104475"/>
                    </a:moveTo>
                    <a:cubicBezTo>
                      <a:pt x="-2324" y="103184"/>
                      <a:pt x="14465" y="68313"/>
                      <a:pt x="49336" y="37317"/>
                    </a:cubicBezTo>
                    <a:cubicBezTo>
                      <a:pt x="67417" y="21819"/>
                      <a:pt x="84206" y="10196"/>
                      <a:pt x="99704" y="3738"/>
                    </a:cubicBezTo>
                    <a:cubicBezTo>
                      <a:pt x="115202" y="-1428"/>
                      <a:pt x="124243" y="-136"/>
                      <a:pt x="124243" y="1155"/>
                    </a:cubicBezTo>
                    <a:cubicBezTo>
                      <a:pt x="124243" y="2447"/>
                      <a:pt x="115202" y="5030"/>
                      <a:pt x="102287" y="11487"/>
                    </a:cubicBezTo>
                    <a:cubicBezTo>
                      <a:pt x="89372" y="17945"/>
                      <a:pt x="73874" y="30860"/>
                      <a:pt x="57085" y="46358"/>
                    </a:cubicBezTo>
                    <a:cubicBezTo>
                      <a:pt x="24797" y="76062"/>
                      <a:pt x="2842" y="107058"/>
                      <a:pt x="259" y="104475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任意多边形: 形状 36" descr="8a0f3ce6-986f-499b-b49a-765b39fa5d0c"/>
              <p:cNvSpPr/>
              <p:nvPr/>
            </p:nvSpPr>
            <p:spPr>
              <a:xfrm>
                <a:off x="9134510" y="2594665"/>
                <a:ext cx="625493" cy="332782"/>
              </a:xfrm>
              <a:custGeom>
                <a:avLst/>
                <a:gdLst>
                  <a:gd name="connsiteX0" fmla="*/ 123148 w 565350"/>
                  <a:gd name="connsiteY0" fmla="*/ 0 h 300784"/>
                  <a:gd name="connsiteX1" fmla="*/ 500266 w 565350"/>
                  <a:gd name="connsiteY1" fmla="*/ 36162 h 300784"/>
                  <a:gd name="connsiteX2" fmla="*/ 529971 w 565350"/>
                  <a:gd name="connsiteY2" fmla="*/ 278964 h 300784"/>
                  <a:gd name="connsiteX3" fmla="*/ 456 w 565350"/>
                  <a:gd name="connsiteY3" fmla="*/ 69741 h 300784"/>
                  <a:gd name="connsiteX4" fmla="*/ 123148 w 565350"/>
                  <a:gd name="connsiteY4" fmla="*/ 0 h 300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5350" h="300784">
                    <a:moveTo>
                      <a:pt x="123148" y="0"/>
                    </a:moveTo>
                    <a:cubicBezTo>
                      <a:pt x="123148" y="0"/>
                      <a:pt x="316873" y="130441"/>
                      <a:pt x="500266" y="36162"/>
                    </a:cubicBezTo>
                    <a:cubicBezTo>
                      <a:pt x="500266" y="36162"/>
                      <a:pt x="624250" y="180810"/>
                      <a:pt x="529971" y="278964"/>
                    </a:cubicBezTo>
                    <a:cubicBezTo>
                      <a:pt x="435691" y="377118"/>
                      <a:pt x="-16334" y="114943"/>
                      <a:pt x="456" y="69741"/>
                    </a:cubicBezTo>
                    <a:cubicBezTo>
                      <a:pt x="17245" y="21955"/>
                      <a:pt x="123148" y="0"/>
                      <a:pt x="123148" y="0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任意多边形: 形状 37" descr="467947cd-77d0-4971-9a25-aece085b150f"/>
              <p:cNvSpPr/>
              <p:nvPr/>
            </p:nvSpPr>
            <p:spPr>
              <a:xfrm>
                <a:off x="6927290" y="3381939"/>
                <a:ext cx="3334314" cy="3476061"/>
              </a:xfrm>
              <a:custGeom>
                <a:avLst/>
                <a:gdLst>
                  <a:gd name="connsiteX0" fmla="*/ 970305 w 3334314"/>
                  <a:gd name="connsiteY0" fmla="*/ 45 h 3476061"/>
                  <a:gd name="connsiteX1" fmla="*/ 1774772 w 3334314"/>
                  <a:gd name="connsiteY1" fmla="*/ 15763 h 3476061"/>
                  <a:gd name="connsiteX2" fmla="*/ 3246530 w 3334314"/>
                  <a:gd name="connsiteY2" fmla="*/ 1506098 h 3476061"/>
                  <a:gd name="connsiteX3" fmla="*/ 3334314 w 3334314"/>
                  <a:gd name="connsiteY3" fmla="*/ 3476061 h 3476061"/>
                  <a:gd name="connsiteX4" fmla="*/ 132514 w 3334314"/>
                  <a:gd name="connsiteY4" fmla="*/ 3476061 h 3476061"/>
                  <a:gd name="connsiteX5" fmla="*/ 111133 w 3334314"/>
                  <a:gd name="connsiteY5" fmla="*/ 3425451 h 3476061"/>
                  <a:gd name="connsiteX6" fmla="*/ 122972 w 3334314"/>
                  <a:gd name="connsiteY6" fmla="*/ 1964772 h 3476061"/>
                  <a:gd name="connsiteX7" fmla="*/ 4374 w 3334314"/>
                  <a:gd name="connsiteY7" fmla="*/ 741640 h 3476061"/>
                  <a:gd name="connsiteX8" fmla="*/ 970305 w 3334314"/>
                  <a:gd name="connsiteY8" fmla="*/ 45 h 3476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34314" h="3476061">
                    <a:moveTo>
                      <a:pt x="970305" y="45"/>
                    </a:moveTo>
                    <a:cubicBezTo>
                      <a:pt x="1253226" y="4332"/>
                      <a:pt x="1524715" y="8619"/>
                      <a:pt x="1774772" y="15763"/>
                    </a:cubicBezTo>
                    <a:cubicBezTo>
                      <a:pt x="2584953" y="37197"/>
                      <a:pt x="3235099" y="694486"/>
                      <a:pt x="3246530" y="1506098"/>
                    </a:cubicBezTo>
                    <a:lnTo>
                      <a:pt x="3334314" y="3476061"/>
                    </a:lnTo>
                    <a:lnTo>
                      <a:pt x="132514" y="3476061"/>
                    </a:lnTo>
                    <a:lnTo>
                      <a:pt x="111133" y="3425451"/>
                    </a:lnTo>
                    <a:cubicBezTo>
                      <a:pt x="-338" y="3105027"/>
                      <a:pt x="62959" y="2429877"/>
                      <a:pt x="122972" y="1964772"/>
                    </a:cubicBezTo>
                    <a:cubicBezTo>
                      <a:pt x="214421" y="1261756"/>
                      <a:pt x="-35636" y="921681"/>
                      <a:pt x="4374" y="741640"/>
                    </a:cubicBezTo>
                    <a:cubicBezTo>
                      <a:pt x="102968" y="297254"/>
                      <a:pt x="515917" y="-4242"/>
                      <a:pt x="970305" y="45"/>
                    </a:cubicBezTo>
                    <a:close/>
                  </a:path>
                </a:pathLst>
              </a:custGeom>
              <a:solidFill>
                <a:srgbClr val="4489FF"/>
              </a:solidFill>
              <a:ln w="12902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9" name="任意多边形: 形状 38" descr="b6a817d1-4bdb-4325-875a-7a9089470147"/>
              <p:cNvSpPr/>
              <p:nvPr/>
            </p:nvSpPr>
            <p:spPr>
              <a:xfrm>
                <a:off x="8590042" y="3813509"/>
                <a:ext cx="2201565" cy="2990749"/>
              </a:xfrm>
              <a:custGeom>
                <a:avLst/>
                <a:gdLst>
                  <a:gd name="connsiteX0" fmla="*/ 1020795 w 1989877"/>
                  <a:gd name="connsiteY0" fmla="*/ 0 h 2703178"/>
                  <a:gd name="connsiteX1" fmla="*/ 1985546 w 1989877"/>
                  <a:gd name="connsiteY1" fmla="*/ 1204969 h 2703178"/>
                  <a:gd name="connsiteX2" fmla="*/ 576520 w 1989877"/>
                  <a:gd name="connsiteY2" fmla="*/ 2696650 h 2703178"/>
                  <a:gd name="connsiteX3" fmla="*/ 1020795 w 1989877"/>
                  <a:gd name="connsiteY3" fmla="*/ 0 h 2703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9877" h="2703178">
                    <a:moveTo>
                      <a:pt x="1020795" y="0"/>
                    </a:moveTo>
                    <a:cubicBezTo>
                      <a:pt x="1020795" y="0"/>
                      <a:pt x="1913221" y="497227"/>
                      <a:pt x="1985546" y="1204969"/>
                    </a:cubicBezTo>
                    <a:cubicBezTo>
                      <a:pt x="2057869" y="1912710"/>
                      <a:pt x="1209354" y="2546836"/>
                      <a:pt x="576520" y="2696650"/>
                    </a:cubicBezTo>
                    <a:cubicBezTo>
                      <a:pt x="-56315" y="2846464"/>
                      <a:pt x="-476052" y="371952"/>
                      <a:pt x="1020795" y="0"/>
                    </a:cubicBezTo>
                    <a:close/>
                  </a:path>
                </a:pathLst>
              </a:custGeom>
              <a:solidFill>
                <a:srgbClr val="4489FF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任意多边形: 形状 39" descr="c0fa1a9b-e594-4fe9-be57-e970f0e7bd15"/>
              <p:cNvSpPr/>
              <p:nvPr/>
            </p:nvSpPr>
            <p:spPr>
              <a:xfrm>
                <a:off x="8970354" y="3610526"/>
                <a:ext cx="460404" cy="317350"/>
              </a:xfrm>
              <a:custGeom>
                <a:avLst/>
                <a:gdLst>
                  <a:gd name="connsiteX0" fmla="*/ 188865 w 416135"/>
                  <a:gd name="connsiteY0" fmla="*/ 72 h 286836"/>
                  <a:gd name="connsiteX1" fmla="*/ 306 w 416135"/>
                  <a:gd name="connsiteY1" fmla="*/ 219627 h 286836"/>
                  <a:gd name="connsiteX2" fmla="*/ 89419 w 416135"/>
                  <a:gd name="connsiteY2" fmla="*/ 244166 h 286836"/>
                  <a:gd name="connsiteX3" fmla="*/ 385172 w 416135"/>
                  <a:gd name="connsiteY3" fmla="*/ 248040 h 286836"/>
                  <a:gd name="connsiteX4" fmla="*/ 188865 w 416135"/>
                  <a:gd name="connsiteY4" fmla="*/ 72 h 28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6134" h="286836">
                    <a:moveTo>
                      <a:pt x="188865" y="72"/>
                    </a:moveTo>
                    <a:cubicBezTo>
                      <a:pt x="188865" y="72"/>
                      <a:pt x="9346" y="95643"/>
                      <a:pt x="306" y="219627"/>
                    </a:cubicBezTo>
                    <a:cubicBezTo>
                      <a:pt x="306" y="219627"/>
                      <a:pt x="-10026" y="262247"/>
                      <a:pt x="89419" y="244166"/>
                    </a:cubicBezTo>
                    <a:cubicBezTo>
                      <a:pt x="188865" y="224793"/>
                      <a:pt x="257314" y="346194"/>
                      <a:pt x="385172" y="248040"/>
                    </a:cubicBezTo>
                    <a:cubicBezTo>
                      <a:pt x="511739" y="148595"/>
                      <a:pt x="210820" y="-3802"/>
                      <a:pt x="188865" y="72"/>
                    </a:cubicBez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任意多边形: 形状 40" descr="3b00f7dd-56f4-4a34-a7ab-640b0d603225"/>
              <p:cNvSpPr/>
              <p:nvPr/>
            </p:nvSpPr>
            <p:spPr>
              <a:xfrm>
                <a:off x="9033563" y="2611720"/>
                <a:ext cx="1118843" cy="1314824"/>
              </a:xfrm>
              <a:custGeom>
                <a:avLst/>
                <a:gdLst>
                  <a:gd name="connsiteX0" fmla="*/ 521766 w 1011262"/>
                  <a:gd name="connsiteY0" fmla="*/ 122775 h 1188399"/>
                  <a:gd name="connsiteX1" fmla="*/ 962167 w 1011262"/>
                  <a:gd name="connsiteY1" fmla="*/ 251925 h 1188399"/>
                  <a:gd name="connsiteX2" fmla="*/ 985414 w 1011262"/>
                  <a:gd name="connsiteY2" fmla="*/ 645832 h 1188399"/>
                  <a:gd name="connsiteX3" fmla="*/ 411988 w 1011262"/>
                  <a:gd name="connsiteY3" fmla="*/ 1186971 h 1188399"/>
                  <a:gd name="connsiteX4" fmla="*/ 0 w 1011262"/>
                  <a:gd name="connsiteY4" fmla="*/ 911881 h 1188399"/>
                  <a:gd name="connsiteX5" fmla="*/ 521766 w 1011262"/>
                  <a:gd name="connsiteY5" fmla="*/ 122775 h 1188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11262" h="1188399">
                    <a:moveTo>
                      <a:pt x="521766" y="122775"/>
                    </a:moveTo>
                    <a:cubicBezTo>
                      <a:pt x="591507" y="-131650"/>
                      <a:pt x="888552" y="58200"/>
                      <a:pt x="962167" y="251925"/>
                    </a:cubicBezTo>
                    <a:cubicBezTo>
                      <a:pt x="989289" y="321666"/>
                      <a:pt x="1043531" y="414654"/>
                      <a:pt x="985414" y="645832"/>
                    </a:cubicBezTo>
                    <a:cubicBezTo>
                      <a:pt x="895009" y="1000995"/>
                      <a:pt x="461065" y="1180513"/>
                      <a:pt x="411988" y="1186971"/>
                    </a:cubicBezTo>
                    <a:cubicBezTo>
                      <a:pt x="206640" y="1211509"/>
                      <a:pt x="0" y="911881"/>
                      <a:pt x="0" y="911881"/>
                    </a:cubicBezTo>
                    <a:cubicBezTo>
                      <a:pt x="0" y="911881"/>
                      <a:pt x="348705" y="753027"/>
                      <a:pt x="521766" y="122775"/>
                    </a:cubicBezTo>
                    <a:close/>
                  </a:path>
                </a:pathLst>
              </a:custGeom>
              <a:solidFill>
                <a:srgbClr val="FF8A3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任意多边形: 形状 41" descr="e25e10eb-91ed-49c7-befc-2f4f8e34a541"/>
              <p:cNvSpPr/>
              <p:nvPr/>
            </p:nvSpPr>
            <p:spPr>
              <a:xfrm>
                <a:off x="8400199" y="2585679"/>
                <a:ext cx="870560" cy="855531"/>
              </a:xfrm>
              <a:custGeom>
                <a:avLst/>
                <a:gdLst>
                  <a:gd name="connsiteX0" fmla="*/ 786854 w 786853"/>
                  <a:gd name="connsiteY0" fmla="*/ 8122 h 773269"/>
                  <a:gd name="connsiteX1" fmla="*/ 337412 w 786853"/>
                  <a:gd name="connsiteY1" fmla="*/ 571216 h 773269"/>
                  <a:gd name="connsiteX2" fmla="*/ 10662 w 786853"/>
                  <a:gd name="connsiteY2" fmla="*/ 319373 h 773269"/>
                  <a:gd name="connsiteX3" fmla="*/ 786854 w 786853"/>
                  <a:gd name="connsiteY3" fmla="*/ 8122 h 773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6853" h="773269">
                    <a:moveTo>
                      <a:pt x="786854" y="8122"/>
                    </a:moveTo>
                    <a:cubicBezTo>
                      <a:pt x="786854" y="8122"/>
                      <a:pt x="549218" y="10705"/>
                      <a:pt x="337412" y="571216"/>
                    </a:cubicBezTo>
                    <a:cubicBezTo>
                      <a:pt x="124314" y="1131726"/>
                      <a:pt x="-44872" y="351661"/>
                      <a:pt x="10662" y="319373"/>
                    </a:cubicBezTo>
                    <a:cubicBezTo>
                      <a:pt x="112691" y="257381"/>
                      <a:pt x="259922" y="-53870"/>
                      <a:pt x="786854" y="8122"/>
                    </a:cubicBezTo>
                    <a:close/>
                  </a:path>
                </a:pathLst>
              </a:custGeom>
              <a:solidFill>
                <a:srgbClr val="FF8A3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任意多边形: 形状 42" descr="59bc9eeb-0a12-442b-98f5-ca9643b1055f"/>
              <p:cNvSpPr/>
              <p:nvPr/>
            </p:nvSpPr>
            <p:spPr>
              <a:xfrm>
                <a:off x="7472744" y="3239459"/>
                <a:ext cx="349119" cy="298478"/>
              </a:xfrm>
              <a:custGeom>
                <a:avLst/>
                <a:gdLst>
                  <a:gd name="connsiteX0" fmla="*/ 315550 w 315550"/>
                  <a:gd name="connsiteY0" fmla="*/ 11294 h 269778"/>
                  <a:gd name="connsiteX1" fmla="*/ 10757 w 315550"/>
                  <a:gd name="connsiteY1" fmla="*/ 105574 h 269778"/>
                  <a:gd name="connsiteX2" fmla="*/ 201898 w 315550"/>
                  <a:gd name="connsiteY2" fmla="*/ 261845 h 269778"/>
                  <a:gd name="connsiteX3" fmla="*/ 315550 w 315550"/>
                  <a:gd name="connsiteY3" fmla="*/ 11294 h 269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5550" h="269778">
                    <a:moveTo>
                      <a:pt x="315550" y="11294"/>
                    </a:moveTo>
                    <a:cubicBezTo>
                      <a:pt x="315550" y="11294"/>
                      <a:pt x="68874" y="-48115"/>
                      <a:pt x="10757" y="105574"/>
                    </a:cubicBezTo>
                    <a:cubicBezTo>
                      <a:pt x="-47361" y="259262"/>
                      <a:pt x="146364" y="286384"/>
                      <a:pt x="201898" y="261845"/>
                    </a:cubicBezTo>
                    <a:cubicBezTo>
                      <a:pt x="257433" y="237307"/>
                      <a:pt x="315550" y="11294"/>
                      <a:pt x="315550" y="11294"/>
                    </a:cubicBez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任意多边形: 形状 43" descr="ac18e78a-3a5a-49d5-93e8-6718b128d11b"/>
              <p:cNvSpPr/>
              <p:nvPr/>
            </p:nvSpPr>
            <p:spPr>
              <a:xfrm>
                <a:off x="7471785" y="1373919"/>
                <a:ext cx="1228847" cy="2031117"/>
              </a:xfrm>
              <a:custGeom>
                <a:avLst/>
                <a:gdLst>
                  <a:gd name="connsiteX0" fmla="*/ 1110689 w 1110689"/>
                  <a:gd name="connsiteY0" fmla="*/ 1700039 h 1835818"/>
                  <a:gd name="connsiteX1" fmla="*/ 357745 w 1110689"/>
                  <a:gd name="connsiteY1" fmla="*/ 1798193 h 1835818"/>
                  <a:gd name="connsiteX2" fmla="*/ 446859 w 1110689"/>
                  <a:gd name="connsiteY2" fmla="*/ 1290634 h 1835818"/>
                  <a:gd name="connsiteX3" fmla="*/ 393907 w 1110689"/>
                  <a:gd name="connsiteY3" fmla="*/ 1293217 h 1835818"/>
                  <a:gd name="connsiteX4" fmla="*/ 19372 w 1110689"/>
                  <a:gd name="connsiteY4" fmla="*/ 956136 h 1835818"/>
                  <a:gd name="connsiteX5" fmla="*/ 0 w 1110689"/>
                  <a:gd name="connsiteY5" fmla="*/ 536399 h 1835818"/>
                  <a:gd name="connsiteX6" fmla="*/ 521766 w 1110689"/>
                  <a:gd name="connsiteY6" fmla="*/ 1718 h 1835818"/>
                  <a:gd name="connsiteX7" fmla="*/ 521766 w 1110689"/>
                  <a:gd name="connsiteY7" fmla="*/ 1718 h 1835818"/>
                  <a:gd name="connsiteX8" fmla="*/ 1024159 w 1110689"/>
                  <a:gd name="connsiteY8" fmla="*/ 513152 h 1835818"/>
                  <a:gd name="connsiteX9" fmla="*/ 1110689 w 1110689"/>
                  <a:gd name="connsiteY9" fmla="*/ 1700039 h 1835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10689" h="1835818">
                    <a:moveTo>
                      <a:pt x="1110689" y="1700039"/>
                    </a:moveTo>
                    <a:cubicBezTo>
                      <a:pt x="1110689" y="1700039"/>
                      <a:pt x="791689" y="1922177"/>
                      <a:pt x="357745" y="1798193"/>
                    </a:cubicBezTo>
                    <a:lnTo>
                      <a:pt x="446859" y="1290634"/>
                    </a:lnTo>
                    <a:lnTo>
                      <a:pt x="393907" y="1293217"/>
                    </a:lnTo>
                    <a:cubicBezTo>
                      <a:pt x="197599" y="1304841"/>
                      <a:pt x="28413" y="1153735"/>
                      <a:pt x="19372" y="956136"/>
                    </a:cubicBezTo>
                    <a:lnTo>
                      <a:pt x="0" y="536399"/>
                    </a:lnTo>
                    <a:cubicBezTo>
                      <a:pt x="34871" y="-29278"/>
                      <a:pt x="226012" y="-3448"/>
                      <a:pt x="521766" y="1718"/>
                    </a:cubicBezTo>
                    <a:lnTo>
                      <a:pt x="521766" y="1718"/>
                    </a:lnTo>
                    <a:cubicBezTo>
                      <a:pt x="800730" y="6884"/>
                      <a:pt x="1024159" y="234188"/>
                      <a:pt x="1024159" y="513152"/>
                    </a:cubicBezTo>
                    <a:lnTo>
                      <a:pt x="1110689" y="1700039"/>
                    </a:ln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任意多边形: 形状 44" descr="c8536ece-ffb5-47d9-9f92-7e38b041bbec"/>
              <p:cNvSpPr/>
              <p:nvPr/>
            </p:nvSpPr>
            <p:spPr>
              <a:xfrm>
                <a:off x="7339009" y="1080555"/>
                <a:ext cx="1577419" cy="1336926"/>
              </a:xfrm>
              <a:custGeom>
                <a:avLst/>
                <a:gdLst>
                  <a:gd name="connsiteX0" fmla="*/ 896199 w 1425745"/>
                  <a:gd name="connsiteY0" fmla="*/ 955243 h 1208376"/>
                  <a:gd name="connsiteX1" fmla="*/ 1016309 w 1425745"/>
                  <a:gd name="connsiteY1" fmla="*/ 820927 h 1208376"/>
                  <a:gd name="connsiteX2" fmla="*/ 1051179 w 1425745"/>
                  <a:gd name="connsiteY2" fmla="*/ 1088267 h 1208376"/>
                  <a:gd name="connsiteX3" fmla="*/ 1065386 w 1425745"/>
                  <a:gd name="connsiteY3" fmla="*/ 1146385 h 1208376"/>
                  <a:gd name="connsiteX4" fmla="*/ 1168706 w 1425745"/>
                  <a:gd name="connsiteY4" fmla="*/ 1207085 h 1208376"/>
                  <a:gd name="connsiteX5" fmla="*/ 1172580 w 1425745"/>
                  <a:gd name="connsiteY5" fmla="*/ 1208377 h 1208376"/>
                  <a:gd name="connsiteX6" fmla="*/ 1200993 w 1425745"/>
                  <a:gd name="connsiteY6" fmla="*/ 201007 h 1208376"/>
                  <a:gd name="connsiteX7" fmla="*/ 2482 w 1425745"/>
                  <a:gd name="connsiteY7" fmla="*/ 492886 h 1208376"/>
                  <a:gd name="connsiteX8" fmla="*/ 794171 w 1425745"/>
                  <a:gd name="connsiteY8" fmla="*/ 381817 h 1208376"/>
                  <a:gd name="connsiteX9" fmla="*/ 738636 w 1425745"/>
                  <a:gd name="connsiteY9" fmla="*/ 641409 h 1208376"/>
                  <a:gd name="connsiteX10" fmla="*/ 925904 w 1425745"/>
                  <a:gd name="connsiteY10" fmla="*/ 574251 h 1208376"/>
                  <a:gd name="connsiteX11" fmla="*/ 896199 w 1425745"/>
                  <a:gd name="connsiteY11" fmla="*/ 955243 h 1208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25745" h="1208376">
                    <a:moveTo>
                      <a:pt x="896199" y="955243"/>
                    </a:moveTo>
                    <a:cubicBezTo>
                      <a:pt x="896199" y="955243"/>
                      <a:pt x="916863" y="787348"/>
                      <a:pt x="1016309" y="820927"/>
                    </a:cubicBezTo>
                    <a:cubicBezTo>
                      <a:pt x="1096382" y="848048"/>
                      <a:pt x="1113171" y="955243"/>
                      <a:pt x="1051179" y="1088267"/>
                    </a:cubicBezTo>
                    <a:cubicBezTo>
                      <a:pt x="1038264" y="1115389"/>
                      <a:pt x="1047305" y="1129595"/>
                      <a:pt x="1065386" y="1146385"/>
                    </a:cubicBezTo>
                    <a:cubicBezTo>
                      <a:pt x="1095090" y="1173506"/>
                      <a:pt x="1129961" y="1194170"/>
                      <a:pt x="1168706" y="1207085"/>
                    </a:cubicBezTo>
                    <a:lnTo>
                      <a:pt x="1172580" y="1208377"/>
                    </a:lnTo>
                    <a:cubicBezTo>
                      <a:pt x="1172580" y="1208377"/>
                      <a:pt x="1722759" y="624619"/>
                      <a:pt x="1200993" y="201007"/>
                    </a:cubicBezTo>
                    <a:cubicBezTo>
                      <a:pt x="679227" y="-222604"/>
                      <a:pt x="-47887" y="95104"/>
                      <a:pt x="2482" y="492886"/>
                    </a:cubicBezTo>
                    <a:cubicBezTo>
                      <a:pt x="27020" y="681445"/>
                      <a:pt x="794171" y="381817"/>
                      <a:pt x="794171" y="381817"/>
                    </a:cubicBezTo>
                    <a:cubicBezTo>
                      <a:pt x="794171" y="381817"/>
                      <a:pt x="641774" y="571668"/>
                      <a:pt x="738636" y="641409"/>
                    </a:cubicBezTo>
                    <a:cubicBezTo>
                      <a:pt x="778673" y="671113"/>
                      <a:pt x="925904" y="574251"/>
                      <a:pt x="925904" y="574251"/>
                    </a:cubicBezTo>
                    <a:cubicBezTo>
                      <a:pt x="925904" y="574251"/>
                      <a:pt x="773507" y="769267"/>
                      <a:pt x="896199" y="955243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任意多边形: 形状 45" descr="a19042f1-6f7a-417c-97b2-f4930eabff74"/>
              <p:cNvSpPr/>
              <p:nvPr/>
            </p:nvSpPr>
            <p:spPr>
              <a:xfrm>
                <a:off x="8026997" y="1290150"/>
                <a:ext cx="441007" cy="875853"/>
              </a:xfrm>
              <a:custGeom>
                <a:avLst/>
                <a:gdLst>
                  <a:gd name="connsiteX0" fmla="*/ 258866 w 398603"/>
                  <a:gd name="connsiteY0" fmla="*/ 38687 h 791637"/>
                  <a:gd name="connsiteX1" fmla="*/ 97428 w 398603"/>
                  <a:gd name="connsiteY1" fmla="*/ 512667 h 791637"/>
                  <a:gd name="connsiteX2" fmla="*/ 256283 w 398603"/>
                  <a:gd name="connsiteY2" fmla="*/ 791631 h 791637"/>
                  <a:gd name="connsiteX3" fmla="*/ 359603 w 398603"/>
                  <a:gd name="connsiteY3" fmla="*/ 494586 h 791637"/>
                  <a:gd name="connsiteX4" fmla="*/ 258866 w 398603"/>
                  <a:gd name="connsiteY4" fmla="*/ 38687 h 791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03" h="791637">
                    <a:moveTo>
                      <a:pt x="258866" y="38687"/>
                    </a:moveTo>
                    <a:cubicBezTo>
                      <a:pt x="258866" y="38687"/>
                      <a:pt x="-193159" y="215622"/>
                      <a:pt x="97428" y="512667"/>
                    </a:cubicBezTo>
                    <a:cubicBezTo>
                      <a:pt x="245951" y="663773"/>
                      <a:pt x="207206" y="790339"/>
                      <a:pt x="256283" y="791631"/>
                    </a:cubicBezTo>
                    <a:cubicBezTo>
                      <a:pt x="280821" y="792922"/>
                      <a:pt x="314400" y="610821"/>
                      <a:pt x="359603" y="494586"/>
                    </a:cubicBezTo>
                    <a:cubicBezTo>
                      <a:pt x="403514" y="377060"/>
                      <a:pt x="450008" y="-144706"/>
                      <a:pt x="258866" y="386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" name="任意多边形: 形状 46" descr="efdf6556-3e1f-4c1c-8829-c85a7d5ba4f5"/>
              <p:cNvSpPr/>
              <p:nvPr/>
            </p:nvSpPr>
            <p:spPr>
              <a:xfrm>
                <a:off x="7533118" y="2018774"/>
                <a:ext cx="65945" cy="142936"/>
              </a:xfrm>
              <a:custGeom>
                <a:avLst/>
                <a:gdLst>
                  <a:gd name="connsiteX0" fmla="*/ 59507 w 59604"/>
                  <a:gd name="connsiteY0" fmla="*/ 63326 h 129192"/>
                  <a:gd name="connsiteX1" fmla="*/ 32385 w 59604"/>
                  <a:gd name="connsiteY1" fmla="*/ 129192 h 129192"/>
                  <a:gd name="connsiteX2" fmla="*/ 98 w 59604"/>
                  <a:gd name="connsiteY2" fmla="*/ 65909 h 129192"/>
                  <a:gd name="connsiteX3" fmla="*/ 27219 w 59604"/>
                  <a:gd name="connsiteY3" fmla="*/ 42 h 129192"/>
                  <a:gd name="connsiteX4" fmla="*/ 59507 w 59604"/>
                  <a:gd name="connsiteY4" fmla="*/ 63326 h 129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604" h="129192">
                    <a:moveTo>
                      <a:pt x="59507" y="63326"/>
                    </a:moveTo>
                    <a:cubicBezTo>
                      <a:pt x="60798" y="99488"/>
                      <a:pt x="49175" y="129192"/>
                      <a:pt x="32385" y="129192"/>
                    </a:cubicBezTo>
                    <a:cubicBezTo>
                      <a:pt x="15596" y="129192"/>
                      <a:pt x="1389" y="100779"/>
                      <a:pt x="98" y="65909"/>
                    </a:cubicBezTo>
                    <a:cubicBezTo>
                      <a:pt x="-1194" y="29747"/>
                      <a:pt x="10430" y="42"/>
                      <a:pt x="27219" y="42"/>
                    </a:cubicBezTo>
                    <a:cubicBezTo>
                      <a:pt x="44009" y="-1249"/>
                      <a:pt x="58215" y="27164"/>
                      <a:pt x="59507" y="63326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" name="任意多边形: 形状 47" descr="ed6b92f0-d64a-412c-8a9f-4068baf4ead7"/>
              <p:cNvSpPr/>
              <p:nvPr/>
            </p:nvSpPr>
            <p:spPr>
              <a:xfrm>
                <a:off x="7836749" y="2033061"/>
                <a:ext cx="66030" cy="142987"/>
              </a:xfrm>
              <a:custGeom>
                <a:avLst/>
                <a:gdLst>
                  <a:gd name="connsiteX0" fmla="*/ 58868 w 59681"/>
                  <a:gd name="connsiteY0" fmla="*/ 67202 h 129238"/>
                  <a:gd name="connsiteX1" fmla="*/ 23998 w 59681"/>
                  <a:gd name="connsiteY1" fmla="*/ 129194 h 129238"/>
                  <a:gd name="connsiteX2" fmla="*/ 751 w 59681"/>
                  <a:gd name="connsiteY2" fmla="*/ 62036 h 129238"/>
                  <a:gd name="connsiteX3" fmla="*/ 35621 w 59681"/>
                  <a:gd name="connsiteY3" fmla="*/ 44 h 129238"/>
                  <a:gd name="connsiteX4" fmla="*/ 58868 w 59681"/>
                  <a:gd name="connsiteY4" fmla="*/ 67202 h 129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681" h="129238">
                    <a:moveTo>
                      <a:pt x="58868" y="67202"/>
                    </a:moveTo>
                    <a:cubicBezTo>
                      <a:pt x="56285" y="103364"/>
                      <a:pt x="39496" y="130486"/>
                      <a:pt x="23998" y="129194"/>
                    </a:cubicBezTo>
                    <a:cubicBezTo>
                      <a:pt x="8500" y="127903"/>
                      <a:pt x="-3124" y="98198"/>
                      <a:pt x="751" y="62036"/>
                    </a:cubicBezTo>
                    <a:cubicBezTo>
                      <a:pt x="3334" y="25874"/>
                      <a:pt x="20123" y="-1247"/>
                      <a:pt x="35621" y="44"/>
                    </a:cubicBezTo>
                    <a:cubicBezTo>
                      <a:pt x="52411" y="1336"/>
                      <a:pt x="62743" y="31040"/>
                      <a:pt x="58868" y="6720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" name="任意多边形: 形状 48" descr="0d9cb5b9-76d6-4e05-a115-a1a8ac587bc2"/>
              <p:cNvSpPr/>
              <p:nvPr/>
            </p:nvSpPr>
            <p:spPr>
              <a:xfrm>
                <a:off x="7621818" y="2388904"/>
                <a:ext cx="264388" cy="244571"/>
              </a:xfrm>
              <a:custGeom>
                <a:avLst/>
                <a:gdLst>
                  <a:gd name="connsiteX0" fmla="*/ 0 w 238966"/>
                  <a:gd name="connsiteY0" fmla="*/ 18081 h 221055"/>
                  <a:gd name="connsiteX1" fmla="*/ 238927 w 238966"/>
                  <a:gd name="connsiteY1" fmla="*/ 0 h 221055"/>
                  <a:gd name="connsiteX2" fmla="*/ 135607 w 238966"/>
                  <a:gd name="connsiteY2" fmla="*/ 220846 h 221055"/>
                  <a:gd name="connsiteX3" fmla="*/ 0 w 238966"/>
                  <a:gd name="connsiteY3" fmla="*/ 18081 h 221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8966" h="221055">
                    <a:moveTo>
                      <a:pt x="0" y="18081"/>
                    </a:moveTo>
                    <a:lnTo>
                      <a:pt x="238927" y="0"/>
                    </a:lnTo>
                    <a:cubicBezTo>
                      <a:pt x="238927" y="0"/>
                      <a:pt x="244093" y="213097"/>
                      <a:pt x="135607" y="220846"/>
                    </a:cubicBezTo>
                    <a:cubicBezTo>
                      <a:pt x="27122" y="228595"/>
                      <a:pt x="0" y="18081"/>
                      <a:pt x="0" y="18081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" name="任意多边形: 形状 49" descr="edd009cf-fb28-434f-ad3d-3226068d1e0b"/>
              <p:cNvSpPr/>
              <p:nvPr/>
            </p:nvSpPr>
            <p:spPr>
              <a:xfrm>
                <a:off x="7911883" y="2601809"/>
                <a:ext cx="462960" cy="517270"/>
              </a:xfrm>
              <a:custGeom>
                <a:avLst/>
                <a:gdLst>
                  <a:gd name="connsiteX0" fmla="*/ 418446 w 418445"/>
                  <a:gd name="connsiteY0" fmla="*/ 0 h 467533"/>
                  <a:gd name="connsiteX1" fmla="*/ 47785 w 418445"/>
                  <a:gd name="connsiteY1" fmla="*/ 179518 h 467533"/>
                  <a:gd name="connsiteX2" fmla="*/ 0 w 418445"/>
                  <a:gd name="connsiteY2" fmla="*/ 467523 h 467533"/>
                  <a:gd name="connsiteX3" fmla="*/ 418446 w 418445"/>
                  <a:gd name="connsiteY3" fmla="*/ 0 h 467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18445" h="467533">
                    <a:moveTo>
                      <a:pt x="418446" y="0"/>
                    </a:moveTo>
                    <a:cubicBezTo>
                      <a:pt x="418446" y="0"/>
                      <a:pt x="231178" y="162729"/>
                      <a:pt x="47785" y="179518"/>
                    </a:cubicBezTo>
                    <a:lnTo>
                      <a:pt x="0" y="467523"/>
                    </a:lnTo>
                    <a:cubicBezTo>
                      <a:pt x="0" y="468814"/>
                      <a:pt x="293170" y="353871"/>
                      <a:pt x="418446" y="0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1" name="任意多边形: 形状 50" descr="5fd20953-5162-4c75-8c7c-3e5b1a333e97"/>
              <p:cNvSpPr/>
              <p:nvPr/>
            </p:nvSpPr>
            <p:spPr>
              <a:xfrm>
                <a:off x="7797527" y="1888121"/>
                <a:ext cx="191516" cy="116410"/>
              </a:xfrm>
              <a:custGeom>
                <a:avLst/>
                <a:gdLst>
                  <a:gd name="connsiteX0" fmla="*/ 41 w 173101"/>
                  <a:gd name="connsiteY0" fmla="*/ 48392 h 105217"/>
                  <a:gd name="connsiteX1" fmla="*/ 173102 w 173101"/>
                  <a:gd name="connsiteY1" fmla="*/ 105218 h 105217"/>
                  <a:gd name="connsiteX2" fmla="*/ 173102 w 173101"/>
                  <a:gd name="connsiteY2" fmla="*/ 105218 h 105217"/>
                  <a:gd name="connsiteX3" fmla="*/ 135648 w 173101"/>
                  <a:gd name="connsiteY3" fmla="*/ 41934 h 105217"/>
                  <a:gd name="connsiteX4" fmla="*/ 58158 w 173101"/>
                  <a:gd name="connsiteY4" fmla="*/ 1898 h 105217"/>
                  <a:gd name="connsiteX5" fmla="*/ 41 w 173101"/>
                  <a:gd name="connsiteY5" fmla="*/ 48392 h 105217"/>
                  <a:gd name="connsiteX6" fmla="*/ 41 w 173101"/>
                  <a:gd name="connsiteY6" fmla="*/ 48392 h 105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3101" h="105217">
                    <a:moveTo>
                      <a:pt x="41" y="48392"/>
                    </a:moveTo>
                    <a:cubicBezTo>
                      <a:pt x="41" y="48392"/>
                      <a:pt x="63324" y="44517"/>
                      <a:pt x="173102" y="105218"/>
                    </a:cubicBezTo>
                    <a:lnTo>
                      <a:pt x="173102" y="105218"/>
                    </a:lnTo>
                    <a:cubicBezTo>
                      <a:pt x="169227" y="80679"/>
                      <a:pt x="156312" y="57432"/>
                      <a:pt x="135648" y="41934"/>
                    </a:cubicBezTo>
                    <a:cubicBezTo>
                      <a:pt x="116276" y="27728"/>
                      <a:pt x="89154" y="10938"/>
                      <a:pt x="58158" y="1898"/>
                    </a:cubicBezTo>
                    <a:cubicBezTo>
                      <a:pt x="28454" y="-7143"/>
                      <a:pt x="-1251" y="17396"/>
                      <a:pt x="41" y="48392"/>
                    </a:cubicBezTo>
                    <a:lnTo>
                      <a:pt x="41" y="48392"/>
                    </a:ln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2" name="任意多边形: 形状 51" descr="37412133-3382-4642-a1f7-aebf145e1066"/>
              <p:cNvSpPr/>
              <p:nvPr/>
            </p:nvSpPr>
            <p:spPr>
              <a:xfrm>
                <a:off x="7453209" y="1873800"/>
                <a:ext cx="173698" cy="99296"/>
              </a:xfrm>
              <a:custGeom>
                <a:avLst/>
                <a:gdLst>
                  <a:gd name="connsiteX0" fmla="*/ 156271 w 156996"/>
                  <a:gd name="connsiteY0" fmla="*/ 53587 h 89748"/>
                  <a:gd name="connsiteX1" fmla="*/ 0 w 156996"/>
                  <a:gd name="connsiteY1" fmla="*/ 89749 h 89748"/>
                  <a:gd name="connsiteX2" fmla="*/ 0 w 156996"/>
                  <a:gd name="connsiteY2" fmla="*/ 89749 h 89748"/>
                  <a:gd name="connsiteX3" fmla="*/ 40036 w 156996"/>
                  <a:gd name="connsiteY3" fmla="*/ 31631 h 89748"/>
                  <a:gd name="connsiteX4" fmla="*/ 112360 w 156996"/>
                  <a:gd name="connsiteY4" fmla="*/ 635 h 89748"/>
                  <a:gd name="connsiteX5" fmla="*/ 156271 w 156996"/>
                  <a:gd name="connsiteY5" fmla="*/ 53587 h 89748"/>
                  <a:gd name="connsiteX6" fmla="*/ 156271 w 156996"/>
                  <a:gd name="connsiteY6" fmla="*/ 53587 h 89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996" h="89748">
                    <a:moveTo>
                      <a:pt x="156271" y="53587"/>
                    </a:moveTo>
                    <a:cubicBezTo>
                      <a:pt x="156271" y="53587"/>
                      <a:pt x="102028" y="41963"/>
                      <a:pt x="0" y="89749"/>
                    </a:cubicBezTo>
                    <a:lnTo>
                      <a:pt x="0" y="89749"/>
                    </a:lnTo>
                    <a:cubicBezTo>
                      <a:pt x="6457" y="65210"/>
                      <a:pt x="19372" y="44546"/>
                      <a:pt x="40036" y="31631"/>
                    </a:cubicBezTo>
                    <a:cubicBezTo>
                      <a:pt x="58117" y="20008"/>
                      <a:pt x="83947" y="7093"/>
                      <a:pt x="112360" y="635"/>
                    </a:cubicBezTo>
                    <a:cubicBezTo>
                      <a:pt x="138190" y="-4531"/>
                      <a:pt x="161437" y="22591"/>
                      <a:pt x="156271" y="53587"/>
                    </a:cubicBezTo>
                    <a:lnTo>
                      <a:pt x="156271" y="53587"/>
                    </a:ln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3" name="任意多边形: 形状 52" descr="0a255c68-a0bc-4ac6-9d7e-9504c0687525"/>
              <p:cNvSpPr/>
              <p:nvPr/>
            </p:nvSpPr>
            <p:spPr>
              <a:xfrm>
                <a:off x="7614343" y="2008819"/>
                <a:ext cx="68272" cy="307309"/>
              </a:xfrm>
              <a:custGeom>
                <a:avLst/>
                <a:gdLst>
                  <a:gd name="connsiteX0" fmla="*/ 299 w 61707"/>
                  <a:gd name="connsiteY0" fmla="*/ 277672 h 277760"/>
                  <a:gd name="connsiteX1" fmla="*/ 44210 w 61707"/>
                  <a:gd name="connsiteY1" fmla="*/ 142065 h 277760"/>
                  <a:gd name="connsiteX2" fmla="*/ 50667 w 61707"/>
                  <a:gd name="connsiteY2" fmla="*/ 0 h 277760"/>
                  <a:gd name="connsiteX3" fmla="*/ 59708 w 61707"/>
                  <a:gd name="connsiteY3" fmla="*/ 41328 h 277760"/>
                  <a:gd name="connsiteX4" fmla="*/ 55833 w 61707"/>
                  <a:gd name="connsiteY4" fmla="*/ 143356 h 277760"/>
                  <a:gd name="connsiteX5" fmla="*/ 23546 w 61707"/>
                  <a:gd name="connsiteY5" fmla="*/ 240219 h 277760"/>
                  <a:gd name="connsiteX6" fmla="*/ 299 w 61707"/>
                  <a:gd name="connsiteY6" fmla="*/ 277672 h 277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707" h="277760">
                    <a:moveTo>
                      <a:pt x="299" y="277672"/>
                    </a:moveTo>
                    <a:cubicBezTo>
                      <a:pt x="-3576" y="276381"/>
                      <a:pt x="31295" y="219555"/>
                      <a:pt x="44210" y="142065"/>
                    </a:cubicBezTo>
                    <a:cubicBezTo>
                      <a:pt x="58416" y="64575"/>
                      <a:pt x="46793" y="1291"/>
                      <a:pt x="50667" y="0"/>
                    </a:cubicBezTo>
                    <a:cubicBezTo>
                      <a:pt x="51959" y="0"/>
                      <a:pt x="57125" y="15498"/>
                      <a:pt x="59708" y="41328"/>
                    </a:cubicBezTo>
                    <a:cubicBezTo>
                      <a:pt x="62291" y="67158"/>
                      <a:pt x="63582" y="104611"/>
                      <a:pt x="55833" y="143356"/>
                    </a:cubicBezTo>
                    <a:cubicBezTo>
                      <a:pt x="48084" y="183393"/>
                      <a:pt x="35169" y="216972"/>
                      <a:pt x="23546" y="240219"/>
                    </a:cubicBezTo>
                    <a:cubicBezTo>
                      <a:pt x="11922" y="266049"/>
                      <a:pt x="1590" y="278964"/>
                      <a:pt x="299" y="27767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4" name="任意多边形: 形状 53" descr="450f5f8e-436e-4eda-b92b-97b7da5bed35"/>
              <p:cNvSpPr/>
              <p:nvPr/>
            </p:nvSpPr>
            <p:spPr>
              <a:xfrm>
                <a:off x="7611604" y="2296778"/>
                <a:ext cx="160420" cy="39925"/>
              </a:xfrm>
              <a:custGeom>
                <a:avLst/>
                <a:gdLst>
                  <a:gd name="connsiteX0" fmla="*/ 144839 w 144995"/>
                  <a:gd name="connsiteY0" fmla="*/ 612 h 36086"/>
                  <a:gd name="connsiteX1" fmla="*/ 75098 w 144995"/>
                  <a:gd name="connsiteY1" fmla="*/ 32899 h 36086"/>
                  <a:gd name="connsiteX2" fmla="*/ 18272 w 144995"/>
                  <a:gd name="connsiteY2" fmla="*/ 30316 h 36086"/>
                  <a:gd name="connsiteX3" fmla="*/ 191 w 144995"/>
                  <a:gd name="connsiteY3" fmla="*/ 14818 h 36086"/>
                  <a:gd name="connsiteX4" fmla="*/ 20855 w 144995"/>
                  <a:gd name="connsiteY4" fmla="*/ 21276 h 36086"/>
                  <a:gd name="connsiteX5" fmla="*/ 72515 w 144995"/>
                  <a:gd name="connsiteY5" fmla="*/ 19984 h 36086"/>
                  <a:gd name="connsiteX6" fmla="*/ 144839 w 144995"/>
                  <a:gd name="connsiteY6" fmla="*/ 612 h 36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995" h="36086">
                    <a:moveTo>
                      <a:pt x="144839" y="612"/>
                    </a:moveTo>
                    <a:cubicBezTo>
                      <a:pt x="147422" y="3195"/>
                      <a:pt x="117718" y="25150"/>
                      <a:pt x="75098" y="32899"/>
                    </a:cubicBezTo>
                    <a:cubicBezTo>
                      <a:pt x="53143" y="38065"/>
                      <a:pt x="32479" y="36774"/>
                      <a:pt x="18272" y="30316"/>
                    </a:cubicBezTo>
                    <a:cubicBezTo>
                      <a:pt x="4066" y="25150"/>
                      <a:pt x="-1100" y="16110"/>
                      <a:pt x="191" y="14818"/>
                    </a:cubicBezTo>
                    <a:cubicBezTo>
                      <a:pt x="1483" y="13527"/>
                      <a:pt x="7940" y="18693"/>
                      <a:pt x="20855" y="21276"/>
                    </a:cubicBezTo>
                    <a:cubicBezTo>
                      <a:pt x="33770" y="23859"/>
                      <a:pt x="51851" y="23859"/>
                      <a:pt x="72515" y="19984"/>
                    </a:cubicBezTo>
                    <a:cubicBezTo>
                      <a:pt x="112552" y="12235"/>
                      <a:pt x="142256" y="-3263"/>
                      <a:pt x="144839" y="61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5" name="任意多边形: 形状 54" descr="e4c07b7e-9f68-4fa6-a0f6-4822958cf714"/>
              <p:cNvSpPr/>
              <p:nvPr/>
            </p:nvSpPr>
            <p:spPr>
              <a:xfrm>
                <a:off x="8355475" y="2155056"/>
                <a:ext cx="48068" cy="136325"/>
              </a:xfrm>
              <a:custGeom>
                <a:avLst/>
                <a:gdLst>
                  <a:gd name="connsiteX0" fmla="*/ 718 w 43446"/>
                  <a:gd name="connsiteY0" fmla="*/ 115792 h 123217"/>
                  <a:gd name="connsiteX1" fmla="*/ 5883 w 43446"/>
                  <a:gd name="connsiteY1" fmla="*/ 117083 h 123217"/>
                  <a:gd name="connsiteX2" fmla="*/ 16216 w 43446"/>
                  <a:gd name="connsiteY2" fmla="*/ 110626 h 123217"/>
                  <a:gd name="connsiteX3" fmla="*/ 30422 w 43446"/>
                  <a:gd name="connsiteY3" fmla="*/ 66715 h 123217"/>
                  <a:gd name="connsiteX4" fmla="*/ 17507 w 43446"/>
                  <a:gd name="connsiteY4" fmla="*/ 18929 h 123217"/>
                  <a:gd name="connsiteX5" fmla="*/ 8466 w 43446"/>
                  <a:gd name="connsiteY5" fmla="*/ 848 h 123217"/>
                  <a:gd name="connsiteX6" fmla="*/ 14924 w 43446"/>
                  <a:gd name="connsiteY6" fmla="*/ 2140 h 123217"/>
                  <a:gd name="connsiteX7" fmla="*/ 26548 w 43446"/>
                  <a:gd name="connsiteY7" fmla="*/ 15055 h 123217"/>
                  <a:gd name="connsiteX8" fmla="*/ 43337 w 43446"/>
                  <a:gd name="connsiteY8" fmla="*/ 66715 h 123217"/>
                  <a:gd name="connsiteX9" fmla="*/ 22673 w 43446"/>
                  <a:gd name="connsiteY9" fmla="*/ 117083 h 123217"/>
                  <a:gd name="connsiteX10" fmla="*/ 13633 w 43446"/>
                  <a:gd name="connsiteY10" fmla="*/ 122249 h 123217"/>
                  <a:gd name="connsiteX11" fmla="*/ 4592 w 43446"/>
                  <a:gd name="connsiteY11" fmla="*/ 122249 h 123217"/>
                  <a:gd name="connsiteX12" fmla="*/ 718 w 43446"/>
                  <a:gd name="connsiteY12" fmla="*/ 115792 h 12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3446" h="123217">
                    <a:moveTo>
                      <a:pt x="718" y="115792"/>
                    </a:moveTo>
                    <a:cubicBezTo>
                      <a:pt x="2009" y="115792"/>
                      <a:pt x="3301" y="117083"/>
                      <a:pt x="5883" y="117083"/>
                    </a:cubicBezTo>
                    <a:cubicBezTo>
                      <a:pt x="8466" y="117083"/>
                      <a:pt x="12341" y="115792"/>
                      <a:pt x="16216" y="110626"/>
                    </a:cubicBezTo>
                    <a:cubicBezTo>
                      <a:pt x="25256" y="102877"/>
                      <a:pt x="31713" y="86087"/>
                      <a:pt x="30422" y="66715"/>
                    </a:cubicBezTo>
                    <a:cubicBezTo>
                      <a:pt x="29131" y="47342"/>
                      <a:pt x="22673" y="30553"/>
                      <a:pt x="17507" y="18929"/>
                    </a:cubicBezTo>
                    <a:cubicBezTo>
                      <a:pt x="13633" y="7306"/>
                      <a:pt x="7175" y="2140"/>
                      <a:pt x="8466" y="848"/>
                    </a:cubicBezTo>
                    <a:cubicBezTo>
                      <a:pt x="8466" y="-443"/>
                      <a:pt x="11049" y="-443"/>
                      <a:pt x="14924" y="2140"/>
                    </a:cubicBezTo>
                    <a:cubicBezTo>
                      <a:pt x="18798" y="4723"/>
                      <a:pt x="22673" y="8597"/>
                      <a:pt x="26548" y="15055"/>
                    </a:cubicBezTo>
                    <a:cubicBezTo>
                      <a:pt x="33005" y="26678"/>
                      <a:pt x="42045" y="43468"/>
                      <a:pt x="43337" y="66715"/>
                    </a:cubicBezTo>
                    <a:cubicBezTo>
                      <a:pt x="44628" y="88670"/>
                      <a:pt x="34296" y="109334"/>
                      <a:pt x="22673" y="117083"/>
                    </a:cubicBezTo>
                    <a:cubicBezTo>
                      <a:pt x="20090" y="119666"/>
                      <a:pt x="17507" y="120958"/>
                      <a:pt x="13633" y="122249"/>
                    </a:cubicBezTo>
                    <a:cubicBezTo>
                      <a:pt x="11049" y="123541"/>
                      <a:pt x="7175" y="123541"/>
                      <a:pt x="4592" y="122249"/>
                    </a:cubicBezTo>
                    <a:cubicBezTo>
                      <a:pt x="-574" y="119666"/>
                      <a:pt x="-574" y="115792"/>
                      <a:pt x="718" y="115792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6" name="任意多边形: 形状 55" descr="65034d22-8f94-40da-81dd-85b57877d9c1"/>
              <p:cNvSpPr/>
              <p:nvPr/>
            </p:nvSpPr>
            <p:spPr>
              <a:xfrm>
                <a:off x="8329840" y="2073061"/>
                <a:ext cx="153599" cy="175811"/>
              </a:xfrm>
              <a:custGeom>
                <a:avLst/>
                <a:gdLst>
                  <a:gd name="connsiteX0" fmla="*/ 134956 w 138830"/>
                  <a:gd name="connsiteY0" fmla="*/ 38797 h 158906"/>
                  <a:gd name="connsiteX1" fmla="*/ 132373 w 138830"/>
                  <a:gd name="connsiteY1" fmla="*/ 29757 h 158906"/>
                  <a:gd name="connsiteX2" fmla="*/ 122041 w 138830"/>
                  <a:gd name="connsiteY2" fmla="*/ 10384 h 158906"/>
                  <a:gd name="connsiteX3" fmla="*/ 109126 w 138830"/>
                  <a:gd name="connsiteY3" fmla="*/ 10384 h 158906"/>
                  <a:gd name="connsiteX4" fmla="*/ 93628 w 138830"/>
                  <a:gd name="connsiteY4" fmla="*/ 20716 h 158906"/>
                  <a:gd name="connsiteX5" fmla="*/ 60049 w 138830"/>
                  <a:gd name="connsiteY5" fmla="*/ 53004 h 158906"/>
                  <a:gd name="connsiteX6" fmla="*/ 14847 w 138830"/>
                  <a:gd name="connsiteY6" fmla="*/ 125328 h 158906"/>
                  <a:gd name="connsiteX7" fmla="*/ 640 w 138830"/>
                  <a:gd name="connsiteY7" fmla="*/ 158907 h 158906"/>
                  <a:gd name="connsiteX8" fmla="*/ 7098 w 138830"/>
                  <a:gd name="connsiteY8" fmla="*/ 122745 h 158906"/>
                  <a:gd name="connsiteX9" fmla="*/ 51009 w 138830"/>
                  <a:gd name="connsiteY9" fmla="*/ 46546 h 158906"/>
                  <a:gd name="connsiteX10" fmla="*/ 87171 w 138830"/>
                  <a:gd name="connsiteY10" fmla="*/ 12967 h 158906"/>
                  <a:gd name="connsiteX11" fmla="*/ 106543 w 138830"/>
                  <a:gd name="connsiteY11" fmla="*/ 1344 h 158906"/>
                  <a:gd name="connsiteX12" fmla="*/ 128499 w 138830"/>
                  <a:gd name="connsiteY12" fmla="*/ 3927 h 158906"/>
                  <a:gd name="connsiteX13" fmla="*/ 137539 w 138830"/>
                  <a:gd name="connsiteY13" fmla="*/ 18133 h 158906"/>
                  <a:gd name="connsiteX14" fmla="*/ 138831 w 138830"/>
                  <a:gd name="connsiteY14" fmla="*/ 29757 h 158906"/>
                  <a:gd name="connsiteX15" fmla="*/ 134956 w 138830"/>
                  <a:gd name="connsiteY15" fmla="*/ 38797 h 158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8830" h="158906">
                    <a:moveTo>
                      <a:pt x="134956" y="38797"/>
                    </a:moveTo>
                    <a:cubicBezTo>
                      <a:pt x="133665" y="38797"/>
                      <a:pt x="133665" y="34923"/>
                      <a:pt x="132373" y="29757"/>
                    </a:cubicBezTo>
                    <a:cubicBezTo>
                      <a:pt x="131082" y="24591"/>
                      <a:pt x="129790" y="14259"/>
                      <a:pt x="122041" y="10384"/>
                    </a:cubicBezTo>
                    <a:cubicBezTo>
                      <a:pt x="118167" y="7801"/>
                      <a:pt x="114292" y="7801"/>
                      <a:pt x="109126" y="10384"/>
                    </a:cubicBezTo>
                    <a:cubicBezTo>
                      <a:pt x="103960" y="12967"/>
                      <a:pt x="98794" y="16842"/>
                      <a:pt x="93628" y="20716"/>
                    </a:cubicBezTo>
                    <a:cubicBezTo>
                      <a:pt x="82005" y="29757"/>
                      <a:pt x="70381" y="40089"/>
                      <a:pt x="60049" y="53004"/>
                    </a:cubicBezTo>
                    <a:cubicBezTo>
                      <a:pt x="38094" y="77542"/>
                      <a:pt x="23887" y="104664"/>
                      <a:pt x="14847" y="125328"/>
                    </a:cubicBezTo>
                    <a:cubicBezTo>
                      <a:pt x="5806" y="145992"/>
                      <a:pt x="1932" y="158907"/>
                      <a:pt x="640" y="158907"/>
                    </a:cubicBezTo>
                    <a:cubicBezTo>
                      <a:pt x="-651" y="158907"/>
                      <a:pt x="-651" y="144700"/>
                      <a:pt x="7098" y="122745"/>
                    </a:cubicBezTo>
                    <a:cubicBezTo>
                      <a:pt x="13555" y="100789"/>
                      <a:pt x="27762" y="72376"/>
                      <a:pt x="51009" y="46546"/>
                    </a:cubicBezTo>
                    <a:cubicBezTo>
                      <a:pt x="62632" y="33631"/>
                      <a:pt x="75547" y="22008"/>
                      <a:pt x="87171" y="12967"/>
                    </a:cubicBezTo>
                    <a:cubicBezTo>
                      <a:pt x="93628" y="9093"/>
                      <a:pt x="98794" y="3927"/>
                      <a:pt x="106543" y="1344"/>
                    </a:cubicBezTo>
                    <a:cubicBezTo>
                      <a:pt x="114292" y="-1239"/>
                      <a:pt x="123333" y="52"/>
                      <a:pt x="128499" y="3927"/>
                    </a:cubicBezTo>
                    <a:cubicBezTo>
                      <a:pt x="133665" y="7801"/>
                      <a:pt x="136248" y="14259"/>
                      <a:pt x="137539" y="18133"/>
                    </a:cubicBezTo>
                    <a:cubicBezTo>
                      <a:pt x="138831" y="23299"/>
                      <a:pt x="138831" y="27174"/>
                      <a:pt x="138831" y="29757"/>
                    </a:cubicBezTo>
                    <a:cubicBezTo>
                      <a:pt x="136248" y="34923"/>
                      <a:pt x="134956" y="38797"/>
                      <a:pt x="134956" y="38797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7" name="任意多边形: 形状 56" descr="6b51ed00-db1a-46e9-aa7b-0e26fd5004b9"/>
              <p:cNvSpPr/>
              <p:nvPr/>
            </p:nvSpPr>
            <p:spPr>
              <a:xfrm>
                <a:off x="8109070" y="3170508"/>
                <a:ext cx="800187" cy="512972"/>
              </a:xfrm>
              <a:custGeom>
                <a:avLst/>
                <a:gdLst>
                  <a:gd name="connsiteX0" fmla="*/ 197599 w 723246"/>
                  <a:gd name="connsiteY0" fmla="*/ 463648 h 463648"/>
                  <a:gd name="connsiteX1" fmla="*/ 0 w 723246"/>
                  <a:gd name="connsiteY1" fmla="*/ 206640 h 463648"/>
                  <a:gd name="connsiteX2" fmla="*/ 525640 w 723246"/>
                  <a:gd name="connsiteY2" fmla="*/ 0 h 463648"/>
                  <a:gd name="connsiteX3" fmla="*/ 723240 w 723246"/>
                  <a:gd name="connsiteY3" fmla="*/ 188559 h 463648"/>
                  <a:gd name="connsiteX4" fmla="*/ 197599 w 723246"/>
                  <a:gd name="connsiteY4" fmla="*/ 463648 h 463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3246" h="463648">
                    <a:moveTo>
                      <a:pt x="197599" y="463648"/>
                    </a:moveTo>
                    <a:cubicBezTo>
                      <a:pt x="197599" y="463648"/>
                      <a:pt x="108486" y="288004"/>
                      <a:pt x="0" y="206640"/>
                    </a:cubicBezTo>
                    <a:cubicBezTo>
                      <a:pt x="0" y="206640"/>
                      <a:pt x="384867" y="202765"/>
                      <a:pt x="525640" y="0"/>
                    </a:cubicBezTo>
                    <a:cubicBezTo>
                      <a:pt x="525640" y="0"/>
                      <a:pt x="656082" y="63283"/>
                      <a:pt x="723240" y="188559"/>
                    </a:cubicBezTo>
                    <a:cubicBezTo>
                      <a:pt x="724531" y="187267"/>
                      <a:pt x="535972" y="392616"/>
                      <a:pt x="197599" y="46364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8" name="任意多边形: 形状 57" descr="d0ddd5d1-9ec6-42ba-9e48-b2b0612f6699"/>
              <p:cNvSpPr/>
              <p:nvPr/>
            </p:nvSpPr>
            <p:spPr>
              <a:xfrm>
                <a:off x="7717553" y="3219091"/>
                <a:ext cx="392945" cy="451529"/>
              </a:xfrm>
              <a:custGeom>
                <a:avLst/>
                <a:gdLst>
                  <a:gd name="connsiteX0" fmla="*/ 140773 w 355162"/>
                  <a:gd name="connsiteY0" fmla="*/ 0 h 408113"/>
                  <a:gd name="connsiteX1" fmla="*/ 355162 w 355162"/>
                  <a:gd name="connsiteY1" fmla="*/ 162729 h 408113"/>
                  <a:gd name="connsiteX2" fmla="*/ 161437 w 355162"/>
                  <a:gd name="connsiteY2" fmla="*/ 408114 h 408113"/>
                  <a:gd name="connsiteX3" fmla="*/ 0 w 355162"/>
                  <a:gd name="connsiteY3" fmla="*/ 86530 h 408113"/>
                  <a:gd name="connsiteX4" fmla="*/ 140773 w 355162"/>
                  <a:gd name="connsiteY4" fmla="*/ 0 h 408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5162" h="408113">
                    <a:moveTo>
                      <a:pt x="140773" y="0"/>
                    </a:moveTo>
                    <a:cubicBezTo>
                      <a:pt x="140773" y="0"/>
                      <a:pt x="204057" y="103320"/>
                      <a:pt x="355162" y="162729"/>
                    </a:cubicBezTo>
                    <a:cubicBezTo>
                      <a:pt x="355162" y="162729"/>
                      <a:pt x="197599" y="213097"/>
                      <a:pt x="161437" y="408114"/>
                    </a:cubicBezTo>
                    <a:cubicBezTo>
                      <a:pt x="161437" y="408114"/>
                      <a:pt x="49077" y="312543"/>
                      <a:pt x="0" y="86530"/>
                    </a:cubicBezTo>
                    <a:cubicBezTo>
                      <a:pt x="0" y="86530"/>
                      <a:pt x="91696" y="7749"/>
                      <a:pt x="14077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9" name="任意多边形: 形状 58" descr="ab2b26c8-ff0e-4574-b943-9febc8334111"/>
              <p:cNvSpPr/>
              <p:nvPr/>
            </p:nvSpPr>
            <p:spPr>
              <a:xfrm>
                <a:off x="9113120" y="1407372"/>
                <a:ext cx="1010104" cy="1032141"/>
              </a:xfrm>
              <a:custGeom>
                <a:avLst/>
                <a:gdLst>
                  <a:gd name="connsiteX0" fmla="*/ 427904 w 912979"/>
                  <a:gd name="connsiteY0" fmla="*/ 61887 h 932897"/>
                  <a:gd name="connsiteX1" fmla="*/ 4292 w 912979"/>
                  <a:gd name="connsiteY1" fmla="*/ 284025 h 932897"/>
                  <a:gd name="connsiteX2" fmla="*/ 219972 w 912979"/>
                  <a:gd name="connsiteY2" fmla="*/ 163916 h 932897"/>
                  <a:gd name="connsiteX3" fmla="*/ 368495 w 912979"/>
                  <a:gd name="connsiteY3" fmla="*/ 351183 h 932897"/>
                  <a:gd name="connsiteX4" fmla="*/ 598381 w 912979"/>
                  <a:gd name="connsiteY4" fmla="*/ 662434 h 932897"/>
                  <a:gd name="connsiteX5" fmla="*/ 690078 w 912979"/>
                  <a:gd name="connsiteY5" fmla="*/ 742507 h 932897"/>
                  <a:gd name="connsiteX6" fmla="*/ 536390 w 912979"/>
                  <a:gd name="connsiteY6" fmla="*/ 896196 h 932897"/>
                  <a:gd name="connsiteX7" fmla="*/ 819228 w 912979"/>
                  <a:gd name="connsiteY7" fmla="*/ 876823 h 932897"/>
                  <a:gd name="connsiteX8" fmla="*/ 427904 w 912979"/>
                  <a:gd name="connsiteY8" fmla="*/ 61887 h 93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12979" h="932897">
                    <a:moveTo>
                      <a:pt x="427904" y="61887"/>
                    </a:moveTo>
                    <a:cubicBezTo>
                      <a:pt x="427904" y="61887"/>
                      <a:pt x="-49951" y="-177040"/>
                      <a:pt x="4292" y="284025"/>
                    </a:cubicBezTo>
                    <a:cubicBezTo>
                      <a:pt x="4292" y="284025"/>
                      <a:pt x="67575" y="178122"/>
                      <a:pt x="219972" y="163916"/>
                    </a:cubicBezTo>
                    <a:cubicBezTo>
                      <a:pt x="219972" y="163916"/>
                      <a:pt x="147648" y="294357"/>
                      <a:pt x="368495" y="351183"/>
                    </a:cubicBezTo>
                    <a:cubicBezTo>
                      <a:pt x="589341" y="408009"/>
                      <a:pt x="598381" y="662434"/>
                      <a:pt x="598381" y="662434"/>
                    </a:cubicBezTo>
                    <a:cubicBezTo>
                      <a:pt x="598381" y="662434"/>
                      <a:pt x="712033" y="605608"/>
                      <a:pt x="690078" y="742507"/>
                    </a:cubicBezTo>
                    <a:cubicBezTo>
                      <a:pt x="668123" y="879406"/>
                      <a:pt x="536390" y="896196"/>
                      <a:pt x="536390" y="896196"/>
                    </a:cubicBezTo>
                    <a:cubicBezTo>
                      <a:pt x="536390" y="896196"/>
                      <a:pt x="648750" y="990475"/>
                      <a:pt x="819228" y="876823"/>
                    </a:cubicBezTo>
                    <a:cubicBezTo>
                      <a:pt x="990997" y="765754"/>
                      <a:pt x="962584" y="143252"/>
                      <a:pt x="427904" y="618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任意多边形: 形状 59" descr="b5f543f2-7e3a-4068-a29a-5f64a0d20f22"/>
              <p:cNvSpPr/>
              <p:nvPr/>
            </p:nvSpPr>
            <p:spPr>
              <a:xfrm>
                <a:off x="9925192" y="2107412"/>
                <a:ext cx="369533" cy="466729"/>
              </a:xfrm>
              <a:custGeom>
                <a:avLst/>
                <a:gdLst>
                  <a:gd name="connsiteX0" fmla="*/ 158854 w 334001"/>
                  <a:gd name="connsiteY0" fmla="*/ 0 h 421851"/>
                  <a:gd name="connsiteX1" fmla="*/ 322875 w 334001"/>
                  <a:gd name="connsiteY1" fmla="*/ 361620 h 421851"/>
                  <a:gd name="connsiteX2" fmla="*/ 0 w 334001"/>
                  <a:gd name="connsiteY2" fmla="*/ 262174 h 421851"/>
                  <a:gd name="connsiteX3" fmla="*/ 158854 w 334001"/>
                  <a:gd name="connsiteY3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4001" h="421850">
                    <a:moveTo>
                      <a:pt x="158854" y="0"/>
                    </a:moveTo>
                    <a:cubicBezTo>
                      <a:pt x="158854" y="0"/>
                      <a:pt x="386158" y="182101"/>
                      <a:pt x="322875" y="361620"/>
                    </a:cubicBezTo>
                    <a:cubicBezTo>
                      <a:pt x="259591" y="541138"/>
                      <a:pt x="0" y="262174"/>
                      <a:pt x="0" y="262174"/>
                    </a:cubicBezTo>
                    <a:cubicBezTo>
                      <a:pt x="0" y="262174"/>
                      <a:pt x="72324" y="43911"/>
                      <a:pt x="15885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任意多边形: 形状 60" descr="a3939699-3f9c-48a2-a0e3-517e1b8c4c5d"/>
              <p:cNvSpPr/>
              <p:nvPr/>
            </p:nvSpPr>
            <p:spPr>
              <a:xfrm>
                <a:off x="10104405" y="2401198"/>
                <a:ext cx="329428" cy="281367"/>
              </a:xfrm>
              <a:custGeom>
                <a:avLst/>
                <a:gdLst>
                  <a:gd name="connsiteX0" fmla="*/ 49824 w 297752"/>
                  <a:gd name="connsiteY0" fmla="*/ 50880 h 254313"/>
                  <a:gd name="connsiteX1" fmla="*/ 220302 w 297752"/>
                  <a:gd name="connsiteY1" fmla="*/ 253645 h 254313"/>
                  <a:gd name="connsiteX2" fmla="*/ 78237 w 297752"/>
                  <a:gd name="connsiteY2" fmla="*/ 511 h 254313"/>
                  <a:gd name="connsiteX3" fmla="*/ 49824 w 297752"/>
                  <a:gd name="connsiteY3" fmla="*/ 50880 h 254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752" h="254313">
                    <a:moveTo>
                      <a:pt x="49824" y="50880"/>
                    </a:moveTo>
                    <a:cubicBezTo>
                      <a:pt x="49824" y="50880"/>
                      <a:pt x="44658" y="267852"/>
                      <a:pt x="220302" y="253645"/>
                    </a:cubicBezTo>
                    <a:cubicBezTo>
                      <a:pt x="397238" y="239439"/>
                      <a:pt x="237092" y="6969"/>
                      <a:pt x="78237" y="511"/>
                    </a:cubicBezTo>
                    <a:cubicBezTo>
                      <a:pt x="-79325" y="-5946"/>
                      <a:pt x="49824" y="50880"/>
                      <a:pt x="49824" y="5088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任意多边形: 形状 61" descr="f6aa7f5d-c18e-4066-9bad-eedb785ee3e9"/>
              <p:cNvSpPr/>
              <p:nvPr/>
            </p:nvSpPr>
            <p:spPr>
              <a:xfrm>
                <a:off x="10306916" y="2631411"/>
                <a:ext cx="388448" cy="228162"/>
              </a:xfrm>
              <a:custGeom>
                <a:avLst/>
                <a:gdLst>
                  <a:gd name="connsiteX0" fmla="*/ 351098 w 351097"/>
                  <a:gd name="connsiteY0" fmla="*/ 141139 h 206223"/>
                  <a:gd name="connsiteX1" fmla="*/ 79883 w 351097"/>
                  <a:gd name="connsiteY1" fmla="*/ 170844 h 206223"/>
                  <a:gd name="connsiteX2" fmla="*/ 125086 w 351097"/>
                  <a:gd name="connsiteY2" fmla="*/ 13281 h 206223"/>
                  <a:gd name="connsiteX3" fmla="*/ 351098 w 351097"/>
                  <a:gd name="connsiteY3" fmla="*/ 141139 h 20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097" h="206223">
                    <a:moveTo>
                      <a:pt x="351098" y="141139"/>
                    </a:moveTo>
                    <a:cubicBezTo>
                      <a:pt x="351098" y="141139"/>
                      <a:pt x="216782" y="265123"/>
                      <a:pt x="79883" y="170844"/>
                    </a:cubicBezTo>
                    <a:cubicBezTo>
                      <a:pt x="-58307" y="76564"/>
                      <a:pt x="-190" y="-39671"/>
                      <a:pt x="125086" y="13281"/>
                    </a:cubicBezTo>
                    <a:cubicBezTo>
                      <a:pt x="249070" y="64941"/>
                      <a:pt x="250361" y="147597"/>
                      <a:pt x="351098" y="141139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3" name="任意多边形: 形状 62" descr="4f09fd9e-7dc0-47ab-b78b-f5b15c7dbbf3"/>
              <p:cNvSpPr/>
              <p:nvPr/>
            </p:nvSpPr>
            <p:spPr>
              <a:xfrm>
                <a:off x="10295378" y="2620050"/>
                <a:ext cx="150216" cy="90578"/>
              </a:xfrm>
              <a:custGeom>
                <a:avLst/>
                <a:gdLst>
                  <a:gd name="connsiteX0" fmla="*/ 134223 w 135772"/>
                  <a:gd name="connsiteY0" fmla="*/ 5469 h 81869"/>
                  <a:gd name="connsiteX1" fmla="*/ 82563 w 135772"/>
                  <a:gd name="connsiteY1" fmla="*/ 67461 h 81869"/>
                  <a:gd name="connsiteX2" fmla="*/ 1198 w 135772"/>
                  <a:gd name="connsiteY2" fmla="*/ 70044 h 81869"/>
                  <a:gd name="connsiteX3" fmla="*/ 60607 w 135772"/>
                  <a:gd name="connsiteY3" fmla="*/ 27424 h 81869"/>
                  <a:gd name="connsiteX4" fmla="*/ 134223 w 135772"/>
                  <a:gd name="connsiteY4" fmla="*/ 5469 h 81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772" h="81869">
                    <a:moveTo>
                      <a:pt x="134223" y="5469"/>
                    </a:moveTo>
                    <a:cubicBezTo>
                      <a:pt x="141972" y="22258"/>
                      <a:pt x="120016" y="50671"/>
                      <a:pt x="82563" y="67461"/>
                    </a:cubicBezTo>
                    <a:cubicBezTo>
                      <a:pt x="46401" y="85542"/>
                      <a:pt x="10239" y="86833"/>
                      <a:pt x="1198" y="70044"/>
                    </a:cubicBezTo>
                    <a:cubicBezTo>
                      <a:pt x="-6551" y="53254"/>
                      <a:pt x="24446" y="45505"/>
                      <a:pt x="60607" y="27424"/>
                    </a:cubicBezTo>
                    <a:cubicBezTo>
                      <a:pt x="98061" y="10635"/>
                      <a:pt x="125182" y="-10029"/>
                      <a:pt x="134223" y="5469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4" name="任意多边形: 形状 63" descr="153258a7-a7fe-4c01-ad0c-4d40053cccc7"/>
              <p:cNvSpPr/>
              <p:nvPr/>
            </p:nvSpPr>
            <p:spPr>
              <a:xfrm>
                <a:off x="9095960" y="2827575"/>
                <a:ext cx="293854" cy="443367"/>
              </a:xfrm>
              <a:custGeom>
                <a:avLst/>
                <a:gdLst>
                  <a:gd name="connsiteX0" fmla="*/ 67588 w 265599"/>
                  <a:gd name="connsiteY0" fmla="*/ 144647 h 400736"/>
                  <a:gd name="connsiteX1" fmla="*/ 40466 w 265599"/>
                  <a:gd name="connsiteY1" fmla="*/ 1290 h 400736"/>
                  <a:gd name="connsiteX2" fmla="*/ 15928 w 265599"/>
                  <a:gd name="connsiteY2" fmla="*/ 400363 h 400736"/>
                  <a:gd name="connsiteX3" fmla="*/ 263896 w 265599"/>
                  <a:gd name="connsiteY3" fmla="*/ 32286 h 400736"/>
                  <a:gd name="connsiteX4" fmla="*/ 67588 w 265599"/>
                  <a:gd name="connsiteY4" fmla="*/ 144647 h 400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599" h="400736">
                    <a:moveTo>
                      <a:pt x="67588" y="144647"/>
                    </a:moveTo>
                    <a:cubicBezTo>
                      <a:pt x="61130" y="161436"/>
                      <a:pt x="116665" y="-16791"/>
                      <a:pt x="40466" y="1290"/>
                    </a:cubicBezTo>
                    <a:cubicBezTo>
                      <a:pt x="-35732" y="18080"/>
                      <a:pt x="19802" y="414570"/>
                      <a:pt x="15928" y="400363"/>
                    </a:cubicBezTo>
                    <a:cubicBezTo>
                      <a:pt x="13345" y="387448"/>
                      <a:pt x="289726" y="139481"/>
                      <a:pt x="263896" y="32286"/>
                    </a:cubicBezTo>
                    <a:cubicBezTo>
                      <a:pt x="236774" y="-76200"/>
                      <a:pt x="67588" y="144647"/>
                      <a:pt x="67588" y="144647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5" name="任意多边形: 形状 64" descr="12191646-36a7-4bf5-87cb-45a60f69d4b8"/>
              <p:cNvSpPr/>
              <p:nvPr/>
            </p:nvSpPr>
            <p:spPr>
              <a:xfrm>
                <a:off x="7710365" y="4392039"/>
                <a:ext cx="606160" cy="1092108"/>
              </a:xfrm>
              <a:custGeom>
                <a:avLst/>
                <a:gdLst>
                  <a:gd name="connsiteX0" fmla="*/ 266089 w 547876"/>
                  <a:gd name="connsiteY0" fmla="*/ 4030 h 987098"/>
                  <a:gd name="connsiteX1" fmla="*/ 1331 w 547876"/>
                  <a:gd name="connsiteY1" fmla="*/ 466386 h 987098"/>
                  <a:gd name="connsiteX2" fmla="*/ 235092 w 547876"/>
                  <a:gd name="connsiteY2" fmla="*/ 986861 h 987098"/>
                  <a:gd name="connsiteX3" fmla="*/ 546344 w 547876"/>
                  <a:gd name="connsiteY3" fmla="*/ 551625 h 987098"/>
                  <a:gd name="connsiteX4" fmla="*/ 266089 w 547876"/>
                  <a:gd name="connsiteY4" fmla="*/ 4030 h 98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876" h="987098">
                    <a:moveTo>
                      <a:pt x="266089" y="4030"/>
                    </a:moveTo>
                    <a:cubicBezTo>
                      <a:pt x="266089" y="4030"/>
                      <a:pt x="20704" y="339820"/>
                      <a:pt x="1331" y="466386"/>
                    </a:cubicBezTo>
                    <a:cubicBezTo>
                      <a:pt x="-18041" y="592953"/>
                      <a:pt x="179558" y="980403"/>
                      <a:pt x="235092" y="986861"/>
                    </a:cubicBezTo>
                    <a:cubicBezTo>
                      <a:pt x="325497" y="997193"/>
                      <a:pt x="523097" y="667860"/>
                      <a:pt x="546344" y="551625"/>
                    </a:cubicBezTo>
                    <a:cubicBezTo>
                      <a:pt x="569591" y="435390"/>
                      <a:pt x="321623" y="-48922"/>
                      <a:pt x="266089" y="4030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6" name="任意多边形: 形状 65" descr="9840cf5c-51ea-48ef-954b-009ad8b3745f"/>
              <p:cNvSpPr/>
              <p:nvPr/>
            </p:nvSpPr>
            <p:spPr>
              <a:xfrm>
                <a:off x="7193703" y="4555775"/>
                <a:ext cx="375100" cy="678490"/>
              </a:xfrm>
              <a:custGeom>
                <a:avLst/>
                <a:gdLst>
                  <a:gd name="connsiteX0" fmla="*/ 189351 w 339033"/>
                  <a:gd name="connsiteY0" fmla="*/ 1977 h 613251"/>
                  <a:gd name="connsiteX1" fmla="*/ 2084 w 339033"/>
                  <a:gd name="connsiteY1" fmla="*/ 277066 h 613251"/>
                  <a:gd name="connsiteX2" fmla="*/ 122193 w 339033"/>
                  <a:gd name="connsiteY2" fmla="*/ 612856 h 613251"/>
                  <a:gd name="connsiteX3" fmla="*/ 336582 w 339033"/>
                  <a:gd name="connsiteY3" fmla="*/ 357139 h 613251"/>
                  <a:gd name="connsiteX4" fmla="*/ 189351 w 339033"/>
                  <a:gd name="connsiteY4" fmla="*/ 1977 h 613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033" h="613251">
                    <a:moveTo>
                      <a:pt x="189351" y="1977"/>
                    </a:moveTo>
                    <a:cubicBezTo>
                      <a:pt x="189351" y="1977"/>
                      <a:pt x="20165" y="199576"/>
                      <a:pt x="2084" y="277066"/>
                    </a:cubicBezTo>
                    <a:cubicBezTo>
                      <a:pt x="-15997" y="354556"/>
                      <a:pt x="88614" y="606398"/>
                      <a:pt x="122193" y="612856"/>
                    </a:cubicBezTo>
                    <a:cubicBezTo>
                      <a:pt x="177728" y="623188"/>
                      <a:pt x="317209" y="428171"/>
                      <a:pt x="336582" y="357139"/>
                    </a:cubicBezTo>
                    <a:cubicBezTo>
                      <a:pt x="358537" y="286106"/>
                      <a:pt x="226805" y="-27728"/>
                      <a:pt x="189351" y="1977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7" name="任意多边形: 形状 66" descr="d02bf2ee-7b31-4122-bd4e-dc273219d83c"/>
              <p:cNvSpPr/>
              <p:nvPr/>
            </p:nvSpPr>
            <p:spPr>
              <a:xfrm>
                <a:off x="8503998" y="4700093"/>
                <a:ext cx="375100" cy="678489"/>
              </a:xfrm>
              <a:custGeom>
                <a:avLst/>
                <a:gdLst>
                  <a:gd name="connsiteX0" fmla="*/ 189351 w 339033"/>
                  <a:gd name="connsiteY0" fmla="*/ 1977 h 613250"/>
                  <a:gd name="connsiteX1" fmla="*/ 2084 w 339033"/>
                  <a:gd name="connsiteY1" fmla="*/ 277066 h 613250"/>
                  <a:gd name="connsiteX2" fmla="*/ 122193 w 339033"/>
                  <a:gd name="connsiteY2" fmla="*/ 612855 h 613250"/>
                  <a:gd name="connsiteX3" fmla="*/ 336582 w 339033"/>
                  <a:gd name="connsiteY3" fmla="*/ 357139 h 613250"/>
                  <a:gd name="connsiteX4" fmla="*/ 189351 w 339033"/>
                  <a:gd name="connsiteY4" fmla="*/ 1977 h 613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033" h="613250">
                    <a:moveTo>
                      <a:pt x="189351" y="1977"/>
                    </a:moveTo>
                    <a:cubicBezTo>
                      <a:pt x="189351" y="1977"/>
                      <a:pt x="20165" y="199576"/>
                      <a:pt x="2084" y="277066"/>
                    </a:cubicBezTo>
                    <a:cubicBezTo>
                      <a:pt x="-15997" y="354556"/>
                      <a:pt x="88614" y="606398"/>
                      <a:pt x="122193" y="612855"/>
                    </a:cubicBezTo>
                    <a:cubicBezTo>
                      <a:pt x="177727" y="623188"/>
                      <a:pt x="317209" y="428171"/>
                      <a:pt x="336582" y="357139"/>
                    </a:cubicBezTo>
                    <a:cubicBezTo>
                      <a:pt x="358537" y="286106"/>
                      <a:pt x="226804" y="-27728"/>
                      <a:pt x="189351" y="1977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8" name="任意多边形: 形状 67" descr="6fc9ad5f-513d-412b-b724-55cddae34c9b"/>
              <p:cNvSpPr/>
              <p:nvPr/>
            </p:nvSpPr>
            <p:spPr>
              <a:xfrm>
                <a:off x="8667515" y="4693701"/>
                <a:ext cx="994760" cy="1392639"/>
              </a:xfrm>
              <a:custGeom>
                <a:avLst/>
                <a:gdLst>
                  <a:gd name="connsiteX0" fmla="*/ 453543 w 899110"/>
                  <a:gd name="connsiteY0" fmla="*/ 4 h 1258732"/>
                  <a:gd name="connsiteX1" fmla="*/ 899111 w 899110"/>
                  <a:gd name="connsiteY1" fmla="*/ 347417 h 1258732"/>
                  <a:gd name="connsiteX2" fmla="*/ 407049 w 899110"/>
                  <a:gd name="connsiteY2" fmla="*/ 800734 h 1258732"/>
                  <a:gd name="connsiteX3" fmla="*/ 262401 w 899110"/>
                  <a:gd name="connsiteY3" fmla="*/ 1241135 h 1258732"/>
                  <a:gd name="connsiteX4" fmla="*/ 6684 w 899110"/>
                  <a:gd name="connsiteY4" fmla="*/ 1172686 h 1258732"/>
                  <a:gd name="connsiteX5" fmla="*/ 453543 w 899110"/>
                  <a:gd name="connsiteY5" fmla="*/ 4 h 1258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9110" h="1258732">
                    <a:moveTo>
                      <a:pt x="453543" y="4"/>
                    </a:moveTo>
                    <a:cubicBezTo>
                      <a:pt x="453543" y="4"/>
                      <a:pt x="556863" y="-5162"/>
                      <a:pt x="899111" y="347417"/>
                    </a:cubicBezTo>
                    <a:cubicBezTo>
                      <a:pt x="899111" y="347417"/>
                      <a:pt x="520701" y="585054"/>
                      <a:pt x="407049" y="800734"/>
                    </a:cubicBezTo>
                    <a:cubicBezTo>
                      <a:pt x="302438" y="998333"/>
                      <a:pt x="262401" y="1241135"/>
                      <a:pt x="262401" y="1241135"/>
                    </a:cubicBezTo>
                    <a:cubicBezTo>
                      <a:pt x="262401" y="1241135"/>
                      <a:pt x="192660" y="1310876"/>
                      <a:pt x="6684" y="1172686"/>
                    </a:cubicBezTo>
                    <a:cubicBezTo>
                      <a:pt x="6684" y="1173977"/>
                      <a:pt x="-90178" y="348709"/>
                      <a:pt x="453543" y="4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9" name="任意多边形: 形状 68" descr="f8475074-214b-4cac-b025-30eee33c541c"/>
              <p:cNvSpPr/>
              <p:nvPr/>
            </p:nvSpPr>
            <p:spPr>
              <a:xfrm>
                <a:off x="8441726" y="5971911"/>
                <a:ext cx="528176" cy="325212"/>
              </a:xfrm>
              <a:custGeom>
                <a:avLst/>
                <a:gdLst>
                  <a:gd name="connsiteX0" fmla="*/ 205598 w 477390"/>
                  <a:gd name="connsiteY0" fmla="*/ 8340 h 293942"/>
                  <a:gd name="connsiteX1" fmla="*/ 161687 w 477390"/>
                  <a:gd name="connsiteY1" fmla="*/ 65166 h 293942"/>
                  <a:gd name="connsiteX2" fmla="*/ 141023 w 477390"/>
                  <a:gd name="connsiteY2" fmla="*/ 80664 h 293942"/>
                  <a:gd name="connsiteX3" fmla="*/ 100987 w 477390"/>
                  <a:gd name="connsiteY3" fmla="*/ 291178 h 293942"/>
                  <a:gd name="connsiteX4" fmla="*/ 467773 w 477390"/>
                  <a:gd name="connsiteY4" fmla="*/ 88413 h 293942"/>
                  <a:gd name="connsiteX5" fmla="*/ 205598 w 477390"/>
                  <a:gd name="connsiteY5" fmla="*/ 8340 h 293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7390" h="293942">
                    <a:moveTo>
                      <a:pt x="205598" y="8340"/>
                    </a:moveTo>
                    <a:cubicBezTo>
                      <a:pt x="205598" y="8340"/>
                      <a:pt x="219805" y="18672"/>
                      <a:pt x="161687" y="65166"/>
                    </a:cubicBezTo>
                    <a:cubicBezTo>
                      <a:pt x="155230" y="70332"/>
                      <a:pt x="148772" y="75498"/>
                      <a:pt x="141023" y="80664"/>
                    </a:cubicBezTo>
                    <a:cubicBezTo>
                      <a:pt x="59659" y="141364"/>
                      <a:pt x="-108236" y="266640"/>
                      <a:pt x="100987" y="291178"/>
                    </a:cubicBezTo>
                    <a:cubicBezTo>
                      <a:pt x="310210" y="315717"/>
                      <a:pt x="525890" y="171069"/>
                      <a:pt x="467773" y="88413"/>
                    </a:cubicBezTo>
                    <a:cubicBezTo>
                      <a:pt x="379951" y="-38154"/>
                      <a:pt x="205598" y="8340"/>
                      <a:pt x="205598" y="8340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0" name="任意多边形: 形状 69" descr="8434b21f-210e-4b8e-9e60-d22ab608f62d"/>
              <p:cNvSpPr/>
              <p:nvPr/>
            </p:nvSpPr>
            <p:spPr>
              <a:xfrm>
                <a:off x="8610744" y="5894224"/>
                <a:ext cx="234239" cy="189214"/>
              </a:xfrm>
              <a:custGeom>
                <a:avLst/>
                <a:gdLst>
                  <a:gd name="connsiteX0" fmla="*/ 47666 w 211716"/>
                  <a:gd name="connsiteY0" fmla="*/ 20440 h 171020"/>
                  <a:gd name="connsiteX1" fmla="*/ 7629 w 211716"/>
                  <a:gd name="connsiteY1" fmla="*/ 134091 h 171020"/>
                  <a:gd name="connsiteX2" fmla="*/ 181982 w 211716"/>
                  <a:gd name="connsiteY2" fmla="*/ 156047 h 171020"/>
                  <a:gd name="connsiteX3" fmla="*/ 179399 w 211716"/>
                  <a:gd name="connsiteY3" fmla="*/ 24314 h 171020"/>
                  <a:gd name="connsiteX4" fmla="*/ 47666 w 211716"/>
                  <a:gd name="connsiteY4" fmla="*/ 20440 h 171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1716" h="171020">
                    <a:moveTo>
                      <a:pt x="47666" y="20440"/>
                    </a:moveTo>
                    <a:cubicBezTo>
                      <a:pt x="54123" y="50144"/>
                      <a:pt x="56706" y="88889"/>
                      <a:pt x="7629" y="134091"/>
                    </a:cubicBezTo>
                    <a:cubicBezTo>
                      <a:pt x="-38865" y="178003"/>
                      <a:pt x="140654" y="179294"/>
                      <a:pt x="181982" y="156047"/>
                    </a:cubicBezTo>
                    <a:cubicBezTo>
                      <a:pt x="223310" y="132800"/>
                      <a:pt x="220727" y="46270"/>
                      <a:pt x="179399" y="24314"/>
                    </a:cubicBezTo>
                    <a:cubicBezTo>
                      <a:pt x="138071" y="1067"/>
                      <a:pt x="39917" y="-14431"/>
                      <a:pt x="47666" y="20440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1" name="任意多边形: 形状 70" descr="e512e11d-38ca-4388-82d6-a2028e89381b"/>
              <p:cNvSpPr/>
              <p:nvPr/>
            </p:nvSpPr>
            <p:spPr>
              <a:xfrm>
                <a:off x="8870883" y="6001140"/>
                <a:ext cx="116955" cy="189125"/>
              </a:xfrm>
              <a:custGeom>
                <a:avLst/>
                <a:gdLst>
                  <a:gd name="connsiteX0" fmla="*/ 105710 w 105709"/>
                  <a:gd name="connsiteY0" fmla="*/ 12917 h 170940"/>
                  <a:gd name="connsiteX1" fmla="*/ 86337 w 105709"/>
                  <a:gd name="connsiteY1" fmla="*/ 2585 h 170940"/>
                  <a:gd name="connsiteX2" fmla="*/ 26928 w 105709"/>
                  <a:gd name="connsiteY2" fmla="*/ 10335 h 170940"/>
                  <a:gd name="connsiteX3" fmla="*/ 50175 w 105709"/>
                  <a:gd name="connsiteY3" fmla="*/ 166606 h 170940"/>
                  <a:gd name="connsiteX4" fmla="*/ 105710 w 105709"/>
                  <a:gd name="connsiteY4" fmla="*/ 12917 h 170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709" h="170940">
                    <a:moveTo>
                      <a:pt x="105710" y="12917"/>
                    </a:moveTo>
                    <a:cubicBezTo>
                      <a:pt x="105710" y="2585"/>
                      <a:pt x="94086" y="-3872"/>
                      <a:pt x="86337" y="2585"/>
                    </a:cubicBezTo>
                    <a:cubicBezTo>
                      <a:pt x="72131" y="14209"/>
                      <a:pt x="52758" y="21958"/>
                      <a:pt x="26928" y="10335"/>
                    </a:cubicBezTo>
                    <a:cubicBezTo>
                      <a:pt x="-24732" y="-14204"/>
                      <a:pt x="6264" y="204059"/>
                      <a:pt x="50175" y="166606"/>
                    </a:cubicBezTo>
                    <a:cubicBezTo>
                      <a:pt x="96669" y="126569"/>
                      <a:pt x="101835" y="100739"/>
                      <a:pt x="105710" y="12917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2" name="任意多边形: 形状 71" descr="8c4a469d-bd35-401c-ace8-e9c2467e0a72"/>
              <p:cNvSpPr/>
              <p:nvPr/>
            </p:nvSpPr>
            <p:spPr>
              <a:xfrm>
                <a:off x="8627759" y="6022212"/>
                <a:ext cx="131457" cy="58947"/>
              </a:xfrm>
              <a:custGeom>
                <a:avLst/>
                <a:gdLst>
                  <a:gd name="connsiteX0" fmla="*/ 0 w 118817"/>
                  <a:gd name="connsiteY0" fmla="*/ 1620 h 53279"/>
                  <a:gd name="connsiteX1" fmla="*/ 118818 w 118817"/>
                  <a:gd name="connsiteY1" fmla="*/ 53280 h 53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8817" h="53278">
                    <a:moveTo>
                      <a:pt x="0" y="1620"/>
                    </a:moveTo>
                    <a:cubicBezTo>
                      <a:pt x="5166" y="328"/>
                      <a:pt x="64575" y="-11295"/>
                      <a:pt x="118818" y="53280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3" name="任意多边形: 形状 72" descr="ceb4dc24-23c5-485f-99a1-de4c429f7ca3"/>
              <p:cNvSpPr/>
              <p:nvPr/>
            </p:nvSpPr>
            <p:spPr>
              <a:xfrm>
                <a:off x="8580605" y="6063651"/>
                <a:ext cx="131457" cy="58947"/>
              </a:xfrm>
              <a:custGeom>
                <a:avLst/>
                <a:gdLst>
                  <a:gd name="connsiteX0" fmla="*/ 0 w 118817"/>
                  <a:gd name="connsiteY0" fmla="*/ 1620 h 53279"/>
                  <a:gd name="connsiteX1" fmla="*/ 118818 w 118817"/>
                  <a:gd name="connsiteY1" fmla="*/ 53280 h 53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8817" h="53278">
                    <a:moveTo>
                      <a:pt x="0" y="1620"/>
                    </a:moveTo>
                    <a:cubicBezTo>
                      <a:pt x="5166" y="328"/>
                      <a:pt x="64575" y="-11295"/>
                      <a:pt x="118818" y="53280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4" name="任意多边形: 形状 73" descr="dc416d89-2e87-44b2-84d9-5abf414f1524"/>
              <p:cNvSpPr/>
              <p:nvPr/>
            </p:nvSpPr>
            <p:spPr>
              <a:xfrm>
                <a:off x="7114562" y="1190825"/>
                <a:ext cx="977442" cy="529386"/>
              </a:xfrm>
              <a:custGeom>
                <a:avLst/>
                <a:gdLst>
                  <a:gd name="connsiteX0" fmla="*/ 866596 w 883458"/>
                  <a:gd name="connsiteY0" fmla="*/ 333810 h 478484"/>
                  <a:gd name="connsiteX1" fmla="*/ 0 w 883458"/>
                  <a:gd name="connsiteY1" fmla="*/ 292482 h 478484"/>
                  <a:gd name="connsiteX2" fmla="*/ 105903 w 883458"/>
                  <a:gd name="connsiteY2" fmla="*/ 292482 h 478484"/>
                  <a:gd name="connsiteX3" fmla="*/ 27121 w 883458"/>
                  <a:gd name="connsiteY3" fmla="*/ 67761 h 478484"/>
                  <a:gd name="connsiteX4" fmla="*/ 383575 w 883458"/>
                  <a:gd name="connsiteY4" fmla="*/ 41931 h 478484"/>
                  <a:gd name="connsiteX5" fmla="*/ 866596 w 883458"/>
                  <a:gd name="connsiteY5" fmla="*/ 333810 h 47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83458" h="478484">
                    <a:moveTo>
                      <a:pt x="866596" y="333810"/>
                    </a:moveTo>
                    <a:cubicBezTo>
                      <a:pt x="559219" y="527535"/>
                      <a:pt x="105903" y="539159"/>
                      <a:pt x="0" y="292482"/>
                    </a:cubicBezTo>
                    <a:cubicBezTo>
                      <a:pt x="0" y="292482"/>
                      <a:pt x="52951" y="323478"/>
                      <a:pt x="105903" y="292482"/>
                    </a:cubicBezTo>
                    <a:cubicBezTo>
                      <a:pt x="105903" y="292482"/>
                      <a:pt x="-3874" y="204660"/>
                      <a:pt x="27121" y="67761"/>
                    </a:cubicBezTo>
                    <a:cubicBezTo>
                      <a:pt x="27121" y="67761"/>
                      <a:pt x="154980" y="212409"/>
                      <a:pt x="383575" y="41931"/>
                    </a:cubicBezTo>
                    <a:cubicBezTo>
                      <a:pt x="612171" y="-128546"/>
                      <a:pt x="964750" y="271818"/>
                      <a:pt x="866596" y="33381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5" name="任意多边形: 形状 74" descr="178c5dfb-c036-409c-8bcb-b6ff8213bf76"/>
              <p:cNvSpPr/>
              <p:nvPr/>
            </p:nvSpPr>
            <p:spPr>
              <a:xfrm>
                <a:off x="7526083" y="2338008"/>
                <a:ext cx="464390" cy="88618"/>
              </a:xfrm>
              <a:custGeom>
                <a:avLst/>
                <a:gdLst>
                  <a:gd name="connsiteX0" fmla="*/ 175644 w 419737"/>
                  <a:gd name="connsiteY0" fmla="*/ 40835 h 80097"/>
                  <a:gd name="connsiteX1" fmla="*/ 0 w 419737"/>
                  <a:gd name="connsiteY1" fmla="*/ 60208 h 80097"/>
                  <a:gd name="connsiteX2" fmla="*/ 419737 w 419737"/>
                  <a:gd name="connsiteY2" fmla="*/ 33086 h 80097"/>
                  <a:gd name="connsiteX3" fmla="*/ 175644 w 419737"/>
                  <a:gd name="connsiteY3" fmla="*/ 40835 h 80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19736" h="80097">
                    <a:moveTo>
                      <a:pt x="175644" y="40835"/>
                    </a:moveTo>
                    <a:cubicBezTo>
                      <a:pt x="175644" y="40835"/>
                      <a:pt x="60700" y="-30197"/>
                      <a:pt x="0" y="60208"/>
                    </a:cubicBezTo>
                    <a:cubicBezTo>
                      <a:pt x="0" y="60208"/>
                      <a:pt x="182101" y="119617"/>
                      <a:pt x="419737" y="33086"/>
                    </a:cubicBezTo>
                    <a:cubicBezTo>
                      <a:pt x="418446" y="34378"/>
                      <a:pt x="285421" y="-46987"/>
                      <a:pt x="175644" y="4083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6" name="任意多边形: 形状 75" descr="18f40e20-e5ef-4b26-b56a-2bbf75aca137"/>
              <p:cNvSpPr/>
              <p:nvPr/>
            </p:nvSpPr>
            <p:spPr>
              <a:xfrm>
                <a:off x="8165883" y="1455682"/>
                <a:ext cx="168951" cy="521700"/>
              </a:xfrm>
              <a:custGeom>
                <a:avLst/>
                <a:gdLst>
                  <a:gd name="connsiteX0" fmla="*/ 152707 w 152706"/>
                  <a:gd name="connsiteY0" fmla="*/ 471537 h 471537"/>
                  <a:gd name="connsiteX1" fmla="*/ 129460 w 152706"/>
                  <a:gd name="connsiteY1" fmla="*/ 401797 h 471537"/>
                  <a:gd name="connsiteX2" fmla="*/ 95881 w 152706"/>
                  <a:gd name="connsiteY2" fmla="*/ 329473 h 471537"/>
                  <a:gd name="connsiteX3" fmla="*/ 41638 w 152706"/>
                  <a:gd name="connsiteY3" fmla="*/ 246817 h 471537"/>
                  <a:gd name="connsiteX4" fmla="*/ 2893 w 152706"/>
                  <a:gd name="connsiteY4" fmla="*/ 153829 h 471537"/>
                  <a:gd name="connsiteX5" fmla="*/ 4184 w 152706"/>
                  <a:gd name="connsiteY5" fmla="*/ 71173 h 471537"/>
                  <a:gd name="connsiteX6" fmla="*/ 17099 w 152706"/>
                  <a:gd name="connsiteY6" fmla="*/ 18221 h 471537"/>
                  <a:gd name="connsiteX7" fmla="*/ 24848 w 152706"/>
                  <a:gd name="connsiteY7" fmla="*/ 140 h 471537"/>
                  <a:gd name="connsiteX8" fmla="*/ 11933 w 152706"/>
                  <a:gd name="connsiteY8" fmla="*/ 73756 h 471537"/>
                  <a:gd name="connsiteX9" fmla="*/ 13225 w 152706"/>
                  <a:gd name="connsiteY9" fmla="*/ 152537 h 471537"/>
                  <a:gd name="connsiteX10" fmla="*/ 50678 w 152706"/>
                  <a:gd name="connsiteY10" fmla="*/ 240359 h 471537"/>
                  <a:gd name="connsiteX11" fmla="*/ 103630 w 152706"/>
                  <a:gd name="connsiteY11" fmla="*/ 324307 h 471537"/>
                  <a:gd name="connsiteX12" fmla="*/ 135917 w 152706"/>
                  <a:gd name="connsiteY12" fmla="*/ 399214 h 471537"/>
                  <a:gd name="connsiteX13" fmla="*/ 148832 w 152706"/>
                  <a:gd name="connsiteY13" fmla="*/ 452165 h 471537"/>
                  <a:gd name="connsiteX14" fmla="*/ 152707 w 152706"/>
                  <a:gd name="connsiteY14" fmla="*/ 471537 h 471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52706" h="471537">
                    <a:moveTo>
                      <a:pt x="152707" y="471537"/>
                    </a:moveTo>
                    <a:cubicBezTo>
                      <a:pt x="150124" y="471537"/>
                      <a:pt x="144958" y="444416"/>
                      <a:pt x="129460" y="401797"/>
                    </a:cubicBezTo>
                    <a:cubicBezTo>
                      <a:pt x="121711" y="381133"/>
                      <a:pt x="110087" y="355303"/>
                      <a:pt x="95881" y="329473"/>
                    </a:cubicBezTo>
                    <a:cubicBezTo>
                      <a:pt x="81674" y="303643"/>
                      <a:pt x="61010" y="276521"/>
                      <a:pt x="41638" y="246817"/>
                    </a:cubicBezTo>
                    <a:cubicBezTo>
                      <a:pt x="22265" y="217112"/>
                      <a:pt x="6767" y="184825"/>
                      <a:pt x="2893" y="153829"/>
                    </a:cubicBezTo>
                    <a:cubicBezTo>
                      <a:pt x="-2273" y="122833"/>
                      <a:pt x="310" y="94420"/>
                      <a:pt x="4184" y="71173"/>
                    </a:cubicBezTo>
                    <a:cubicBezTo>
                      <a:pt x="8059" y="47926"/>
                      <a:pt x="13225" y="29845"/>
                      <a:pt x="17099" y="18221"/>
                    </a:cubicBezTo>
                    <a:cubicBezTo>
                      <a:pt x="20974" y="6598"/>
                      <a:pt x="24848" y="-1151"/>
                      <a:pt x="24848" y="140"/>
                    </a:cubicBezTo>
                    <a:cubicBezTo>
                      <a:pt x="27431" y="140"/>
                      <a:pt x="18391" y="28553"/>
                      <a:pt x="11933" y="73756"/>
                    </a:cubicBezTo>
                    <a:cubicBezTo>
                      <a:pt x="9350" y="95711"/>
                      <a:pt x="8059" y="122833"/>
                      <a:pt x="13225" y="152537"/>
                    </a:cubicBezTo>
                    <a:cubicBezTo>
                      <a:pt x="18391" y="182242"/>
                      <a:pt x="32597" y="211946"/>
                      <a:pt x="50678" y="240359"/>
                    </a:cubicBezTo>
                    <a:cubicBezTo>
                      <a:pt x="70051" y="268772"/>
                      <a:pt x="89423" y="297185"/>
                      <a:pt x="103630" y="324307"/>
                    </a:cubicBezTo>
                    <a:cubicBezTo>
                      <a:pt x="117836" y="351428"/>
                      <a:pt x="128168" y="377258"/>
                      <a:pt x="135917" y="399214"/>
                    </a:cubicBezTo>
                    <a:cubicBezTo>
                      <a:pt x="143666" y="421169"/>
                      <a:pt x="147541" y="439250"/>
                      <a:pt x="148832" y="452165"/>
                    </a:cubicBezTo>
                    <a:cubicBezTo>
                      <a:pt x="152707" y="463789"/>
                      <a:pt x="152707" y="471537"/>
                      <a:pt x="152707" y="471537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7" name="任意多边形: 形状 76" descr="0ab68e9b-2d61-4446-be7e-305e183cedbd"/>
              <p:cNvSpPr/>
              <p:nvPr/>
            </p:nvSpPr>
            <p:spPr>
              <a:xfrm>
                <a:off x="8306014" y="1624417"/>
                <a:ext cx="64864" cy="248682"/>
              </a:xfrm>
              <a:custGeom>
                <a:avLst/>
                <a:gdLst>
                  <a:gd name="connsiteX0" fmla="*/ 55755 w 58627"/>
                  <a:gd name="connsiteY0" fmla="*/ 224748 h 224770"/>
                  <a:gd name="connsiteX1" fmla="*/ 33799 w 58627"/>
                  <a:gd name="connsiteY1" fmla="*/ 111096 h 224770"/>
                  <a:gd name="connsiteX2" fmla="*/ 220 w 58627"/>
                  <a:gd name="connsiteY2" fmla="*/ 27 h 224770"/>
                  <a:gd name="connsiteX3" fmla="*/ 45423 w 58627"/>
                  <a:gd name="connsiteY3" fmla="*/ 107221 h 224770"/>
                  <a:gd name="connsiteX4" fmla="*/ 55755 w 58627"/>
                  <a:gd name="connsiteY4" fmla="*/ 224748 h 224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626" h="224770">
                    <a:moveTo>
                      <a:pt x="55755" y="224748"/>
                    </a:moveTo>
                    <a:cubicBezTo>
                      <a:pt x="51880" y="224748"/>
                      <a:pt x="49297" y="173088"/>
                      <a:pt x="33799" y="111096"/>
                    </a:cubicBezTo>
                    <a:cubicBezTo>
                      <a:pt x="18301" y="49104"/>
                      <a:pt x="-2363" y="2610"/>
                      <a:pt x="220" y="27"/>
                    </a:cubicBezTo>
                    <a:cubicBezTo>
                      <a:pt x="2803" y="-1264"/>
                      <a:pt x="29925" y="43938"/>
                      <a:pt x="45423" y="107221"/>
                    </a:cubicBezTo>
                    <a:cubicBezTo>
                      <a:pt x="62212" y="171796"/>
                      <a:pt x="59629" y="226039"/>
                      <a:pt x="55755" y="224748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8" name="任意多边形: 形状 77" descr="fb0ab643-9970-4c54-af04-c6d08544a42b"/>
              <p:cNvSpPr/>
              <p:nvPr/>
            </p:nvSpPr>
            <p:spPr>
              <a:xfrm>
                <a:off x="7457496" y="1432877"/>
                <a:ext cx="521545" cy="141201"/>
              </a:xfrm>
              <a:custGeom>
                <a:avLst/>
                <a:gdLst>
                  <a:gd name="connsiteX0" fmla="*/ 471397 w 471397"/>
                  <a:gd name="connsiteY0" fmla="*/ 89 h 127624"/>
                  <a:gd name="connsiteX1" fmla="*/ 455899 w 471397"/>
                  <a:gd name="connsiteY1" fmla="*/ 11712 h 127624"/>
                  <a:gd name="connsiteX2" fmla="*/ 409405 w 471397"/>
                  <a:gd name="connsiteY2" fmla="*/ 37542 h 127624"/>
                  <a:gd name="connsiteX3" fmla="*/ 245385 w 471397"/>
                  <a:gd name="connsiteY3" fmla="*/ 99534 h 127624"/>
                  <a:gd name="connsiteX4" fmla="*/ 72324 w 471397"/>
                  <a:gd name="connsiteY4" fmla="*/ 126656 h 127624"/>
                  <a:gd name="connsiteX5" fmla="*/ 19372 w 471397"/>
                  <a:gd name="connsiteY5" fmla="*/ 126656 h 127624"/>
                  <a:gd name="connsiteX6" fmla="*/ 0 w 471397"/>
                  <a:gd name="connsiteY6" fmla="*/ 124073 h 127624"/>
                  <a:gd name="connsiteX7" fmla="*/ 72324 w 471397"/>
                  <a:gd name="connsiteY7" fmla="*/ 117615 h 127624"/>
                  <a:gd name="connsiteX8" fmla="*/ 242802 w 471397"/>
                  <a:gd name="connsiteY8" fmla="*/ 87911 h 127624"/>
                  <a:gd name="connsiteX9" fmla="*/ 406822 w 471397"/>
                  <a:gd name="connsiteY9" fmla="*/ 31085 h 127624"/>
                  <a:gd name="connsiteX10" fmla="*/ 471397 w 471397"/>
                  <a:gd name="connsiteY10" fmla="*/ 89 h 127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71396" h="127623">
                    <a:moveTo>
                      <a:pt x="471397" y="89"/>
                    </a:moveTo>
                    <a:cubicBezTo>
                      <a:pt x="471397" y="1380"/>
                      <a:pt x="466231" y="5255"/>
                      <a:pt x="455899" y="11712"/>
                    </a:cubicBezTo>
                    <a:cubicBezTo>
                      <a:pt x="445567" y="18170"/>
                      <a:pt x="430069" y="27210"/>
                      <a:pt x="409405" y="37542"/>
                    </a:cubicBezTo>
                    <a:cubicBezTo>
                      <a:pt x="369369" y="58206"/>
                      <a:pt x="311251" y="81453"/>
                      <a:pt x="245385" y="99534"/>
                    </a:cubicBezTo>
                    <a:cubicBezTo>
                      <a:pt x="179518" y="116324"/>
                      <a:pt x="117527" y="124073"/>
                      <a:pt x="72324" y="126656"/>
                    </a:cubicBezTo>
                    <a:cubicBezTo>
                      <a:pt x="50368" y="127947"/>
                      <a:pt x="32287" y="127947"/>
                      <a:pt x="19372" y="126656"/>
                    </a:cubicBezTo>
                    <a:cubicBezTo>
                      <a:pt x="6457" y="126656"/>
                      <a:pt x="0" y="125364"/>
                      <a:pt x="0" y="124073"/>
                    </a:cubicBezTo>
                    <a:cubicBezTo>
                      <a:pt x="0" y="121490"/>
                      <a:pt x="27122" y="121490"/>
                      <a:pt x="72324" y="117615"/>
                    </a:cubicBezTo>
                    <a:cubicBezTo>
                      <a:pt x="116235" y="113741"/>
                      <a:pt x="176935" y="104700"/>
                      <a:pt x="242802" y="87911"/>
                    </a:cubicBezTo>
                    <a:cubicBezTo>
                      <a:pt x="308668" y="71121"/>
                      <a:pt x="365494" y="49166"/>
                      <a:pt x="406822" y="31085"/>
                    </a:cubicBezTo>
                    <a:cubicBezTo>
                      <a:pt x="446859" y="11712"/>
                      <a:pt x="471397" y="-1203"/>
                      <a:pt x="471397" y="89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9" name="任意多边形: 形状 78" descr="8d6acc57-29b9-4d45-992c-46405fe70028"/>
              <p:cNvSpPr/>
              <p:nvPr/>
            </p:nvSpPr>
            <p:spPr>
              <a:xfrm>
                <a:off x="9201959" y="1476221"/>
                <a:ext cx="185970" cy="76937"/>
              </a:xfrm>
              <a:custGeom>
                <a:avLst/>
                <a:gdLst>
                  <a:gd name="connsiteX0" fmla="*/ 168089 w 168088"/>
                  <a:gd name="connsiteY0" fmla="*/ 7407 h 69539"/>
                  <a:gd name="connsiteX1" fmla="*/ 77684 w 168088"/>
                  <a:gd name="connsiteY1" fmla="*/ 21613 h 69539"/>
                  <a:gd name="connsiteX2" fmla="*/ 194 w 168088"/>
                  <a:gd name="connsiteY2" fmla="*/ 69399 h 69539"/>
                  <a:gd name="connsiteX3" fmla="*/ 15692 w 168088"/>
                  <a:gd name="connsiteY3" fmla="*/ 46152 h 69539"/>
                  <a:gd name="connsiteX4" fmla="*/ 72518 w 168088"/>
                  <a:gd name="connsiteY4" fmla="*/ 9990 h 69539"/>
                  <a:gd name="connsiteX5" fmla="*/ 139676 w 168088"/>
                  <a:gd name="connsiteY5" fmla="*/ 949 h 69539"/>
                  <a:gd name="connsiteX6" fmla="*/ 168089 w 168088"/>
                  <a:gd name="connsiteY6" fmla="*/ 7407 h 69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088" h="69539">
                    <a:moveTo>
                      <a:pt x="168089" y="7407"/>
                    </a:moveTo>
                    <a:cubicBezTo>
                      <a:pt x="168089" y="11281"/>
                      <a:pt x="125469" y="3532"/>
                      <a:pt x="77684" y="21613"/>
                    </a:cubicBezTo>
                    <a:cubicBezTo>
                      <a:pt x="29898" y="38403"/>
                      <a:pt x="2777" y="71982"/>
                      <a:pt x="194" y="69399"/>
                    </a:cubicBezTo>
                    <a:cubicBezTo>
                      <a:pt x="-1098" y="68107"/>
                      <a:pt x="4068" y="59067"/>
                      <a:pt x="15692" y="46152"/>
                    </a:cubicBezTo>
                    <a:cubicBezTo>
                      <a:pt x="27315" y="33237"/>
                      <a:pt x="47979" y="19030"/>
                      <a:pt x="72518" y="9990"/>
                    </a:cubicBezTo>
                    <a:cubicBezTo>
                      <a:pt x="97056" y="949"/>
                      <a:pt x="122886" y="-1634"/>
                      <a:pt x="139676" y="949"/>
                    </a:cubicBezTo>
                    <a:cubicBezTo>
                      <a:pt x="159048" y="949"/>
                      <a:pt x="168089" y="4824"/>
                      <a:pt x="168089" y="7407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0" name="任意多边形: 形状 79" descr="9a7dab6f-1260-4592-a1a4-584f5b426165"/>
              <p:cNvSpPr/>
              <p:nvPr/>
            </p:nvSpPr>
            <p:spPr>
              <a:xfrm>
                <a:off x="9482793" y="1562739"/>
                <a:ext cx="321119" cy="393209"/>
              </a:xfrm>
              <a:custGeom>
                <a:avLst/>
                <a:gdLst>
                  <a:gd name="connsiteX0" fmla="*/ 290084 w 290242"/>
                  <a:gd name="connsiteY0" fmla="*/ 355402 h 355401"/>
                  <a:gd name="connsiteX1" fmla="*/ 259088 w 290242"/>
                  <a:gd name="connsiteY1" fmla="*/ 288244 h 355401"/>
                  <a:gd name="connsiteX2" fmla="*/ 221634 w 290242"/>
                  <a:gd name="connsiteY2" fmla="*/ 218503 h 355401"/>
                  <a:gd name="connsiteX3" fmla="*/ 144144 w 290242"/>
                  <a:gd name="connsiteY3" fmla="*/ 166843 h 355401"/>
                  <a:gd name="connsiteX4" fmla="*/ 52448 w 290242"/>
                  <a:gd name="connsiteY4" fmla="*/ 130681 h 355401"/>
                  <a:gd name="connsiteX5" fmla="*/ 18869 w 290242"/>
                  <a:gd name="connsiteY5" fmla="*/ 102268 h 355401"/>
                  <a:gd name="connsiteX6" fmla="*/ 2080 w 290242"/>
                  <a:gd name="connsiteY6" fmla="*/ 67398 h 355401"/>
                  <a:gd name="connsiteX7" fmla="*/ 9828 w 290242"/>
                  <a:gd name="connsiteY7" fmla="*/ 13155 h 355401"/>
                  <a:gd name="connsiteX8" fmla="*/ 25326 w 290242"/>
                  <a:gd name="connsiteY8" fmla="*/ 240 h 355401"/>
                  <a:gd name="connsiteX9" fmla="*/ 13703 w 290242"/>
                  <a:gd name="connsiteY9" fmla="*/ 15738 h 355401"/>
                  <a:gd name="connsiteX10" fmla="*/ 9828 w 290242"/>
                  <a:gd name="connsiteY10" fmla="*/ 66106 h 355401"/>
                  <a:gd name="connsiteX11" fmla="*/ 26618 w 290242"/>
                  <a:gd name="connsiteY11" fmla="*/ 97102 h 355401"/>
                  <a:gd name="connsiteX12" fmla="*/ 58905 w 290242"/>
                  <a:gd name="connsiteY12" fmla="*/ 121641 h 355401"/>
                  <a:gd name="connsiteX13" fmla="*/ 149310 w 290242"/>
                  <a:gd name="connsiteY13" fmla="*/ 156511 h 355401"/>
                  <a:gd name="connsiteX14" fmla="*/ 195804 w 290242"/>
                  <a:gd name="connsiteY14" fmla="*/ 178467 h 355401"/>
                  <a:gd name="connsiteX15" fmla="*/ 230675 w 290242"/>
                  <a:gd name="connsiteY15" fmla="*/ 212046 h 355401"/>
                  <a:gd name="connsiteX16" fmla="*/ 251339 w 290242"/>
                  <a:gd name="connsiteY16" fmla="*/ 250791 h 355401"/>
                  <a:gd name="connsiteX17" fmla="*/ 265545 w 290242"/>
                  <a:gd name="connsiteY17" fmla="*/ 285661 h 355401"/>
                  <a:gd name="connsiteX18" fmla="*/ 290084 w 290242"/>
                  <a:gd name="connsiteY18" fmla="*/ 355402 h 355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0242" h="355401">
                    <a:moveTo>
                      <a:pt x="290084" y="355402"/>
                    </a:moveTo>
                    <a:cubicBezTo>
                      <a:pt x="288792" y="355402"/>
                      <a:pt x="278460" y="329572"/>
                      <a:pt x="259088" y="288244"/>
                    </a:cubicBezTo>
                    <a:cubicBezTo>
                      <a:pt x="248756" y="267580"/>
                      <a:pt x="238424" y="243042"/>
                      <a:pt x="221634" y="218503"/>
                    </a:cubicBezTo>
                    <a:cubicBezTo>
                      <a:pt x="204845" y="193965"/>
                      <a:pt x="176432" y="178467"/>
                      <a:pt x="144144" y="166843"/>
                    </a:cubicBezTo>
                    <a:cubicBezTo>
                      <a:pt x="111857" y="155220"/>
                      <a:pt x="79569" y="147471"/>
                      <a:pt x="52448" y="130681"/>
                    </a:cubicBezTo>
                    <a:cubicBezTo>
                      <a:pt x="39533" y="122932"/>
                      <a:pt x="27910" y="112600"/>
                      <a:pt x="18869" y="102268"/>
                    </a:cubicBezTo>
                    <a:cubicBezTo>
                      <a:pt x="9828" y="91936"/>
                      <a:pt x="4662" y="79021"/>
                      <a:pt x="2080" y="67398"/>
                    </a:cubicBezTo>
                    <a:cubicBezTo>
                      <a:pt x="-3087" y="44151"/>
                      <a:pt x="2080" y="23487"/>
                      <a:pt x="9828" y="13155"/>
                    </a:cubicBezTo>
                    <a:cubicBezTo>
                      <a:pt x="17577" y="2823"/>
                      <a:pt x="25326" y="-1052"/>
                      <a:pt x="25326" y="240"/>
                    </a:cubicBezTo>
                    <a:cubicBezTo>
                      <a:pt x="26618" y="1531"/>
                      <a:pt x="20160" y="5406"/>
                      <a:pt x="13703" y="15738"/>
                    </a:cubicBezTo>
                    <a:cubicBezTo>
                      <a:pt x="8537" y="26070"/>
                      <a:pt x="4662" y="44151"/>
                      <a:pt x="9828" y="66106"/>
                    </a:cubicBezTo>
                    <a:cubicBezTo>
                      <a:pt x="12411" y="76438"/>
                      <a:pt x="17577" y="86770"/>
                      <a:pt x="26618" y="97102"/>
                    </a:cubicBezTo>
                    <a:cubicBezTo>
                      <a:pt x="34367" y="106143"/>
                      <a:pt x="45990" y="115183"/>
                      <a:pt x="58905" y="121641"/>
                    </a:cubicBezTo>
                    <a:cubicBezTo>
                      <a:pt x="84735" y="135847"/>
                      <a:pt x="115731" y="143596"/>
                      <a:pt x="149310" y="156511"/>
                    </a:cubicBezTo>
                    <a:cubicBezTo>
                      <a:pt x="166100" y="162969"/>
                      <a:pt x="181598" y="169426"/>
                      <a:pt x="195804" y="178467"/>
                    </a:cubicBezTo>
                    <a:cubicBezTo>
                      <a:pt x="210011" y="187507"/>
                      <a:pt x="221634" y="200422"/>
                      <a:pt x="230675" y="212046"/>
                    </a:cubicBezTo>
                    <a:cubicBezTo>
                      <a:pt x="239715" y="224961"/>
                      <a:pt x="246173" y="237876"/>
                      <a:pt x="251339" y="250791"/>
                    </a:cubicBezTo>
                    <a:cubicBezTo>
                      <a:pt x="256505" y="262414"/>
                      <a:pt x="261671" y="274038"/>
                      <a:pt x="265545" y="285661"/>
                    </a:cubicBezTo>
                    <a:cubicBezTo>
                      <a:pt x="284918" y="326989"/>
                      <a:pt x="291375" y="354110"/>
                      <a:pt x="290084" y="355402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1" name="任意多边形: 形状 80" descr="b7f6e74e-a691-4b85-86b9-feff1a16ebc8"/>
              <p:cNvSpPr/>
              <p:nvPr/>
            </p:nvSpPr>
            <p:spPr>
              <a:xfrm>
                <a:off x="9803581" y="1788635"/>
                <a:ext cx="69432" cy="244474"/>
              </a:xfrm>
              <a:custGeom>
                <a:avLst/>
                <a:gdLst>
                  <a:gd name="connsiteX0" fmla="*/ 33720 w 62756"/>
                  <a:gd name="connsiteY0" fmla="*/ 220968 h 220967"/>
                  <a:gd name="connsiteX1" fmla="*/ 45343 w 62756"/>
                  <a:gd name="connsiteY1" fmla="*/ 188680 h 220967"/>
                  <a:gd name="connsiteX2" fmla="*/ 47926 w 62756"/>
                  <a:gd name="connsiteY2" fmla="*/ 107316 h 220967"/>
                  <a:gd name="connsiteX3" fmla="*/ 16930 w 62756"/>
                  <a:gd name="connsiteY3" fmla="*/ 31117 h 220967"/>
                  <a:gd name="connsiteX4" fmla="*/ 141 w 62756"/>
                  <a:gd name="connsiteY4" fmla="*/ 121 h 220967"/>
                  <a:gd name="connsiteX5" fmla="*/ 24679 w 62756"/>
                  <a:gd name="connsiteY5" fmla="*/ 25951 h 220967"/>
                  <a:gd name="connsiteX6" fmla="*/ 59550 w 62756"/>
                  <a:gd name="connsiteY6" fmla="*/ 104733 h 220967"/>
                  <a:gd name="connsiteX7" fmla="*/ 53092 w 62756"/>
                  <a:gd name="connsiteY7" fmla="*/ 191263 h 220967"/>
                  <a:gd name="connsiteX8" fmla="*/ 33720 w 62756"/>
                  <a:gd name="connsiteY8" fmla="*/ 220968 h 220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2756" h="220967">
                    <a:moveTo>
                      <a:pt x="33720" y="220968"/>
                    </a:moveTo>
                    <a:cubicBezTo>
                      <a:pt x="32428" y="219676"/>
                      <a:pt x="38886" y="208053"/>
                      <a:pt x="45343" y="188680"/>
                    </a:cubicBezTo>
                    <a:cubicBezTo>
                      <a:pt x="51801" y="168016"/>
                      <a:pt x="54384" y="139603"/>
                      <a:pt x="47926" y="107316"/>
                    </a:cubicBezTo>
                    <a:cubicBezTo>
                      <a:pt x="41469" y="76320"/>
                      <a:pt x="28554" y="49198"/>
                      <a:pt x="16930" y="31117"/>
                    </a:cubicBezTo>
                    <a:cubicBezTo>
                      <a:pt x="6598" y="13036"/>
                      <a:pt x="-1151" y="1413"/>
                      <a:pt x="141" y="121"/>
                    </a:cubicBezTo>
                    <a:cubicBezTo>
                      <a:pt x="1432" y="-1170"/>
                      <a:pt x="11764" y="7870"/>
                      <a:pt x="24679" y="25951"/>
                    </a:cubicBezTo>
                    <a:cubicBezTo>
                      <a:pt x="37594" y="44032"/>
                      <a:pt x="53092" y="71154"/>
                      <a:pt x="59550" y="104733"/>
                    </a:cubicBezTo>
                    <a:cubicBezTo>
                      <a:pt x="66007" y="138312"/>
                      <a:pt x="62133" y="170599"/>
                      <a:pt x="53092" y="191263"/>
                    </a:cubicBezTo>
                    <a:cubicBezTo>
                      <a:pt x="45343" y="211927"/>
                      <a:pt x="35011" y="220968"/>
                      <a:pt x="33720" y="220968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2" name="任意多边形: 形状 81" descr="fc453d5e-3b7c-45d5-88b7-6fdc9cd95a1c"/>
              <p:cNvSpPr/>
              <p:nvPr/>
            </p:nvSpPr>
            <p:spPr>
              <a:xfrm>
                <a:off x="10097968" y="2237262"/>
                <a:ext cx="115959" cy="220229"/>
              </a:xfrm>
              <a:custGeom>
                <a:avLst/>
                <a:gdLst>
                  <a:gd name="connsiteX0" fmla="*/ 90514 w 104809"/>
                  <a:gd name="connsiteY0" fmla="*/ 199053 h 199053"/>
                  <a:gd name="connsiteX1" fmla="*/ 93097 w 104809"/>
                  <a:gd name="connsiteY1" fmla="*/ 190013 h 199053"/>
                  <a:gd name="connsiteX2" fmla="*/ 95680 w 104809"/>
                  <a:gd name="connsiteY2" fmla="*/ 165474 h 199053"/>
                  <a:gd name="connsiteX3" fmla="*/ 76307 w 104809"/>
                  <a:gd name="connsiteY3" fmla="*/ 87984 h 199053"/>
                  <a:gd name="connsiteX4" fmla="*/ 24647 w 104809"/>
                  <a:gd name="connsiteY4" fmla="*/ 24701 h 199053"/>
                  <a:gd name="connsiteX5" fmla="*/ 109 w 104809"/>
                  <a:gd name="connsiteY5" fmla="*/ 162 h 199053"/>
                  <a:gd name="connsiteX6" fmla="*/ 29813 w 104809"/>
                  <a:gd name="connsiteY6" fmla="*/ 18243 h 199053"/>
                  <a:gd name="connsiteX7" fmla="*/ 86639 w 104809"/>
                  <a:gd name="connsiteY7" fmla="*/ 81527 h 199053"/>
                  <a:gd name="connsiteX8" fmla="*/ 103429 w 104809"/>
                  <a:gd name="connsiteY8" fmla="*/ 165474 h 199053"/>
                  <a:gd name="connsiteX9" fmla="*/ 96971 w 104809"/>
                  <a:gd name="connsiteY9" fmla="*/ 191304 h 199053"/>
                  <a:gd name="connsiteX10" fmla="*/ 90514 w 104809"/>
                  <a:gd name="connsiteY10" fmla="*/ 199053 h 199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4809" h="199053">
                    <a:moveTo>
                      <a:pt x="90514" y="199053"/>
                    </a:moveTo>
                    <a:cubicBezTo>
                      <a:pt x="90514" y="197762"/>
                      <a:pt x="91805" y="196470"/>
                      <a:pt x="93097" y="190013"/>
                    </a:cubicBezTo>
                    <a:cubicBezTo>
                      <a:pt x="94388" y="184847"/>
                      <a:pt x="95680" y="175806"/>
                      <a:pt x="95680" y="165474"/>
                    </a:cubicBezTo>
                    <a:cubicBezTo>
                      <a:pt x="96971" y="144810"/>
                      <a:pt x="91805" y="116397"/>
                      <a:pt x="76307" y="87984"/>
                    </a:cubicBezTo>
                    <a:cubicBezTo>
                      <a:pt x="60809" y="60863"/>
                      <a:pt x="40145" y="38907"/>
                      <a:pt x="24647" y="24701"/>
                    </a:cubicBezTo>
                    <a:cubicBezTo>
                      <a:pt x="9149" y="10494"/>
                      <a:pt x="-1183" y="1454"/>
                      <a:pt x="109" y="162"/>
                    </a:cubicBezTo>
                    <a:cubicBezTo>
                      <a:pt x="1400" y="-1129"/>
                      <a:pt x="13024" y="5328"/>
                      <a:pt x="29813" y="18243"/>
                    </a:cubicBezTo>
                    <a:cubicBezTo>
                      <a:pt x="46603" y="31158"/>
                      <a:pt x="69850" y="51822"/>
                      <a:pt x="86639" y="81527"/>
                    </a:cubicBezTo>
                    <a:cubicBezTo>
                      <a:pt x="103429" y="111231"/>
                      <a:pt x="107303" y="143519"/>
                      <a:pt x="103429" y="165474"/>
                    </a:cubicBezTo>
                    <a:cubicBezTo>
                      <a:pt x="102137" y="177098"/>
                      <a:pt x="99554" y="184847"/>
                      <a:pt x="96971" y="191304"/>
                    </a:cubicBezTo>
                    <a:cubicBezTo>
                      <a:pt x="95680" y="197762"/>
                      <a:pt x="90514" y="199053"/>
                      <a:pt x="90514" y="199053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3" name="任意多边形: 形状 82" descr="24f219a9-a073-45b2-9881-857a4fc364c5"/>
              <p:cNvSpPr/>
              <p:nvPr/>
            </p:nvSpPr>
            <p:spPr>
              <a:xfrm>
                <a:off x="10290989" y="2505852"/>
                <a:ext cx="81446" cy="87596"/>
              </a:xfrm>
              <a:custGeom>
                <a:avLst/>
                <a:gdLst>
                  <a:gd name="connsiteX0" fmla="*/ 65867 w 73615"/>
                  <a:gd name="connsiteY0" fmla="*/ 78981 h 79173"/>
                  <a:gd name="connsiteX1" fmla="*/ 64575 w 73615"/>
                  <a:gd name="connsiteY1" fmla="*/ 63483 h 79173"/>
                  <a:gd name="connsiteX2" fmla="*/ 45202 w 73615"/>
                  <a:gd name="connsiteY2" fmla="*/ 32487 h 79173"/>
                  <a:gd name="connsiteX3" fmla="*/ 0 w 73615"/>
                  <a:gd name="connsiteY3" fmla="*/ 1491 h 79173"/>
                  <a:gd name="connsiteX4" fmla="*/ 18081 w 73615"/>
                  <a:gd name="connsiteY4" fmla="*/ 1491 h 79173"/>
                  <a:gd name="connsiteX5" fmla="*/ 54243 w 73615"/>
                  <a:gd name="connsiteY5" fmla="*/ 23447 h 79173"/>
                  <a:gd name="connsiteX6" fmla="*/ 73616 w 73615"/>
                  <a:gd name="connsiteY6" fmla="*/ 62192 h 79173"/>
                  <a:gd name="connsiteX7" fmla="*/ 65867 w 73615"/>
                  <a:gd name="connsiteY7" fmla="*/ 78981 h 79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3615" h="79173">
                    <a:moveTo>
                      <a:pt x="65867" y="78981"/>
                    </a:moveTo>
                    <a:cubicBezTo>
                      <a:pt x="64575" y="77690"/>
                      <a:pt x="67158" y="72524"/>
                      <a:pt x="64575" y="63483"/>
                    </a:cubicBezTo>
                    <a:cubicBezTo>
                      <a:pt x="61992" y="54443"/>
                      <a:pt x="55534" y="42819"/>
                      <a:pt x="45202" y="32487"/>
                    </a:cubicBezTo>
                    <a:cubicBezTo>
                      <a:pt x="24538" y="10532"/>
                      <a:pt x="0" y="5366"/>
                      <a:pt x="0" y="1491"/>
                    </a:cubicBezTo>
                    <a:cubicBezTo>
                      <a:pt x="0" y="200"/>
                      <a:pt x="6457" y="-1092"/>
                      <a:pt x="18081" y="1491"/>
                    </a:cubicBezTo>
                    <a:cubicBezTo>
                      <a:pt x="28413" y="4074"/>
                      <a:pt x="42619" y="11823"/>
                      <a:pt x="54243" y="23447"/>
                    </a:cubicBezTo>
                    <a:cubicBezTo>
                      <a:pt x="65867" y="35070"/>
                      <a:pt x="73616" y="50568"/>
                      <a:pt x="73616" y="62192"/>
                    </a:cubicBezTo>
                    <a:cubicBezTo>
                      <a:pt x="73616" y="75107"/>
                      <a:pt x="67158" y="80273"/>
                      <a:pt x="65867" y="78981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4" name="任意多边形: 形状 83" descr="34de1c8a-c31e-40e6-9a0a-dac410fa8e5f"/>
              <p:cNvSpPr/>
              <p:nvPr/>
            </p:nvSpPr>
            <p:spPr>
              <a:xfrm>
                <a:off x="10442452" y="2720198"/>
                <a:ext cx="148604" cy="65447"/>
              </a:xfrm>
              <a:custGeom>
                <a:avLst/>
                <a:gdLst>
                  <a:gd name="connsiteX0" fmla="*/ 134316 w 134315"/>
                  <a:gd name="connsiteY0" fmla="*/ 44100 h 59154"/>
                  <a:gd name="connsiteX1" fmla="*/ 131733 w 134315"/>
                  <a:gd name="connsiteY1" fmla="*/ 50557 h 59154"/>
                  <a:gd name="connsiteX2" fmla="*/ 116235 w 134315"/>
                  <a:gd name="connsiteY2" fmla="*/ 58306 h 59154"/>
                  <a:gd name="connsiteX3" fmla="*/ 90405 w 134315"/>
                  <a:gd name="connsiteY3" fmla="*/ 57014 h 59154"/>
                  <a:gd name="connsiteX4" fmla="*/ 60700 w 134315"/>
                  <a:gd name="connsiteY4" fmla="*/ 47974 h 59154"/>
                  <a:gd name="connsiteX5" fmla="*/ 14207 w 134315"/>
                  <a:gd name="connsiteY5" fmla="*/ 18270 h 59154"/>
                  <a:gd name="connsiteX6" fmla="*/ 0 w 134315"/>
                  <a:gd name="connsiteY6" fmla="*/ 189 h 59154"/>
                  <a:gd name="connsiteX7" fmla="*/ 64575 w 134315"/>
                  <a:gd name="connsiteY7" fmla="*/ 37642 h 59154"/>
                  <a:gd name="connsiteX8" fmla="*/ 113652 w 134315"/>
                  <a:gd name="connsiteY8" fmla="*/ 50557 h 59154"/>
                  <a:gd name="connsiteX9" fmla="*/ 134316 w 134315"/>
                  <a:gd name="connsiteY9" fmla="*/ 44100 h 59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4315" h="59154">
                    <a:moveTo>
                      <a:pt x="134316" y="44100"/>
                    </a:moveTo>
                    <a:cubicBezTo>
                      <a:pt x="134316" y="44100"/>
                      <a:pt x="134316" y="46683"/>
                      <a:pt x="131733" y="50557"/>
                    </a:cubicBezTo>
                    <a:cubicBezTo>
                      <a:pt x="129150" y="53140"/>
                      <a:pt x="122692" y="57014"/>
                      <a:pt x="116235" y="58306"/>
                    </a:cubicBezTo>
                    <a:cubicBezTo>
                      <a:pt x="108486" y="59598"/>
                      <a:pt x="99445" y="59598"/>
                      <a:pt x="90405" y="57014"/>
                    </a:cubicBezTo>
                    <a:cubicBezTo>
                      <a:pt x="81364" y="54432"/>
                      <a:pt x="71032" y="51849"/>
                      <a:pt x="60700" y="47974"/>
                    </a:cubicBezTo>
                    <a:cubicBezTo>
                      <a:pt x="40037" y="38934"/>
                      <a:pt x="24538" y="27310"/>
                      <a:pt x="14207" y="18270"/>
                    </a:cubicBezTo>
                    <a:cubicBezTo>
                      <a:pt x="3874" y="7938"/>
                      <a:pt x="0" y="189"/>
                      <a:pt x="0" y="189"/>
                    </a:cubicBezTo>
                    <a:cubicBezTo>
                      <a:pt x="2583" y="-2394"/>
                      <a:pt x="27122" y="22144"/>
                      <a:pt x="64575" y="37642"/>
                    </a:cubicBezTo>
                    <a:cubicBezTo>
                      <a:pt x="83947" y="45391"/>
                      <a:pt x="100737" y="50557"/>
                      <a:pt x="113652" y="50557"/>
                    </a:cubicBezTo>
                    <a:cubicBezTo>
                      <a:pt x="127858" y="49266"/>
                      <a:pt x="133024" y="42808"/>
                      <a:pt x="134316" y="44100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5" name="任意多边形: 形状 84" descr="a6979ecb-59a7-4c77-9748-af1da830868d"/>
              <p:cNvSpPr/>
              <p:nvPr/>
            </p:nvSpPr>
            <p:spPr>
              <a:xfrm>
                <a:off x="10494833" y="2718337"/>
                <a:ext cx="56322" cy="33413"/>
              </a:xfrm>
              <a:custGeom>
                <a:avLst/>
                <a:gdLst>
                  <a:gd name="connsiteX0" fmla="*/ 50809 w 50906"/>
                  <a:gd name="connsiteY0" fmla="*/ 28991 h 30200"/>
                  <a:gd name="connsiteX1" fmla="*/ 21104 w 50906"/>
                  <a:gd name="connsiteY1" fmla="*/ 22534 h 30200"/>
                  <a:gd name="connsiteX2" fmla="*/ 440 w 50906"/>
                  <a:gd name="connsiteY2" fmla="*/ 578 h 30200"/>
                  <a:gd name="connsiteX3" fmla="*/ 27561 w 50906"/>
                  <a:gd name="connsiteY3" fmla="*/ 12202 h 30200"/>
                  <a:gd name="connsiteX4" fmla="*/ 50809 w 50906"/>
                  <a:gd name="connsiteY4" fmla="*/ 28991 h 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906" h="30200">
                    <a:moveTo>
                      <a:pt x="50809" y="28991"/>
                    </a:moveTo>
                    <a:cubicBezTo>
                      <a:pt x="49517" y="31574"/>
                      <a:pt x="35310" y="30283"/>
                      <a:pt x="21104" y="22534"/>
                    </a:cubicBezTo>
                    <a:cubicBezTo>
                      <a:pt x="6897" y="13493"/>
                      <a:pt x="-2143" y="3162"/>
                      <a:pt x="440" y="578"/>
                    </a:cubicBezTo>
                    <a:cubicBezTo>
                      <a:pt x="3023" y="-2005"/>
                      <a:pt x="14646" y="4453"/>
                      <a:pt x="27561" y="12202"/>
                    </a:cubicBezTo>
                    <a:cubicBezTo>
                      <a:pt x="40476" y="19951"/>
                      <a:pt x="52100" y="26408"/>
                      <a:pt x="50809" y="28991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6" name="任意多边形: 形状 85" descr="97bdf519-db0a-4178-8250-95ae693f5ad9"/>
              <p:cNvSpPr/>
              <p:nvPr/>
            </p:nvSpPr>
            <p:spPr>
              <a:xfrm>
                <a:off x="9037850" y="4623691"/>
                <a:ext cx="1223754" cy="2234309"/>
              </a:xfrm>
              <a:custGeom>
                <a:avLst/>
                <a:gdLst>
                  <a:gd name="connsiteX0" fmla="*/ 0 w 1236792"/>
                  <a:gd name="connsiteY0" fmla="*/ 0 h 2234309"/>
                  <a:gd name="connsiteX1" fmla="*/ 925127 w 1236792"/>
                  <a:gd name="connsiteY1" fmla="*/ 885742 h 2234309"/>
                  <a:gd name="connsiteX2" fmla="*/ 1233819 w 1236792"/>
                  <a:gd name="connsiteY2" fmla="*/ 2094203 h 2234309"/>
                  <a:gd name="connsiteX3" fmla="*/ 1236792 w 1236792"/>
                  <a:gd name="connsiteY3" fmla="*/ 2234309 h 2234309"/>
                  <a:gd name="connsiteX4" fmla="*/ 1236792 w 1236792"/>
                  <a:gd name="connsiteY4" fmla="*/ 2234309 h 2234309"/>
                  <a:gd name="connsiteX5" fmla="*/ 1130241 w 1236792"/>
                  <a:gd name="connsiteY5" fmla="*/ 2325749 h 2325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6792" h="2234309">
                    <a:moveTo>
                      <a:pt x="0" y="0"/>
                    </a:moveTo>
                    <a:cubicBezTo>
                      <a:pt x="0" y="0"/>
                      <a:pt x="525967" y="152714"/>
                      <a:pt x="925127" y="885742"/>
                    </a:cubicBezTo>
                    <a:cubicBezTo>
                      <a:pt x="925127" y="885742"/>
                      <a:pt x="1199098" y="1387897"/>
                      <a:pt x="1233819" y="2094203"/>
                    </a:cubicBezTo>
                    <a:lnTo>
                      <a:pt x="1236792" y="2234309"/>
                    </a:lnTo>
                  </a:path>
                </a:pathLst>
              </a:custGeom>
              <a:noFill/>
              <a:ln w="25400" cap="rnd">
                <a:solidFill>
                  <a:schemeClr val="tx1">
                    <a:alpha val="99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87" name="任意多边形: 形状 86" descr="321e6fe7-4a17-4f4b-a3ae-2b8b34719868"/>
              <p:cNvSpPr/>
              <p:nvPr/>
            </p:nvSpPr>
            <p:spPr>
              <a:xfrm rot="1178909" flipH="1">
                <a:off x="11322882" y="1379186"/>
                <a:ext cx="356843" cy="423343"/>
              </a:xfrm>
              <a:custGeom>
                <a:avLst/>
                <a:gdLst>
                  <a:gd name="connsiteX0" fmla="*/ 205740 w 209550"/>
                  <a:gd name="connsiteY0" fmla="*/ 248603 h 248602"/>
                  <a:gd name="connsiteX1" fmla="*/ 105727 w 209550"/>
                  <a:gd name="connsiteY1" fmla="*/ 184785 h 248602"/>
                  <a:gd name="connsiteX2" fmla="*/ 53340 w 209550"/>
                  <a:gd name="connsiteY2" fmla="*/ 211455 h 248602"/>
                  <a:gd name="connsiteX3" fmla="*/ 0 w 209550"/>
                  <a:gd name="connsiteY3" fmla="*/ 237172 h 248602"/>
                  <a:gd name="connsiteX4" fmla="*/ 24765 w 209550"/>
                  <a:gd name="connsiteY4" fmla="*/ 0 h 248602"/>
                  <a:gd name="connsiteX5" fmla="*/ 209550 w 209550"/>
                  <a:gd name="connsiteY5" fmla="*/ 10477 h 248602"/>
                  <a:gd name="connsiteX6" fmla="*/ 205740 w 209550"/>
                  <a:gd name="connsiteY6" fmla="*/ 248603 h 248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9550" h="248602">
                    <a:moveTo>
                      <a:pt x="205740" y="248603"/>
                    </a:moveTo>
                    <a:cubicBezTo>
                      <a:pt x="171450" y="228600"/>
                      <a:pt x="138113" y="206692"/>
                      <a:pt x="105727" y="184785"/>
                    </a:cubicBezTo>
                    <a:lnTo>
                      <a:pt x="53340" y="211455"/>
                    </a:lnTo>
                    <a:cubicBezTo>
                      <a:pt x="35242" y="220028"/>
                      <a:pt x="18097" y="228600"/>
                      <a:pt x="0" y="237172"/>
                    </a:cubicBezTo>
                    <a:lnTo>
                      <a:pt x="24765" y="0"/>
                    </a:lnTo>
                    <a:cubicBezTo>
                      <a:pt x="85725" y="6667"/>
                      <a:pt x="147638" y="9525"/>
                      <a:pt x="209550" y="10477"/>
                    </a:cubicBezTo>
                    <a:lnTo>
                      <a:pt x="205740" y="248603"/>
                    </a:lnTo>
                    <a:close/>
                  </a:path>
                </a:pathLst>
              </a:custGeom>
              <a:solidFill>
                <a:srgbClr val="F8F8F8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8" name="任意多边形: 形状 87" descr="f1dfa051-29d7-4c32-93a9-06322100cc48"/>
              <p:cNvSpPr/>
              <p:nvPr/>
            </p:nvSpPr>
            <p:spPr>
              <a:xfrm rot="1178909" flipH="1">
                <a:off x="10799619" y="1182004"/>
                <a:ext cx="364952" cy="431453"/>
              </a:xfrm>
              <a:custGeom>
                <a:avLst/>
                <a:gdLst>
                  <a:gd name="connsiteX0" fmla="*/ 214313 w 214312"/>
                  <a:gd name="connsiteY0" fmla="*/ 236220 h 253364"/>
                  <a:gd name="connsiteX1" fmla="*/ 106680 w 214312"/>
                  <a:gd name="connsiteY1" fmla="*/ 186690 h 253364"/>
                  <a:gd name="connsiteX2" fmla="*/ 9525 w 214312"/>
                  <a:gd name="connsiteY2" fmla="*/ 253365 h 253364"/>
                  <a:gd name="connsiteX3" fmla="*/ 0 w 214312"/>
                  <a:gd name="connsiteY3" fmla="*/ 15240 h 253364"/>
                  <a:gd name="connsiteX4" fmla="*/ 92392 w 214312"/>
                  <a:gd name="connsiteY4" fmla="*/ 9525 h 253364"/>
                  <a:gd name="connsiteX5" fmla="*/ 184785 w 214312"/>
                  <a:gd name="connsiteY5" fmla="*/ 0 h 253364"/>
                  <a:gd name="connsiteX6" fmla="*/ 214313 w 214312"/>
                  <a:gd name="connsiteY6" fmla="*/ 236220 h 253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4312" h="253364">
                    <a:moveTo>
                      <a:pt x="214313" y="236220"/>
                    </a:moveTo>
                    <a:cubicBezTo>
                      <a:pt x="178117" y="220980"/>
                      <a:pt x="141923" y="203835"/>
                      <a:pt x="106680" y="186690"/>
                    </a:cubicBezTo>
                    <a:cubicBezTo>
                      <a:pt x="75248" y="209550"/>
                      <a:pt x="42863" y="231458"/>
                      <a:pt x="9525" y="253365"/>
                    </a:cubicBezTo>
                    <a:lnTo>
                      <a:pt x="0" y="15240"/>
                    </a:lnTo>
                    <a:cubicBezTo>
                      <a:pt x="30480" y="14288"/>
                      <a:pt x="61913" y="11430"/>
                      <a:pt x="92392" y="9525"/>
                    </a:cubicBezTo>
                    <a:cubicBezTo>
                      <a:pt x="122873" y="6667"/>
                      <a:pt x="154305" y="3810"/>
                      <a:pt x="184785" y="0"/>
                    </a:cubicBezTo>
                    <a:lnTo>
                      <a:pt x="214313" y="236220"/>
                    </a:lnTo>
                    <a:close/>
                  </a:path>
                </a:pathLst>
              </a:custGeom>
              <a:solidFill>
                <a:srgbClr val="0EDF8D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9" name="任意多边形: 形状 88" descr="29c1ce42-1cbf-47fd-a788-4e3ac048e1a4"/>
              <p:cNvSpPr/>
              <p:nvPr/>
            </p:nvSpPr>
            <p:spPr>
              <a:xfrm rot="1178909" flipH="1">
                <a:off x="10305055" y="913310"/>
                <a:ext cx="411991" cy="467137"/>
              </a:xfrm>
              <a:custGeom>
                <a:avLst/>
                <a:gdLst>
                  <a:gd name="connsiteX0" fmla="*/ 241935 w 241935"/>
                  <a:gd name="connsiteY0" fmla="*/ 230505 h 274319"/>
                  <a:gd name="connsiteX1" fmla="*/ 128587 w 241935"/>
                  <a:gd name="connsiteY1" fmla="*/ 195263 h 274319"/>
                  <a:gd name="connsiteX2" fmla="*/ 40958 w 241935"/>
                  <a:gd name="connsiteY2" fmla="*/ 274320 h 274319"/>
                  <a:gd name="connsiteX3" fmla="*/ 0 w 241935"/>
                  <a:gd name="connsiteY3" fmla="*/ 40005 h 274319"/>
                  <a:gd name="connsiteX4" fmla="*/ 91440 w 241935"/>
                  <a:gd name="connsiteY4" fmla="*/ 21907 h 274319"/>
                  <a:gd name="connsiteX5" fmla="*/ 181927 w 241935"/>
                  <a:gd name="connsiteY5" fmla="*/ 0 h 274319"/>
                  <a:gd name="connsiteX6" fmla="*/ 241935 w 241935"/>
                  <a:gd name="connsiteY6" fmla="*/ 230505 h 274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1935" h="274319">
                    <a:moveTo>
                      <a:pt x="241935" y="230505"/>
                    </a:moveTo>
                    <a:cubicBezTo>
                      <a:pt x="203835" y="220027"/>
                      <a:pt x="165735" y="207645"/>
                      <a:pt x="128587" y="195263"/>
                    </a:cubicBezTo>
                    <a:cubicBezTo>
                      <a:pt x="100012" y="221932"/>
                      <a:pt x="71437" y="248602"/>
                      <a:pt x="40958" y="274320"/>
                    </a:cubicBezTo>
                    <a:lnTo>
                      <a:pt x="0" y="40005"/>
                    </a:lnTo>
                    <a:cubicBezTo>
                      <a:pt x="30480" y="35242"/>
                      <a:pt x="60960" y="28575"/>
                      <a:pt x="91440" y="21907"/>
                    </a:cubicBezTo>
                    <a:cubicBezTo>
                      <a:pt x="121920" y="15240"/>
                      <a:pt x="152400" y="8573"/>
                      <a:pt x="181927" y="0"/>
                    </a:cubicBezTo>
                    <a:lnTo>
                      <a:pt x="241935" y="230505"/>
                    </a:lnTo>
                    <a:close/>
                  </a:path>
                </a:pathLst>
              </a:custGeom>
              <a:solidFill>
                <a:srgbClr val="FF9000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0" name="任意多边形: 形状 89" descr="516c6d77-d011-4fdc-8773-f5e9a6ca6083"/>
              <p:cNvSpPr/>
              <p:nvPr/>
            </p:nvSpPr>
            <p:spPr>
              <a:xfrm rot="1178909" flipH="1">
                <a:off x="9849277" y="588918"/>
                <a:ext cx="447675" cy="491468"/>
              </a:xfrm>
              <a:custGeom>
                <a:avLst/>
                <a:gdLst>
                  <a:gd name="connsiteX0" fmla="*/ 262890 w 262890"/>
                  <a:gd name="connsiteY0" fmla="*/ 221933 h 288607"/>
                  <a:gd name="connsiteX1" fmla="*/ 146685 w 262890"/>
                  <a:gd name="connsiteY1" fmla="*/ 200025 h 288607"/>
                  <a:gd name="connsiteX2" fmla="*/ 69532 w 262890"/>
                  <a:gd name="connsiteY2" fmla="*/ 288608 h 288607"/>
                  <a:gd name="connsiteX3" fmla="*/ 0 w 262890"/>
                  <a:gd name="connsiteY3" fmla="*/ 60960 h 288607"/>
                  <a:gd name="connsiteX4" fmla="*/ 177165 w 262890"/>
                  <a:gd name="connsiteY4" fmla="*/ 0 h 288607"/>
                  <a:gd name="connsiteX5" fmla="*/ 262890 w 262890"/>
                  <a:gd name="connsiteY5" fmla="*/ 221933 h 288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2890" h="288607">
                    <a:moveTo>
                      <a:pt x="262890" y="221933"/>
                    </a:moveTo>
                    <a:cubicBezTo>
                      <a:pt x="223838" y="216218"/>
                      <a:pt x="184785" y="207645"/>
                      <a:pt x="146685" y="200025"/>
                    </a:cubicBezTo>
                    <a:cubicBezTo>
                      <a:pt x="121920" y="229552"/>
                      <a:pt x="96203" y="260033"/>
                      <a:pt x="69532" y="288608"/>
                    </a:cubicBezTo>
                    <a:lnTo>
                      <a:pt x="0" y="60960"/>
                    </a:lnTo>
                    <a:cubicBezTo>
                      <a:pt x="60007" y="42863"/>
                      <a:pt x="118110" y="21908"/>
                      <a:pt x="177165" y="0"/>
                    </a:cubicBezTo>
                    <a:lnTo>
                      <a:pt x="262890" y="221933"/>
                    </a:lnTo>
                    <a:close/>
                  </a:path>
                </a:pathLst>
              </a:custGeom>
              <a:solidFill>
                <a:srgbClr val="0EDF8D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1" name="任意多边形: 形状 90" descr="9468d7c5-e292-4c3d-99f9-f8fc18a7030c"/>
              <p:cNvSpPr/>
              <p:nvPr/>
            </p:nvSpPr>
            <p:spPr>
              <a:xfrm rot="1178909" flipH="1">
                <a:off x="9437267" y="221670"/>
                <a:ext cx="475248" cy="509311"/>
              </a:xfrm>
              <a:custGeom>
                <a:avLst/>
                <a:gdLst>
                  <a:gd name="connsiteX0" fmla="*/ 279083 w 279082"/>
                  <a:gd name="connsiteY0" fmla="*/ 210502 h 299085"/>
                  <a:gd name="connsiteX1" fmla="*/ 160973 w 279082"/>
                  <a:gd name="connsiteY1" fmla="*/ 201930 h 299085"/>
                  <a:gd name="connsiteX2" fmla="*/ 95250 w 279082"/>
                  <a:gd name="connsiteY2" fmla="*/ 299085 h 299085"/>
                  <a:gd name="connsiteX3" fmla="*/ 0 w 279082"/>
                  <a:gd name="connsiteY3" fmla="*/ 80963 h 299085"/>
                  <a:gd name="connsiteX4" fmla="*/ 168593 w 279082"/>
                  <a:gd name="connsiteY4" fmla="*/ 0 h 299085"/>
                  <a:gd name="connsiteX5" fmla="*/ 279083 w 279082"/>
                  <a:gd name="connsiteY5" fmla="*/ 210502 h 299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79082" h="299085">
                    <a:moveTo>
                      <a:pt x="279083" y="210502"/>
                    </a:moveTo>
                    <a:cubicBezTo>
                      <a:pt x="240030" y="208598"/>
                      <a:pt x="200025" y="205740"/>
                      <a:pt x="160973" y="201930"/>
                    </a:cubicBezTo>
                    <a:cubicBezTo>
                      <a:pt x="140018" y="234315"/>
                      <a:pt x="118110" y="266700"/>
                      <a:pt x="95250" y="299085"/>
                    </a:cubicBezTo>
                    <a:lnTo>
                      <a:pt x="0" y="80963"/>
                    </a:lnTo>
                    <a:cubicBezTo>
                      <a:pt x="57150" y="56198"/>
                      <a:pt x="113348" y="28575"/>
                      <a:pt x="168593" y="0"/>
                    </a:cubicBezTo>
                    <a:lnTo>
                      <a:pt x="279083" y="210502"/>
                    </a:lnTo>
                    <a:close/>
                  </a:path>
                </a:pathLst>
              </a:custGeom>
              <a:solidFill>
                <a:srgbClr val="FFDE03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2" name="任意多边形: 形状 91" descr="839244d8-1fbc-4d6c-b7ff-fbe7ac2c4cf9"/>
              <p:cNvSpPr/>
              <p:nvPr/>
            </p:nvSpPr>
            <p:spPr>
              <a:xfrm rot="1558623">
                <a:off x="9310409" y="652261"/>
                <a:ext cx="2999469" cy="403801"/>
              </a:xfrm>
              <a:custGeom>
                <a:avLst/>
                <a:gdLst>
                  <a:gd name="connsiteX0" fmla="*/ 2572176 w 2572176"/>
                  <a:gd name="connsiteY0" fmla="*/ 132318 h 239755"/>
                  <a:gd name="connsiteX1" fmla="*/ 0 w 2572176"/>
                  <a:gd name="connsiteY1" fmla="*/ 0 h 239755"/>
                  <a:gd name="connsiteX2" fmla="*/ 0 w 2572176"/>
                  <a:gd name="connsiteY2" fmla="*/ 1452801 h 1692556"/>
                  <a:gd name="connsiteX3" fmla="*/ 1607677 w 2572176"/>
                  <a:gd name="connsiteY3" fmla="*/ 55153 h 1692556"/>
                  <a:gd name="connsiteX4" fmla="*/ 12768020 w 12768020"/>
                  <a:gd name="connsiteY4" fmla="*/ 1585119 h 1692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72176" h="239755" stroke="0" extrusionOk="0">
                    <a:moveTo>
                      <a:pt x="2572176" y="132318"/>
                    </a:moveTo>
                    <a:cubicBezTo>
                      <a:pt x="1723983" y="312774"/>
                      <a:pt x="777390" y="264080"/>
                      <a:pt x="0" y="0"/>
                    </a:cubicBezTo>
                  </a:path>
                  <a:path w="2572176" h="239755" fill="none">
                    <a:moveTo>
                      <a:pt x="2572176" y="132318"/>
                    </a:moveTo>
                    <a:cubicBezTo>
                      <a:pt x="1723983" y="312774"/>
                      <a:pt x="777390" y="264080"/>
                      <a:pt x="0" y="0"/>
                    </a:cubicBezTo>
                  </a:path>
                </a:pathLst>
              </a:custGeom>
              <a:ln w="25400">
                <a:solidFill>
                  <a:srgbClr val="C55FF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 descr="b01b35f0-584c-4b8c-af69-e2ae733cd9c5"/>
          <p:cNvSpPr>
            <a:spLocks noGrp="1"/>
          </p:cNvSpPr>
          <p:nvPr>
            <p:ph type="title" hasCustomPrompt="1"/>
          </p:nvPr>
        </p:nvSpPr>
        <p:spPr>
          <a:xfrm>
            <a:off x="6083300" y="1617684"/>
            <a:ext cx="5435600" cy="1371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/>
              <a:t>Click to add title</a:t>
            </a:r>
            <a:endParaRPr lang="en-US"/>
          </a:p>
        </p:txBody>
      </p:sp>
      <p:sp>
        <p:nvSpPr>
          <p:cNvPr id="3" name="文本占位符 2" descr="e82272c5-d9f1-4962-a065-6af3d4d854e8"/>
          <p:cNvSpPr>
            <a:spLocks noGrp="1"/>
          </p:cNvSpPr>
          <p:nvPr>
            <p:ph type="body" idx="1" hasCustomPrompt="1"/>
          </p:nvPr>
        </p:nvSpPr>
        <p:spPr>
          <a:xfrm>
            <a:off x="6083300" y="2994789"/>
            <a:ext cx="5435600" cy="27432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add text</a:t>
            </a:r>
            <a:endParaRPr lang="en-US"/>
          </a:p>
        </p:txBody>
      </p:sp>
      <p:sp>
        <p:nvSpPr>
          <p:cNvPr id="4" name="日期占位符 3" descr="4afc8f3d-9f1e-4edf-8590-0db668b9d4ab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页脚占位符 4" descr="ba73a449-c068-4db4-8644-99ba0bf1d7d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 descr="f4f1b8dd-cff9-47a7-9d20-beb776992ea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title</a:t>
            </a:r>
            <a:endParaRPr lang="en-US"/>
          </a:p>
        </p:txBody>
      </p:sp>
      <p:sp>
        <p:nvSpPr>
          <p:cNvPr id="3" name="日期占位符 2" descr="eac04889-d38d-4a77-9a07-1e334d218ec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页脚占位符 3" descr="ca047723-172c-4283-a324-ed0626961a9b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 descr="b7a06de1-d16b-4d6e-890c-ddd5fa53dcc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 descr="10fcb206-e8f2-42a0-9511-647cdf371ba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页脚占位符 2" descr="59f52e48-0c9b-4539-9d2c-a286e59034b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 descr="26994697-f466-4516-a25b-4afa2e5f8ddf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matchingName="Closing">
  <p:cSld name="Clos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 descr="2462fca0-a8b6-4dfd-9239-60f4bf79e3f0"/>
          <p:cNvGrpSpPr/>
          <p:nvPr/>
        </p:nvGrpSpPr>
        <p:grpSpPr>
          <a:xfrm>
            <a:off x="-1" y="-1"/>
            <a:ext cx="12309879" cy="6858001"/>
            <a:chOff x="-1" y="-1"/>
            <a:chExt cx="12309879" cy="6858001"/>
          </a:xfrm>
        </p:grpSpPr>
        <p:sp>
          <p:nvSpPr>
            <p:cNvPr id="6" name="任意多边形: 形状 5" descr="aa9c67ef-1e62-4bb7-8e62-2f447a6ce5bb"/>
            <p:cNvSpPr/>
            <p:nvPr/>
          </p:nvSpPr>
          <p:spPr>
            <a:xfrm rot="10800000">
              <a:off x="-1" y="-1"/>
              <a:ext cx="4469340" cy="1672605"/>
            </a:xfrm>
            <a:custGeom>
              <a:avLst/>
              <a:gdLst>
                <a:gd name="connsiteX0" fmla="*/ 4469340 w 4469340"/>
                <a:gd name="connsiteY0" fmla="*/ 1672605 h 1672605"/>
                <a:gd name="connsiteX1" fmla="*/ 0 w 4469340"/>
                <a:gd name="connsiteY1" fmla="*/ 1672605 h 1672605"/>
                <a:gd name="connsiteX2" fmla="*/ 21183 w 4469340"/>
                <a:gd name="connsiteY2" fmla="*/ 1602557 h 1672605"/>
                <a:gd name="connsiteX3" fmla="*/ 2293003 w 4469340"/>
                <a:gd name="connsiteY3" fmla="*/ 0 h 1672605"/>
                <a:gd name="connsiteX4" fmla="*/ 4373243 w 4469340"/>
                <a:gd name="connsiteY4" fmla="*/ 1191824 h 1672605"/>
                <a:gd name="connsiteX5" fmla="*/ 4469340 w 4469340"/>
                <a:gd name="connsiteY5" fmla="*/ 1374665 h 167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69340" h="1672605">
                  <a:moveTo>
                    <a:pt x="4469340" y="1672605"/>
                  </a:moveTo>
                  <a:lnTo>
                    <a:pt x="0" y="1672605"/>
                  </a:lnTo>
                  <a:lnTo>
                    <a:pt x="21183" y="1602557"/>
                  </a:lnTo>
                  <a:cubicBezTo>
                    <a:pt x="353371" y="668643"/>
                    <a:pt x="1245102" y="0"/>
                    <a:pt x="2293003" y="0"/>
                  </a:cubicBezTo>
                  <a:cubicBezTo>
                    <a:pt x="3179688" y="0"/>
                    <a:pt x="3954559" y="478733"/>
                    <a:pt x="4373243" y="1191824"/>
                  </a:cubicBezTo>
                  <a:lnTo>
                    <a:pt x="4469340" y="1374665"/>
                  </a:lnTo>
                  <a:close/>
                </a:path>
              </a:pathLst>
            </a:custGeom>
            <a:solidFill>
              <a:srgbClr val="C55FFD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: 形状 6" descr="11d2e8e6-eca6-4ea7-8ce7-5a1eb64ddc0c"/>
            <p:cNvSpPr/>
            <p:nvPr/>
          </p:nvSpPr>
          <p:spPr>
            <a:xfrm rot="10800000">
              <a:off x="-1" y="-1"/>
              <a:ext cx="2121471" cy="2248873"/>
            </a:xfrm>
            <a:custGeom>
              <a:avLst/>
              <a:gdLst>
                <a:gd name="connsiteX0" fmla="*/ 2627835 w 2627835"/>
                <a:gd name="connsiteY0" fmla="*/ 2785646 h 2785646"/>
                <a:gd name="connsiteX1" fmla="*/ 8331 w 2627835"/>
                <a:gd name="connsiteY1" fmla="*/ 2785646 h 2785646"/>
                <a:gd name="connsiteX2" fmla="*/ 0 w 2627835"/>
                <a:gd name="connsiteY2" fmla="*/ 2620659 h 2785646"/>
                <a:gd name="connsiteX3" fmla="*/ 2620658 w 2627835"/>
                <a:gd name="connsiteY3" fmla="*/ 0 h 2785646"/>
                <a:gd name="connsiteX4" fmla="*/ 2627835 w 2627835"/>
                <a:gd name="connsiteY4" fmla="*/ 182 h 2785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7835" h="2785646">
                  <a:moveTo>
                    <a:pt x="2627835" y="2785646"/>
                  </a:moveTo>
                  <a:lnTo>
                    <a:pt x="8331" y="2785646"/>
                  </a:lnTo>
                  <a:lnTo>
                    <a:pt x="0" y="2620659"/>
                  </a:lnTo>
                  <a:cubicBezTo>
                    <a:pt x="0" y="1173309"/>
                    <a:pt x="1173309" y="0"/>
                    <a:pt x="2620658" y="0"/>
                  </a:cubicBezTo>
                  <a:lnTo>
                    <a:pt x="2627835" y="182"/>
                  </a:lnTo>
                  <a:close/>
                </a:path>
              </a:pathLst>
            </a:custGeom>
            <a:solidFill>
              <a:srgbClr val="D894FE">
                <a:alpha val="4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任意多边形: 形状 7" descr="d8770add-53a0-4fc8-9ed1-c5ec5a510cde"/>
            <p:cNvSpPr/>
            <p:nvPr/>
          </p:nvSpPr>
          <p:spPr>
            <a:xfrm>
              <a:off x="528132" y="1946921"/>
              <a:ext cx="289935" cy="289935"/>
            </a:xfrm>
            <a:custGeom>
              <a:avLst/>
              <a:gdLst>
                <a:gd name="connsiteX0" fmla="*/ 71676 w 73818"/>
                <a:gd name="connsiteY0" fmla="*/ 40243 h 73818"/>
                <a:gd name="connsiteX1" fmla="*/ 40243 w 73818"/>
                <a:gd name="connsiteY1" fmla="*/ 71676 h 73818"/>
                <a:gd name="connsiteX2" fmla="*/ 33576 w 73818"/>
                <a:gd name="connsiteY2" fmla="*/ 71676 h 73818"/>
                <a:gd name="connsiteX3" fmla="*/ 2143 w 73818"/>
                <a:gd name="connsiteY3" fmla="*/ 40243 h 73818"/>
                <a:gd name="connsiteX4" fmla="*/ 2143 w 73818"/>
                <a:gd name="connsiteY4" fmla="*/ 33576 h 73818"/>
                <a:gd name="connsiteX5" fmla="*/ 33576 w 73818"/>
                <a:gd name="connsiteY5" fmla="*/ 2143 h 73818"/>
                <a:gd name="connsiteX6" fmla="*/ 40243 w 73818"/>
                <a:gd name="connsiteY6" fmla="*/ 2143 h 73818"/>
                <a:gd name="connsiteX7" fmla="*/ 71676 w 73818"/>
                <a:gd name="connsiteY7" fmla="*/ 33576 h 73818"/>
                <a:gd name="connsiteX8" fmla="*/ 71676 w 73818"/>
                <a:gd name="connsiteY8" fmla="*/ 40243 h 73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818" h="73818">
                  <a:moveTo>
                    <a:pt x="71676" y="40243"/>
                  </a:moveTo>
                  <a:cubicBezTo>
                    <a:pt x="54531" y="46911"/>
                    <a:pt x="46911" y="53578"/>
                    <a:pt x="40243" y="71676"/>
                  </a:cubicBezTo>
                  <a:cubicBezTo>
                    <a:pt x="39291" y="74533"/>
                    <a:pt x="34528" y="74533"/>
                    <a:pt x="33576" y="71676"/>
                  </a:cubicBezTo>
                  <a:cubicBezTo>
                    <a:pt x="26908" y="54531"/>
                    <a:pt x="20241" y="46911"/>
                    <a:pt x="2143" y="40243"/>
                  </a:cubicBezTo>
                  <a:cubicBezTo>
                    <a:pt x="-714" y="39291"/>
                    <a:pt x="-714" y="34528"/>
                    <a:pt x="2143" y="33576"/>
                  </a:cubicBezTo>
                  <a:cubicBezTo>
                    <a:pt x="19288" y="26908"/>
                    <a:pt x="26908" y="20241"/>
                    <a:pt x="33576" y="2143"/>
                  </a:cubicBezTo>
                  <a:cubicBezTo>
                    <a:pt x="34528" y="-714"/>
                    <a:pt x="39291" y="-714"/>
                    <a:pt x="40243" y="2143"/>
                  </a:cubicBezTo>
                  <a:cubicBezTo>
                    <a:pt x="46911" y="19288"/>
                    <a:pt x="53578" y="26908"/>
                    <a:pt x="71676" y="33576"/>
                  </a:cubicBezTo>
                  <a:cubicBezTo>
                    <a:pt x="74533" y="34528"/>
                    <a:pt x="74533" y="39291"/>
                    <a:pt x="71676" y="40243"/>
                  </a:cubicBezTo>
                  <a:close/>
                </a:path>
              </a:pathLst>
            </a:custGeom>
            <a:solidFill>
              <a:srgbClr val="FFDE0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grpSp>
          <p:nvGrpSpPr>
            <p:cNvPr id="9" name="组合 8" descr="546306bb-0f97-40a2-8fd3-b35dbf8e950b"/>
            <p:cNvGrpSpPr/>
            <p:nvPr/>
          </p:nvGrpSpPr>
          <p:grpSpPr>
            <a:xfrm>
              <a:off x="5310071" y="221670"/>
              <a:ext cx="6999807" cy="6636330"/>
              <a:chOff x="5310071" y="221670"/>
              <a:chExt cx="6999807" cy="6636330"/>
            </a:xfrm>
          </p:grpSpPr>
          <p:sp>
            <p:nvSpPr>
              <p:cNvPr id="10" name="任意多边形: 形状 9" descr="2b006e37-7d2e-4f2b-94db-d210d1e1e7f7"/>
              <p:cNvSpPr/>
              <p:nvPr/>
            </p:nvSpPr>
            <p:spPr>
              <a:xfrm>
                <a:off x="5310071" y="3768925"/>
                <a:ext cx="6223517" cy="3089075"/>
              </a:xfrm>
              <a:custGeom>
                <a:avLst/>
                <a:gdLst>
                  <a:gd name="connsiteX0" fmla="*/ 3382941 w 6765882"/>
                  <a:gd name="connsiteY0" fmla="*/ 0 h 3358281"/>
                  <a:gd name="connsiteX1" fmla="*/ 6762119 w 6765882"/>
                  <a:gd name="connsiteY1" fmla="*/ 3209463 h 3358281"/>
                  <a:gd name="connsiteX2" fmla="*/ 6765882 w 6765882"/>
                  <a:gd name="connsiteY2" fmla="*/ 3358281 h 3358281"/>
                  <a:gd name="connsiteX3" fmla="*/ 0 w 6765882"/>
                  <a:gd name="connsiteY3" fmla="*/ 3358281 h 3358281"/>
                  <a:gd name="connsiteX4" fmla="*/ 3763 w 6765882"/>
                  <a:gd name="connsiteY4" fmla="*/ 3209463 h 3358281"/>
                  <a:gd name="connsiteX5" fmla="*/ 3382941 w 6765882"/>
                  <a:gd name="connsiteY5" fmla="*/ 0 h 3358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765881" h="3358281">
                    <a:moveTo>
                      <a:pt x="3382941" y="0"/>
                    </a:moveTo>
                    <a:cubicBezTo>
                      <a:pt x="5193244" y="0"/>
                      <a:pt x="6671496" y="1421681"/>
                      <a:pt x="6762119" y="3209463"/>
                    </a:cubicBezTo>
                    <a:lnTo>
                      <a:pt x="6765882" y="3358281"/>
                    </a:lnTo>
                    <a:lnTo>
                      <a:pt x="0" y="3358281"/>
                    </a:lnTo>
                    <a:lnTo>
                      <a:pt x="3763" y="3209463"/>
                    </a:lnTo>
                    <a:cubicBezTo>
                      <a:pt x="94386" y="1421681"/>
                      <a:pt x="1572638" y="0"/>
                      <a:pt x="3382941" y="0"/>
                    </a:cubicBezTo>
                    <a:close/>
                  </a:path>
                </a:pathLst>
              </a:custGeom>
              <a:solidFill>
                <a:srgbClr val="C55F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: 形状 10" descr="ec24f54e-2bca-4b7f-87bc-62658182845b"/>
              <p:cNvSpPr/>
              <p:nvPr/>
            </p:nvSpPr>
            <p:spPr>
              <a:xfrm>
                <a:off x="8799152" y="1968419"/>
                <a:ext cx="3392848" cy="4889581"/>
              </a:xfrm>
              <a:custGeom>
                <a:avLst/>
                <a:gdLst>
                  <a:gd name="connsiteX0" fmla="*/ 3383581 w 3392848"/>
                  <a:gd name="connsiteY0" fmla="*/ 0 h 4889581"/>
                  <a:gd name="connsiteX1" fmla="*/ 3392848 w 3392848"/>
                  <a:gd name="connsiteY1" fmla="*/ 235 h 4889581"/>
                  <a:gd name="connsiteX2" fmla="*/ 3392848 w 3392848"/>
                  <a:gd name="connsiteY2" fmla="*/ 4889581 h 4889581"/>
                  <a:gd name="connsiteX3" fmla="*/ 356924 w 3392848"/>
                  <a:gd name="connsiteY3" fmla="*/ 4889581 h 4889581"/>
                  <a:gd name="connsiteX4" fmla="*/ 265899 w 3392848"/>
                  <a:gd name="connsiteY4" fmla="*/ 4700624 h 4889581"/>
                  <a:gd name="connsiteX5" fmla="*/ 0 w 3392848"/>
                  <a:gd name="connsiteY5" fmla="*/ 3383581 h 4889581"/>
                  <a:gd name="connsiteX6" fmla="*/ 3383581 w 3392848"/>
                  <a:gd name="connsiteY6" fmla="*/ 0 h 488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92847" h="4889581">
                    <a:moveTo>
                      <a:pt x="3383581" y="0"/>
                    </a:moveTo>
                    <a:lnTo>
                      <a:pt x="3392848" y="235"/>
                    </a:lnTo>
                    <a:lnTo>
                      <a:pt x="3392848" y="4889581"/>
                    </a:lnTo>
                    <a:lnTo>
                      <a:pt x="356924" y="4889581"/>
                    </a:lnTo>
                    <a:lnTo>
                      <a:pt x="265899" y="4700624"/>
                    </a:lnTo>
                    <a:cubicBezTo>
                      <a:pt x="94680" y="4295818"/>
                      <a:pt x="0" y="3850756"/>
                      <a:pt x="0" y="3383581"/>
                    </a:cubicBezTo>
                    <a:cubicBezTo>
                      <a:pt x="0" y="1514881"/>
                      <a:pt x="1514881" y="0"/>
                      <a:pt x="3383581" y="0"/>
                    </a:cubicBezTo>
                    <a:close/>
                  </a:path>
                </a:pathLst>
              </a:custGeom>
              <a:solidFill>
                <a:srgbClr val="D894FE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任意多边形: 形状 11" descr="85ad3610-4445-41f2-993e-628da0932e01"/>
              <p:cNvSpPr/>
              <p:nvPr/>
            </p:nvSpPr>
            <p:spPr>
              <a:xfrm>
                <a:off x="6301203" y="2023138"/>
                <a:ext cx="173853" cy="173853"/>
              </a:xfrm>
              <a:custGeom>
                <a:avLst/>
                <a:gdLst>
                  <a:gd name="connsiteX0" fmla="*/ 71676 w 73818"/>
                  <a:gd name="connsiteY0" fmla="*/ 40243 h 73818"/>
                  <a:gd name="connsiteX1" fmla="*/ 40243 w 73818"/>
                  <a:gd name="connsiteY1" fmla="*/ 71676 h 73818"/>
                  <a:gd name="connsiteX2" fmla="*/ 33576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6 w 73818"/>
                  <a:gd name="connsiteY5" fmla="*/ 2143 h 73818"/>
                  <a:gd name="connsiteX6" fmla="*/ 40243 w 73818"/>
                  <a:gd name="connsiteY6" fmla="*/ 2143 h 73818"/>
                  <a:gd name="connsiteX7" fmla="*/ 71676 w 73818"/>
                  <a:gd name="connsiteY7" fmla="*/ 33576 h 73818"/>
                  <a:gd name="connsiteX8" fmla="*/ 71676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6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6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6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6" y="33576"/>
                    </a:cubicBezTo>
                    <a:cubicBezTo>
                      <a:pt x="74533" y="34528"/>
                      <a:pt x="74533" y="39291"/>
                      <a:pt x="71676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" name="任意多边形: 形状 12" descr="e1807648-4273-4358-8c95-25a267da3936"/>
              <p:cNvSpPr/>
              <p:nvPr/>
            </p:nvSpPr>
            <p:spPr>
              <a:xfrm>
                <a:off x="6633519" y="3138947"/>
                <a:ext cx="233259" cy="233259"/>
              </a:xfrm>
              <a:custGeom>
                <a:avLst/>
                <a:gdLst>
                  <a:gd name="connsiteX0" fmla="*/ 71675 w 73818"/>
                  <a:gd name="connsiteY0" fmla="*/ 40243 h 73818"/>
                  <a:gd name="connsiteX1" fmla="*/ 40243 w 73818"/>
                  <a:gd name="connsiteY1" fmla="*/ 71676 h 73818"/>
                  <a:gd name="connsiteX2" fmla="*/ 33575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5 w 73818"/>
                  <a:gd name="connsiteY5" fmla="*/ 2143 h 73818"/>
                  <a:gd name="connsiteX6" fmla="*/ 40243 w 73818"/>
                  <a:gd name="connsiteY6" fmla="*/ 2143 h 73818"/>
                  <a:gd name="connsiteX7" fmla="*/ 71675 w 73818"/>
                  <a:gd name="connsiteY7" fmla="*/ 33576 h 73818"/>
                  <a:gd name="connsiteX8" fmla="*/ 71675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5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0" y="74533"/>
                      <a:pt x="34528" y="74533"/>
                      <a:pt x="33575" y="71676"/>
                    </a:cubicBezTo>
                    <a:cubicBezTo>
                      <a:pt x="26908" y="54531"/>
                      <a:pt x="20240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5" y="2143"/>
                    </a:cubicBezTo>
                    <a:cubicBezTo>
                      <a:pt x="34528" y="-714"/>
                      <a:pt x="39290" y="-714"/>
                      <a:pt x="40243" y="2143"/>
                    </a:cubicBezTo>
                    <a:cubicBezTo>
                      <a:pt x="46911" y="19288"/>
                      <a:pt x="53578" y="26908"/>
                      <a:pt x="71675" y="33576"/>
                    </a:cubicBezTo>
                    <a:cubicBezTo>
                      <a:pt x="74533" y="34528"/>
                      <a:pt x="74533" y="38338"/>
                      <a:pt x="71675" y="40243"/>
                    </a:cubicBezTo>
                    <a:close/>
                  </a:path>
                </a:pathLst>
              </a:custGeom>
              <a:solidFill>
                <a:srgbClr val="0EDF8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4" name="任意多边形: 形状 13" descr="24b556ae-7eb7-46fa-8bca-72768add369d"/>
              <p:cNvSpPr/>
              <p:nvPr/>
            </p:nvSpPr>
            <p:spPr>
              <a:xfrm>
                <a:off x="5329654" y="4864265"/>
                <a:ext cx="187564" cy="185767"/>
              </a:xfrm>
              <a:custGeom>
                <a:avLst/>
                <a:gdLst>
                  <a:gd name="connsiteX0" fmla="*/ 71676 w 74533"/>
                  <a:gd name="connsiteY0" fmla="*/ 40243 h 73818"/>
                  <a:gd name="connsiteX1" fmla="*/ 40243 w 74533"/>
                  <a:gd name="connsiteY1" fmla="*/ 71676 h 73818"/>
                  <a:gd name="connsiteX2" fmla="*/ 33576 w 74533"/>
                  <a:gd name="connsiteY2" fmla="*/ 71676 h 73818"/>
                  <a:gd name="connsiteX3" fmla="*/ 2143 w 74533"/>
                  <a:gd name="connsiteY3" fmla="*/ 40243 h 73818"/>
                  <a:gd name="connsiteX4" fmla="*/ 2143 w 74533"/>
                  <a:gd name="connsiteY4" fmla="*/ 33576 h 73818"/>
                  <a:gd name="connsiteX5" fmla="*/ 33576 w 74533"/>
                  <a:gd name="connsiteY5" fmla="*/ 2143 h 73818"/>
                  <a:gd name="connsiteX6" fmla="*/ 40243 w 74533"/>
                  <a:gd name="connsiteY6" fmla="*/ 2143 h 73818"/>
                  <a:gd name="connsiteX7" fmla="*/ 71676 w 74533"/>
                  <a:gd name="connsiteY7" fmla="*/ 33576 h 73818"/>
                  <a:gd name="connsiteX8" fmla="*/ 71676 w 74533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4533" h="73818">
                    <a:moveTo>
                      <a:pt x="71676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6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6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6" y="33576"/>
                    </a:cubicBezTo>
                    <a:cubicBezTo>
                      <a:pt x="75486" y="34528"/>
                      <a:pt x="75486" y="39291"/>
                      <a:pt x="71676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5" name="任意多边形: 形状 14" descr="4b1ea32d-615c-4e16-927e-f75343537ea3"/>
              <p:cNvSpPr/>
              <p:nvPr/>
            </p:nvSpPr>
            <p:spPr>
              <a:xfrm>
                <a:off x="10905628" y="3914938"/>
                <a:ext cx="279136" cy="279136"/>
              </a:xfrm>
              <a:custGeom>
                <a:avLst/>
                <a:gdLst>
                  <a:gd name="connsiteX0" fmla="*/ 71675 w 73818"/>
                  <a:gd name="connsiteY0" fmla="*/ 40243 h 73818"/>
                  <a:gd name="connsiteX1" fmla="*/ 40243 w 73818"/>
                  <a:gd name="connsiteY1" fmla="*/ 71676 h 73818"/>
                  <a:gd name="connsiteX2" fmla="*/ 33575 w 73818"/>
                  <a:gd name="connsiteY2" fmla="*/ 71676 h 73818"/>
                  <a:gd name="connsiteX3" fmla="*/ 2143 w 73818"/>
                  <a:gd name="connsiteY3" fmla="*/ 40243 h 73818"/>
                  <a:gd name="connsiteX4" fmla="*/ 2143 w 73818"/>
                  <a:gd name="connsiteY4" fmla="*/ 33576 h 73818"/>
                  <a:gd name="connsiteX5" fmla="*/ 33575 w 73818"/>
                  <a:gd name="connsiteY5" fmla="*/ 2143 h 73818"/>
                  <a:gd name="connsiteX6" fmla="*/ 40243 w 73818"/>
                  <a:gd name="connsiteY6" fmla="*/ 2143 h 73818"/>
                  <a:gd name="connsiteX7" fmla="*/ 71675 w 73818"/>
                  <a:gd name="connsiteY7" fmla="*/ 33576 h 73818"/>
                  <a:gd name="connsiteX8" fmla="*/ 71675 w 73818"/>
                  <a:gd name="connsiteY8" fmla="*/ 40243 h 7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818" h="73818">
                    <a:moveTo>
                      <a:pt x="71675" y="40243"/>
                    </a:moveTo>
                    <a:cubicBezTo>
                      <a:pt x="54531" y="46911"/>
                      <a:pt x="46911" y="53578"/>
                      <a:pt x="40243" y="71676"/>
                    </a:cubicBezTo>
                    <a:cubicBezTo>
                      <a:pt x="39291" y="74533"/>
                      <a:pt x="34528" y="74533"/>
                      <a:pt x="33575" y="71676"/>
                    </a:cubicBezTo>
                    <a:cubicBezTo>
                      <a:pt x="26908" y="54531"/>
                      <a:pt x="20241" y="46911"/>
                      <a:pt x="2143" y="40243"/>
                    </a:cubicBezTo>
                    <a:cubicBezTo>
                      <a:pt x="-714" y="39291"/>
                      <a:pt x="-714" y="34528"/>
                      <a:pt x="2143" y="33576"/>
                    </a:cubicBezTo>
                    <a:cubicBezTo>
                      <a:pt x="19288" y="26908"/>
                      <a:pt x="26908" y="20241"/>
                      <a:pt x="33575" y="2143"/>
                    </a:cubicBezTo>
                    <a:cubicBezTo>
                      <a:pt x="34528" y="-714"/>
                      <a:pt x="39291" y="-714"/>
                      <a:pt x="40243" y="2143"/>
                    </a:cubicBezTo>
                    <a:cubicBezTo>
                      <a:pt x="46911" y="19288"/>
                      <a:pt x="53578" y="26908"/>
                      <a:pt x="71675" y="33576"/>
                    </a:cubicBezTo>
                    <a:cubicBezTo>
                      <a:pt x="74533" y="34528"/>
                      <a:pt x="74533" y="38338"/>
                      <a:pt x="71675" y="402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6" name="任意多边形: 形状 15" descr="c1e53d14-9a14-470b-b420-173af4837f05"/>
              <p:cNvSpPr/>
              <p:nvPr/>
            </p:nvSpPr>
            <p:spPr>
              <a:xfrm>
                <a:off x="6720843" y="3746352"/>
                <a:ext cx="1529687" cy="1624619"/>
              </a:xfrm>
              <a:custGeom>
                <a:avLst/>
                <a:gdLst>
                  <a:gd name="connsiteX0" fmla="*/ 367484 w 1382602"/>
                  <a:gd name="connsiteY0" fmla="*/ 0 h 1468406"/>
                  <a:gd name="connsiteX1" fmla="*/ 54941 w 1382602"/>
                  <a:gd name="connsiteY1" fmla="*/ 1273418 h 1468406"/>
                  <a:gd name="connsiteX2" fmla="*/ 1382602 w 1382602"/>
                  <a:gd name="connsiteY2" fmla="*/ 1247588 h 1468406"/>
                  <a:gd name="connsiteX3" fmla="*/ 367484 w 1382602"/>
                  <a:gd name="connsiteY3" fmla="*/ 0 h 1468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82602" h="1468406">
                    <a:moveTo>
                      <a:pt x="367484" y="0"/>
                    </a:moveTo>
                    <a:cubicBezTo>
                      <a:pt x="367484" y="0"/>
                      <a:pt x="-169780" y="821393"/>
                      <a:pt x="54941" y="1273418"/>
                    </a:cubicBezTo>
                    <a:cubicBezTo>
                      <a:pt x="279662" y="1726734"/>
                      <a:pt x="1382602" y="1247588"/>
                      <a:pt x="1382602" y="1247588"/>
                    </a:cubicBezTo>
                    <a:lnTo>
                      <a:pt x="367484" y="0"/>
                    </a:lnTo>
                    <a:close/>
                  </a:path>
                </a:pathLst>
              </a:custGeom>
              <a:solidFill>
                <a:srgbClr val="2091FE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" name="任意多边形: 形状 16" descr="de518e39-62e9-4b71-b22f-ed5c4440fa7b"/>
              <p:cNvSpPr/>
              <p:nvPr/>
            </p:nvSpPr>
            <p:spPr>
              <a:xfrm>
                <a:off x="6756771" y="4415072"/>
                <a:ext cx="1025082" cy="1380229"/>
              </a:xfrm>
              <a:custGeom>
                <a:avLst/>
                <a:gdLst>
                  <a:gd name="connsiteX0" fmla="*/ 495157 w 926517"/>
                  <a:gd name="connsiteY0" fmla="*/ 0 h 1247515"/>
                  <a:gd name="connsiteX1" fmla="*/ 926517 w 926517"/>
                  <a:gd name="connsiteY1" fmla="*/ 364203 h 1247515"/>
                  <a:gd name="connsiteX2" fmla="*/ 416375 w 926517"/>
                  <a:gd name="connsiteY2" fmla="*/ 798147 h 1247515"/>
                  <a:gd name="connsiteX3" fmla="*/ 254938 w 926517"/>
                  <a:gd name="connsiteY3" fmla="*/ 1232090 h 1247515"/>
                  <a:gd name="connsiteX4" fmla="*/ 1804 w 926517"/>
                  <a:gd name="connsiteY4" fmla="*/ 1153309 h 1247515"/>
                  <a:gd name="connsiteX5" fmla="*/ 495157 w 926517"/>
                  <a:gd name="connsiteY5" fmla="*/ 0 h 1247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26516" h="1247515">
                    <a:moveTo>
                      <a:pt x="495157" y="0"/>
                    </a:moveTo>
                    <a:cubicBezTo>
                      <a:pt x="495157" y="0"/>
                      <a:pt x="598477" y="-1291"/>
                      <a:pt x="926517" y="364203"/>
                    </a:cubicBezTo>
                    <a:cubicBezTo>
                      <a:pt x="926517" y="364203"/>
                      <a:pt x="539068" y="586341"/>
                      <a:pt x="416375" y="798147"/>
                    </a:cubicBezTo>
                    <a:cubicBezTo>
                      <a:pt x="304015" y="991872"/>
                      <a:pt x="254938" y="1232090"/>
                      <a:pt x="254938" y="1232090"/>
                    </a:cubicBezTo>
                    <a:cubicBezTo>
                      <a:pt x="254938" y="1232090"/>
                      <a:pt x="182614" y="1299248"/>
                      <a:pt x="1804" y="1153309"/>
                    </a:cubicBezTo>
                    <a:cubicBezTo>
                      <a:pt x="3095" y="1153309"/>
                      <a:pt x="-62771" y="325458"/>
                      <a:pt x="495157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8" name="任意多边形: 形状 17" descr="c011ba30-c239-480d-87b5-35efd67cf4ca"/>
              <p:cNvSpPr/>
              <p:nvPr/>
            </p:nvSpPr>
            <p:spPr>
              <a:xfrm>
                <a:off x="6519330" y="5674662"/>
                <a:ext cx="531564" cy="320439"/>
              </a:xfrm>
              <a:custGeom>
                <a:avLst/>
                <a:gdLst>
                  <a:gd name="connsiteX0" fmla="*/ 212540 w 480452"/>
                  <a:gd name="connsiteY0" fmla="*/ 5792 h 289628"/>
                  <a:gd name="connsiteX1" fmla="*/ 167337 w 480452"/>
                  <a:gd name="connsiteY1" fmla="*/ 61327 h 289628"/>
                  <a:gd name="connsiteX2" fmla="*/ 146673 w 480452"/>
                  <a:gd name="connsiteY2" fmla="*/ 76825 h 289628"/>
                  <a:gd name="connsiteX3" fmla="*/ 97596 w 480452"/>
                  <a:gd name="connsiteY3" fmla="*/ 284756 h 289628"/>
                  <a:gd name="connsiteX4" fmla="*/ 472131 w 480452"/>
                  <a:gd name="connsiteY4" fmla="*/ 96197 h 289628"/>
                  <a:gd name="connsiteX5" fmla="*/ 212540 w 480452"/>
                  <a:gd name="connsiteY5" fmla="*/ 5792 h 289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0452" h="289628">
                    <a:moveTo>
                      <a:pt x="212540" y="5792"/>
                    </a:moveTo>
                    <a:cubicBezTo>
                      <a:pt x="212540" y="5792"/>
                      <a:pt x="225455" y="16124"/>
                      <a:pt x="167337" y="61327"/>
                    </a:cubicBezTo>
                    <a:cubicBezTo>
                      <a:pt x="160880" y="66493"/>
                      <a:pt x="154422" y="71659"/>
                      <a:pt x="146673" y="76825"/>
                    </a:cubicBezTo>
                    <a:cubicBezTo>
                      <a:pt x="64017" y="134942"/>
                      <a:pt x="-109044" y="252469"/>
                      <a:pt x="97596" y="284756"/>
                    </a:cubicBezTo>
                    <a:cubicBezTo>
                      <a:pt x="305528" y="317044"/>
                      <a:pt x="526374" y="181436"/>
                      <a:pt x="472131" y="96197"/>
                    </a:cubicBezTo>
                    <a:cubicBezTo>
                      <a:pt x="388183" y="-34244"/>
                      <a:pt x="212540" y="5792"/>
                      <a:pt x="212540" y="579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9" name="任意多边形: 形状 18" descr="c9bd97c3-d325-4b0d-9e30-ee5963bb6c62"/>
              <p:cNvSpPr/>
              <p:nvPr/>
            </p:nvSpPr>
            <p:spPr>
              <a:xfrm>
                <a:off x="6694163" y="5594367"/>
                <a:ext cx="235554" cy="189565"/>
              </a:xfrm>
              <a:custGeom>
                <a:avLst/>
                <a:gdLst>
                  <a:gd name="connsiteX0" fmla="*/ 51935 w 212905"/>
                  <a:gd name="connsiteY0" fmla="*/ 18958 h 171338"/>
                  <a:gd name="connsiteX1" fmla="*/ 8024 w 212905"/>
                  <a:gd name="connsiteY1" fmla="*/ 131319 h 171338"/>
                  <a:gd name="connsiteX2" fmla="*/ 181085 w 212905"/>
                  <a:gd name="connsiteY2" fmla="*/ 159732 h 171338"/>
                  <a:gd name="connsiteX3" fmla="*/ 183668 w 212905"/>
                  <a:gd name="connsiteY3" fmla="*/ 27999 h 171338"/>
                  <a:gd name="connsiteX4" fmla="*/ 51935 w 212905"/>
                  <a:gd name="connsiteY4" fmla="*/ 18958 h 171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905" h="171338">
                    <a:moveTo>
                      <a:pt x="51935" y="18958"/>
                    </a:moveTo>
                    <a:cubicBezTo>
                      <a:pt x="58393" y="48663"/>
                      <a:pt x="58393" y="87408"/>
                      <a:pt x="8024" y="131319"/>
                    </a:cubicBezTo>
                    <a:cubicBezTo>
                      <a:pt x="-39761" y="172647"/>
                      <a:pt x="139757" y="181687"/>
                      <a:pt x="181085" y="159732"/>
                    </a:cubicBezTo>
                    <a:cubicBezTo>
                      <a:pt x="222413" y="137777"/>
                      <a:pt x="223704" y="51246"/>
                      <a:pt x="183668" y="27999"/>
                    </a:cubicBezTo>
                    <a:cubicBezTo>
                      <a:pt x="142340" y="3461"/>
                      <a:pt x="44186" y="-15912"/>
                      <a:pt x="51935" y="1895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0" name="任意多边形: 形状 19" descr="b0131b51-f429-4adf-af5f-3c1d8986d15f"/>
              <p:cNvSpPr/>
              <p:nvPr/>
            </p:nvSpPr>
            <p:spPr>
              <a:xfrm>
                <a:off x="6952592" y="5711322"/>
                <a:ext cx="119202" cy="186839"/>
              </a:xfrm>
              <a:custGeom>
                <a:avLst/>
                <a:gdLst>
                  <a:gd name="connsiteX0" fmla="*/ 107651 w 107740"/>
                  <a:gd name="connsiteY0" fmla="*/ 13985 h 168874"/>
                  <a:gd name="connsiteX1" fmla="*/ 88278 w 107740"/>
                  <a:gd name="connsiteY1" fmla="*/ 2361 h 168874"/>
                  <a:gd name="connsiteX2" fmla="*/ 28869 w 107740"/>
                  <a:gd name="connsiteY2" fmla="*/ 7528 h 168874"/>
                  <a:gd name="connsiteX3" fmla="*/ 45659 w 107740"/>
                  <a:gd name="connsiteY3" fmla="*/ 165090 h 168874"/>
                  <a:gd name="connsiteX4" fmla="*/ 107651 w 107740"/>
                  <a:gd name="connsiteY4" fmla="*/ 13985 h 168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740" h="168874">
                    <a:moveTo>
                      <a:pt x="107651" y="13985"/>
                    </a:moveTo>
                    <a:cubicBezTo>
                      <a:pt x="108942" y="3653"/>
                      <a:pt x="96027" y="-4096"/>
                      <a:pt x="88278" y="2361"/>
                    </a:cubicBezTo>
                    <a:cubicBezTo>
                      <a:pt x="74072" y="13985"/>
                      <a:pt x="53408" y="20443"/>
                      <a:pt x="28869" y="7528"/>
                    </a:cubicBezTo>
                    <a:cubicBezTo>
                      <a:pt x="-21499" y="-18302"/>
                      <a:pt x="456" y="199961"/>
                      <a:pt x="45659" y="165090"/>
                    </a:cubicBezTo>
                    <a:cubicBezTo>
                      <a:pt x="93444" y="128929"/>
                      <a:pt x="99902" y="103099"/>
                      <a:pt x="107651" y="13985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1" name="任意多边形: 形状 20" descr="7d0dd9e4-303f-4850-bdfa-dd1c2b8f0ae1"/>
              <p:cNvSpPr/>
              <p:nvPr/>
            </p:nvSpPr>
            <p:spPr>
              <a:xfrm>
                <a:off x="6711614" y="5721281"/>
                <a:ext cx="128599" cy="64099"/>
              </a:xfrm>
              <a:custGeom>
                <a:avLst/>
                <a:gdLst>
                  <a:gd name="connsiteX0" fmla="*/ 0 w 116234"/>
                  <a:gd name="connsiteY0" fmla="*/ 1110 h 57936"/>
                  <a:gd name="connsiteX1" fmla="*/ 116235 w 116234"/>
                  <a:gd name="connsiteY1" fmla="*/ 57936 h 5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6234" h="57936">
                    <a:moveTo>
                      <a:pt x="0" y="1110"/>
                    </a:moveTo>
                    <a:cubicBezTo>
                      <a:pt x="5166" y="-181"/>
                      <a:pt x="64575" y="-9222"/>
                      <a:pt x="116235" y="57936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2" name="任意多边形: 形状 21" descr="8ff81a20-3af1-4e43-9933-c8a9f524430c"/>
              <p:cNvSpPr/>
              <p:nvPr/>
            </p:nvSpPr>
            <p:spPr>
              <a:xfrm>
                <a:off x="6661602" y="5759860"/>
                <a:ext cx="128599" cy="64099"/>
              </a:xfrm>
              <a:custGeom>
                <a:avLst/>
                <a:gdLst>
                  <a:gd name="connsiteX0" fmla="*/ 0 w 116234"/>
                  <a:gd name="connsiteY0" fmla="*/ 1110 h 57936"/>
                  <a:gd name="connsiteX1" fmla="*/ 116235 w 116234"/>
                  <a:gd name="connsiteY1" fmla="*/ 57936 h 5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6234" h="57936">
                    <a:moveTo>
                      <a:pt x="0" y="1110"/>
                    </a:moveTo>
                    <a:cubicBezTo>
                      <a:pt x="5166" y="-181"/>
                      <a:pt x="64575" y="-9222"/>
                      <a:pt x="116235" y="57936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3" name="任意多边形: 形状 22" descr="8709397a-9502-4a90-a722-654a7e50067e"/>
              <p:cNvSpPr/>
              <p:nvPr/>
            </p:nvSpPr>
            <p:spPr>
              <a:xfrm>
                <a:off x="8379131" y="2591529"/>
                <a:ext cx="1700418" cy="2259356"/>
              </a:xfrm>
              <a:custGeom>
                <a:avLst/>
                <a:gdLst>
                  <a:gd name="connsiteX0" fmla="*/ 1516220 w 1536917"/>
                  <a:gd name="connsiteY0" fmla="*/ 2042112 h 2042111"/>
                  <a:gd name="connsiteX1" fmla="*/ 0 w 1536917"/>
                  <a:gd name="connsiteY1" fmla="*/ 1493225 h 2042111"/>
                  <a:gd name="connsiteX2" fmla="*/ 179519 w 1536917"/>
                  <a:gd name="connsiteY2" fmla="*/ 439362 h 2042111"/>
                  <a:gd name="connsiteX3" fmla="*/ 73615 w 1536917"/>
                  <a:gd name="connsiteY3" fmla="*/ 325710 h 2042111"/>
                  <a:gd name="connsiteX4" fmla="*/ 653499 w 1536917"/>
                  <a:gd name="connsiteY4" fmla="*/ 252 h 2042111"/>
                  <a:gd name="connsiteX5" fmla="*/ 670288 w 1536917"/>
                  <a:gd name="connsiteY5" fmla="*/ 252 h 2042111"/>
                  <a:gd name="connsiteX6" fmla="*/ 1348325 w 1536917"/>
                  <a:gd name="connsiteY6" fmla="*/ 73867 h 2042111"/>
                  <a:gd name="connsiteX7" fmla="*/ 1365115 w 1536917"/>
                  <a:gd name="connsiteY7" fmla="*/ 77742 h 2042111"/>
                  <a:gd name="connsiteX8" fmla="*/ 1477475 w 1536917"/>
                  <a:gd name="connsiteY8" fmla="*/ 724783 h 2042111"/>
                  <a:gd name="connsiteX9" fmla="*/ 1516220 w 1536917"/>
                  <a:gd name="connsiteY9" fmla="*/ 2042112 h 2042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36917" h="2042111">
                    <a:moveTo>
                      <a:pt x="1516220" y="2042112"/>
                    </a:moveTo>
                    <a:cubicBezTo>
                      <a:pt x="1516220" y="2042112"/>
                      <a:pt x="621211" y="1750233"/>
                      <a:pt x="0" y="1493225"/>
                    </a:cubicBezTo>
                    <a:lnTo>
                      <a:pt x="179519" y="439362"/>
                    </a:lnTo>
                    <a:cubicBezTo>
                      <a:pt x="179519" y="439362"/>
                      <a:pt x="-74907" y="757070"/>
                      <a:pt x="73615" y="325710"/>
                    </a:cubicBezTo>
                    <a:cubicBezTo>
                      <a:pt x="73615" y="325710"/>
                      <a:pt x="284130" y="8001"/>
                      <a:pt x="653499" y="252"/>
                    </a:cubicBezTo>
                    <a:cubicBezTo>
                      <a:pt x="659956" y="252"/>
                      <a:pt x="665122" y="252"/>
                      <a:pt x="670288" y="252"/>
                    </a:cubicBezTo>
                    <a:cubicBezTo>
                      <a:pt x="875637" y="-2331"/>
                      <a:pt x="1110689" y="14458"/>
                      <a:pt x="1348325" y="73867"/>
                    </a:cubicBezTo>
                    <a:cubicBezTo>
                      <a:pt x="1353491" y="75159"/>
                      <a:pt x="1359949" y="76450"/>
                      <a:pt x="1365115" y="77742"/>
                    </a:cubicBezTo>
                    <a:cubicBezTo>
                      <a:pt x="1538176" y="122944"/>
                      <a:pt x="1477475" y="724783"/>
                      <a:pt x="1477475" y="724783"/>
                    </a:cubicBezTo>
                    <a:cubicBezTo>
                      <a:pt x="1477475" y="724783"/>
                      <a:pt x="1579504" y="1622375"/>
                      <a:pt x="1516220" y="2042112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4" name="任意多边形: 形状 23" descr="06a7c507-47f4-4b23-8d9c-ae18cca8e620"/>
              <p:cNvSpPr/>
              <p:nvPr/>
            </p:nvSpPr>
            <p:spPr>
              <a:xfrm>
                <a:off x="9044447" y="1541117"/>
                <a:ext cx="857069" cy="1202678"/>
              </a:xfrm>
              <a:custGeom>
                <a:avLst/>
                <a:gdLst>
                  <a:gd name="connsiteX0" fmla="*/ 577795 w 774659"/>
                  <a:gd name="connsiteY0" fmla="*/ 1029735 h 1087036"/>
                  <a:gd name="connsiteX1" fmla="*/ 159349 w 774659"/>
                  <a:gd name="connsiteY1" fmla="*/ 1012945 h 1087036"/>
                  <a:gd name="connsiteX2" fmla="*/ 270418 w 774659"/>
                  <a:gd name="connsiteY2" fmla="*/ 860549 h 1087036"/>
                  <a:gd name="connsiteX3" fmla="*/ 180013 w 774659"/>
                  <a:gd name="connsiteY3" fmla="*/ 846342 h 1087036"/>
                  <a:gd name="connsiteX4" fmla="*/ 9535 w 774659"/>
                  <a:gd name="connsiteY4" fmla="*/ 542840 h 1087036"/>
                  <a:gd name="connsiteX5" fmla="*/ 110272 w 774659"/>
                  <a:gd name="connsiteY5" fmla="*/ 203176 h 1087036"/>
                  <a:gd name="connsiteX6" fmla="*/ 549382 w 774659"/>
                  <a:gd name="connsiteY6" fmla="*/ 28823 h 1087036"/>
                  <a:gd name="connsiteX7" fmla="*/ 549382 w 774659"/>
                  <a:gd name="connsiteY7" fmla="*/ 28823 h 1087036"/>
                  <a:gd name="connsiteX8" fmla="*/ 754730 w 774659"/>
                  <a:gd name="connsiteY8" fmla="*/ 715901 h 1087036"/>
                  <a:gd name="connsiteX9" fmla="*/ 598459 w 774659"/>
                  <a:gd name="connsiteY9" fmla="*/ 775310 h 1087036"/>
                  <a:gd name="connsiteX10" fmla="*/ 577795 w 774659"/>
                  <a:gd name="connsiteY10" fmla="*/ 1029735 h 1087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74659" h="1087036">
                    <a:moveTo>
                      <a:pt x="577795" y="1029735"/>
                    </a:moveTo>
                    <a:cubicBezTo>
                      <a:pt x="577795" y="1029735"/>
                      <a:pt x="384070" y="1169217"/>
                      <a:pt x="159349" y="1012945"/>
                    </a:cubicBezTo>
                    <a:lnTo>
                      <a:pt x="270418" y="860549"/>
                    </a:lnTo>
                    <a:lnTo>
                      <a:pt x="180013" y="846342"/>
                    </a:lnTo>
                    <a:cubicBezTo>
                      <a:pt x="48280" y="810180"/>
                      <a:pt x="-27919" y="673281"/>
                      <a:pt x="9535" y="542840"/>
                    </a:cubicBezTo>
                    <a:cubicBezTo>
                      <a:pt x="9535" y="542840"/>
                      <a:pt x="53446" y="355572"/>
                      <a:pt x="110272" y="203176"/>
                    </a:cubicBezTo>
                    <a:cubicBezTo>
                      <a:pt x="181304" y="12034"/>
                      <a:pt x="358240" y="-39626"/>
                      <a:pt x="549382" y="28823"/>
                    </a:cubicBezTo>
                    <a:lnTo>
                      <a:pt x="549382" y="28823"/>
                    </a:lnTo>
                    <a:cubicBezTo>
                      <a:pt x="730192" y="94690"/>
                      <a:pt x="816722" y="533799"/>
                      <a:pt x="754730" y="715901"/>
                    </a:cubicBezTo>
                    <a:lnTo>
                      <a:pt x="598459" y="775310"/>
                    </a:lnTo>
                    <a:lnTo>
                      <a:pt x="577795" y="1029735"/>
                    </a:ln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5" name="任意多边形: 形状 24" descr="39e0a4d2-aa3c-4d95-a165-de27e9203cdc"/>
              <p:cNvSpPr/>
              <p:nvPr/>
            </p:nvSpPr>
            <p:spPr>
              <a:xfrm>
                <a:off x="9170845" y="2175999"/>
                <a:ext cx="154212" cy="127887"/>
              </a:xfrm>
              <a:custGeom>
                <a:avLst/>
                <a:gdLst>
                  <a:gd name="connsiteX0" fmla="*/ 6360 w 139384"/>
                  <a:gd name="connsiteY0" fmla="*/ 0 h 115590"/>
                  <a:gd name="connsiteX1" fmla="*/ 139384 w 139384"/>
                  <a:gd name="connsiteY1" fmla="*/ 47786 h 115590"/>
                  <a:gd name="connsiteX2" fmla="*/ 41230 w 139384"/>
                  <a:gd name="connsiteY2" fmla="*/ 112360 h 115590"/>
                  <a:gd name="connsiteX3" fmla="*/ 6360 w 139384"/>
                  <a:gd name="connsiteY3" fmla="*/ 0 h 115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9384" h="115590">
                    <a:moveTo>
                      <a:pt x="6360" y="0"/>
                    </a:moveTo>
                    <a:lnTo>
                      <a:pt x="139384" y="47786"/>
                    </a:lnTo>
                    <a:cubicBezTo>
                      <a:pt x="139384" y="47786"/>
                      <a:pt x="104514" y="133024"/>
                      <a:pt x="41230" y="112360"/>
                    </a:cubicBezTo>
                    <a:cubicBezTo>
                      <a:pt x="-22053" y="92988"/>
                      <a:pt x="6360" y="0"/>
                      <a:pt x="6360" y="0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6" name="任意多边形: 形状 25" descr="65c09953-2256-46d0-b935-00e28e5b4a44"/>
              <p:cNvSpPr/>
              <p:nvPr/>
            </p:nvSpPr>
            <p:spPr>
              <a:xfrm>
                <a:off x="9207658" y="2004532"/>
                <a:ext cx="66551" cy="113239"/>
              </a:xfrm>
              <a:custGeom>
                <a:avLst/>
                <a:gdLst>
                  <a:gd name="connsiteX0" fmla="*/ 209 w 60152"/>
                  <a:gd name="connsiteY0" fmla="*/ 102028 h 102351"/>
                  <a:gd name="connsiteX1" fmla="*/ 35079 w 60152"/>
                  <a:gd name="connsiteY1" fmla="*/ 54243 h 102351"/>
                  <a:gd name="connsiteX2" fmla="*/ 58326 w 60152"/>
                  <a:gd name="connsiteY2" fmla="*/ 0 h 102351"/>
                  <a:gd name="connsiteX3" fmla="*/ 59618 w 60152"/>
                  <a:gd name="connsiteY3" fmla="*/ 18081 h 102351"/>
                  <a:gd name="connsiteX4" fmla="*/ 45411 w 60152"/>
                  <a:gd name="connsiteY4" fmla="*/ 60701 h 102351"/>
                  <a:gd name="connsiteX5" fmla="*/ 16998 w 60152"/>
                  <a:gd name="connsiteY5" fmla="*/ 94279 h 102351"/>
                  <a:gd name="connsiteX6" fmla="*/ 209 w 60152"/>
                  <a:gd name="connsiteY6" fmla="*/ 102028 h 102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152" h="102350">
                    <a:moveTo>
                      <a:pt x="209" y="102028"/>
                    </a:moveTo>
                    <a:cubicBezTo>
                      <a:pt x="-2374" y="99445"/>
                      <a:pt x="19581" y="82656"/>
                      <a:pt x="35079" y="54243"/>
                    </a:cubicBezTo>
                    <a:cubicBezTo>
                      <a:pt x="51869" y="25830"/>
                      <a:pt x="55743" y="0"/>
                      <a:pt x="58326" y="0"/>
                    </a:cubicBezTo>
                    <a:cubicBezTo>
                      <a:pt x="59618" y="0"/>
                      <a:pt x="60909" y="7749"/>
                      <a:pt x="59618" y="18081"/>
                    </a:cubicBezTo>
                    <a:cubicBezTo>
                      <a:pt x="58326" y="29705"/>
                      <a:pt x="54452" y="45202"/>
                      <a:pt x="45411" y="60701"/>
                    </a:cubicBezTo>
                    <a:cubicBezTo>
                      <a:pt x="36371" y="76198"/>
                      <a:pt x="26039" y="87822"/>
                      <a:pt x="16998" y="94279"/>
                    </a:cubicBezTo>
                    <a:cubicBezTo>
                      <a:pt x="7958" y="100737"/>
                      <a:pt x="1500" y="103320"/>
                      <a:pt x="209" y="102028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7" name="任意多边形: 形状 26" descr="d4fc4456-58b5-482e-a00c-d117230dfdb1"/>
              <p:cNvSpPr/>
              <p:nvPr/>
            </p:nvSpPr>
            <p:spPr>
              <a:xfrm>
                <a:off x="9204514" y="2115706"/>
                <a:ext cx="87741" cy="43147"/>
              </a:xfrm>
              <a:custGeom>
                <a:avLst/>
                <a:gdLst>
                  <a:gd name="connsiteX0" fmla="*/ 79247 w 79304"/>
                  <a:gd name="connsiteY0" fmla="*/ 36415 h 38998"/>
                  <a:gd name="connsiteX1" fmla="*/ 65041 w 79304"/>
                  <a:gd name="connsiteY1" fmla="*/ 38998 h 38998"/>
                  <a:gd name="connsiteX2" fmla="*/ 32753 w 79304"/>
                  <a:gd name="connsiteY2" fmla="*/ 32541 h 38998"/>
                  <a:gd name="connsiteX3" fmla="*/ 5632 w 79304"/>
                  <a:gd name="connsiteY3" fmla="*/ 13168 h 38998"/>
                  <a:gd name="connsiteX4" fmla="*/ 466 w 79304"/>
                  <a:gd name="connsiteY4" fmla="*/ 253 h 38998"/>
                  <a:gd name="connsiteX5" fmla="*/ 12089 w 79304"/>
                  <a:gd name="connsiteY5" fmla="*/ 6711 h 38998"/>
                  <a:gd name="connsiteX6" fmla="*/ 37919 w 79304"/>
                  <a:gd name="connsiteY6" fmla="*/ 20917 h 38998"/>
                  <a:gd name="connsiteX7" fmla="*/ 79247 w 79304"/>
                  <a:gd name="connsiteY7" fmla="*/ 36415 h 38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9304" h="38998">
                    <a:moveTo>
                      <a:pt x="79247" y="36415"/>
                    </a:moveTo>
                    <a:cubicBezTo>
                      <a:pt x="79247" y="37707"/>
                      <a:pt x="74081" y="38998"/>
                      <a:pt x="65041" y="38998"/>
                    </a:cubicBezTo>
                    <a:cubicBezTo>
                      <a:pt x="57292" y="38998"/>
                      <a:pt x="45668" y="37707"/>
                      <a:pt x="32753" y="32541"/>
                    </a:cubicBezTo>
                    <a:cubicBezTo>
                      <a:pt x="19838" y="27375"/>
                      <a:pt x="10798" y="19626"/>
                      <a:pt x="5632" y="13168"/>
                    </a:cubicBezTo>
                    <a:cubicBezTo>
                      <a:pt x="466" y="6711"/>
                      <a:pt x="-826" y="253"/>
                      <a:pt x="466" y="253"/>
                    </a:cubicBezTo>
                    <a:cubicBezTo>
                      <a:pt x="1757" y="-1038"/>
                      <a:pt x="5632" y="2836"/>
                      <a:pt x="12089" y="6711"/>
                    </a:cubicBezTo>
                    <a:cubicBezTo>
                      <a:pt x="18547" y="11877"/>
                      <a:pt x="27587" y="17043"/>
                      <a:pt x="37919" y="20917"/>
                    </a:cubicBezTo>
                    <a:cubicBezTo>
                      <a:pt x="59875" y="28666"/>
                      <a:pt x="80539" y="32541"/>
                      <a:pt x="79247" y="36415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8" name="任意多边形: 形状 27" descr="10090b61-3b7e-4e9e-9437-d4968bfa1911"/>
              <p:cNvSpPr/>
              <p:nvPr/>
            </p:nvSpPr>
            <p:spPr>
              <a:xfrm>
                <a:off x="9166910" y="1952803"/>
                <a:ext cx="55803" cy="102030"/>
              </a:xfrm>
              <a:custGeom>
                <a:avLst/>
                <a:gdLst>
                  <a:gd name="connsiteX0" fmla="*/ 46079 w 50437"/>
                  <a:gd name="connsiteY0" fmla="*/ 51921 h 92219"/>
                  <a:gd name="connsiteX1" fmla="*/ 11208 w 50437"/>
                  <a:gd name="connsiteY1" fmla="*/ 91958 h 92219"/>
                  <a:gd name="connsiteX2" fmla="*/ 3459 w 50437"/>
                  <a:gd name="connsiteY2" fmla="*/ 40298 h 92219"/>
                  <a:gd name="connsiteX3" fmla="*/ 38330 w 50437"/>
                  <a:gd name="connsiteY3" fmla="*/ 261 h 92219"/>
                  <a:gd name="connsiteX4" fmla="*/ 46079 w 50437"/>
                  <a:gd name="connsiteY4" fmla="*/ 51921 h 92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437" h="92219">
                    <a:moveTo>
                      <a:pt x="46079" y="51921"/>
                    </a:moveTo>
                    <a:cubicBezTo>
                      <a:pt x="38330" y="77751"/>
                      <a:pt x="22832" y="94541"/>
                      <a:pt x="11208" y="91958"/>
                    </a:cubicBezTo>
                    <a:cubicBezTo>
                      <a:pt x="-415" y="88083"/>
                      <a:pt x="-2998" y="64836"/>
                      <a:pt x="3459" y="40298"/>
                    </a:cubicBezTo>
                    <a:cubicBezTo>
                      <a:pt x="11208" y="14468"/>
                      <a:pt x="26706" y="-2322"/>
                      <a:pt x="38330" y="261"/>
                    </a:cubicBezTo>
                    <a:cubicBezTo>
                      <a:pt x="51245" y="4136"/>
                      <a:pt x="53828" y="27383"/>
                      <a:pt x="46079" y="51921"/>
                    </a:cubicBez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9" name="任意多边形: 形状 28" descr="c226a50d-b0ce-4ead-b986-0524fda7b7ec"/>
              <p:cNvSpPr/>
              <p:nvPr/>
            </p:nvSpPr>
            <p:spPr>
              <a:xfrm>
                <a:off x="9374524" y="2036298"/>
                <a:ext cx="60557" cy="99361"/>
              </a:xfrm>
              <a:custGeom>
                <a:avLst/>
                <a:gdLst>
                  <a:gd name="connsiteX0" fmla="*/ 46985 w 54734"/>
                  <a:gd name="connsiteY0" fmla="*/ 53944 h 89807"/>
                  <a:gd name="connsiteX1" fmla="*/ 8240 w 54734"/>
                  <a:gd name="connsiteY1" fmla="*/ 88815 h 89807"/>
                  <a:gd name="connsiteX2" fmla="*/ 8240 w 54734"/>
                  <a:gd name="connsiteY2" fmla="*/ 35863 h 89807"/>
                  <a:gd name="connsiteX3" fmla="*/ 46985 w 54734"/>
                  <a:gd name="connsiteY3" fmla="*/ 993 h 89807"/>
                  <a:gd name="connsiteX4" fmla="*/ 46985 w 54734"/>
                  <a:gd name="connsiteY4" fmla="*/ 53944 h 89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34" h="89807">
                    <a:moveTo>
                      <a:pt x="46985" y="53944"/>
                    </a:moveTo>
                    <a:cubicBezTo>
                      <a:pt x="36653" y="78483"/>
                      <a:pt x="18572" y="93981"/>
                      <a:pt x="8240" y="88815"/>
                    </a:cubicBezTo>
                    <a:cubicBezTo>
                      <a:pt x="-2092" y="83649"/>
                      <a:pt x="-3383" y="60402"/>
                      <a:pt x="8240" y="35863"/>
                    </a:cubicBezTo>
                    <a:cubicBezTo>
                      <a:pt x="18572" y="11325"/>
                      <a:pt x="36653" y="-4173"/>
                      <a:pt x="46985" y="993"/>
                    </a:cubicBezTo>
                    <a:cubicBezTo>
                      <a:pt x="57317" y="6159"/>
                      <a:pt x="57317" y="29406"/>
                      <a:pt x="46985" y="53944"/>
                    </a:cubicBez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0" name="任意多边形: 形状 29" descr="0e1866b7-91d2-4159-8a52-2ad6c584f4d5"/>
              <p:cNvSpPr/>
              <p:nvPr/>
            </p:nvSpPr>
            <p:spPr>
              <a:xfrm>
                <a:off x="9397931" y="1930789"/>
                <a:ext cx="111655" cy="109464"/>
              </a:xfrm>
              <a:custGeom>
                <a:avLst/>
                <a:gdLst>
                  <a:gd name="connsiteX0" fmla="*/ 0 w 100919"/>
                  <a:gd name="connsiteY0" fmla="*/ 24033 h 98939"/>
                  <a:gd name="connsiteX1" fmla="*/ 99445 w 100919"/>
                  <a:gd name="connsiteY1" fmla="*/ 98940 h 98939"/>
                  <a:gd name="connsiteX2" fmla="*/ 99445 w 100919"/>
                  <a:gd name="connsiteY2" fmla="*/ 98940 h 98939"/>
                  <a:gd name="connsiteX3" fmla="*/ 89113 w 100919"/>
                  <a:gd name="connsiteY3" fmla="*/ 49863 h 98939"/>
                  <a:gd name="connsiteX4" fmla="*/ 47785 w 100919"/>
                  <a:gd name="connsiteY4" fmla="*/ 5952 h 98939"/>
                  <a:gd name="connsiteX5" fmla="*/ 0 w 100919"/>
                  <a:gd name="connsiteY5" fmla="*/ 24033 h 98939"/>
                  <a:gd name="connsiteX6" fmla="*/ 0 w 100919"/>
                  <a:gd name="connsiteY6" fmla="*/ 24033 h 98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919" h="98939">
                    <a:moveTo>
                      <a:pt x="0" y="24033"/>
                    </a:moveTo>
                    <a:cubicBezTo>
                      <a:pt x="0" y="24033"/>
                      <a:pt x="42620" y="35656"/>
                      <a:pt x="99445" y="98940"/>
                    </a:cubicBezTo>
                    <a:lnTo>
                      <a:pt x="99445" y="98940"/>
                    </a:lnTo>
                    <a:cubicBezTo>
                      <a:pt x="103320" y="82150"/>
                      <a:pt x="99445" y="64069"/>
                      <a:pt x="89113" y="49863"/>
                    </a:cubicBezTo>
                    <a:cubicBezTo>
                      <a:pt x="80073" y="36948"/>
                      <a:pt x="65867" y="20158"/>
                      <a:pt x="47785" y="5952"/>
                    </a:cubicBezTo>
                    <a:cubicBezTo>
                      <a:pt x="29705" y="-6963"/>
                      <a:pt x="5166" y="2077"/>
                      <a:pt x="0" y="24033"/>
                    </a:cubicBezTo>
                    <a:lnTo>
                      <a:pt x="0" y="24033"/>
                    </a:ln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1" name="任意多边形: 形状 30" descr="9e1134e6-f50a-46a5-aeaa-fa5f728e90f1"/>
              <p:cNvSpPr/>
              <p:nvPr/>
            </p:nvSpPr>
            <p:spPr>
              <a:xfrm>
                <a:off x="9163593" y="1861888"/>
                <a:ext cx="97174" cy="38334"/>
              </a:xfrm>
              <a:custGeom>
                <a:avLst/>
                <a:gdLst>
                  <a:gd name="connsiteX0" fmla="*/ 83947 w 87830"/>
                  <a:gd name="connsiteY0" fmla="*/ 34649 h 34648"/>
                  <a:gd name="connsiteX1" fmla="*/ 0 w 87830"/>
                  <a:gd name="connsiteY1" fmla="*/ 25608 h 34648"/>
                  <a:gd name="connsiteX2" fmla="*/ 0 w 87830"/>
                  <a:gd name="connsiteY2" fmla="*/ 25608 h 34648"/>
                  <a:gd name="connsiteX3" fmla="*/ 29704 w 87830"/>
                  <a:gd name="connsiteY3" fmla="*/ 3653 h 34648"/>
                  <a:gd name="connsiteX4" fmla="*/ 71032 w 87830"/>
                  <a:gd name="connsiteY4" fmla="*/ 1070 h 34648"/>
                  <a:gd name="connsiteX5" fmla="*/ 83947 w 87830"/>
                  <a:gd name="connsiteY5" fmla="*/ 34649 h 34648"/>
                  <a:gd name="connsiteX6" fmla="*/ 83947 w 87830"/>
                  <a:gd name="connsiteY6" fmla="*/ 34649 h 34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830" h="34648">
                    <a:moveTo>
                      <a:pt x="83947" y="34649"/>
                    </a:moveTo>
                    <a:cubicBezTo>
                      <a:pt x="83947" y="34649"/>
                      <a:pt x="58117" y="19151"/>
                      <a:pt x="0" y="25608"/>
                    </a:cubicBezTo>
                    <a:lnTo>
                      <a:pt x="0" y="25608"/>
                    </a:lnTo>
                    <a:cubicBezTo>
                      <a:pt x="6457" y="13985"/>
                      <a:pt x="18081" y="6236"/>
                      <a:pt x="29704" y="3653"/>
                    </a:cubicBezTo>
                    <a:cubicBezTo>
                      <a:pt x="41328" y="1070"/>
                      <a:pt x="55534" y="-1513"/>
                      <a:pt x="71032" y="1070"/>
                    </a:cubicBezTo>
                    <a:cubicBezTo>
                      <a:pt x="85239" y="2361"/>
                      <a:pt x="92988" y="20442"/>
                      <a:pt x="83947" y="34649"/>
                    </a:cubicBezTo>
                    <a:lnTo>
                      <a:pt x="83947" y="34649"/>
                    </a:lnTo>
                    <a:close/>
                  </a:path>
                </a:pathLst>
              </a:custGeom>
              <a:solidFill>
                <a:srgbClr val="19064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2" name="任意多边形: 形状 31" descr="12c45fbd-e7f5-471e-b13b-83b1380b4442"/>
              <p:cNvSpPr/>
              <p:nvPr/>
            </p:nvSpPr>
            <p:spPr>
              <a:xfrm>
                <a:off x="9270759" y="2410338"/>
                <a:ext cx="365795" cy="182897"/>
              </a:xfrm>
              <a:custGeom>
                <a:avLst/>
                <a:gdLst>
                  <a:gd name="connsiteX0" fmla="*/ 65866 w 330623"/>
                  <a:gd name="connsiteY0" fmla="*/ 74907 h 165311"/>
                  <a:gd name="connsiteX1" fmla="*/ 330624 w 330623"/>
                  <a:gd name="connsiteY1" fmla="*/ 0 h 165311"/>
                  <a:gd name="connsiteX2" fmla="*/ 0 w 330623"/>
                  <a:gd name="connsiteY2" fmla="*/ 165312 h 165311"/>
                  <a:gd name="connsiteX3" fmla="*/ 65866 w 330623"/>
                  <a:gd name="connsiteY3" fmla="*/ 74907 h 1653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623" h="165311">
                    <a:moveTo>
                      <a:pt x="65866" y="74907"/>
                    </a:moveTo>
                    <a:cubicBezTo>
                      <a:pt x="65866" y="73616"/>
                      <a:pt x="213097" y="74907"/>
                      <a:pt x="330624" y="0"/>
                    </a:cubicBezTo>
                    <a:cubicBezTo>
                      <a:pt x="330624" y="0"/>
                      <a:pt x="275089" y="158854"/>
                      <a:pt x="0" y="165312"/>
                    </a:cubicBezTo>
                    <a:lnTo>
                      <a:pt x="65866" y="74907"/>
                    </a:ln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3" name="任意多边形: 形状 32" descr="d7227d15-7413-4dbe-8c31-257b554e636d"/>
              <p:cNvSpPr/>
              <p:nvPr/>
            </p:nvSpPr>
            <p:spPr>
              <a:xfrm>
                <a:off x="9706572" y="2241020"/>
                <a:ext cx="47704" cy="83067"/>
              </a:xfrm>
              <a:custGeom>
                <a:avLst/>
                <a:gdLst>
                  <a:gd name="connsiteX0" fmla="*/ 0 w 43117"/>
                  <a:gd name="connsiteY0" fmla="*/ 72964 h 75080"/>
                  <a:gd name="connsiteX1" fmla="*/ 10332 w 43117"/>
                  <a:gd name="connsiteY1" fmla="*/ 63924 h 75080"/>
                  <a:gd name="connsiteX2" fmla="*/ 27121 w 43117"/>
                  <a:gd name="connsiteY2" fmla="*/ 39385 h 75080"/>
                  <a:gd name="connsiteX3" fmla="*/ 30996 w 43117"/>
                  <a:gd name="connsiteY3" fmla="*/ 12264 h 75080"/>
                  <a:gd name="connsiteX4" fmla="*/ 24538 w 43117"/>
                  <a:gd name="connsiteY4" fmla="*/ 640 h 75080"/>
                  <a:gd name="connsiteX5" fmla="*/ 38745 w 43117"/>
                  <a:gd name="connsiteY5" fmla="*/ 7098 h 75080"/>
                  <a:gd name="connsiteX6" fmla="*/ 38745 w 43117"/>
                  <a:gd name="connsiteY6" fmla="*/ 43260 h 75080"/>
                  <a:gd name="connsiteX7" fmla="*/ 15498 w 43117"/>
                  <a:gd name="connsiteY7" fmla="*/ 70381 h 75080"/>
                  <a:gd name="connsiteX8" fmla="*/ 0 w 43117"/>
                  <a:gd name="connsiteY8" fmla="*/ 72964 h 75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117" h="75080">
                    <a:moveTo>
                      <a:pt x="0" y="72964"/>
                    </a:moveTo>
                    <a:cubicBezTo>
                      <a:pt x="0" y="71673"/>
                      <a:pt x="3874" y="69090"/>
                      <a:pt x="10332" y="63924"/>
                    </a:cubicBezTo>
                    <a:cubicBezTo>
                      <a:pt x="15498" y="58758"/>
                      <a:pt x="21955" y="49717"/>
                      <a:pt x="27121" y="39385"/>
                    </a:cubicBezTo>
                    <a:cubicBezTo>
                      <a:pt x="32287" y="27762"/>
                      <a:pt x="33579" y="17430"/>
                      <a:pt x="30996" y="12264"/>
                    </a:cubicBezTo>
                    <a:cubicBezTo>
                      <a:pt x="28413" y="5806"/>
                      <a:pt x="24538" y="3223"/>
                      <a:pt x="24538" y="640"/>
                    </a:cubicBezTo>
                    <a:cubicBezTo>
                      <a:pt x="24538" y="-651"/>
                      <a:pt x="32287" y="-651"/>
                      <a:pt x="38745" y="7098"/>
                    </a:cubicBezTo>
                    <a:cubicBezTo>
                      <a:pt x="45202" y="16138"/>
                      <a:pt x="43911" y="30345"/>
                      <a:pt x="38745" y="43260"/>
                    </a:cubicBezTo>
                    <a:cubicBezTo>
                      <a:pt x="33579" y="56175"/>
                      <a:pt x="24538" y="66507"/>
                      <a:pt x="15498" y="70381"/>
                    </a:cubicBezTo>
                    <a:cubicBezTo>
                      <a:pt x="6457" y="76839"/>
                      <a:pt x="0" y="75547"/>
                      <a:pt x="0" y="72964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4" name="任意多边形: 形状 33" descr="09f84a1e-3824-448d-903e-f92c196f170f"/>
              <p:cNvSpPr/>
              <p:nvPr/>
            </p:nvSpPr>
            <p:spPr>
              <a:xfrm>
                <a:off x="9686281" y="2176151"/>
                <a:ext cx="137459" cy="115756"/>
              </a:xfrm>
              <a:custGeom>
                <a:avLst/>
                <a:gdLst>
                  <a:gd name="connsiteX0" fmla="*/ 259 w 124242"/>
                  <a:gd name="connsiteY0" fmla="*/ 104475 h 104626"/>
                  <a:gd name="connsiteX1" fmla="*/ 49336 w 124242"/>
                  <a:gd name="connsiteY1" fmla="*/ 37317 h 104626"/>
                  <a:gd name="connsiteX2" fmla="*/ 99704 w 124242"/>
                  <a:gd name="connsiteY2" fmla="*/ 3738 h 104626"/>
                  <a:gd name="connsiteX3" fmla="*/ 124243 w 124242"/>
                  <a:gd name="connsiteY3" fmla="*/ 1155 h 104626"/>
                  <a:gd name="connsiteX4" fmla="*/ 102287 w 124242"/>
                  <a:gd name="connsiteY4" fmla="*/ 11487 h 104626"/>
                  <a:gd name="connsiteX5" fmla="*/ 57085 w 124242"/>
                  <a:gd name="connsiteY5" fmla="*/ 46358 h 104626"/>
                  <a:gd name="connsiteX6" fmla="*/ 259 w 124242"/>
                  <a:gd name="connsiteY6" fmla="*/ 104475 h 104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242" h="104625">
                    <a:moveTo>
                      <a:pt x="259" y="104475"/>
                    </a:moveTo>
                    <a:cubicBezTo>
                      <a:pt x="-2324" y="103184"/>
                      <a:pt x="14465" y="68313"/>
                      <a:pt x="49336" y="37317"/>
                    </a:cubicBezTo>
                    <a:cubicBezTo>
                      <a:pt x="67417" y="21819"/>
                      <a:pt x="84206" y="10196"/>
                      <a:pt x="99704" y="3738"/>
                    </a:cubicBezTo>
                    <a:cubicBezTo>
                      <a:pt x="115202" y="-1428"/>
                      <a:pt x="124243" y="-136"/>
                      <a:pt x="124243" y="1155"/>
                    </a:cubicBezTo>
                    <a:cubicBezTo>
                      <a:pt x="124243" y="2447"/>
                      <a:pt x="115202" y="5030"/>
                      <a:pt x="102287" y="11487"/>
                    </a:cubicBezTo>
                    <a:cubicBezTo>
                      <a:pt x="89372" y="17945"/>
                      <a:pt x="73874" y="30860"/>
                      <a:pt x="57085" y="46358"/>
                    </a:cubicBezTo>
                    <a:cubicBezTo>
                      <a:pt x="24797" y="76062"/>
                      <a:pt x="2842" y="107058"/>
                      <a:pt x="259" y="104475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5" name="任意多边形: 形状 34" descr="f492c993-437a-4a52-b8bf-45192d88b8d4"/>
              <p:cNvSpPr/>
              <p:nvPr/>
            </p:nvSpPr>
            <p:spPr>
              <a:xfrm>
                <a:off x="9134510" y="2594665"/>
                <a:ext cx="625493" cy="332782"/>
              </a:xfrm>
              <a:custGeom>
                <a:avLst/>
                <a:gdLst>
                  <a:gd name="connsiteX0" fmla="*/ 123148 w 565350"/>
                  <a:gd name="connsiteY0" fmla="*/ 0 h 300784"/>
                  <a:gd name="connsiteX1" fmla="*/ 500266 w 565350"/>
                  <a:gd name="connsiteY1" fmla="*/ 36162 h 300784"/>
                  <a:gd name="connsiteX2" fmla="*/ 529971 w 565350"/>
                  <a:gd name="connsiteY2" fmla="*/ 278964 h 300784"/>
                  <a:gd name="connsiteX3" fmla="*/ 456 w 565350"/>
                  <a:gd name="connsiteY3" fmla="*/ 69741 h 300784"/>
                  <a:gd name="connsiteX4" fmla="*/ 123148 w 565350"/>
                  <a:gd name="connsiteY4" fmla="*/ 0 h 300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5350" h="300784">
                    <a:moveTo>
                      <a:pt x="123148" y="0"/>
                    </a:moveTo>
                    <a:cubicBezTo>
                      <a:pt x="123148" y="0"/>
                      <a:pt x="316873" y="130441"/>
                      <a:pt x="500266" y="36162"/>
                    </a:cubicBezTo>
                    <a:cubicBezTo>
                      <a:pt x="500266" y="36162"/>
                      <a:pt x="624250" y="180810"/>
                      <a:pt x="529971" y="278964"/>
                    </a:cubicBezTo>
                    <a:cubicBezTo>
                      <a:pt x="435691" y="377118"/>
                      <a:pt x="-16334" y="114943"/>
                      <a:pt x="456" y="69741"/>
                    </a:cubicBezTo>
                    <a:cubicBezTo>
                      <a:pt x="17245" y="21955"/>
                      <a:pt x="123148" y="0"/>
                      <a:pt x="123148" y="0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任意多边形: 形状 35" descr="be056992-ed72-4696-8821-55036004e9d0"/>
              <p:cNvSpPr/>
              <p:nvPr/>
            </p:nvSpPr>
            <p:spPr>
              <a:xfrm>
                <a:off x="6927290" y="3381939"/>
                <a:ext cx="3334314" cy="3476061"/>
              </a:xfrm>
              <a:custGeom>
                <a:avLst/>
                <a:gdLst>
                  <a:gd name="connsiteX0" fmla="*/ 970305 w 3334314"/>
                  <a:gd name="connsiteY0" fmla="*/ 45 h 3476061"/>
                  <a:gd name="connsiteX1" fmla="*/ 1774772 w 3334314"/>
                  <a:gd name="connsiteY1" fmla="*/ 15763 h 3476061"/>
                  <a:gd name="connsiteX2" fmla="*/ 3246530 w 3334314"/>
                  <a:gd name="connsiteY2" fmla="*/ 1506098 h 3476061"/>
                  <a:gd name="connsiteX3" fmla="*/ 3334314 w 3334314"/>
                  <a:gd name="connsiteY3" fmla="*/ 3476061 h 3476061"/>
                  <a:gd name="connsiteX4" fmla="*/ 132514 w 3334314"/>
                  <a:gd name="connsiteY4" fmla="*/ 3476061 h 3476061"/>
                  <a:gd name="connsiteX5" fmla="*/ 111133 w 3334314"/>
                  <a:gd name="connsiteY5" fmla="*/ 3425451 h 3476061"/>
                  <a:gd name="connsiteX6" fmla="*/ 122972 w 3334314"/>
                  <a:gd name="connsiteY6" fmla="*/ 1964772 h 3476061"/>
                  <a:gd name="connsiteX7" fmla="*/ 4374 w 3334314"/>
                  <a:gd name="connsiteY7" fmla="*/ 741640 h 3476061"/>
                  <a:gd name="connsiteX8" fmla="*/ 970305 w 3334314"/>
                  <a:gd name="connsiteY8" fmla="*/ 45 h 3476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34314" h="3476061">
                    <a:moveTo>
                      <a:pt x="970305" y="45"/>
                    </a:moveTo>
                    <a:cubicBezTo>
                      <a:pt x="1253226" y="4332"/>
                      <a:pt x="1524715" y="8619"/>
                      <a:pt x="1774772" y="15763"/>
                    </a:cubicBezTo>
                    <a:cubicBezTo>
                      <a:pt x="2584953" y="37197"/>
                      <a:pt x="3235099" y="694486"/>
                      <a:pt x="3246530" y="1506098"/>
                    </a:cubicBezTo>
                    <a:lnTo>
                      <a:pt x="3334314" y="3476061"/>
                    </a:lnTo>
                    <a:lnTo>
                      <a:pt x="132514" y="3476061"/>
                    </a:lnTo>
                    <a:lnTo>
                      <a:pt x="111133" y="3425451"/>
                    </a:lnTo>
                    <a:cubicBezTo>
                      <a:pt x="-338" y="3105027"/>
                      <a:pt x="62959" y="2429877"/>
                      <a:pt x="122972" y="1964772"/>
                    </a:cubicBezTo>
                    <a:cubicBezTo>
                      <a:pt x="214421" y="1261756"/>
                      <a:pt x="-35636" y="921681"/>
                      <a:pt x="4374" y="741640"/>
                    </a:cubicBezTo>
                    <a:cubicBezTo>
                      <a:pt x="102968" y="297254"/>
                      <a:pt x="515917" y="-4242"/>
                      <a:pt x="970305" y="45"/>
                    </a:cubicBezTo>
                    <a:close/>
                  </a:path>
                </a:pathLst>
              </a:custGeom>
              <a:solidFill>
                <a:srgbClr val="4489FF"/>
              </a:solidFill>
              <a:ln w="12902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7" name="任意多边形: 形状 36" descr="3970411d-f49e-49d0-b736-ccbc8daebba1"/>
              <p:cNvSpPr/>
              <p:nvPr/>
            </p:nvSpPr>
            <p:spPr>
              <a:xfrm>
                <a:off x="8590042" y="3813509"/>
                <a:ext cx="2201565" cy="2990749"/>
              </a:xfrm>
              <a:custGeom>
                <a:avLst/>
                <a:gdLst>
                  <a:gd name="connsiteX0" fmla="*/ 1020795 w 1989877"/>
                  <a:gd name="connsiteY0" fmla="*/ 0 h 2703178"/>
                  <a:gd name="connsiteX1" fmla="*/ 1985546 w 1989877"/>
                  <a:gd name="connsiteY1" fmla="*/ 1204969 h 2703178"/>
                  <a:gd name="connsiteX2" fmla="*/ 576520 w 1989877"/>
                  <a:gd name="connsiteY2" fmla="*/ 2696650 h 2703178"/>
                  <a:gd name="connsiteX3" fmla="*/ 1020795 w 1989877"/>
                  <a:gd name="connsiteY3" fmla="*/ 0 h 2703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9877" h="2703178">
                    <a:moveTo>
                      <a:pt x="1020795" y="0"/>
                    </a:moveTo>
                    <a:cubicBezTo>
                      <a:pt x="1020795" y="0"/>
                      <a:pt x="1913221" y="497227"/>
                      <a:pt x="1985546" y="1204969"/>
                    </a:cubicBezTo>
                    <a:cubicBezTo>
                      <a:pt x="2057869" y="1912710"/>
                      <a:pt x="1209354" y="2546836"/>
                      <a:pt x="576520" y="2696650"/>
                    </a:cubicBezTo>
                    <a:cubicBezTo>
                      <a:pt x="-56315" y="2846464"/>
                      <a:pt x="-476052" y="371952"/>
                      <a:pt x="1020795" y="0"/>
                    </a:cubicBezTo>
                    <a:close/>
                  </a:path>
                </a:pathLst>
              </a:custGeom>
              <a:solidFill>
                <a:srgbClr val="4489FF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任意多边形: 形状 37" descr="f0dd814d-80b8-4748-8c99-462dbd5523dc"/>
              <p:cNvSpPr/>
              <p:nvPr/>
            </p:nvSpPr>
            <p:spPr>
              <a:xfrm>
                <a:off x="8970354" y="3610526"/>
                <a:ext cx="460404" cy="317350"/>
              </a:xfrm>
              <a:custGeom>
                <a:avLst/>
                <a:gdLst>
                  <a:gd name="connsiteX0" fmla="*/ 188865 w 416135"/>
                  <a:gd name="connsiteY0" fmla="*/ 72 h 286836"/>
                  <a:gd name="connsiteX1" fmla="*/ 306 w 416135"/>
                  <a:gd name="connsiteY1" fmla="*/ 219627 h 286836"/>
                  <a:gd name="connsiteX2" fmla="*/ 89419 w 416135"/>
                  <a:gd name="connsiteY2" fmla="*/ 244166 h 286836"/>
                  <a:gd name="connsiteX3" fmla="*/ 385172 w 416135"/>
                  <a:gd name="connsiteY3" fmla="*/ 248040 h 286836"/>
                  <a:gd name="connsiteX4" fmla="*/ 188865 w 416135"/>
                  <a:gd name="connsiteY4" fmla="*/ 72 h 28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6134" h="286836">
                    <a:moveTo>
                      <a:pt x="188865" y="72"/>
                    </a:moveTo>
                    <a:cubicBezTo>
                      <a:pt x="188865" y="72"/>
                      <a:pt x="9346" y="95643"/>
                      <a:pt x="306" y="219627"/>
                    </a:cubicBezTo>
                    <a:cubicBezTo>
                      <a:pt x="306" y="219627"/>
                      <a:pt x="-10026" y="262247"/>
                      <a:pt x="89419" y="244166"/>
                    </a:cubicBezTo>
                    <a:cubicBezTo>
                      <a:pt x="188865" y="224793"/>
                      <a:pt x="257314" y="346194"/>
                      <a:pt x="385172" y="248040"/>
                    </a:cubicBezTo>
                    <a:cubicBezTo>
                      <a:pt x="511739" y="148595"/>
                      <a:pt x="210820" y="-3802"/>
                      <a:pt x="188865" y="72"/>
                    </a:cubicBez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任意多边形: 形状 38" descr="b7494eae-6e87-4467-a346-68de9882f867"/>
              <p:cNvSpPr/>
              <p:nvPr/>
            </p:nvSpPr>
            <p:spPr>
              <a:xfrm>
                <a:off x="9033563" y="2611720"/>
                <a:ext cx="1118843" cy="1314824"/>
              </a:xfrm>
              <a:custGeom>
                <a:avLst/>
                <a:gdLst>
                  <a:gd name="connsiteX0" fmla="*/ 521766 w 1011262"/>
                  <a:gd name="connsiteY0" fmla="*/ 122775 h 1188399"/>
                  <a:gd name="connsiteX1" fmla="*/ 962167 w 1011262"/>
                  <a:gd name="connsiteY1" fmla="*/ 251925 h 1188399"/>
                  <a:gd name="connsiteX2" fmla="*/ 985414 w 1011262"/>
                  <a:gd name="connsiteY2" fmla="*/ 645832 h 1188399"/>
                  <a:gd name="connsiteX3" fmla="*/ 411988 w 1011262"/>
                  <a:gd name="connsiteY3" fmla="*/ 1186971 h 1188399"/>
                  <a:gd name="connsiteX4" fmla="*/ 0 w 1011262"/>
                  <a:gd name="connsiteY4" fmla="*/ 911881 h 1188399"/>
                  <a:gd name="connsiteX5" fmla="*/ 521766 w 1011262"/>
                  <a:gd name="connsiteY5" fmla="*/ 122775 h 1188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11262" h="1188399">
                    <a:moveTo>
                      <a:pt x="521766" y="122775"/>
                    </a:moveTo>
                    <a:cubicBezTo>
                      <a:pt x="591507" y="-131650"/>
                      <a:pt x="888552" y="58200"/>
                      <a:pt x="962167" y="251925"/>
                    </a:cubicBezTo>
                    <a:cubicBezTo>
                      <a:pt x="989289" y="321666"/>
                      <a:pt x="1043531" y="414654"/>
                      <a:pt x="985414" y="645832"/>
                    </a:cubicBezTo>
                    <a:cubicBezTo>
                      <a:pt x="895009" y="1000995"/>
                      <a:pt x="461065" y="1180513"/>
                      <a:pt x="411988" y="1186971"/>
                    </a:cubicBezTo>
                    <a:cubicBezTo>
                      <a:pt x="206640" y="1211509"/>
                      <a:pt x="0" y="911881"/>
                      <a:pt x="0" y="911881"/>
                    </a:cubicBezTo>
                    <a:cubicBezTo>
                      <a:pt x="0" y="911881"/>
                      <a:pt x="348705" y="753027"/>
                      <a:pt x="521766" y="122775"/>
                    </a:cubicBezTo>
                    <a:close/>
                  </a:path>
                </a:pathLst>
              </a:custGeom>
              <a:solidFill>
                <a:srgbClr val="FF8A3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任意多边形: 形状 39" descr="f97c4e19-bac2-4d8e-888b-a47f4217e3ec"/>
              <p:cNvSpPr/>
              <p:nvPr/>
            </p:nvSpPr>
            <p:spPr>
              <a:xfrm>
                <a:off x="8400199" y="2585679"/>
                <a:ext cx="870560" cy="855531"/>
              </a:xfrm>
              <a:custGeom>
                <a:avLst/>
                <a:gdLst>
                  <a:gd name="connsiteX0" fmla="*/ 786854 w 786853"/>
                  <a:gd name="connsiteY0" fmla="*/ 8122 h 773269"/>
                  <a:gd name="connsiteX1" fmla="*/ 337412 w 786853"/>
                  <a:gd name="connsiteY1" fmla="*/ 571216 h 773269"/>
                  <a:gd name="connsiteX2" fmla="*/ 10662 w 786853"/>
                  <a:gd name="connsiteY2" fmla="*/ 319373 h 773269"/>
                  <a:gd name="connsiteX3" fmla="*/ 786854 w 786853"/>
                  <a:gd name="connsiteY3" fmla="*/ 8122 h 773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6853" h="773269">
                    <a:moveTo>
                      <a:pt x="786854" y="8122"/>
                    </a:moveTo>
                    <a:cubicBezTo>
                      <a:pt x="786854" y="8122"/>
                      <a:pt x="549218" y="10705"/>
                      <a:pt x="337412" y="571216"/>
                    </a:cubicBezTo>
                    <a:cubicBezTo>
                      <a:pt x="124314" y="1131726"/>
                      <a:pt x="-44872" y="351661"/>
                      <a:pt x="10662" y="319373"/>
                    </a:cubicBezTo>
                    <a:cubicBezTo>
                      <a:pt x="112691" y="257381"/>
                      <a:pt x="259922" y="-53870"/>
                      <a:pt x="786854" y="8122"/>
                    </a:cubicBezTo>
                    <a:close/>
                  </a:path>
                </a:pathLst>
              </a:custGeom>
              <a:solidFill>
                <a:srgbClr val="FF8A3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任意多边形: 形状 40" descr="288a4895-6355-49d8-9c03-23f0ca836add"/>
              <p:cNvSpPr/>
              <p:nvPr/>
            </p:nvSpPr>
            <p:spPr>
              <a:xfrm>
                <a:off x="7472744" y="3239459"/>
                <a:ext cx="349119" cy="298478"/>
              </a:xfrm>
              <a:custGeom>
                <a:avLst/>
                <a:gdLst>
                  <a:gd name="connsiteX0" fmla="*/ 315550 w 315550"/>
                  <a:gd name="connsiteY0" fmla="*/ 11294 h 269778"/>
                  <a:gd name="connsiteX1" fmla="*/ 10757 w 315550"/>
                  <a:gd name="connsiteY1" fmla="*/ 105574 h 269778"/>
                  <a:gd name="connsiteX2" fmla="*/ 201898 w 315550"/>
                  <a:gd name="connsiteY2" fmla="*/ 261845 h 269778"/>
                  <a:gd name="connsiteX3" fmla="*/ 315550 w 315550"/>
                  <a:gd name="connsiteY3" fmla="*/ 11294 h 269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5550" h="269778">
                    <a:moveTo>
                      <a:pt x="315550" y="11294"/>
                    </a:moveTo>
                    <a:cubicBezTo>
                      <a:pt x="315550" y="11294"/>
                      <a:pt x="68874" y="-48115"/>
                      <a:pt x="10757" y="105574"/>
                    </a:cubicBezTo>
                    <a:cubicBezTo>
                      <a:pt x="-47361" y="259262"/>
                      <a:pt x="146364" y="286384"/>
                      <a:pt x="201898" y="261845"/>
                    </a:cubicBezTo>
                    <a:cubicBezTo>
                      <a:pt x="257433" y="237307"/>
                      <a:pt x="315550" y="11294"/>
                      <a:pt x="315550" y="11294"/>
                    </a:cubicBez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任意多边形: 形状 41" descr="60178dc7-bd89-4b8a-9bc7-bc7d57df8850"/>
              <p:cNvSpPr/>
              <p:nvPr/>
            </p:nvSpPr>
            <p:spPr>
              <a:xfrm>
                <a:off x="7471785" y="1373919"/>
                <a:ext cx="1228847" cy="2031117"/>
              </a:xfrm>
              <a:custGeom>
                <a:avLst/>
                <a:gdLst>
                  <a:gd name="connsiteX0" fmla="*/ 1110689 w 1110689"/>
                  <a:gd name="connsiteY0" fmla="*/ 1700039 h 1835818"/>
                  <a:gd name="connsiteX1" fmla="*/ 357745 w 1110689"/>
                  <a:gd name="connsiteY1" fmla="*/ 1798193 h 1835818"/>
                  <a:gd name="connsiteX2" fmla="*/ 446859 w 1110689"/>
                  <a:gd name="connsiteY2" fmla="*/ 1290634 h 1835818"/>
                  <a:gd name="connsiteX3" fmla="*/ 393907 w 1110689"/>
                  <a:gd name="connsiteY3" fmla="*/ 1293217 h 1835818"/>
                  <a:gd name="connsiteX4" fmla="*/ 19372 w 1110689"/>
                  <a:gd name="connsiteY4" fmla="*/ 956136 h 1835818"/>
                  <a:gd name="connsiteX5" fmla="*/ 0 w 1110689"/>
                  <a:gd name="connsiteY5" fmla="*/ 536399 h 1835818"/>
                  <a:gd name="connsiteX6" fmla="*/ 521766 w 1110689"/>
                  <a:gd name="connsiteY6" fmla="*/ 1718 h 1835818"/>
                  <a:gd name="connsiteX7" fmla="*/ 521766 w 1110689"/>
                  <a:gd name="connsiteY7" fmla="*/ 1718 h 1835818"/>
                  <a:gd name="connsiteX8" fmla="*/ 1024159 w 1110689"/>
                  <a:gd name="connsiteY8" fmla="*/ 513152 h 1835818"/>
                  <a:gd name="connsiteX9" fmla="*/ 1110689 w 1110689"/>
                  <a:gd name="connsiteY9" fmla="*/ 1700039 h 1835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10689" h="1835818">
                    <a:moveTo>
                      <a:pt x="1110689" y="1700039"/>
                    </a:moveTo>
                    <a:cubicBezTo>
                      <a:pt x="1110689" y="1700039"/>
                      <a:pt x="791689" y="1922177"/>
                      <a:pt x="357745" y="1798193"/>
                    </a:cubicBezTo>
                    <a:lnTo>
                      <a:pt x="446859" y="1290634"/>
                    </a:lnTo>
                    <a:lnTo>
                      <a:pt x="393907" y="1293217"/>
                    </a:lnTo>
                    <a:cubicBezTo>
                      <a:pt x="197599" y="1304841"/>
                      <a:pt x="28413" y="1153735"/>
                      <a:pt x="19372" y="956136"/>
                    </a:cubicBezTo>
                    <a:lnTo>
                      <a:pt x="0" y="536399"/>
                    </a:lnTo>
                    <a:cubicBezTo>
                      <a:pt x="34871" y="-29278"/>
                      <a:pt x="226012" y="-3448"/>
                      <a:pt x="521766" y="1718"/>
                    </a:cubicBezTo>
                    <a:lnTo>
                      <a:pt x="521766" y="1718"/>
                    </a:lnTo>
                    <a:cubicBezTo>
                      <a:pt x="800730" y="6884"/>
                      <a:pt x="1024159" y="234188"/>
                      <a:pt x="1024159" y="513152"/>
                    </a:cubicBezTo>
                    <a:lnTo>
                      <a:pt x="1110689" y="1700039"/>
                    </a:lnTo>
                    <a:close/>
                  </a:path>
                </a:pathLst>
              </a:custGeom>
              <a:solidFill>
                <a:srgbClr val="FCC7E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任意多边形: 形状 42" descr="12da05c5-b117-4a43-9dc7-ec7433d38723"/>
              <p:cNvSpPr/>
              <p:nvPr/>
            </p:nvSpPr>
            <p:spPr>
              <a:xfrm>
                <a:off x="7339009" y="1080555"/>
                <a:ext cx="1577419" cy="1336926"/>
              </a:xfrm>
              <a:custGeom>
                <a:avLst/>
                <a:gdLst>
                  <a:gd name="connsiteX0" fmla="*/ 896199 w 1425745"/>
                  <a:gd name="connsiteY0" fmla="*/ 955243 h 1208376"/>
                  <a:gd name="connsiteX1" fmla="*/ 1016309 w 1425745"/>
                  <a:gd name="connsiteY1" fmla="*/ 820927 h 1208376"/>
                  <a:gd name="connsiteX2" fmla="*/ 1051179 w 1425745"/>
                  <a:gd name="connsiteY2" fmla="*/ 1088267 h 1208376"/>
                  <a:gd name="connsiteX3" fmla="*/ 1065386 w 1425745"/>
                  <a:gd name="connsiteY3" fmla="*/ 1146385 h 1208376"/>
                  <a:gd name="connsiteX4" fmla="*/ 1168706 w 1425745"/>
                  <a:gd name="connsiteY4" fmla="*/ 1207085 h 1208376"/>
                  <a:gd name="connsiteX5" fmla="*/ 1172580 w 1425745"/>
                  <a:gd name="connsiteY5" fmla="*/ 1208377 h 1208376"/>
                  <a:gd name="connsiteX6" fmla="*/ 1200993 w 1425745"/>
                  <a:gd name="connsiteY6" fmla="*/ 201007 h 1208376"/>
                  <a:gd name="connsiteX7" fmla="*/ 2482 w 1425745"/>
                  <a:gd name="connsiteY7" fmla="*/ 492886 h 1208376"/>
                  <a:gd name="connsiteX8" fmla="*/ 794171 w 1425745"/>
                  <a:gd name="connsiteY8" fmla="*/ 381817 h 1208376"/>
                  <a:gd name="connsiteX9" fmla="*/ 738636 w 1425745"/>
                  <a:gd name="connsiteY9" fmla="*/ 641409 h 1208376"/>
                  <a:gd name="connsiteX10" fmla="*/ 925904 w 1425745"/>
                  <a:gd name="connsiteY10" fmla="*/ 574251 h 1208376"/>
                  <a:gd name="connsiteX11" fmla="*/ 896199 w 1425745"/>
                  <a:gd name="connsiteY11" fmla="*/ 955243 h 1208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25745" h="1208376">
                    <a:moveTo>
                      <a:pt x="896199" y="955243"/>
                    </a:moveTo>
                    <a:cubicBezTo>
                      <a:pt x="896199" y="955243"/>
                      <a:pt x="916863" y="787348"/>
                      <a:pt x="1016309" y="820927"/>
                    </a:cubicBezTo>
                    <a:cubicBezTo>
                      <a:pt x="1096382" y="848048"/>
                      <a:pt x="1113171" y="955243"/>
                      <a:pt x="1051179" y="1088267"/>
                    </a:cubicBezTo>
                    <a:cubicBezTo>
                      <a:pt x="1038264" y="1115389"/>
                      <a:pt x="1047305" y="1129595"/>
                      <a:pt x="1065386" y="1146385"/>
                    </a:cubicBezTo>
                    <a:cubicBezTo>
                      <a:pt x="1095090" y="1173506"/>
                      <a:pt x="1129961" y="1194170"/>
                      <a:pt x="1168706" y="1207085"/>
                    </a:cubicBezTo>
                    <a:lnTo>
                      <a:pt x="1172580" y="1208377"/>
                    </a:lnTo>
                    <a:cubicBezTo>
                      <a:pt x="1172580" y="1208377"/>
                      <a:pt x="1722759" y="624619"/>
                      <a:pt x="1200993" y="201007"/>
                    </a:cubicBezTo>
                    <a:cubicBezTo>
                      <a:pt x="679227" y="-222604"/>
                      <a:pt x="-47887" y="95104"/>
                      <a:pt x="2482" y="492886"/>
                    </a:cubicBezTo>
                    <a:cubicBezTo>
                      <a:pt x="27020" y="681445"/>
                      <a:pt x="794171" y="381817"/>
                      <a:pt x="794171" y="381817"/>
                    </a:cubicBezTo>
                    <a:cubicBezTo>
                      <a:pt x="794171" y="381817"/>
                      <a:pt x="641774" y="571668"/>
                      <a:pt x="738636" y="641409"/>
                    </a:cubicBezTo>
                    <a:cubicBezTo>
                      <a:pt x="778673" y="671113"/>
                      <a:pt x="925904" y="574251"/>
                      <a:pt x="925904" y="574251"/>
                    </a:cubicBezTo>
                    <a:cubicBezTo>
                      <a:pt x="925904" y="574251"/>
                      <a:pt x="773507" y="769267"/>
                      <a:pt x="896199" y="955243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任意多边形: 形状 43" descr="d8da8a92-1743-48ea-8bd2-bb0724a3e882"/>
              <p:cNvSpPr/>
              <p:nvPr/>
            </p:nvSpPr>
            <p:spPr>
              <a:xfrm>
                <a:off x="8026997" y="1290150"/>
                <a:ext cx="441007" cy="875853"/>
              </a:xfrm>
              <a:custGeom>
                <a:avLst/>
                <a:gdLst>
                  <a:gd name="connsiteX0" fmla="*/ 258866 w 398603"/>
                  <a:gd name="connsiteY0" fmla="*/ 38687 h 791637"/>
                  <a:gd name="connsiteX1" fmla="*/ 97428 w 398603"/>
                  <a:gd name="connsiteY1" fmla="*/ 512667 h 791637"/>
                  <a:gd name="connsiteX2" fmla="*/ 256283 w 398603"/>
                  <a:gd name="connsiteY2" fmla="*/ 791631 h 791637"/>
                  <a:gd name="connsiteX3" fmla="*/ 359603 w 398603"/>
                  <a:gd name="connsiteY3" fmla="*/ 494586 h 791637"/>
                  <a:gd name="connsiteX4" fmla="*/ 258866 w 398603"/>
                  <a:gd name="connsiteY4" fmla="*/ 38687 h 791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03" h="791637">
                    <a:moveTo>
                      <a:pt x="258866" y="38687"/>
                    </a:moveTo>
                    <a:cubicBezTo>
                      <a:pt x="258866" y="38687"/>
                      <a:pt x="-193159" y="215622"/>
                      <a:pt x="97428" y="512667"/>
                    </a:cubicBezTo>
                    <a:cubicBezTo>
                      <a:pt x="245951" y="663773"/>
                      <a:pt x="207206" y="790339"/>
                      <a:pt x="256283" y="791631"/>
                    </a:cubicBezTo>
                    <a:cubicBezTo>
                      <a:pt x="280821" y="792922"/>
                      <a:pt x="314400" y="610821"/>
                      <a:pt x="359603" y="494586"/>
                    </a:cubicBezTo>
                    <a:cubicBezTo>
                      <a:pt x="403514" y="377060"/>
                      <a:pt x="450008" y="-144706"/>
                      <a:pt x="258866" y="386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任意多边形: 形状 44" descr="9d1c5508-e837-485e-9988-71eae963f630"/>
              <p:cNvSpPr/>
              <p:nvPr/>
            </p:nvSpPr>
            <p:spPr>
              <a:xfrm>
                <a:off x="7533118" y="2018774"/>
                <a:ext cx="65945" cy="142936"/>
              </a:xfrm>
              <a:custGeom>
                <a:avLst/>
                <a:gdLst>
                  <a:gd name="connsiteX0" fmla="*/ 59507 w 59604"/>
                  <a:gd name="connsiteY0" fmla="*/ 63326 h 129192"/>
                  <a:gd name="connsiteX1" fmla="*/ 32385 w 59604"/>
                  <a:gd name="connsiteY1" fmla="*/ 129192 h 129192"/>
                  <a:gd name="connsiteX2" fmla="*/ 98 w 59604"/>
                  <a:gd name="connsiteY2" fmla="*/ 65909 h 129192"/>
                  <a:gd name="connsiteX3" fmla="*/ 27219 w 59604"/>
                  <a:gd name="connsiteY3" fmla="*/ 42 h 129192"/>
                  <a:gd name="connsiteX4" fmla="*/ 59507 w 59604"/>
                  <a:gd name="connsiteY4" fmla="*/ 63326 h 129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604" h="129192">
                    <a:moveTo>
                      <a:pt x="59507" y="63326"/>
                    </a:moveTo>
                    <a:cubicBezTo>
                      <a:pt x="60798" y="99488"/>
                      <a:pt x="49175" y="129192"/>
                      <a:pt x="32385" y="129192"/>
                    </a:cubicBezTo>
                    <a:cubicBezTo>
                      <a:pt x="15596" y="129192"/>
                      <a:pt x="1389" y="100779"/>
                      <a:pt x="98" y="65909"/>
                    </a:cubicBezTo>
                    <a:cubicBezTo>
                      <a:pt x="-1194" y="29747"/>
                      <a:pt x="10430" y="42"/>
                      <a:pt x="27219" y="42"/>
                    </a:cubicBezTo>
                    <a:cubicBezTo>
                      <a:pt x="44009" y="-1249"/>
                      <a:pt x="58215" y="27164"/>
                      <a:pt x="59507" y="63326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任意多边形: 形状 45" descr="ed881069-fada-4b7c-a9fc-ff7367817d6b"/>
              <p:cNvSpPr/>
              <p:nvPr/>
            </p:nvSpPr>
            <p:spPr>
              <a:xfrm>
                <a:off x="7836749" y="2033061"/>
                <a:ext cx="66030" cy="142987"/>
              </a:xfrm>
              <a:custGeom>
                <a:avLst/>
                <a:gdLst>
                  <a:gd name="connsiteX0" fmla="*/ 58868 w 59681"/>
                  <a:gd name="connsiteY0" fmla="*/ 67202 h 129238"/>
                  <a:gd name="connsiteX1" fmla="*/ 23998 w 59681"/>
                  <a:gd name="connsiteY1" fmla="*/ 129194 h 129238"/>
                  <a:gd name="connsiteX2" fmla="*/ 751 w 59681"/>
                  <a:gd name="connsiteY2" fmla="*/ 62036 h 129238"/>
                  <a:gd name="connsiteX3" fmla="*/ 35621 w 59681"/>
                  <a:gd name="connsiteY3" fmla="*/ 44 h 129238"/>
                  <a:gd name="connsiteX4" fmla="*/ 58868 w 59681"/>
                  <a:gd name="connsiteY4" fmla="*/ 67202 h 129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681" h="129238">
                    <a:moveTo>
                      <a:pt x="58868" y="67202"/>
                    </a:moveTo>
                    <a:cubicBezTo>
                      <a:pt x="56285" y="103364"/>
                      <a:pt x="39496" y="130486"/>
                      <a:pt x="23998" y="129194"/>
                    </a:cubicBezTo>
                    <a:cubicBezTo>
                      <a:pt x="8500" y="127903"/>
                      <a:pt x="-3124" y="98198"/>
                      <a:pt x="751" y="62036"/>
                    </a:cubicBezTo>
                    <a:cubicBezTo>
                      <a:pt x="3334" y="25874"/>
                      <a:pt x="20123" y="-1247"/>
                      <a:pt x="35621" y="44"/>
                    </a:cubicBezTo>
                    <a:cubicBezTo>
                      <a:pt x="52411" y="1336"/>
                      <a:pt x="62743" y="31040"/>
                      <a:pt x="58868" y="67202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" name="任意多边形: 形状 46" descr="1e41a562-6017-4a3f-b93b-fead60acfbe6"/>
              <p:cNvSpPr/>
              <p:nvPr/>
            </p:nvSpPr>
            <p:spPr>
              <a:xfrm>
                <a:off x="7621818" y="2388904"/>
                <a:ext cx="264388" cy="244571"/>
              </a:xfrm>
              <a:custGeom>
                <a:avLst/>
                <a:gdLst>
                  <a:gd name="connsiteX0" fmla="*/ 0 w 238966"/>
                  <a:gd name="connsiteY0" fmla="*/ 18081 h 221055"/>
                  <a:gd name="connsiteX1" fmla="*/ 238927 w 238966"/>
                  <a:gd name="connsiteY1" fmla="*/ 0 h 221055"/>
                  <a:gd name="connsiteX2" fmla="*/ 135607 w 238966"/>
                  <a:gd name="connsiteY2" fmla="*/ 220846 h 221055"/>
                  <a:gd name="connsiteX3" fmla="*/ 0 w 238966"/>
                  <a:gd name="connsiteY3" fmla="*/ 18081 h 221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8966" h="221055">
                    <a:moveTo>
                      <a:pt x="0" y="18081"/>
                    </a:moveTo>
                    <a:lnTo>
                      <a:pt x="238927" y="0"/>
                    </a:lnTo>
                    <a:cubicBezTo>
                      <a:pt x="238927" y="0"/>
                      <a:pt x="244093" y="213097"/>
                      <a:pt x="135607" y="220846"/>
                    </a:cubicBezTo>
                    <a:cubicBezTo>
                      <a:pt x="27122" y="228595"/>
                      <a:pt x="0" y="18081"/>
                      <a:pt x="0" y="18081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" name="任意多边形: 形状 47" descr="f4acbe66-3fa4-4e3a-af95-0ab7da4e5993"/>
              <p:cNvSpPr/>
              <p:nvPr/>
            </p:nvSpPr>
            <p:spPr>
              <a:xfrm>
                <a:off x="7911883" y="2601809"/>
                <a:ext cx="462960" cy="517270"/>
              </a:xfrm>
              <a:custGeom>
                <a:avLst/>
                <a:gdLst>
                  <a:gd name="connsiteX0" fmla="*/ 418446 w 418445"/>
                  <a:gd name="connsiteY0" fmla="*/ 0 h 467533"/>
                  <a:gd name="connsiteX1" fmla="*/ 47785 w 418445"/>
                  <a:gd name="connsiteY1" fmla="*/ 179518 h 467533"/>
                  <a:gd name="connsiteX2" fmla="*/ 0 w 418445"/>
                  <a:gd name="connsiteY2" fmla="*/ 467523 h 467533"/>
                  <a:gd name="connsiteX3" fmla="*/ 418446 w 418445"/>
                  <a:gd name="connsiteY3" fmla="*/ 0 h 467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18445" h="467533">
                    <a:moveTo>
                      <a:pt x="418446" y="0"/>
                    </a:moveTo>
                    <a:cubicBezTo>
                      <a:pt x="418446" y="0"/>
                      <a:pt x="231178" y="162729"/>
                      <a:pt x="47785" y="179518"/>
                    </a:cubicBezTo>
                    <a:lnTo>
                      <a:pt x="0" y="467523"/>
                    </a:lnTo>
                    <a:cubicBezTo>
                      <a:pt x="0" y="468814"/>
                      <a:pt x="293170" y="353871"/>
                      <a:pt x="418446" y="0"/>
                    </a:cubicBezTo>
                    <a:close/>
                  </a:path>
                </a:pathLst>
              </a:custGeom>
              <a:solidFill>
                <a:srgbClr val="F87CCC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" name="任意多边形: 形状 48" descr="96ae735b-5cb9-44f5-93d7-5522bf665c24"/>
              <p:cNvSpPr/>
              <p:nvPr/>
            </p:nvSpPr>
            <p:spPr>
              <a:xfrm>
                <a:off x="7797527" y="1888121"/>
                <a:ext cx="191516" cy="116410"/>
              </a:xfrm>
              <a:custGeom>
                <a:avLst/>
                <a:gdLst>
                  <a:gd name="connsiteX0" fmla="*/ 41 w 173101"/>
                  <a:gd name="connsiteY0" fmla="*/ 48392 h 105217"/>
                  <a:gd name="connsiteX1" fmla="*/ 173102 w 173101"/>
                  <a:gd name="connsiteY1" fmla="*/ 105218 h 105217"/>
                  <a:gd name="connsiteX2" fmla="*/ 173102 w 173101"/>
                  <a:gd name="connsiteY2" fmla="*/ 105218 h 105217"/>
                  <a:gd name="connsiteX3" fmla="*/ 135648 w 173101"/>
                  <a:gd name="connsiteY3" fmla="*/ 41934 h 105217"/>
                  <a:gd name="connsiteX4" fmla="*/ 58158 w 173101"/>
                  <a:gd name="connsiteY4" fmla="*/ 1898 h 105217"/>
                  <a:gd name="connsiteX5" fmla="*/ 41 w 173101"/>
                  <a:gd name="connsiteY5" fmla="*/ 48392 h 105217"/>
                  <a:gd name="connsiteX6" fmla="*/ 41 w 173101"/>
                  <a:gd name="connsiteY6" fmla="*/ 48392 h 105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3101" h="105217">
                    <a:moveTo>
                      <a:pt x="41" y="48392"/>
                    </a:moveTo>
                    <a:cubicBezTo>
                      <a:pt x="41" y="48392"/>
                      <a:pt x="63324" y="44517"/>
                      <a:pt x="173102" y="105218"/>
                    </a:cubicBezTo>
                    <a:lnTo>
                      <a:pt x="173102" y="105218"/>
                    </a:lnTo>
                    <a:cubicBezTo>
                      <a:pt x="169227" y="80679"/>
                      <a:pt x="156312" y="57432"/>
                      <a:pt x="135648" y="41934"/>
                    </a:cubicBezTo>
                    <a:cubicBezTo>
                      <a:pt x="116276" y="27728"/>
                      <a:pt x="89154" y="10938"/>
                      <a:pt x="58158" y="1898"/>
                    </a:cubicBezTo>
                    <a:cubicBezTo>
                      <a:pt x="28454" y="-7143"/>
                      <a:pt x="-1251" y="17396"/>
                      <a:pt x="41" y="48392"/>
                    </a:cubicBezTo>
                    <a:lnTo>
                      <a:pt x="41" y="48392"/>
                    </a:ln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" name="任意多边形: 形状 49" descr="1983fe12-076f-4081-a173-7dd172444bcc"/>
              <p:cNvSpPr/>
              <p:nvPr/>
            </p:nvSpPr>
            <p:spPr>
              <a:xfrm>
                <a:off x="7453209" y="1873800"/>
                <a:ext cx="173698" cy="99296"/>
              </a:xfrm>
              <a:custGeom>
                <a:avLst/>
                <a:gdLst>
                  <a:gd name="connsiteX0" fmla="*/ 156271 w 156996"/>
                  <a:gd name="connsiteY0" fmla="*/ 53587 h 89748"/>
                  <a:gd name="connsiteX1" fmla="*/ 0 w 156996"/>
                  <a:gd name="connsiteY1" fmla="*/ 89749 h 89748"/>
                  <a:gd name="connsiteX2" fmla="*/ 0 w 156996"/>
                  <a:gd name="connsiteY2" fmla="*/ 89749 h 89748"/>
                  <a:gd name="connsiteX3" fmla="*/ 40036 w 156996"/>
                  <a:gd name="connsiteY3" fmla="*/ 31631 h 89748"/>
                  <a:gd name="connsiteX4" fmla="*/ 112360 w 156996"/>
                  <a:gd name="connsiteY4" fmla="*/ 635 h 89748"/>
                  <a:gd name="connsiteX5" fmla="*/ 156271 w 156996"/>
                  <a:gd name="connsiteY5" fmla="*/ 53587 h 89748"/>
                  <a:gd name="connsiteX6" fmla="*/ 156271 w 156996"/>
                  <a:gd name="connsiteY6" fmla="*/ 53587 h 89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996" h="89748">
                    <a:moveTo>
                      <a:pt x="156271" y="53587"/>
                    </a:moveTo>
                    <a:cubicBezTo>
                      <a:pt x="156271" y="53587"/>
                      <a:pt x="102028" y="41963"/>
                      <a:pt x="0" y="89749"/>
                    </a:cubicBezTo>
                    <a:lnTo>
                      <a:pt x="0" y="89749"/>
                    </a:lnTo>
                    <a:cubicBezTo>
                      <a:pt x="6457" y="65210"/>
                      <a:pt x="19372" y="44546"/>
                      <a:pt x="40036" y="31631"/>
                    </a:cubicBezTo>
                    <a:cubicBezTo>
                      <a:pt x="58117" y="20008"/>
                      <a:pt x="83947" y="7093"/>
                      <a:pt x="112360" y="635"/>
                    </a:cubicBezTo>
                    <a:cubicBezTo>
                      <a:pt x="138190" y="-4531"/>
                      <a:pt x="161437" y="22591"/>
                      <a:pt x="156271" y="53587"/>
                    </a:cubicBezTo>
                    <a:lnTo>
                      <a:pt x="156271" y="53587"/>
                    </a:ln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1" name="任意多边形: 形状 50" descr="2a2fcec1-11c1-4f4c-bc2f-5ea9b85be506"/>
              <p:cNvSpPr/>
              <p:nvPr/>
            </p:nvSpPr>
            <p:spPr>
              <a:xfrm>
                <a:off x="7614343" y="2008819"/>
                <a:ext cx="68272" cy="307309"/>
              </a:xfrm>
              <a:custGeom>
                <a:avLst/>
                <a:gdLst>
                  <a:gd name="connsiteX0" fmla="*/ 299 w 61707"/>
                  <a:gd name="connsiteY0" fmla="*/ 277672 h 277760"/>
                  <a:gd name="connsiteX1" fmla="*/ 44210 w 61707"/>
                  <a:gd name="connsiteY1" fmla="*/ 142065 h 277760"/>
                  <a:gd name="connsiteX2" fmla="*/ 50667 w 61707"/>
                  <a:gd name="connsiteY2" fmla="*/ 0 h 277760"/>
                  <a:gd name="connsiteX3" fmla="*/ 59708 w 61707"/>
                  <a:gd name="connsiteY3" fmla="*/ 41328 h 277760"/>
                  <a:gd name="connsiteX4" fmla="*/ 55833 w 61707"/>
                  <a:gd name="connsiteY4" fmla="*/ 143356 h 277760"/>
                  <a:gd name="connsiteX5" fmla="*/ 23546 w 61707"/>
                  <a:gd name="connsiteY5" fmla="*/ 240219 h 277760"/>
                  <a:gd name="connsiteX6" fmla="*/ 299 w 61707"/>
                  <a:gd name="connsiteY6" fmla="*/ 277672 h 277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707" h="277760">
                    <a:moveTo>
                      <a:pt x="299" y="277672"/>
                    </a:moveTo>
                    <a:cubicBezTo>
                      <a:pt x="-3576" y="276381"/>
                      <a:pt x="31295" y="219555"/>
                      <a:pt x="44210" y="142065"/>
                    </a:cubicBezTo>
                    <a:cubicBezTo>
                      <a:pt x="58416" y="64575"/>
                      <a:pt x="46793" y="1291"/>
                      <a:pt x="50667" y="0"/>
                    </a:cubicBezTo>
                    <a:cubicBezTo>
                      <a:pt x="51959" y="0"/>
                      <a:pt x="57125" y="15498"/>
                      <a:pt x="59708" y="41328"/>
                    </a:cubicBezTo>
                    <a:cubicBezTo>
                      <a:pt x="62291" y="67158"/>
                      <a:pt x="63582" y="104611"/>
                      <a:pt x="55833" y="143356"/>
                    </a:cubicBezTo>
                    <a:cubicBezTo>
                      <a:pt x="48084" y="183393"/>
                      <a:pt x="35169" y="216972"/>
                      <a:pt x="23546" y="240219"/>
                    </a:cubicBezTo>
                    <a:cubicBezTo>
                      <a:pt x="11922" y="266049"/>
                      <a:pt x="1590" y="278964"/>
                      <a:pt x="299" y="27767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2" name="任意多边形: 形状 51" descr="63db3c64-a4b0-476d-8ef2-dbfec5766166"/>
              <p:cNvSpPr/>
              <p:nvPr/>
            </p:nvSpPr>
            <p:spPr>
              <a:xfrm>
                <a:off x="7611604" y="2296778"/>
                <a:ext cx="160420" cy="39925"/>
              </a:xfrm>
              <a:custGeom>
                <a:avLst/>
                <a:gdLst>
                  <a:gd name="connsiteX0" fmla="*/ 144839 w 144995"/>
                  <a:gd name="connsiteY0" fmla="*/ 612 h 36086"/>
                  <a:gd name="connsiteX1" fmla="*/ 75098 w 144995"/>
                  <a:gd name="connsiteY1" fmla="*/ 32899 h 36086"/>
                  <a:gd name="connsiteX2" fmla="*/ 18272 w 144995"/>
                  <a:gd name="connsiteY2" fmla="*/ 30316 h 36086"/>
                  <a:gd name="connsiteX3" fmla="*/ 191 w 144995"/>
                  <a:gd name="connsiteY3" fmla="*/ 14818 h 36086"/>
                  <a:gd name="connsiteX4" fmla="*/ 20855 w 144995"/>
                  <a:gd name="connsiteY4" fmla="*/ 21276 h 36086"/>
                  <a:gd name="connsiteX5" fmla="*/ 72515 w 144995"/>
                  <a:gd name="connsiteY5" fmla="*/ 19984 h 36086"/>
                  <a:gd name="connsiteX6" fmla="*/ 144839 w 144995"/>
                  <a:gd name="connsiteY6" fmla="*/ 612 h 36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995" h="36086">
                    <a:moveTo>
                      <a:pt x="144839" y="612"/>
                    </a:moveTo>
                    <a:cubicBezTo>
                      <a:pt x="147422" y="3195"/>
                      <a:pt x="117718" y="25150"/>
                      <a:pt x="75098" y="32899"/>
                    </a:cubicBezTo>
                    <a:cubicBezTo>
                      <a:pt x="53143" y="38065"/>
                      <a:pt x="32479" y="36774"/>
                      <a:pt x="18272" y="30316"/>
                    </a:cubicBezTo>
                    <a:cubicBezTo>
                      <a:pt x="4066" y="25150"/>
                      <a:pt x="-1100" y="16110"/>
                      <a:pt x="191" y="14818"/>
                    </a:cubicBezTo>
                    <a:cubicBezTo>
                      <a:pt x="1483" y="13527"/>
                      <a:pt x="7940" y="18693"/>
                      <a:pt x="20855" y="21276"/>
                    </a:cubicBezTo>
                    <a:cubicBezTo>
                      <a:pt x="33770" y="23859"/>
                      <a:pt x="51851" y="23859"/>
                      <a:pt x="72515" y="19984"/>
                    </a:cubicBezTo>
                    <a:cubicBezTo>
                      <a:pt x="112552" y="12235"/>
                      <a:pt x="142256" y="-3263"/>
                      <a:pt x="144839" y="61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3" name="任意多边形: 形状 52" descr="9dad4875-b39e-4b08-b8ae-3e1afe48e719"/>
              <p:cNvSpPr/>
              <p:nvPr/>
            </p:nvSpPr>
            <p:spPr>
              <a:xfrm>
                <a:off x="8355475" y="2155056"/>
                <a:ext cx="48068" cy="136325"/>
              </a:xfrm>
              <a:custGeom>
                <a:avLst/>
                <a:gdLst>
                  <a:gd name="connsiteX0" fmla="*/ 718 w 43446"/>
                  <a:gd name="connsiteY0" fmla="*/ 115792 h 123217"/>
                  <a:gd name="connsiteX1" fmla="*/ 5883 w 43446"/>
                  <a:gd name="connsiteY1" fmla="*/ 117083 h 123217"/>
                  <a:gd name="connsiteX2" fmla="*/ 16216 w 43446"/>
                  <a:gd name="connsiteY2" fmla="*/ 110626 h 123217"/>
                  <a:gd name="connsiteX3" fmla="*/ 30422 w 43446"/>
                  <a:gd name="connsiteY3" fmla="*/ 66715 h 123217"/>
                  <a:gd name="connsiteX4" fmla="*/ 17507 w 43446"/>
                  <a:gd name="connsiteY4" fmla="*/ 18929 h 123217"/>
                  <a:gd name="connsiteX5" fmla="*/ 8466 w 43446"/>
                  <a:gd name="connsiteY5" fmla="*/ 848 h 123217"/>
                  <a:gd name="connsiteX6" fmla="*/ 14924 w 43446"/>
                  <a:gd name="connsiteY6" fmla="*/ 2140 h 123217"/>
                  <a:gd name="connsiteX7" fmla="*/ 26548 w 43446"/>
                  <a:gd name="connsiteY7" fmla="*/ 15055 h 123217"/>
                  <a:gd name="connsiteX8" fmla="*/ 43337 w 43446"/>
                  <a:gd name="connsiteY8" fmla="*/ 66715 h 123217"/>
                  <a:gd name="connsiteX9" fmla="*/ 22673 w 43446"/>
                  <a:gd name="connsiteY9" fmla="*/ 117083 h 123217"/>
                  <a:gd name="connsiteX10" fmla="*/ 13633 w 43446"/>
                  <a:gd name="connsiteY10" fmla="*/ 122249 h 123217"/>
                  <a:gd name="connsiteX11" fmla="*/ 4592 w 43446"/>
                  <a:gd name="connsiteY11" fmla="*/ 122249 h 123217"/>
                  <a:gd name="connsiteX12" fmla="*/ 718 w 43446"/>
                  <a:gd name="connsiteY12" fmla="*/ 115792 h 12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3446" h="123217">
                    <a:moveTo>
                      <a:pt x="718" y="115792"/>
                    </a:moveTo>
                    <a:cubicBezTo>
                      <a:pt x="2009" y="115792"/>
                      <a:pt x="3301" y="117083"/>
                      <a:pt x="5883" y="117083"/>
                    </a:cubicBezTo>
                    <a:cubicBezTo>
                      <a:pt x="8466" y="117083"/>
                      <a:pt x="12341" y="115792"/>
                      <a:pt x="16216" y="110626"/>
                    </a:cubicBezTo>
                    <a:cubicBezTo>
                      <a:pt x="25256" y="102877"/>
                      <a:pt x="31713" y="86087"/>
                      <a:pt x="30422" y="66715"/>
                    </a:cubicBezTo>
                    <a:cubicBezTo>
                      <a:pt x="29131" y="47342"/>
                      <a:pt x="22673" y="30553"/>
                      <a:pt x="17507" y="18929"/>
                    </a:cubicBezTo>
                    <a:cubicBezTo>
                      <a:pt x="13633" y="7306"/>
                      <a:pt x="7175" y="2140"/>
                      <a:pt x="8466" y="848"/>
                    </a:cubicBezTo>
                    <a:cubicBezTo>
                      <a:pt x="8466" y="-443"/>
                      <a:pt x="11049" y="-443"/>
                      <a:pt x="14924" y="2140"/>
                    </a:cubicBezTo>
                    <a:cubicBezTo>
                      <a:pt x="18798" y="4723"/>
                      <a:pt x="22673" y="8597"/>
                      <a:pt x="26548" y="15055"/>
                    </a:cubicBezTo>
                    <a:cubicBezTo>
                      <a:pt x="33005" y="26678"/>
                      <a:pt x="42045" y="43468"/>
                      <a:pt x="43337" y="66715"/>
                    </a:cubicBezTo>
                    <a:cubicBezTo>
                      <a:pt x="44628" y="88670"/>
                      <a:pt x="34296" y="109334"/>
                      <a:pt x="22673" y="117083"/>
                    </a:cubicBezTo>
                    <a:cubicBezTo>
                      <a:pt x="20090" y="119666"/>
                      <a:pt x="17507" y="120958"/>
                      <a:pt x="13633" y="122249"/>
                    </a:cubicBezTo>
                    <a:cubicBezTo>
                      <a:pt x="11049" y="123541"/>
                      <a:pt x="7175" y="123541"/>
                      <a:pt x="4592" y="122249"/>
                    </a:cubicBezTo>
                    <a:cubicBezTo>
                      <a:pt x="-574" y="119666"/>
                      <a:pt x="-574" y="115792"/>
                      <a:pt x="718" y="115792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4" name="任意多边形: 形状 53" descr="fbcaac04-a048-4d3e-b3dc-39824493e6c7"/>
              <p:cNvSpPr/>
              <p:nvPr/>
            </p:nvSpPr>
            <p:spPr>
              <a:xfrm>
                <a:off x="8329840" y="2073061"/>
                <a:ext cx="153599" cy="175811"/>
              </a:xfrm>
              <a:custGeom>
                <a:avLst/>
                <a:gdLst>
                  <a:gd name="connsiteX0" fmla="*/ 134956 w 138830"/>
                  <a:gd name="connsiteY0" fmla="*/ 38797 h 158906"/>
                  <a:gd name="connsiteX1" fmla="*/ 132373 w 138830"/>
                  <a:gd name="connsiteY1" fmla="*/ 29757 h 158906"/>
                  <a:gd name="connsiteX2" fmla="*/ 122041 w 138830"/>
                  <a:gd name="connsiteY2" fmla="*/ 10384 h 158906"/>
                  <a:gd name="connsiteX3" fmla="*/ 109126 w 138830"/>
                  <a:gd name="connsiteY3" fmla="*/ 10384 h 158906"/>
                  <a:gd name="connsiteX4" fmla="*/ 93628 w 138830"/>
                  <a:gd name="connsiteY4" fmla="*/ 20716 h 158906"/>
                  <a:gd name="connsiteX5" fmla="*/ 60049 w 138830"/>
                  <a:gd name="connsiteY5" fmla="*/ 53004 h 158906"/>
                  <a:gd name="connsiteX6" fmla="*/ 14847 w 138830"/>
                  <a:gd name="connsiteY6" fmla="*/ 125328 h 158906"/>
                  <a:gd name="connsiteX7" fmla="*/ 640 w 138830"/>
                  <a:gd name="connsiteY7" fmla="*/ 158907 h 158906"/>
                  <a:gd name="connsiteX8" fmla="*/ 7098 w 138830"/>
                  <a:gd name="connsiteY8" fmla="*/ 122745 h 158906"/>
                  <a:gd name="connsiteX9" fmla="*/ 51009 w 138830"/>
                  <a:gd name="connsiteY9" fmla="*/ 46546 h 158906"/>
                  <a:gd name="connsiteX10" fmla="*/ 87171 w 138830"/>
                  <a:gd name="connsiteY10" fmla="*/ 12967 h 158906"/>
                  <a:gd name="connsiteX11" fmla="*/ 106543 w 138830"/>
                  <a:gd name="connsiteY11" fmla="*/ 1344 h 158906"/>
                  <a:gd name="connsiteX12" fmla="*/ 128499 w 138830"/>
                  <a:gd name="connsiteY12" fmla="*/ 3927 h 158906"/>
                  <a:gd name="connsiteX13" fmla="*/ 137539 w 138830"/>
                  <a:gd name="connsiteY13" fmla="*/ 18133 h 158906"/>
                  <a:gd name="connsiteX14" fmla="*/ 138831 w 138830"/>
                  <a:gd name="connsiteY14" fmla="*/ 29757 h 158906"/>
                  <a:gd name="connsiteX15" fmla="*/ 134956 w 138830"/>
                  <a:gd name="connsiteY15" fmla="*/ 38797 h 158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8830" h="158906">
                    <a:moveTo>
                      <a:pt x="134956" y="38797"/>
                    </a:moveTo>
                    <a:cubicBezTo>
                      <a:pt x="133665" y="38797"/>
                      <a:pt x="133665" y="34923"/>
                      <a:pt x="132373" y="29757"/>
                    </a:cubicBezTo>
                    <a:cubicBezTo>
                      <a:pt x="131082" y="24591"/>
                      <a:pt x="129790" y="14259"/>
                      <a:pt x="122041" y="10384"/>
                    </a:cubicBezTo>
                    <a:cubicBezTo>
                      <a:pt x="118167" y="7801"/>
                      <a:pt x="114292" y="7801"/>
                      <a:pt x="109126" y="10384"/>
                    </a:cubicBezTo>
                    <a:cubicBezTo>
                      <a:pt x="103960" y="12967"/>
                      <a:pt x="98794" y="16842"/>
                      <a:pt x="93628" y="20716"/>
                    </a:cubicBezTo>
                    <a:cubicBezTo>
                      <a:pt x="82005" y="29757"/>
                      <a:pt x="70381" y="40089"/>
                      <a:pt x="60049" y="53004"/>
                    </a:cubicBezTo>
                    <a:cubicBezTo>
                      <a:pt x="38094" y="77542"/>
                      <a:pt x="23887" y="104664"/>
                      <a:pt x="14847" y="125328"/>
                    </a:cubicBezTo>
                    <a:cubicBezTo>
                      <a:pt x="5806" y="145992"/>
                      <a:pt x="1932" y="158907"/>
                      <a:pt x="640" y="158907"/>
                    </a:cubicBezTo>
                    <a:cubicBezTo>
                      <a:pt x="-651" y="158907"/>
                      <a:pt x="-651" y="144700"/>
                      <a:pt x="7098" y="122745"/>
                    </a:cubicBezTo>
                    <a:cubicBezTo>
                      <a:pt x="13555" y="100789"/>
                      <a:pt x="27762" y="72376"/>
                      <a:pt x="51009" y="46546"/>
                    </a:cubicBezTo>
                    <a:cubicBezTo>
                      <a:pt x="62632" y="33631"/>
                      <a:pt x="75547" y="22008"/>
                      <a:pt x="87171" y="12967"/>
                    </a:cubicBezTo>
                    <a:cubicBezTo>
                      <a:pt x="93628" y="9093"/>
                      <a:pt x="98794" y="3927"/>
                      <a:pt x="106543" y="1344"/>
                    </a:cubicBezTo>
                    <a:cubicBezTo>
                      <a:pt x="114292" y="-1239"/>
                      <a:pt x="123333" y="52"/>
                      <a:pt x="128499" y="3927"/>
                    </a:cubicBezTo>
                    <a:cubicBezTo>
                      <a:pt x="133665" y="7801"/>
                      <a:pt x="136248" y="14259"/>
                      <a:pt x="137539" y="18133"/>
                    </a:cubicBezTo>
                    <a:cubicBezTo>
                      <a:pt x="138831" y="23299"/>
                      <a:pt x="138831" y="27174"/>
                      <a:pt x="138831" y="29757"/>
                    </a:cubicBezTo>
                    <a:cubicBezTo>
                      <a:pt x="136248" y="34923"/>
                      <a:pt x="134956" y="38797"/>
                      <a:pt x="134956" y="38797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5" name="任意多边形: 形状 54" descr="76fa2f9e-848b-4020-9780-5f8e724f904e"/>
              <p:cNvSpPr/>
              <p:nvPr/>
            </p:nvSpPr>
            <p:spPr>
              <a:xfrm>
                <a:off x="8109070" y="3170508"/>
                <a:ext cx="800187" cy="512972"/>
              </a:xfrm>
              <a:custGeom>
                <a:avLst/>
                <a:gdLst>
                  <a:gd name="connsiteX0" fmla="*/ 197599 w 723246"/>
                  <a:gd name="connsiteY0" fmla="*/ 463648 h 463648"/>
                  <a:gd name="connsiteX1" fmla="*/ 0 w 723246"/>
                  <a:gd name="connsiteY1" fmla="*/ 206640 h 463648"/>
                  <a:gd name="connsiteX2" fmla="*/ 525640 w 723246"/>
                  <a:gd name="connsiteY2" fmla="*/ 0 h 463648"/>
                  <a:gd name="connsiteX3" fmla="*/ 723240 w 723246"/>
                  <a:gd name="connsiteY3" fmla="*/ 188559 h 463648"/>
                  <a:gd name="connsiteX4" fmla="*/ 197599 w 723246"/>
                  <a:gd name="connsiteY4" fmla="*/ 463648 h 463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3246" h="463648">
                    <a:moveTo>
                      <a:pt x="197599" y="463648"/>
                    </a:moveTo>
                    <a:cubicBezTo>
                      <a:pt x="197599" y="463648"/>
                      <a:pt x="108486" y="288004"/>
                      <a:pt x="0" y="206640"/>
                    </a:cubicBezTo>
                    <a:cubicBezTo>
                      <a:pt x="0" y="206640"/>
                      <a:pt x="384867" y="202765"/>
                      <a:pt x="525640" y="0"/>
                    </a:cubicBezTo>
                    <a:cubicBezTo>
                      <a:pt x="525640" y="0"/>
                      <a:pt x="656082" y="63283"/>
                      <a:pt x="723240" y="188559"/>
                    </a:cubicBezTo>
                    <a:cubicBezTo>
                      <a:pt x="724531" y="187267"/>
                      <a:pt x="535972" y="392616"/>
                      <a:pt x="197599" y="46364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6" name="任意多边形: 形状 55" descr="09c3fe93-0344-4f2d-9ed9-955eec4894eb"/>
              <p:cNvSpPr/>
              <p:nvPr/>
            </p:nvSpPr>
            <p:spPr>
              <a:xfrm>
                <a:off x="7717553" y="3219091"/>
                <a:ext cx="392945" cy="451529"/>
              </a:xfrm>
              <a:custGeom>
                <a:avLst/>
                <a:gdLst>
                  <a:gd name="connsiteX0" fmla="*/ 140773 w 355162"/>
                  <a:gd name="connsiteY0" fmla="*/ 0 h 408113"/>
                  <a:gd name="connsiteX1" fmla="*/ 355162 w 355162"/>
                  <a:gd name="connsiteY1" fmla="*/ 162729 h 408113"/>
                  <a:gd name="connsiteX2" fmla="*/ 161437 w 355162"/>
                  <a:gd name="connsiteY2" fmla="*/ 408114 h 408113"/>
                  <a:gd name="connsiteX3" fmla="*/ 0 w 355162"/>
                  <a:gd name="connsiteY3" fmla="*/ 86530 h 408113"/>
                  <a:gd name="connsiteX4" fmla="*/ 140773 w 355162"/>
                  <a:gd name="connsiteY4" fmla="*/ 0 h 408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5162" h="408113">
                    <a:moveTo>
                      <a:pt x="140773" y="0"/>
                    </a:moveTo>
                    <a:cubicBezTo>
                      <a:pt x="140773" y="0"/>
                      <a:pt x="204057" y="103320"/>
                      <a:pt x="355162" y="162729"/>
                    </a:cubicBezTo>
                    <a:cubicBezTo>
                      <a:pt x="355162" y="162729"/>
                      <a:pt x="197599" y="213097"/>
                      <a:pt x="161437" y="408114"/>
                    </a:cubicBezTo>
                    <a:cubicBezTo>
                      <a:pt x="161437" y="408114"/>
                      <a:pt x="49077" y="312543"/>
                      <a:pt x="0" y="86530"/>
                    </a:cubicBezTo>
                    <a:cubicBezTo>
                      <a:pt x="0" y="86530"/>
                      <a:pt x="91696" y="7749"/>
                      <a:pt x="14077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7" name="任意多边形: 形状 56" descr="00e3d892-d899-47a0-a5bc-9195faa2d6a6"/>
              <p:cNvSpPr/>
              <p:nvPr/>
            </p:nvSpPr>
            <p:spPr>
              <a:xfrm>
                <a:off x="9113120" y="1407372"/>
                <a:ext cx="1010104" cy="1032141"/>
              </a:xfrm>
              <a:custGeom>
                <a:avLst/>
                <a:gdLst>
                  <a:gd name="connsiteX0" fmla="*/ 427904 w 912979"/>
                  <a:gd name="connsiteY0" fmla="*/ 61887 h 932897"/>
                  <a:gd name="connsiteX1" fmla="*/ 4292 w 912979"/>
                  <a:gd name="connsiteY1" fmla="*/ 284025 h 932897"/>
                  <a:gd name="connsiteX2" fmla="*/ 219972 w 912979"/>
                  <a:gd name="connsiteY2" fmla="*/ 163916 h 932897"/>
                  <a:gd name="connsiteX3" fmla="*/ 368495 w 912979"/>
                  <a:gd name="connsiteY3" fmla="*/ 351183 h 932897"/>
                  <a:gd name="connsiteX4" fmla="*/ 598381 w 912979"/>
                  <a:gd name="connsiteY4" fmla="*/ 662434 h 932897"/>
                  <a:gd name="connsiteX5" fmla="*/ 690078 w 912979"/>
                  <a:gd name="connsiteY5" fmla="*/ 742507 h 932897"/>
                  <a:gd name="connsiteX6" fmla="*/ 536390 w 912979"/>
                  <a:gd name="connsiteY6" fmla="*/ 896196 h 932897"/>
                  <a:gd name="connsiteX7" fmla="*/ 819228 w 912979"/>
                  <a:gd name="connsiteY7" fmla="*/ 876823 h 932897"/>
                  <a:gd name="connsiteX8" fmla="*/ 427904 w 912979"/>
                  <a:gd name="connsiteY8" fmla="*/ 61887 h 93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12979" h="932897">
                    <a:moveTo>
                      <a:pt x="427904" y="61887"/>
                    </a:moveTo>
                    <a:cubicBezTo>
                      <a:pt x="427904" y="61887"/>
                      <a:pt x="-49951" y="-177040"/>
                      <a:pt x="4292" y="284025"/>
                    </a:cubicBezTo>
                    <a:cubicBezTo>
                      <a:pt x="4292" y="284025"/>
                      <a:pt x="67575" y="178122"/>
                      <a:pt x="219972" y="163916"/>
                    </a:cubicBezTo>
                    <a:cubicBezTo>
                      <a:pt x="219972" y="163916"/>
                      <a:pt x="147648" y="294357"/>
                      <a:pt x="368495" y="351183"/>
                    </a:cubicBezTo>
                    <a:cubicBezTo>
                      <a:pt x="589341" y="408009"/>
                      <a:pt x="598381" y="662434"/>
                      <a:pt x="598381" y="662434"/>
                    </a:cubicBezTo>
                    <a:cubicBezTo>
                      <a:pt x="598381" y="662434"/>
                      <a:pt x="712033" y="605608"/>
                      <a:pt x="690078" y="742507"/>
                    </a:cubicBezTo>
                    <a:cubicBezTo>
                      <a:pt x="668123" y="879406"/>
                      <a:pt x="536390" y="896196"/>
                      <a:pt x="536390" y="896196"/>
                    </a:cubicBezTo>
                    <a:cubicBezTo>
                      <a:pt x="536390" y="896196"/>
                      <a:pt x="648750" y="990475"/>
                      <a:pt x="819228" y="876823"/>
                    </a:cubicBezTo>
                    <a:cubicBezTo>
                      <a:pt x="990997" y="765754"/>
                      <a:pt x="962584" y="143252"/>
                      <a:pt x="427904" y="618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8" name="任意多边形: 形状 57" descr="5eb714a1-94a3-4d04-8c53-2e7da173b144"/>
              <p:cNvSpPr/>
              <p:nvPr/>
            </p:nvSpPr>
            <p:spPr>
              <a:xfrm>
                <a:off x="9925192" y="2107412"/>
                <a:ext cx="369533" cy="466729"/>
              </a:xfrm>
              <a:custGeom>
                <a:avLst/>
                <a:gdLst>
                  <a:gd name="connsiteX0" fmla="*/ 158854 w 334001"/>
                  <a:gd name="connsiteY0" fmla="*/ 0 h 421851"/>
                  <a:gd name="connsiteX1" fmla="*/ 322875 w 334001"/>
                  <a:gd name="connsiteY1" fmla="*/ 361620 h 421851"/>
                  <a:gd name="connsiteX2" fmla="*/ 0 w 334001"/>
                  <a:gd name="connsiteY2" fmla="*/ 262174 h 421851"/>
                  <a:gd name="connsiteX3" fmla="*/ 158854 w 334001"/>
                  <a:gd name="connsiteY3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4001" h="421850">
                    <a:moveTo>
                      <a:pt x="158854" y="0"/>
                    </a:moveTo>
                    <a:cubicBezTo>
                      <a:pt x="158854" y="0"/>
                      <a:pt x="386158" y="182101"/>
                      <a:pt x="322875" y="361620"/>
                    </a:cubicBezTo>
                    <a:cubicBezTo>
                      <a:pt x="259591" y="541138"/>
                      <a:pt x="0" y="262174"/>
                      <a:pt x="0" y="262174"/>
                    </a:cubicBezTo>
                    <a:cubicBezTo>
                      <a:pt x="0" y="262174"/>
                      <a:pt x="72324" y="43911"/>
                      <a:pt x="15885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9" name="任意多边形: 形状 58" descr="10731405-4a16-4f3a-afd4-74ae1805a571"/>
              <p:cNvSpPr/>
              <p:nvPr/>
            </p:nvSpPr>
            <p:spPr>
              <a:xfrm>
                <a:off x="10104405" y="2401198"/>
                <a:ext cx="329428" cy="281367"/>
              </a:xfrm>
              <a:custGeom>
                <a:avLst/>
                <a:gdLst>
                  <a:gd name="connsiteX0" fmla="*/ 49824 w 297752"/>
                  <a:gd name="connsiteY0" fmla="*/ 50880 h 254313"/>
                  <a:gd name="connsiteX1" fmla="*/ 220302 w 297752"/>
                  <a:gd name="connsiteY1" fmla="*/ 253645 h 254313"/>
                  <a:gd name="connsiteX2" fmla="*/ 78237 w 297752"/>
                  <a:gd name="connsiteY2" fmla="*/ 511 h 254313"/>
                  <a:gd name="connsiteX3" fmla="*/ 49824 w 297752"/>
                  <a:gd name="connsiteY3" fmla="*/ 50880 h 254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752" h="254313">
                    <a:moveTo>
                      <a:pt x="49824" y="50880"/>
                    </a:moveTo>
                    <a:cubicBezTo>
                      <a:pt x="49824" y="50880"/>
                      <a:pt x="44658" y="267852"/>
                      <a:pt x="220302" y="253645"/>
                    </a:cubicBezTo>
                    <a:cubicBezTo>
                      <a:pt x="397238" y="239439"/>
                      <a:pt x="237092" y="6969"/>
                      <a:pt x="78237" y="511"/>
                    </a:cubicBezTo>
                    <a:cubicBezTo>
                      <a:pt x="-79325" y="-5946"/>
                      <a:pt x="49824" y="50880"/>
                      <a:pt x="49824" y="5088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任意多边形: 形状 59" descr="55a7c8b8-7674-4ff1-8a2a-00ea3eeded9e"/>
              <p:cNvSpPr/>
              <p:nvPr/>
            </p:nvSpPr>
            <p:spPr>
              <a:xfrm>
                <a:off x="10306916" y="2631411"/>
                <a:ext cx="388448" cy="228162"/>
              </a:xfrm>
              <a:custGeom>
                <a:avLst/>
                <a:gdLst>
                  <a:gd name="connsiteX0" fmla="*/ 351098 w 351097"/>
                  <a:gd name="connsiteY0" fmla="*/ 141139 h 206223"/>
                  <a:gd name="connsiteX1" fmla="*/ 79883 w 351097"/>
                  <a:gd name="connsiteY1" fmla="*/ 170844 h 206223"/>
                  <a:gd name="connsiteX2" fmla="*/ 125086 w 351097"/>
                  <a:gd name="connsiteY2" fmla="*/ 13281 h 206223"/>
                  <a:gd name="connsiteX3" fmla="*/ 351098 w 351097"/>
                  <a:gd name="connsiteY3" fmla="*/ 141139 h 20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1097" h="206223">
                    <a:moveTo>
                      <a:pt x="351098" y="141139"/>
                    </a:moveTo>
                    <a:cubicBezTo>
                      <a:pt x="351098" y="141139"/>
                      <a:pt x="216782" y="265123"/>
                      <a:pt x="79883" y="170844"/>
                    </a:cubicBezTo>
                    <a:cubicBezTo>
                      <a:pt x="-58307" y="76564"/>
                      <a:pt x="-190" y="-39671"/>
                      <a:pt x="125086" y="13281"/>
                    </a:cubicBezTo>
                    <a:cubicBezTo>
                      <a:pt x="249070" y="64941"/>
                      <a:pt x="250361" y="147597"/>
                      <a:pt x="351098" y="141139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任意多边形: 形状 60" descr="3c6a9584-b2d7-44cb-bec9-606e4cd6f1c1"/>
              <p:cNvSpPr/>
              <p:nvPr/>
            </p:nvSpPr>
            <p:spPr>
              <a:xfrm>
                <a:off x="10295378" y="2620050"/>
                <a:ext cx="150216" cy="90578"/>
              </a:xfrm>
              <a:custGeom>
                <a:avLst/>
                <a:gdLst>
                  <a:gd name="connsiteX0" fmla="*/ 134223 w 135772"/>
                  <a:gd name="connsiteY0" fmla="*/ 5469 h 81869"/>
                  <a:gd name="connsiteX1" fmla="*/ 82563 w 135772"/>
                  <a:gd name="connsiteY1" fmla="*/ 67461 h 81869"/>
                  <a:gd name="connsiteX2" fmla="*/ 1198 w 135772"/>
                  <a:gd name="connsiteY2" fmla="*/ 70044 h 81869"/>
                  <a:gd name="connsiteX3" fmla="*/ 60607 w 135772"/>
                  <a:gd name="connsiteY3" fmla="*/ 27424 h 81869"/>
                  <a:gd name="connsiteX4" fmla="*/ 134223 w 135772"/>
                  <a:gd name="connsiteY4" fmla="*/ 5469 h 81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772" h="81869">
                    <a:moveTo>
                      <a:pt x="134223" y="5469"/>
                    </a:moveTo>
                    <a:cubicBezTo>
                      <a:pt x="141972" y="22258"/>
                      <a:pt x="120016" y="50671"/>
                      <a:pt x="82563" y="67461"/>
                    </a:cubicBezTo>
                    <a:cubicBezTo>
                      <a:pt x="46401" y="85542"/>
                      <a:pt x="10239" y="86833"/>
                      <a:pt x="1198" y="70044"/>
                    </a:cubicBezTo>
                    <a:cubicBezTo>
                      <a:pt x="-6551" y="53254"/>
                      <a:pt x="24446" y="45505"/>
                      <a:pt x="60607" y="27424"/>
                    </a:cubicBezTo>
                    <a:cubicBezTo>
                      <a:pt x="98061" y="10635"/>
                      <a:pt x="125182" y="-10029"/>
                      <a:pt x="134223" y="5469"/>
                    </a:cubicBezTo>
                    <a:close/>
                  </a:path>
                </a:pathLst>
              </a:custGeom>
              <a:solidFill>
                <a:srgbClr val="FFDE03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任意多边形: 形状 61" descr="93309cb6-58bd-4f46-a034-23d5fe3579e6"/>
              <p:cNvSpPr/>
              <p:nvPr/>
            </p:nvSpPr>
            <p:spPr>
              <a:xfrm>
                <a:off x="9095960" y="2827575"/>
                <a:ext cx="293854" cy="443367"/>
              </a:xfrm>
              <a:custGeom>
                <a:avLst/>
                <a:gdLst>
                  <a:gd name="connsiteX0" fmla="*/ 67588 w 265599"/>
                  <a:gd name="connsiteY0" fmla="*/ 144647 h 400736"/>
                  <a:gd name="connsiteX1" fmla="*/ 40466 w 265599"/>
                  <a:gd name="connsiteY1" fmla="*/ 1290 h 400736"/>
                  <a:gd name="connsiteX2" fmla="*/ 15928 w 265599"/>
                  <a:gd name="connsiteY2" fmla="*/ 400363 h 400736"/>
                  <a:gd name="connsiteX3" fmla="*/ 263896 w 265599"/>
                  <a:gd name="connsiteY3" fmla="*/ 32286 h 400736"/>
                  <a:gd name="connsiteX4" fmla="*/ 67588 w 265599"/>
                  <a:gd name="connsiteY4" fmla="*/ 144647 h 400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599" h="400736">
                    <a:moveTo>
                      <a:pt x="67588" y="144647"/>
                    </a:moveTo>
                    <a:cubicBezTo>
                      <a:pt x="61130" y="161436"/>
                      <a:pt x="116665" y="-16791"/>
                      <a:pt x="40466" y="1290"/>
                    </a:cubicBezTo>
                    <a:cubicBezTo>
                      <a:pt x="-35732" y="18080"/>
                      <a:pt x="19802" y="414570"/>
                      <a:pt x="15928" y="400363"/>
                    </a:cubicBezTo>
                    <a:cubicBezTo>
                      <a:pt x="13345" y="387448"/>
                      <a:pt x="289726" y="139481"/>
                      <a:pt x="263896" y="32286"/>
                    </a:cubicBezTo>
                    <a:cubicBezTo>
                      <a:pt x="236774" y="-76200"/>
                      <a:pt x="67588" y="144647"/>
                      <a:pt x="67588" y="144647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3" name="任意多边形: 形状 62" descr="cc1be3e5-a2d2-4de4-bf25-173ef6b4028b"/>
              <p:cNvSpPr/>
              <p:nvPr/>
            </p:nvSpPr>
            <p:spPr>
              <a:xfrm>
                <a:off x="7710365" y="4392039"/>
                <a:ext cx="606160" cy="1092108"/>
              </a:xfrm>
              <a:custGeom>
                <a:avLst/>
                <a:gdLst>
                  <a:gd name="connsiteX0" fmla="*/ 266089 w 547876"/>
                  <a:gd name="connsiteY0" fmla="*/ 4030 h 987098"/>
                  <a:gd name="connsiteX1" fmla="*/ 1331 w 547876"/>
                  <a:gd name="connsiteY1" fmla="*/ 466386 h 987098"/>
                  <a:gd name="connsiteX2" fmla="*/ 235092 w 547876"/>
                  <a:gd name="connsiteY2" fmla="*/ 986861 h 987098"/>
                  <a:gd name="connsiteX3" fmla="*/ 546344 w 547876"/>
                  <a:gd name="connsiteY3" fmla="*/ 551625 h 987098"/>
                  <a:gd name="connsiteX4" fmla="*/ 266089 w 547876"/>
                  <a:gd name="connsiteY4" fmla="*/ 4030 h 987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876" h="987098">
                    <a:moveTo>
                      <a:pt x="266089" y="4030"/>
                    </a:moveTo>
                    <a:cubicBezTo>
                      <a:pt x="266089" y="4030"/>
                      <a:pt x="20704" y="339820"/>
                      <a:pt x="1331" y="466386"/>
                    </a:cubicBezTo>
                    <a:cubicBezTo>
                      <a:pt x="-18041" y="592953"/>
                      <a:pt x="179558" y="980403"/>
                      <a:pt x="235092" y="986861"/>
                    </a:cubicBezTo>
                    <a:cubicBezTo>
                      <a:pt x="325497" y="997193"/>
                      <a:pt x="523097" y="667860"/>
                      <a:pt x="546344" y="551625"/>
                    </a:cubicBezTo>
                    <a:cubicBezTo>
                      <a:pt x="569591" y="435390"/>
                      <a:pt x="321623" y="-48922"/>
                      <a:pt x="266089" y="4030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4" name="任意多边形: 形状 63" descr="a5d14d64-6097-48e9-9393-aa1d307508c9"/>
              <p:cNvSpPr/>
              <p:nvPr/>
            </p:nvSpPr>
            <p:spPr>
              <a:xfrm>
                <a:off x="7193703" y="4555775"/>
                <a:ext cx="375100" cy="678490"/>
              </a:xfrm>
              <a:custGeom>
                <a:avLst/>
                <a:gdLst>
                  <a:gd name="connsiteX0" fmla="*/ 189351 w 339033"/>
                  <a:gd name="connsiteY0" fmla="*/ 1977 h 613251"/>
                  <a:gd name="connsiteX1" fmla="*/ 2084 w 339033"/>
                  <a:gd name="connsiteY1" fmla="*/ 277066 h 613251"/>
                  <a:gd name="connsiteX2" fmla="*/ 122193 w 339033"/>
                  <a:gd name="connsiteY2" fmla="*/ 612856 h 613251"/>
                  <a:gd name="connsiteX3" fmla="*/ 336582 w 339033"/>
                  <a:gd name="connsiteY3" fmla="*/ 357139 h 613251"/>
                  <a:gd name="connsiteX4" fmla="*/ 189351 w 339033"/>
                  <a:gd name="connsiteY4" fmla="*/ 1977 h 613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033" h="613251">
                    <a:moveTo>
                      <a:pt x="189351" y="1977"/>
                    </a:moveTo>
                    <a:cubicBezTo>
                      <a:pt x="189351" y="1977"/>
                      <a:pt x="20165" y="199576"/>
                      <a:pt x="2084" y="277066"/>
                    </a:cubicBezTo>
                    <a:cubicBezTo>
                      <a:pt x="-15997" y="354556"/>
                      <a:pt x="88614" y="606398"/>
                      <a:pt x="122193" y="612856"/>
                    </a:cubicBezTo>
                    <a:cubicBezTo>
                      <a:pt x="177728" y="623188"/>
                      <a:pt x="317209" y="428171"/>
                      <a:pt x="336582" y="357139"/>
                    </a:cubicBezTo>
                    <a:cubicBezTo>
                      <a:pt x="358537" y="286106"/>
                      <a:pt x="226805" y="-27728"/>
                      <a:pt x="189351" y="1977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5" name="任意多边形: 形状 64" descr="ed25a26b-d9fc-4df8-93ea-5e75a896a502"/>
              <p:cNvSpPr/>
              <p:nvPr/>
            </p:nvSpPr>
            <p:spPr>
              <a:xfrm>
                <a:off x="8503998" y="4700093"/>
                <a:ext cx="375100" cy="678489"/>
              </a:xfrm>
              <a:custGeom>
                <a:avLst/>
                <a:gdLst>
                  <a:gd name="connsiteX0" fmla="*/ 189351 w 339033"/>
                  <a:gd name="connsiteY0" fmla="*/ 1977 h 613250"/>
                  <a:gd name="connsiteX1" fmla="*/ 2084 w 339033"/>
                  <a:gd name="connsiteY1" fmla="*/ 277066 h 613250"/>
                  <a:gd name="connsiteX2" fmla="*/ 122193 w 339033"/>
                  <a:gd name="connsiteY2" fmla="*/ 612855 h 613250"/>
                  <a:gd name="connsiteX3" fmla="*/ 336582 w 339033"/>
                  <a:gd name="connsiteY3" fmla="*/ 357139 h 613250"/>
                  <a:gd name="connsiteX4" fmla="*/ 189351 w 339033"/>
                  <a:gd name="connsiteY4" fmla="*/ 1977 h 613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033" h="613250">
                    <a:moveTo>
                      <a:pt x="189351" y="1977"/>
                    </a:moveTo>
                    <a:cubicBezTo>
                      <a:pt x="189351" y="1977"/>
                      <a:pt x="20165" y="199576"/>
                      <a:pt x="2084" y="277066"/>
                    </a:cubicBezTo>
                    <a:cubicBezTo>
                      <a:pt x="-15997" y="354556"/>
                      <a:pt x="88614" y="606398"/>
                      <a:pt x="122193" y="612855"/>
                    </a:cubicBezTo>
                    <a:cubicBezTo>
                      <a:pt x="177727" y="623188"/>
                      <a:pt x="317209" y="428171"/>
                      <a:pt x="336582" y="357139"/>
                    </a:cubicBezTo>
                    <a:cubicBezTo>
                      <a:pt x="358537" y="286106"/>
                      <a:pt x="226804" y="-27728"/>
                      <a:pt x="189351" y="1977"/>
                    </a:cubicBezTo>
                    <a:close/>
                  </a:path>
                </a:pathLst>
              </a:custGeom>
              <a:solidFill>
                <a:srgbClr val="0EDF8D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6" name="任意多边形: 形状 65" descr="4b41c67f-45bb-4647-b656-ef653d2141e0"/>
              <p:cNvSpPr/>
              <p:nvPr/>
            </p:nvSpPr>
            <p:spPr>
              <a:xfrm>
                <a:off x="8667515" y="4693701"/>
                <a:ext cx="994760" cy="1392639"/>
              </a:xfrm>
              <a:custGeom>
                <a:avLst/>
                <a:gdLst>
                  <a:gd name="connsiteX0" fmla="*/ 453543 w 899110"/>
                  <a:gd name="connsiteY0" fmla="*/ 4 h 1258732"/>
                  <a:gd name="connsiteX1" fmla="*/ 899111 w 899110"/>
                  <a:gd name="connsiteY1" fmla="*/ 347417 h 1258732"/>
                  <a:gd name="connsiteX2" fmla="*/ 407049 w 899110"/>
                  <a:gd name="connsiteY2" fmla="*/ 800734 h 1258732"/>
                  <a:gd name="connsiteX3" fmla="*/ 262401 w 899110"/>
                  <a:gd name="connsiteY3" fmla="*/ 1241135 h 1258732"/>
                  <a:gd name="connsiteX4" fmla="*/ 6684 w 899110"/>
                  <a:gd name="connsiteY4" fmla="*/ 1172686 h 1258732"/>
                  <a:gd name="connsiteX5" fmla="*/ 453543 w 899110"/>
                  <a:gd name="connsiteY5" fmla="*/ 4 h 1258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9110" h="1258732">
                    <a:moveTo>
                      <a:pt x="453543" y="4"/>
                    </a:moveTo>
                    <a:cubicBezTo>
                      <a:pt x="453543" y="4"/>
                      <a:pt x="556863" y="-5162"/>
                      <a:pt x="899111" y="347417"/>
                    </a:cubicBezTo>
                    <a:cubicBezTo>
                      <a:pt x="899111" y="347417"/>
                      <a:pt x="520701" y="585054"/>
                      <a:pt x="407049" y="800734"/>
                    </a:cubicBezTo>
                    <a:cubicBezTo>
                      <a:pt x="302438" y="998333"/>
                      <a:pt x="262401" y="1241135"/>
                      <a:pt x="262401" y="1241135"/>
                    </a:cubicBezTo>
                    <a:cubicBezTo>
                      <a:pt x="262401" y="1241135"/>
                      <a:pt x="192660" y="1310876"/>
                      <a:pt x="6684" y="1172686"/>
                    </a:cubicBezTo>
                    <a:cubicBezTo>
                      <a:pt x="6684" y="1173977"/>
                      <a:pt x="-90178" y="348709"/>
                      <a:pt x="453543" y="4"/>
                    </a:cubicBezTo>
                    <a:close/>
                  </a:path>
                </a:pathLst>
              </a:custGeom>
              <a:solidFill>
                <a:schemeClr val="tx1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7" name="任意多边形: 形状 66" descr="b0dbdb71-baa7-4351-b286-57e06f33d3b2"/>
              <p:cNvSpPr/>
              <p:nvPr/>
            </p:nvSpPr>
            <p:spPr>
              <a:xfrm>
                <a:off x="8441726" y="5971911"/>
                <a:ext cx="528176" cy="325212"/>
              </a:xfrm>
              <a:custGeom>
                <a:avLst/>
                <a:gdLst>
                  <a:gd name="connsiteX0" fmla="*/ 205598 w 477390"/>
                  <a:gd name="connsiteY0" fmla="*/ 8340 h 293942"/>
                  <a:gd name="connsiteX1" fmla="*/ 161687 w 477390"/>
                  <a:gd name="connsiteY1" fmla="*/ 65166 h 293942"/>
                  <a:gd name="connsiteX2" fmla="*/ 141023 w 477390"/>
                  <a:gd name="connsiteY2" fmla="*/ 80664 h 293942"/>
                  <a:gd name="connsiteX3" fmla="*/ 100987 w 477390"/>
                  <a:gd name="connsiteY3" fmla="*/ 291178 h 293942"/>
                  <a:gd name="connsiteX4" fmla="*/ 467773 w 477390"/>
                  <a:gd name="connsiteY4" fmla="*/ 88413 h 293942"/>
                  <a:gd name="connsiteX5" fmla="*/ 205598 w 477390"/>
                  <a:gd name="connsiteY5" fmla="*/ 8340 h 293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7390" h="293942">
                    <a:moveTo>
                      <a:pt x="205598" y="8340"/>
                    </a:moveTo>
                    <a:cubicBezTo>
                      <a:pt x="205598" y="8340"/>
                      <a:pt x="219805" y="18672"/>
                      <a:pt x="161687" y="65166"/>
                    </a:cubicBezTo>
                    <a:cubicBezTo>
                      <a:pt x="155230" y="70332"/>
                      <a:pt x="148772" y="75498"/>
                      <a:pt x="141023" y="80664"/>
                    </a:cubicBezTo>
                    <a:cubicBezTo>
                      <a:pt x="59659" y="141364"/>
                      <a:pt x="-108236" y="266640"/>
                      <a:pt x="100987" y="291178"/>
                    </a:cubicBezTo>
                    <a:cubicBezTo>
                      <a:pt x="310210" y="315717"/>
                      <a:pt x="525890" y="171069"/>
                      <a:pt x="467773" y="88413"/>
                    </a:cubicBezTo>
                    <a:cubicBezTo>
                      <a:pt x="379951" y="-38154"/>
                      <a:pt x="205598" y="8340"/>
                      <a:pt x="205598" y="8340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8" name="任意多边形: 形状 67" descr="a6d45bf7-54df-46fd-aafa-14567e18705f"/>
              <p:cNvSpPr/>
              <p:nvPr/>
            </p:nvSpPr>
            <p:spPr>
              <a:xfrm>
                <a:off x="8610744" y="5894224"/>
                <a:ext cx="234239" cy="189214"/>
              </a:xfrm>
              <a:custGeom>
                <a:avLst/>
                <a:gdLst>
                  <a:gd name="connsiteX0" fmla="*/ 47666 w 211716"/>
                  <a:gd name="connsiteY0" fmla="*/ 20440 h 171020"/>
                  <a:gd name="connsiteX1" fmla="*/ 7629 w 211716"/>
                  <a:gd name="connsiteY1" fmla="*/ 134091 h 171020"/>
                  <a:gd name="connsiteX2" fmla="*/ 181982 w 211716"/>
                  <a:gd name="connsiteY2" fmla="*/ 156047 h 171020"/>
                  <a:gd name="connsiteX3" fmla="*/ 179399 w 211716"/>
                  <a:gd name="connsiteY3" fmla="*/ 24314 h 171020"/>
                  <a:gd name="connsiteX4" fmla="*/ 47666 w 211716"/>
                  <a:gd name="connsiteY4" fmla="*/ 20440 h 171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1716" h="171020">
                    <a:moveTo>
                      <a:pt x="47666" y="20440"/>
                    </a:moveTo>
                    <a:cubicBezTo>
                      <a:pt x="54123" y="50144"/>
                      <a:pt x="56706" y="88889"/>
                      <a:pt x="7629" y="134091"/>
                    </a:cubicBezTo>
                    <a:cubicBezTo>
                      <a:pt x="-38865" y="178003"/>
                      <a:pt x="140654" y="179294"/>
                      <a:pt x="181982" y="156047"/>
                    </a:cubicBezTo>
                    <a:cubicBezTo>
                      <a:pt x="223310" y="132800"/>
                      <a:pt x="220727" y="46270"/>
                      <a:pt x="179399" y="24314"/>
                    </a:cubicBezTo>
                    <a:cubicBezTo>
                      <a:pt x="138071" y="1067"/>
                      <a:pt x="39917" y="-14431"/>
                      <a:pt x="47666" y="20440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9" name="任意多边形: 形状 68" descr="2649e0cd-9638-4f7a-b77f-3c6b793a8157"/>
              <p:cNvSpPr/>
              <p:nvPr/>
            </p:nvSpPr>
            <p:spPr>
              <a:xfrm>
                <a:off x="8870883" y="6001140"/>
                <a:ext cx="116955" cy="189125"/>
              </a:xfrm>
              <a:custGeom>
                <a:avLst/>
                <a:gdLst>
                  <a:gd name="connsiteX0" fmla="*/ 105710 w 105709"/>
                  <a:gd name="connsiteY0" fmla="*/ 12917 h 170940"/>
                  <a:gd name="connsiteX1" fmla="*/ 86337 w 105709"/>
                  <a:gd name="connsiteY1" fmla="*/ 2585 h 170940"/>
                  <a:gd name="connsiteX2" fmla="*/ 26928 w 105709"/>
                  <a:gd name="connsiteY2" fmla="*/ 10335 h 170940"/>
                  <a:gd name="connsiteX3" fmla="*/ 50175 w 105709"/>
                  <a:gd name="connsiteY3" fmla="*/ 166606 h 170940"/>
                  <a:gd name="connsiteX4" fmla="*/ 105710 w 105709"/>
                  <a:gd name="connsiteY4" fmla="*/ 12917 h 170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709" h="170940">
                    <a:moveTo>
                      <a:pt x="105710" y="12917"/>
                    </a:moveTo>
                    <a:cubicBezTo>
                      <a:pt x="105710" y="2585"/>
                      <a:pt x="94086" y="-3872"/>
                      <a:pt x="86337" y="2585"/>
                    </a:cubicBezTo>
                    <a:cubicBezTo>
                      <a:pt x="72131" y="14209"/>
                      <a:pt x="52758" y="21958"/>
                      <a:pt x="26928" y="10335"/>
                    </a:cubicBezTo>
                    <a:cubicBezTo>
                      <a:pt x="-24732" y="-14204"/>
                      <a:pt x="6264" y="204059"/>
                      <a:pt x="50175" y="166606"/>
                    </a:cubicBezTo>
                    <a:cubicBezTo>
                      <a:pt x="96669" y="126569"/>
                      <a:pt x="101835" y="100739"/>
                      <a:pt x="105710" y="12917"/>
                    </a:cubicBezTo>
                    <a:close/>
                  </a:path>
                </a:pathLst>
              </a:custGeom>
              <a:solidFill>
                <a:srgbClr val="F8F8F8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0" name="任意多边形: 形状 69" descr="bb0dee16-4bd6-4804-88fc-c024e2df36f5"/>
              <p:cNvSpPr/>
              <p:nvPr/>
            </p:nvSpPr>
            <p:spPr>
              <a:xfrm>
                <a:off x="8627759" y="6022212"/>
                <a:ext cx="131457" cy="58947"/>
              </a:xfrm>
              <a:custGeom>
                <a:avLst/>
                <a:gdLst>
                  <a:gd name="connsiteX0" fmla="*/ 0 w 118817"/>
                  <a:gd name="connsiteY0" fmla="*/ 1620 h 53279"/>
                  <a:gd name="connsiteX1" fmla="*/ 118818 w 118817"/>
                  <a:gd name="connsiteY1" fmla="*/ 53280 h 53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8817" h="53278">
                    <a:moveTo>
                      <a:pt x="0" y="1620"/>
                    </a:moveTo>
                    <a:cubicBezTo>
                      <a:pt x="5166" y="328"/>
                      <a:pt x="64575" y="-11295"/>
                      <a:pt x="118818" y="53280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1" name="任意多边形: 形状 70" descr="5dbcbaee-d45f-4dd8-ac7c-2a51bb4bed10"/>
              <p:cNvSpPr/>
              <p:nvPr/>
            </p:nvSpPr>
            <p:spPr>
              <a:xfrm>
                <a:off x="8580605" y="6063651"/>
                <a:ext cx="131457" cy="58947"/>
              </a:xfrm>
              <a:custGeom>
                <a:avLst/>
                <a:gdLst>
                  <a:gd name="connsiteX0" fmla="*/ 0 w 118817"/>
                  <a:gd name="connsiteY0" fmla="*/ 1620 h 53279"/>
                  <a:gd name="connsiteX1" fmla="*/ 118818 w 118817"/>
                  <a:gd name="connsiteY1" fmla="*/ 53280 h 53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8817" h="53278">
                    <a:moveTo>
                      <a:pt x="0" y="1620"/>
                    </a:moveTo>
                    <a:cubicBezTo>
                      <a:pt x="5166" y="328"/>
                      <a:pt x="64575" y="-11295"/>
                      <a:pt x="118818" y="53280"/>
                    </a:cubicBezTo>
                  </a:path>
                </a:pathLst>
              </a:custGeom>
              <a:noFill/>
              <a:ln w="12902" cap="rnd">
                <a:solidFill>
                  <a:schemeClr val="tx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2" name="任意多边形: 形状 71" descr="1f062ba3-9b9b-43d9-a9f3-870137852e96"/>
              <p:cNvSpPr/>
              <p:nvPr/>
            </p:nvSpPr>
            <p:spPr>
              <a:xfrm>
                <a:off x="7114562" y="1190825"/>
                <a:ext cx="977442" cy="529386"/>
              </a:xfrm>
              <a:custGeom>
                <a:avLst/>
                <a:gdLst>
                  <a:gd name="connsiteX0" fmla="*/ 866596 w 883458"/>
                  <a:gd name="connsiteY0" fmla="*/ 333810 h 478484"/>
                  <a:gd name="connsiteX1" fmla="*/ 0 w 883458"/>
                  <a:gd name="connsiteY1" fmla="*/ 292482 h 478484"/>
                  <a:gd name="connsiteX2" fmla="*/ 105903 w 883458"/>
                  <a:gd name="connsiteY2" fmla="*/ 292482 h 478484"/>
                  <a:gd name="connsiteX3" fmla="*/ 27121 w 883458"/>
                  <a:gd name="connsiteY3" fmla="*/ 67761 h 478484"/>
                  <a:gd name="connsiteX4" fmla="*/ 383575 w 883458"/>
                  <a:gd name="connsiteY4" fmla="*/ 41931 h 478484"/>
                  <a:gd name="connsiteX5" fmla="*/ 866596 w 883458"/>
                  <a:gd name="connsiteY5" fmla="*/ 333810 h 47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83458" h="478484">
                    <a:moveTo>
                      <a:pt x="866596" y="333810"/>
                    </a:moveTo>
                    <a:cubicBezTo>
                      <a:pt x="559219" y="527535"/>
                      <a:pt x="105903" y="539159"/>
                      <a:pt x="0" y="292482"/>
                    </a:cubicBezTo>
                    <a:cubicBezTo>
                      <a:pt x="0" y="292482"/>
                      <a:pt x="52951" y="323478"/>
                      <a:pt x="105903" y="292482"/>
                    </a:cubicBezTo>
                    <a:cubicBezTo>
                      <a:pt x="105903" y="292482"/>
                      <a:pt x="-3874" y="204660"/>
                      <a:pt x="27121" y="67761"/>
                    </a:cubicBezTo>
                    <a:cubicBezTo>
                      <a:pt x="27121" y="67761"/>
                      <a:pt x="154980" y="212409"/>
                      <a:pt x="383575" y="41931"/>
                    </a:cubicBezTo>
                    <a:cubicBezTo>
                      <a:pt x="612171" y="-128546"/>
                      <a:pt x="964750" y="271818"/>
                      <a:pt x="866596" y="33381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3" name="任意多边形: 形状 72" descr="1c8a9088-5d71-45e8-9e1d-017c54099ecc"/>
              <p:cNvSpPr/>
              <p:nvPr/>
            </p:nvSpPr>
            <p:spPr>
              <a:xfrm>
                <a:off x="7526083" y="2338008"/>
                <a:ext cx="464390" cy="88618"/>
              </a:xfrm>
              <a:custGeom>
                <a:avLst/>
                <a:gdLst>
                  <a:gd name="connsiteX0" fmla="*/ 175644 w 419737"/>
                  <a:gd name="connsiteY0" fmla="*/ 40835 h 80097"/>
                  <a:gd name="connsiteX1" fmla="*/ 0 w 419737"/>
                  <a:gd name="connsiteY1" fmla="*/ 60208 h 80097"/>
                  <a:gd name="connsiteX2" fmla="*/ 419737 w 419737"/>
                  <a:gd name="connsiteY2" fmla="*/ 33086 h 80097"/>
                  <a:gd name="connsiteX3" fmla="*/ 175644 w 419737"/>
                  <a:gd name="connsiteY3" fmla="*/ 40835 h 80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19736" h="80097">
                    <a:moveTo>
                      <a:pt x="175644" y="40835"/>
                    </a:moveTo>
                    <a:cubicBezTo>
                      <a:pt x="175644" y="40835"/>
                      <a:pt x="60700" y="-30197"/>
                      <a:pt x="0" y="60208"/>
                    </a:cubicBezTo>
                    <a:cubicBezTo>
                      <a:pt x="0" y="60208"/>
                      <a:pt x="182101" y="119617"/>
                      <a:pt x="419737" y="33086"/>
                    </a:cubicBezTo>
                    <a:cubicBezTo>
                      <a:pt x="418446" y="34378"/>
                      <a:pt x="285421" y="-46987"/>
                      <a:pt x="175644" y="4083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4" name="任意多边形: 形状 73" descr="165f2bb8-8923-4654-9163-ae5a2563a9a0"/>
              <p:cNvSpPr/>
              <p:nvPr/>
            </p:nvSpPr>
            <p:spPr>
              <a:xfrm>
                <a:off x="8165883" y="1455682"/>
                <a:ext cx="168951" cy="521700"/>
              </a:xfrm>
              <a:custGeom>
                <a:avLst/>
                <a:gdLst>
                  <a:gd name="connsiteX0" fmla="*/ 152707 w 152706"/>
                  <a:gd name="connsiteY0" fmla="*/ 471537 h 471537"/>
                  <a:gd name="connsiteX1" fmla="*/ 129460 w 152706"/>
                  <a:gd name="connsiteY1" fmla="*/ 401797 h 471537"/>
                  <a:gd name="connsiteX2" fmla="*/ 95881 w 152706"/>
                  <a:gd name="connsiteY2" fmla="*/ 329473 h 471537"/>
                  <a:gd name="connsiteX3" fmla="*/ 41638 w 152706"/>
                  <a:gd name="connsiteY3" fmla="*/ 246817 h 471537"/>
                  <a:gd name="connsiteX4" fmla="*/ 2893 w 152706"/>
                  <a:gd name="connsiteY4" fmla="*/ 153829 h 471537"/>
                  <a:gd name="connsiteX5" fmla="*/ 4184 w 152706"/>
                  <a:gd name="connsiteY5" fmla="*/ 71173 h 471537"/>
                  <a:gd name="connsiteX6" fmla="*/ 17099 w 152706"/>
                  <a:gd name="connsiteY6" fmla="*/ 18221 h 471537"/>
                  <a:gd name="connsiteX7" fmla="*/ 24848 w 152706"/>
                  <a:gd name="connsiteY7" fmla="*/ 140 h 471537"/>
                  <a:gd name="connsiteX8" fmla="*/ 11933 w 152706"/>
                  <a:gd name="connsiteY8" fmla="*/ 73756 h 471537"/>
                  <a:gd name="connsiteX9" fmla="*/ 13225 w 152706"/>
                  <a:gd name="connsiteY9" fmla="*/ 152537 h 471537"/>
                  <a:gd name="connsiteX10" fmla="*/ 50678 w 152706"/>
                  <a:gd name="connsiteY10" fmla="*/ 240359 h 471537"/>
                  <a:gd name="connsiteX11" fmla="*/ 103630 w 152706"/>
                  <a:gd name="connsiteY11" fmla="*/ 324307 h 471537"/>
                  <a:gd name="connsiteX12" fmla="*/ 135917 w 152706"/>
                  <a:gd name="connsiteY12" fmla="*/ 399214 h 471537"/>
                  <a:gd name="connsiteX13" fmla="*/ 148832 w 152706"/>
                  <a:gd name="connsiteY13" fmla="*/ 452165 h 471537"/>
                  <a:gd name="connsiteX14" fmla="*/ 152707 w 152706"/>
                  <a:gd name="connsiteY14" fmla="*/ 471537 h 471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52706" h="471537">
                    <a:moveTo>
                      <a:pt x="152707" y="471537"/>
                    </a:moveTo>
                    <a:cubicBezTo>
                      <a:pt x="150124" y="471537"/>
                      <a:pt x="144958" y="444416"/>
                      <a:pt x="129460" y="401797"/>
                    </a:cubicBezTo>
                    <a:cubicBezTo>
                      <a:pt x="121711" y="381133"/>
                      <a:pt x="110087" y="355303"/>
                      <a:pt x="95881" y="329473"/>
                    </a:cubicBezTo>
                    <a:cubicBezTo>
                      <a:pt x="81674" y="303643"/>
                      <a:pt x="61010" y="276521"/>
                      <a:pt x="41638" y="246817"/>
                    </a:cubicBezTo>
                    <a:cubicBezTo>
                      <a:pt x="22265" y="217112"/>
                      <a:pt x="6767" y="184825"/>
                      <a:pt x="2893" y="153829"/>
                    </a:cubicBezTo>
                    <a:cubicBezTo>
                      <a:pt x="-2273" y="122833"/>
                      <a:pt x="310" y="94420"/>
                      <a:pt x="4184" y="71173"/>
                    </a:cubicBezTo>
                    <a:cubicBezTo>
                      <a:pt x="8059" y="47926"/>
                      <a:pt x="13225" y="29845"/>
                      <a:pt x="17099" y="18221"/>
                    </a:cubicBezTo>
                    <a:cubicBezTo>
                      <a:pt x="20974" y="6598"/>
                      <a:pt x="24848" y="-1151"/>
                      <a:pt x="24848" y="140"/>
                    </a:cubicBezTo>
                    <a:cubicBezTo>
                      <a:pt x="27431" y="140"/>
                      <a:pt x="18391" y="28553"/>
                      <a:pt x="11933" y="73756"/>
                    </a:cubicBezTo>
                    <a:cubicBezTo>
                      <a:pt x="9350" y="95711"/>
                      <a:pt x="8059" y="122833"/>
                      <a:pt x="13225" y="152537"/>
                    </a:cubicBezTo>
                    <a:cubicBezTo>
                      <a:pt x="18391" y="182242"/>
                      <a:pt x="32597" y="211946"/>
                      <a:pt x="50678" y="240359"/>
                    </a:cubicBezTo>
                    <a:cubicBezTo>
                      <a:pt x="70051" y="268772"/>
                      <a:pt x="89423" y="297185"/>
                      <a:pt x="103630" y="324307"/>
                    </a:cubicBezTo>
                    <a:cubicBezTo>
                      <a:pt x="117836" y="351428"/>
                      <a:pt x="128168" y="377258"/>
                      <a:pt x="135917" y="399214"/>
                    </a:cubicBezTo>
                    <a:cubicBezTo>
                      <a:pt x="143666" y="421169"/>
                      <a:pt x="147541" y="439250"/>
                      <a:pt x="148832" y="452165"/>
                    </a:cubicBezTo>
                    <a:cubicBezTo>
                      <a:pt x="152707" y="463789"/>
                      <a:pt x="152707" y="471537"/>
                      <a:pt x="152707" y="471537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5" name="任意多边形: 形状 74" descr="0fdd603c-3348-4bd9-aa9d-8b6e0ebf4eb0"/>
              <p:cNvSpPr/>
              <p:nvPr/>
            </p:nvSpPr>
            <p:spPr>
              <a:xfrm>
                <a:off x="8306014" y="1624417"/>
                <a:ext cx="64864" cy="248682"/>
              </a:xfrm>
              <a:custGeom>
                <a:avLst/>
                <a:gdLst>
                  <a:gd name="connsiteX0" fmla="*/ 55755 w 58627"/>
                  <a:gd name="connsiteY0" fmla="*/ 224748 h 224770"/>
                  <a:gd name="connsiteX1" fmla="*/ 33799 w 58627"/>
                  <a:gd name="connsiteY1" fmla="*/ 111096 h 224770"/>
                  <a:gd name="connsiteX2" fmla="*/ 220 w 58627"/>
                  <a:gd name="connsiteY2" fmla="*/ 27 h 224770"/>
                  <a:gd name="connsiteX3" fmla="*/ 45423 w 58627"/>
                  <a:gd name="connsiteY3" fmla="*/ 107221 h 224770"/>
                  <a:gd name="connsiteX4" fmla="*/ 55755 w 58627"/>
                  <a:gd name="connsiteY4" fmla="*/ 224748 h 224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626" h="224770">
                    <a:moveTo>
                      <a:pt x="55755" y="224748"/>
                    </a:moveTo>
                    <a:cubicBezTo>
                      <a:pt x="51880" y="224748"/>
                      <a:pt x="49297" y="173088"/>
                      <a:pt x="33799" y="111096"/>
                    </a:cubicBezTo>
                    <a:cubicBezTo>
                      <a:pt x="18301" y="49104"/>
                      <a:pt x="-2363" y="2610"/>
                      <a:pt x="220" y="27"/>
                    </a:cubicBezTo>
                    <a:cubicBezTo>
                      <a:pt x="2803" y="-1264"/>
                      <a:pt x="29925" y="43938"/>
                      <a:pt x="45423" y="107221"/>
                    </a:cubicBezTo>
                    <a:cubicBezTo>
                      <a:pt x="62212" y="171796"/>
                      <a:pt x="59629" y="226039"/>
                      <a:pt x="55755" y="224748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6" name="任意多边形: 形状 75" descr="3577b527-cf66-4a23-b177-233c996d2ed9"/>
              <p:cNvSpPr/>
              <p:nvPr/>
            </p:nvSpPr>
            <p:spPr>
              <a:xfrm>
                <a:off x="7457496" y="1432877"/>
                <a:ext cx="521545" cy="141201"/>
              </a:xfrm>
              <a:custGeom>
                <a:avLst/>
                <a:gdLst>
                  <a:gd name="connsiteX0" fmla="*/ 471397 w 471397"/>
                  <a:gd name="connsiteY0" fmla="*/ 89 h 127624"/>
                  <a:gd name="connsiteX1" fmla="*/ 455899 w 471397"/>
                  <a:gd name="connsiteY1" fmla="*/ 11712 h 127624"/>
                  <a:gd name="connsiteX2" fmla="*/ 409405 w 471397"/>
                  <a:gd name="connsiteY2" fmla="*/ 37542 h 127624"/>
                  <a:gd name="connsiteX3" fmla="*/ 245385 w 471397"/>
                  <a:gd name="connsiteY3" fmla="*/ 99534 h 127624"/>
                  <a:gd name="connsiteX4" fmla="*/ 72324 w 471397"/>
                  <a:gd name="connsiteY4" fmla="*/ 126656 h 127624"/>
                  <a:gd name="connsiteX5" fmla="*/ 19372 w 471397"/>
                  <a:gd name="connsiteY5" fmla="*/ 126656 h 127624"/>
                  <a:gd name="connsiteX6" fmla="*/ 0 w 471397"/>
                  <a:gd name="connsiteY6" fmla="*/ 124073 h 127624"/>
                  <a:gd name="connsiteX7" fmla="*/ 72324 w 471397"/>
                  <a:gd name="connsiteY7" fmla="*/ 117615 h 127624"/>
                  <a:gd name="connsiteX8" fmla="*/ 242802 w 471397"/>
                  <a:gd name="connsiteY8" fmla="*/ 87911 h 127624"/>
                  <a:gd name="connsiteX9" fmla="*/ 406822 w 471397"/>
                  <a:gd name="connsiteY9" fmla="*/ 31085 h 127624"/>
                  <a:gd name="connsiteX10" fmla="*/ 471397 w 471397"/>
                  <a:gd name="connsiteY10" fmla="*/ 89 h 127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71396" h="127623">
                    <a:moveTo>
                      <a:pt x="471397" y="89"/>
                    </a:moveTo>
                    <a:cubicBezTo>
                      <a:pt x="471397" y="1380"/>
                      <a:pt x="466231" y="5255"/>
                      <a:pt x="455899" y="11712"/>
                    </a:cubicBezTo>
                    <a:cubicBezTo>
                      <a:pt x="445567" y="18170"/>
                      <a:pt x="430069" y="27210"/>
                      <a:pt x="409405" y="37542"/>
                    </a:cubicBezTo>
                    <a:cubicBezTo>
                      <a:pt x="369369" y="58206"/>
                      <a:pt x="311251" y="81453"/>
                      <a:pt x="245385" y="99534"/>
                    </a:cubicBezTo>
                    <a:cubicBezTo>
                      <a:pt x="179518" y="116324"/>
                      <a:pt x="117527" y="124073"/>
                      <a:pt x="72324" y="126656"/>
                    </a:cubicBezTo>
                    <a:cubicBezTo>
                      <a:pt x="50368" y="127947"/>
                      <a:pt x="32287" y="127947"/>
                      <a:pt x="19372" y="126656"/>
                    </a:cubicBezTo>
                    <a:cubicBezTo>
                      <a:pt x="6457" y="126656"/>
                      <a:pt x="0" y="125364"/>
                      <a:pt x="0" y="124073"/>
                    </a:cubicBezTo>
                    <a:cubicBezTo>
                      <a:pt x="0" y="121490"/>
                      <a:pt x="27122" y="121490"/>
                      <a:pt x="72324" y="117615"/>
                    </a:cubicBezTo>
                    <a:cubicBezTo>
                      <a:pt x="116235" y="113741"/>
                      <a:pt x="176935" y="104700"/>
                      <a:pt x="242802" y="87911"/>
                    </a:cubicBezTo>
                    <a:cubicBezTo>
                      <a:pt x="308668" y="71121"/>
                      <a:pt x="365494" y="49166"/>
                      <a:pt x="406822" y="31085"/>
                    </a:cubicBezTo>
                    <a:cubicBezTo>
                      <a:pt x="446859" y="11712"/>
                      <a:pt x="471397" y="-1203"/>
                      <a:pt x="471397" y="89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7" name="任意多边形: 形状 76" descr="2cac1893-a67c-4966-ad78-5bb90e1773bd"/>
              <p:cNvSpPr/>
              <p:nvPr/>
            </p:nvSpPr>
            <p:spPr>
              <a:xfrm>
                <a:off x="9201959" y="1476221"/>
                <a:ext cx="185970" cy="76937"/>
              </a:xfrm>
              <a:custGeom>
                <a:avLst/>
                <a:gdLst>
                  <a:gd name="connsiteX0" fmla="*/ 168089 w 168088"/>
                  <a:gd name="connsiteY0" fmla="*/ 7407 h 69539"/>
                  <a:gd name="connsiteX1" fmla="*/ 77684 w 168088"/>
                  <a:gd name="connsiteY1" fmla="*/ 21613 h 69539"/>
                  <a:gd name="connsiteX2" fmla="*/ 194 w 168088"/>
                  <a:gd name="connsiteY2" fmla="*/ 69399 h 69539"/>
                  <a:gd name="connsiteX3" fmla="*/ 15692 w 168088"/>
                  <a:gd name="connsiteY3" fmla="*/ 46152 h 69539"/>
                  <a:gd name="connsiteX4" fmla="*/ 72518 w 168088"/>
                  <a:gd name="connsiteY4" fmla="*/ 9990 h 69539"/>
                  <a:gd name="connsiteX5" fmla="*/ 139676 w 168088"/>
                  <a:gd name="connsiteY5" fmla="*/ 949 h 69539"/>
                  <a:gd name="connsiteX6" fmla="*/ 168089 w 168088"/>
                  <a:gd name="connsiteY6" fmla="*/ 7407 h 69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088" h="69539">
                    <a:moveTo>
                      <a:pt x="168089" y="7407"/>
                    </a:moveTo>
                    <a:cubicBezTo>
                      <a:pt x="168089" y="11281"/>
                      <a:pt x="125469" y="3532"/>
                      <a:pt x="77684" y="21613"/>
                    </a:cubicBezTo>
                    <a:cubicBezTo>
                      <a:pt x="29898" y="38403"/>
                      <a:pt x="2777" y="71982"/>
                      <a:pt x="194" y="69399"/>
                    </a:cubicBezTo>
                    <a:cubicBezTo>
                      <a:pt x="-1098" y="68107"/>
                      <a:pt x="4068" y="59067"/>
                      <a:pt x="15692" y="46152"/>
                    </a:cubicBezTo>
                    <a:cubicBezTo>
                      <a:pt x="27315" y="33237"/>
                      <a:pt x="47979" y="19030"/>
                      <a:pt x="72518" y="9990"/>
                    </a:cubicBezTo>
                    <a:cubicBezTo>
                      <a:pt x="97056" y="949"/>
                      <a:pt x="122886" y="-1634"/>
                      <a:pt x="139676" y="949"/>
                    </a:cubicBezTo>
                    <a:cubicBezTo>
                      <a:pt x="159048" y="949"/>
                      <a:pt x="168089" y="4824"/>
                      <a:pt x="168089" y="7407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8" name="任意多边形: 形状 77" descr="b8af44bb-bcbd-45a7-ae4c-475a12837383"/>
              <p:cNvSpPr/>
              <p:nvPr/>
            </p:nvSpPr>
            <p:spPr>
              <a:xfrm>
                <a:off x="9482793" y="1562739"/>
                <a:ext cx="321119" cy="393209"/>
              </a:xfrm>
              <a:custGeom>
                <a:avLst/>
                <a:gdLst>
                  <a:gd name="connsiteX0" fmla="*/ 290084 w 290242"/>
                  <a:gd name="connsiteY0" fmla="*/ 355402 h 355401"/>
                  <a:gd name="connsiteX1" fmla="*/ 259088 w 290242"/>
                  <a:gd name="connsiteY1" fmla="*/ 288244 h 355401"/>
                  <a:gd name="connsiteX2" fmla="*/ 221634 w 290242"/>
                  <a:gd name="connsiteY2" fmla="*/ 218503 h 355401"/>
                  <a:gd name="connsiteX3" fmla="*/ 144144 w 290242"/>
                  <a:gd name="connsiteY3" fmla="*/ 166843 h 355401"/>
                  <a:gd name="connsiteX4" fmla="*/ 52448 w 290242"/>
                  <a:gd name="connsiteY4" fmla="*/ 130681 h 355401"/>
                  <a:gd name="connsiteX5" fmla="*/ 18869 w 290242"/>
                  <a:gd name="connsiteY5" fmla="*/ 102268 h 355401"/>
                  <a:gd name="connsiteX6" fmla="*/ 2080 w 290242"/>
                  <a:gd name="connsiteY6" fmla="*/ 67398 h 355401"/>
                  <a:gd name="connsiteX7" fmla="*/ 9828 w 290242"/>
                  <a:gd name="connsiteY7" fmla="*/ 13155 h 355401"/>
                  <a:gd name="connsiteX8" fmla="*/ 25326 w 290242"/>
                  <a:gd name="connsiteY8" fmla="*/ 240 h 355401"/>
                  <a:gd name="connsiteX9" fmla="*/ 13703 w 290242"/>
                  <a:gd name="connsiteY9" fmla="*/ 15738 h 355401"/>
                  <a:gd name="connsiteX10" fmla="*/ 9828 w 290242"/>
                  <a:gd name="connsiteY10" fmla="*/ 66106 h 355401"/>
                  <a:gd name="connsiteX11" fmla="*/ 26618 w 290242"/>
                  <a:gd name="connsiteY11" fmla="*/ 97102 h 355401"/>
                  <a:gd name="connsiteX12" fmla="*/ 58905 w 290242"/>
                  <a:gd name="connsiteY12" fmla="*/ 121641 h 355401"/>
                  <a:gd name="connsiteX13" fmla="*/ 149310 w 290242"/>
                  <a:gd name="connsiteY13" fmla="*/ 156511 h 355401"/>
                  <a:gd name="connsiteX14" fmla="*/ 195804 w 290242"/>
                  <a:gd name="connsiteY14" fmla="*/ 178467 h 355401"/>
                  <a:gd name="connsiteX15" fmla="*/ 230675 w 290242"/>
                  <a:gd name="connsiteY15" fmla="*/ 212046 h 355401"/>
                  <a:gd name="connsiteX16" fmla="*/ 251339 w 290242"/>
                  <a:gd name="connsiteY16" fmla="*/ 250791 h 355401"/>
                  <a:gd name="connsiteX17" fmla="*/ 265545 w 290242"/>
                  <a:gd name="connsiteY17" fmla="*/ 285661 h 355401"/>
                  <a:gd name="connsiteX18" fmla="*/ 290084 w 290242"/>
                  <a:gd name="connsiteY18" fmla="*/ 355402 h 355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0242" h="355401">
                    <a:moveTo>
                      <a:pt x="290084" y="355402"/>
                    </a:moveTo>
                    <a:cubicBezTo>
                      <a:pt x="288792" y="355402"/>
                      <a:pt x="278460" y="329572"/>
                      <a:pt x="259088" y="288244"/>
                    </a:cubicBezTo>
                    <a:cubicBezTo>
                      <a:pt x="248756" y="267580"/>
                      <a:pt x="238424" y="243042"/>
                      <a:pt x="221634" y="218503"/>
                    </a:cubicBezTo>
                    <a:cubicBezTo>
                      <a:pt x="204845" y="193965"/>
                      <a:pt x="176432" y="178467"/>
                      <a:pt x="144144" y="166843"/>
                    </a:cubicBezTo>
                    <a:cubicBezTo>
                      <a:pt x="111857" y="155220"/>
                      <a:pt x="79569" y="147471"/>
                      <a:pt x="52448" y="130681"/>
                    </a:cubicBezTo>
                    <a:cubicBezTo>
                      <a:pt x="39533" y="122932"/>
                      <a:pt x="27910" y="112600"/>
                      <a:pt x="18869" y="102268"/>
                    </a:cubicBezTo>
                    <a:cubicBezTo>
                      <a:pt x="9828" y="91936"/>
                      <a:pt x="4662" y="79021"/>
                      <a:pt x="2080" y="67398"/>
                    </a:cubicBezTo>
                    <a:cubicBezTo>
                      <a:pt x="-3087" y="44151"/>
                      <a:pt x="2080" y="23487"/>
                      <a:pt x="9828" y="13155"/>
                    </a:cubicBezTo>
                    <a:cubicBezTo>
                      <a:pt x="17577" y="2823"/>
                      <a:pt x="25326" y="-1052"/>
                      <a:pt x="25326" y="240"/>
                    </a:cubicBezTo>
                    <a:cubicBezTo>
                      <a:pt x="26618" y="1531"/>
                      <a:pt x="20160" y="5406"/>
                      <a:pt x="13703" y="15738"/>
                    </a:cubicBezTo>
                    <a:cubicBezTo>
                      <a:pt x="8537" y="26070"/>
                      <a:pt x="4662" y="44151"/>
                      <a:pt x="9828" y="66106"/>
                    </a:cubicBezTo>
                    <a:cubicBezTo>
                      <a:pt x="12411" y="76438"/>
                      <a:pt x="17577" y="86770"/>
                      <a:pt x="26618" y="97102"/>
                    </a:cubicBezTo>
                    <a:cubicBezTo>
                      <a:pt x="34367" y="106143"/>
                      <a:pt x="45990" y="115183"/>
                      <a:pt x="58905" y="121641"/>
                    </a:cubicBezTo>
                    <a:cubicBezTo>
                      <a:pt x="84735" y="135847"/>
                      <a:pt x="115731" y="143596"/>
                      <a:pt x="149310" y="156511"/>
                    </a:cubicBezTo>
                    <a:cubicBezTo>
                      <a:pt x="166100" y="162969"/>
                      <a:pt x="181598" y="169426"/>
                      <a:pt x="195804" y="178467"/>
                    </a:cubicBezTo>
                    <a:cubicBezTo>
                      <a:pt x="210011" y="187507"/>
                      <a:pt x="221634" y="200422"/>
                      <a:pt x="230675" y="212046"/>
                    </a:cubicBezTo>
                    <a:cubicBezTo>
                      <a:pt x="239715" y="224961"/>
                      <a:pt x="246173" y="237876"/>
                      <a:pt x="251339" y="250791"/>
                    </a:cubicBezTo>
                    <a:cubicBezTo>
                      <a:pt x="256505" y="262414"/>
                      <a:pt x="261671" y="274038"/>
                      <a:pt x="265545" y="285661"/>
                    </a:cubicBezTo>
                    <a:cubicBezTo>
                      <a:pt x="284918" y="326989"/>
                      <a:pt x="291375" y="354110"/>
                      <a:pt x="290084" y="355402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9" name="任意多边形: 形状 78" descr="e76c9936-0c90-4062-9aff-c94ccc61b904"/>
              <p:cNvSpPr/>
              <p:nvPr/>
            </p:nvSpPr>
            <p:spPr>
              <a:xfrm>
                <a:off x="9803581" y="1788635"/>
                <a:ext cx="69432" cy="244474"/>
              </a:xfrm>
              <a:custGeom>
                <a:avLst/>
                <a:gdLst>
                  <a:gd name="connsiteX0" fmla="*/ 33720 w 62756"/>
                  <a:gd name="connsiteY0" fmla="*/ 220968 h 220967"/>
                  <a:gd name="connsiteX1" fmla="*/ 45343 w 62756"/>
                  <a:gd name="connsiteY1" fmla="*/ 188680 h 220967"/>
                  <a:gd name="connsiteX2" fmla="*/ 47926 w 62756"/>
                  <a:gd name="connsiteY2" fmla="*/ 107316 h 220967"/>
                  <a:gd name="connsiteX3" fmla="*/ 16930 w 62756"/>
                  <a:gd name="connsiteY3" fmla="*/ 31117 h 220967"/>
                  <a:gd name="connsiteX4" fmla="*/ 141 w 62756"/>
                  <a:gd name="connsiteY4" fmla="*/ 121 h 220967"/>
                  <a:gd name="connsiteX5" fmla="*/ 24679 w 62756"/>
                  <a:gd name="connsiteY5" fmla="*/ 25951 h 220967"/>
                  <a:gd name="connsiteX6" fmla="*/ 59550 w 62756"/>
                  <a:gd name="connsiteY6" fmla="*/ 104733 h 220967"/>
                  <a:gd name="connsiteX7" fmla="*/ 53092 w 62756"/>
                  <a:gd name="connsiteY7" fmla="*/ 191263 h 220967"/>
                  <a:gd name="connsiteX8" fmla="*/ 33720 w 62756"/>
                  <a:gd name="connsiteY8" fmla="*/ 220968 h 220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2756" h="220967">
                    <a:moveTo>
                      <a:pt x="33720" y="220968"/>
                    </a:moveTo>
                    <a:cubicBezTo>
                      <a:pt x="32428" y="219676"/>
                      <a:pt x="38886" y="208053"/>
                      <a:pt x="45343" y="188680"/>
                    </a:cubicBezTo>
                    <a:cubicBezTo>
                      <a:pt x="51801" y="168016"/>
                      <a:pt x="54384" y="139603"/>
                      <a:pt x="47926" y="107316"/>
                    </a:cubicBezTo>
                    <a:cubicBezTo>
                      <a:pt x="41469" y="76320"/>
                      <a:pt x="28554" y="49198"/>
                      <a:pt x="16930" y="31117"/>
                    </a:cubicBezTo>
                    <a:cubicBezTo>
                      <a:pt x="6598" y="13036"/>
                      <a:pt x="-1151" y="1413"/>
                      <a:pt x="141" y="121"/>
                    </a:cubicBezTo>
                    <a:cubicBezTo>
                      <a:pt x="1432" y="-1170"/>
                      <a:pt x="11764" y="7870"/>
                      <a:pt x="24679" y="25951"/>
                    </a:cubicBezTo>
                    <a:cubicBezTo>
                      <a:pt x="37594" y="44032"/>
                      <a:pt x="53092" y="71154"/>
                      <a:pt x="59550" y="104733"/>
                    </a:cubicBezTo>
                    <a:cubicBezTo>
                      <a:pt x="66007" y="138312"/>
                      <a:pt x="62133" y="170599"/>
                      <a:pt x="53092" y="191263"/>
                    </a:cubicBezTo>
                    <a:cubicBezTo>
                      <a:pt x="45343" y="211927"/>
                      <a:pt x="35011" y="220968"/>
                      <a:pt x="33720" y="220968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0" name="任意多边形: 形状 79" descr="f319dc4c-7164-4aeb-ad12-5506ec060563"/>
              <p:cNvSpPr/>
              <p:nvPr/>
            </p:nvSpPr>
            <p:spPr>
              <a:xfrm>
                <a:off x="10097968" y="2237262"/>
                <a:ext cx="115959" cy="220229"/>
              </a:xfrm>
              <a:custGeom>
                <a:avLst/>
                <a:gdLst>
                  <a:gd name="connsiteX0" fmla="*/ 90514 w 104809"/>
                  <a:gd name="connsiteY0" fmla="*/ 199053 h 199053"/>
                  <a:gd name="connsiteX1" fmla="*/ 93097 w 104809"/>
                  <a:gd name="connsiteY1" fmla="*/ 190013 h 199053"/>
                  <a:gd name="connsiteX2" fmla="*/ 95680 w 104809"/>
                  <a:gd name="connsiteY2" fmla="*/ 165474 h 199053"/>
                  <a:gd name="connsiteX3" fmla="*/ 76307 w 104809"/>
                  <a:gd name="connsiteY3" fmla="*/ 87984 h 199053"/>
                  <a:gd name="connsiteX4" fmla="*/ 24647 w 104809"/>
                  <a:gd name="connsiteY4" fmla="*/ 24701 h 199053"/>
                  <a:gd name="connsiteX5" fmla="*/ 109 w 104809"/>
                  <a:gd name="connsiteY5" fmla="*/ 162 h 199053"/>
                  <a:gd name="connsiteX6" fmla="*/ 29813 w 104809"/>
                  <a:gd name="connsiteY6" fmla="*/ 18243 h 199053"/>
                  <a:gd name="connsiteX7" fmla="*/ 86639 w 104809"/>
                  <a:gd name="connsiteY7" fmla="*/ 81527 h 199053"/>
                  <a:gd name="connsiteX8" fmla="*/ 103429 w 104809"/>
                  <a:gd name="connsiteY8" fmla="*/ 165474 h 199053"/>
                  <a:gd name="connsiteX9" fmla="*/ 96971 w 104809"/>
                  <a:gd name="connsiteY9" fmla="*/ 191304 h 199053"/>
                  <a:gd name="connsiteX10" fmla="*/ 90514 w 104809"/>
                  <a:gd name="connsiteY10" fmla="*/ 199053 h 199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4809" h="199053">
                    <a:moveTo>
                      <a:pt x="90514" y="199053"/>
                    </a:moveTo>
                    <a:cubicBezTo>
                      <a:pt x="90514" y="197762"/>
                      <a:pt x="91805" y="196470"/>
                      <a:pt x="93097" y="190013"/>
                    </a:cubicBezTo>
                    <a:cubicBezTo>
                      <a:pt x="94388" y="184847"/>
                      <a:pt x="95680" y="175806"/>
                      <a:pt x="95680" y="165474"/>
                    </a:cubicBezTo>
                    <a:cubicBezTo>
                      <a:pt x="96971" y="144810"/>
                      <a:pt x="91805" y="116397"/>
                      <a:pt x="76307" y="87984"/>
                    </a:cubicBezTo>
                    <a:cubicBezTo>
                      <a:pt x="60809" y="60863"/>
                      <a:pt x="40145" y="38907"/>
                      <a:pt x="24647" y="24701"/>
                    </a:cubicBezTo>
                    <a:cubicBezTo>
                      <a:pt x="9149" y="10494"/>
                      <a:pt x="-1183" y="1454"/>
                      <a:pt x="109" y="162"/>
                    </a:cubicBezTo>
                    <a:cubicBezTo>
                      <a:pt x="1400" y="-1129"/>
                      <a:pt x="13024" y="5328"/>
                      <a:pt x="29813" y="18243"/>
                    </a:cubicBezTo>
                    <a:cubicBezTo>
                      <a:pt x="46603" y="31158"/>
                      <a:pt x="69850" y="51822"/>
                      <a:pt x="86639" y="81527"/>
                    </a:cubicBezTo>
                    <a:cubicBezTo>
                      <a:pt x="103429" y="111231"/>
                      <a:pt x="107303" y="143519"/>
                      <a:pt x="103429" y="165474"/>
                    </a:cubicBezTo>
                    <a:cubicBezTo>
                      <a:pt x="102137" y="177098"/>
                      <a:pt x="99554" y="184847"/>
                      <a:pt x="96971" y="191304"/>
                    </a:cubicBezTo>
                    <a:cubicBezTo>
                      <a:pt x="95680" y="197762"/>
                      <a:pt x="90514" y="199053"/>
                      <a:pt x="90514" y="199053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1" name="任意多边形: 形状 80" descr="b9b7268c-487d-423c-91ef-aa36437d5404"/>
              <p:cNvSpPr/>
              <p:nvPr/>
            </p:nvSpPr>
            <p:spPr>
              <a:xfrm>
                <a:off x="10290989" y="2505852"/>
                <a:ext cx="81446" cy="87596"/>
              </a:xfrm>
              <a:custGeom>
                <a:avLst/>
                <a:gdLst>
                  <a:gd name="connsiteX0" fmla="*/ 65867 w 73615"/>
                  <a:gd name="connsiteY0" fmla="*/ 78981 h 79173"/>
                  <a:gd name="connsiteX1" fmla="*/ 64575 w 73615"/>
                  <a:gd name="connsiteY1" fmla="*/ 63483 h 79173"/>
                  <a:gd name="connsiteX2" fmla="*/ 45202 w 73615"/>
                  <a:gd name="connsiteY2" fmla="*/ 32487 h 79173"/>
                  <a:gd name="connsiteX3" fmla="*/ 0 w 73615"/>
                  <a:gd name="connsiteY3" fmla="*/ 1491 h 79173"/>
                  <a:gd name="connsiteX4" fmla="*/ 18081 w 73615"/>
                  <a:gd name="connsiteY4" fmla="*/ 1491 h 79173"/>
                  <a:gd name="connsiteX5" fmla="*/ 54243 w 73615"/>
                  <a:gd name="connsiteY5" fmla="*/ 23447 h 79173"/>
                  <a:gd name="connsiteX6" fmla="*/ 73616 w 73615"/>
                  <a:gd name="connsiteY6" fmla="*/ 62192 h 79173"/>
                  <a:gd name="connsiteX7" fmla="*/ 65867 w 73615"/>
                  <a:gd name="connsiteY7" fmla="*/ 78981 h 79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3615" h="79173">
                    <a:moveTo>
                      <a:pt x="65867" y="78981"/>
                    </a:moveTo>
                    <a:cubicBezTo>
                      <a:pt x="64575" y="77690"/>
                      <a:pt x="67158" y="72524"/>
                      <a:pt x="64575" y="63483"/>
                    </a:cubicBezTo>
                    <a:cubicBezTo>
                      <a:pt x="61992" y="54443"/>
                      <a:pt x="55534" y="42819"/>
                      <a:pt x="45202" y="32487"/>
                    </a:cubicBezTo>
                    <a:cubicBezTo>
                      <a:pt x="24538" y="10532"/>
                      <a:pt x="0" y="5366"/>
                      <a:pt x="0" y="1491"/>
                    </a:cubicBezTo>
                    <a:cubicBezTo>
                      <a:pt x="0" y="200"/>
                      <a:pt x="6457" y="-1092"/>
                      <a:pt x="18081" y="1491"/>
                    </a:cubicBezTo>
                    <a:cubicBezTo>
                      <a:pt x="28413" y="4074"/>
                      <a:pt x="42619" y="11823"/>
                      <a:pt x="54243" y="23447"/>
                    </a:cubicBezTo>
                    <a:cubicBezTo>
                      <a:pt x="65867" y="35070"/>
                      <a:pt x="73616" y="50568"/>
                      <a:pt x="73616" y="62192"/>
                    </a:cubicBezTo>
                    <a:cubicBezTo>
                      <a:pt x="73616" y="75107"/>
                      <a:pt x="67158" y="80273"/>
                      <a:pt x="65867" y="78981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2" name="任意多边形: 形状 81" descr="53a64f75-6880-452f-bed0-35b15c0849d6"/>
              <p:cNvSpPr/>
              <p:nvPr/>
            </p:nvSpPr>
            <p:spPr>
              <a:xfrm>
                <a:off x="10442452" y="2720198"/>
                <a:ext cx="148604" cy="65447"/>
              </a:xfrm>
              <a:custGeom>
                <a:avLst/>
                <a:gdLst>
                  <a:gd name="connsiteX0" fmla="*/ 134316 w 134315"/>
                  <a:gd name="connsiteY0" fmla="*/ 44100 h 59154"/>
                  <a:gd name="connsiteX1" fmla="*/ 131733 w 134315"/>
                  <a:gd name="connsiteY1" fmla="*/ 50557 h 59154"/>
                  <a:gd name="connsiteX2" fmla="*/ 116235 w 134315"/>
                  <a:gd name="connsiteY2" fmla="*/ 58306 h 59154"/>
                  <a:gd name="connsiteX3" fmla="*/ 90405 w 134315"/>
                  <a:gd name="connsiteY3" fmla="*/ 57014 h 59154"/>
                  <a:gd name="connsiteX4" fmla="*/ 60700 w 134315"/>
                  <a:gd name="connsiteY4" fmla="*/ 47974 h 59154"/>
                  <a:gd name="connsiteX5" fmla="*/ 14207 w 134315"/>
                  <a:gd name="connsiteY5" fmla="*/ 18270 h 59154"/>
                  <a:gd name="connsiteX6" fmla="*/ 0 w 134315"/>
                  <a:gd name="connsiteY6" fmla="*/ 189 h 59154"/>
                  <a:gd name="connsiteX7" fmla="*/ 64575 w 134315"/>
                  <a:gd name="connsiteY7" fmla="*/ 37642 h 59154"/>
                  <a:gd name="connsiteX8" fmla="*/ 113652 w 134315"/>
                  <a:gd name="connsiteY8" fmla="*/ 50557 h 59154"/>
                  <a:gd name="connsiteX9" fmla="*/ 134316 w 134315"/>
                  <a:gd name="connsiteY9" fmla="*/ 44100 h 59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4315" h="59154">
                    <a:moveTo>
                      <a:pt x="134316" y="44100"/>
                    </a:moveTo>
                    <a:cubicBezTo>
                      <a:pt x="134316" y="44100"/>
                      <a:pt x="134316" y="46683"/>
                      <a:pt x="131733" y="50557"/>
                    </a:cubicBezTo>
                    <a:cubicBezTo>
                      <a:pt x="129150" y="53140"/>
                      <a:pt x="122692" y="57014"/>
                      <a:pt x="116235" y="58306"/>
                    </a:cubicBezTo>
                    <a:cubicBezTo>
                      <a:pt x="108486" y="59598"/>
                      <a:pt x="99445" y="59598"/>
                      <a:pt x="90405" y="57014"/>
                    </a:cubicBezTo>
                    <a:cubicBezTo>
                      <a:pt x="81364" y="54432"/>
                      <a:pt x="71032" y="51849"/>
                      <a:pt x="60700" y="47974"/>
                    </a:cubicBezTo>
                    <a:cubicBezTo>
                      <a:pt x="40037" y="38934"/>
                      <a:pt x="24538" y="27310"/>
                      <a:pt x="14207" y="18270"/>
                    </a:cubicBezTo>
                    <a:cubicBezTo>
                      <a:pt x="3874" y="7938"/>
                      <a:pt x="0" y="189"/>
                      <a:pt x="0" y="189"/>
                    </a:cubicBezTo>
                    <a:cubicBezTo>
                      <a:pt x="2583" y="-2394"/>
                      <a:pt x="27122" y="22144"/>
                      <a:pt x="64575" y="37642"/>
                    </a:cubicBezTo>
                    <a:cubicBezTo>
                      <a:pt x="83947" y="45391"/>
                      <a:pt x="100737" y="50557"/>
                      <a:pt x="113652" y="50557"/>
                    </a:cubicBezTo>
                    <a:cubicBezTo>
                      <a:pt x="127858" y="49266"/>
                      <a:pt x="133024" y="42808"/>
                      <a:pt x="134316" y="44100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3" name="任意多边形: 形状 82" descr="d44ea5d3-0413-4ec6-9eff-6ab7a28cdd1f"/>
              <p:cNvSpPr/>
              <p:nvPr/>
            </p:nvSpPr>
            <p:spPr>
              <a:xfrm>
                <a:off x="10494833" y="2718337"/>
                <a:ext cx="56322" cy="33413"/>
              </a:xfrm>
              <a:custGeom>
                <a:avLst/>
                <a:gdLst>
                  <a:gd name="connsiteX0" fmla="*/ 50809 w 50906"/>
                  <a:gd name="connsiteY0" fmla="*/ 28991 h 30200"/>
                  <a:gd name="connsiteX1" fmla="*/ 21104 w 50906"/>
                  <a:gd name="connsiteY1" fmla="*/ 22534 h 30200"/>
                  <a:gd name="connsiteX2" fmla="*/ 440 w 50906"/>
                  <a:gd name="connsiteY2" fmla="*/ 578 h 30200"/>
                  <a:gd name="connsiteX3" fmla="*/ 27561 w 50906"/>
                  <a:gd name="connsiteY3" fmla="*/ 12202 h 30200"/>
                  <a:gd name="connsiteX4" fmla="*/ 50809 w 50906"/>
                  <a:gd name="connsiteY4" fmla="*/ 28991 h 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906" h="30200">
                    <a:moveTo>
                      <a:pt x="50809" y="28991"/>
                    </a:moveTo>
                    <a:cubicBezTo>
                      <a:pt x="49517" y="31574"/>
                      <a:pt x="35310" y="30283"/>
                      <a:pt x="21104" y="22534"/>
                    </a:cubicBezTo>
                    <a:cubicBezTo>
                      <a:pt x="6897" y="13493"/>
                      <a:pt x="-2143" y="3162"/>
                      <a:pt x="440" y="578"/>
                    </a:cubicBezTo>
                    <a:cubicBezTo>
                      <a:pt x="3023" y="-2005"/>
                      <a:pt x="14646" y="4453"/>
                      <a:pt x="27561" y="12202"/>
                    </a:cubicBezTo>
                    <a:cubicBezTo>
                      <a:pt x="40476" y="19951"/>
                      <a:pt x="52100" y="26408"/>
                      <a:pt x="50809" y="28991"/>
                    </a:cubicBezTo>
                    <a:close/>
                  </a:path>
                </a:pathLst>
              </a:custGeom>
              <a:solidFill>
                <a:srgbClr val="220859"/>
              </a:solidFill>
              <a:ln w="129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4" name="任意多边形: 形状 83" descr="eebbda55-bd58-41b5-98e2-21ad3ebd1192"/>
              <p:cNvSpPr/>
              <p:nvPr/>
            </p:nvSpPr>
            <p:spPr>
              <a:xfrm>
                <a:off x="9037850" y="4623691"/>
                <a:ext cx="1223754" cy="2234309"/>
              </a:xfrm>
              <a:custGeom>
                <a:avLst/>
                <a:gdLst>
                  <a:gd name="connsiteX0" fmla="*/ 0 w 1236792"/>
                  <a:gd name="connsiteY0" fmla="*/ 0 h 2234309"/>
                  <a:gd name="connsiteX1" fmla="*/ 925127 w 1236792"/>
                  <a:gd name="connsiteY1" fmla="*/ 885742 h 2234309"/>
                  <a:gd name="connsiteX2" fmla="*/ 1233819 w 1236792"/>
                  <a:gd name="connsiteY2" fmla="*/ 2094203 h 2234309"/>
                  <a:gd name="connsiteX3" fmla="*/ 1236792 w 1236792"/>
                  <a:gd name="connsiteY3" fmla="*/ 2234309 h 2234309"/>
                  <a:gd name="connsiteX4" fmla="*/ 1236792 w 1236792"/>
                  <a:gd name="connsiteY4" fmla="*/ 2234309 h 2234309"/>
                  <a:gd name="connsiteX5" fmla="*/ 1130241 w 1236792"/>
                  <a:gd name="connsiteY5" fmla="*/ 2325749 h 2325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6792" h="2234309">
                    <a:moveTo>
                      <a:pt x="0" y="0"/>
                    </a:moveTo>
                    <a:cubicBezTo>
                      <a:pt x="0" y="0"/>
                      <a:pt x="525967" y="152714"/>
                      <a:pt x="925127" y="885742"/>
                    </a:cubicBezTo>
                    <a:cubicBezTo>
                      <a:pt x="925127" y="885742"/>
                      <a:pt x="1199098" y="1387897"/>
                      <a:pt x="1233819" y="2094203"/>
                    </a:cubicBezTo>
                    <a:lnTo>
                      <a:pt x="1236792" y="2234309"/>
                    </a:lnTo>
                  </a:path>
                </a:pathLst>
              </a:custGeom>
              <a:noFill/>
              <a:ln w="25400" cap="rnd">
                <a:solidFill>
                  <a:schemeClr val="tx1">
                    <a:alpha val="99000"/>
                  </a:schemeClr>
                </a:solidFill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85" name="任意多边形: 形状 84" descr="b6a543a5-19ca-41be-b5b0-c090ac42dd4f"/>
              <p:cNvSpPr/>
              <p:nvPr/>
            </p:nvSpPr>
            <p:spPr>
              <a:xfrm rot="1178909" flipH="1">
                <a:off x="11322882" y="1379186"/>
                <a:ext cx="356843" cy="423343"/>
              </a:xfrm>
              <a:custGeom>
                <a:avLst/>
                <a:gdLst>
                  <a:gd name="connsiteX0" fmla="*/ 205740 w 209550"/>
                  <a:gd name="connsiteY0" fmla="*/ 248603 h 248602"/>
                  <a:gd name="connsiteX1" fmla="*/ 105727 w 209550"/>
                  <a:gd name="connsiteY1" fmla="*/ 184785 h 248602"/>
                  <a:gd name="connsiteX2" fmla="*/ 53340 w 209550"/>
                  <a:gd name="connsiteY2" fmla="*/ 211455 h 248602"/>
                  <a:gd name="connsiteX3" fmla="*/ 0 w 209550"/>
                  <a:gd name="connsiteY3" fmla="*/ 237172 h 248602"/>
                  <a:gd name="connsiteX4" fmla="*/ 24765 w 209550"/>
                  <a:gd name="connsiteY4" fmla="*/ 0 h 248602"/>
                  <a:gd name="connsiteX5" fmla="*/ 209550 w 209550"/>
                  <a:gd name="connsiteY5" fmla="*/ 10477 h 248602"/>
                  <a:gd name="connsiteX6" fmla="*/ 205740 w 209550"/>
                  <a:gd name="connsiteY6" fmla="*/ 248603 h 248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9550" h="248602">
                    <a:moveTo>
                      <a:pt x="205740" y="248603"/>
                    </a:moveTo>
                    <a:cubicBezTo>
                      <a:pt x="171450" y="228600"/>
                      <a:pt x="138113" y="206692"/>
                      <a:pt x="105727" y="184785"/>
                    </a:cubicBezTo>
                    <a:lnTo>
                      <a:pt x="53340" y="211455"/>
                    </a:lnTo>
                    <a:cubicBezTo>
                      <a:pt x="35242" y="220028"/>
                      <a:pt x="18097" y="228600"/>
                      <a:pt x="0" y="237172"/>
                    </a:cubicBezTo>
                    <a:lnTo>
                      <a:pt x="24765" y="0"/>
                    </a:lnTo>
                    <a:cubicBezTo>
                      <a:pt x="85725" y="6667"/>
                      <a:pt x="147638" y="9525"/>
                      <a:pt x="209550" y="10477"/>
                    </a:cubicBezTo>
                    <a:lnTo>
                      <a:pt x="205740" y="248603"/>
                    </a:lnTo>
                    <a:close/>
                  </a:path>
                </a:pathLst>
              </a:custGeom>
              <a:solidFill>
                <a:srgbClr val="F8F8F8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6" name="任意多边形: 形状 85" descr="b54f7613-e7a2-4e45-bc35-0a42b60cfe77"/>
              <p:cNvSpPr/>
              <p:nvPr/>
            </p:nvSpPr>
            <p:spPr>
              <a:xfrm rot="1178909" flipH="1">
                <a:off x="10799619" y="1182004"/>
                <a:ext cx="364952" cy="431453"/>
              </a:xfrm>
              <a:custGeom>
                <a:avLst/>
                <a:gdLst>
                  <a:gd name="connsiteX0" fmla="*/ 214313 w 214312"/>
                  <a:gd name="connsiteY0" fmla="*/ 236220 h 253364"/>
                  <a:gd name="connsiteX1" fmla="*/ 106680 w 214312"/>
                  <a:gd name="connsiteY1" fmla="*/ 186690 h 253364"/>
                  <a:gd name="connsiteX2" fmla="*/ 9525 w 214312"/>
                  <a:gd name="connsiteY2" fmla="*/ 253365 h 253364"/>
                  <a:gd name="connsiteX3" fmla="*/ 0 w 214312"/>
                  <a:gd name="connsiteY3" fmla="*/ 15240 h 253364"/>
                  <a:gd name="connsiteX4" fmla="*/ 92392 w 214312"/>
                  <a:gd name="connsiteY4" fmla="*/ 9525 h 253364"/>
                  <a:gd name="connsiteX5" fmla="*/ 184785 w 214312"/>
                  <a:gd name="connsiteY5" fmla="*/ 0 h 253364"/>
                  <a:gd name="connsiteX6" fmla="*/ 214313 w 214312"/>
                  <a:gd name="connsiteY6" fmla="*/ 236220 h 253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4312" h="253364">
                    <a:moveTo>
                      <a:pt x="214313" y="236220"/>
                    </a:moveTo>
                    <a:cubicBezTo>
                      <a:pt x="178117" y="220980"/>
                      <a:pt x="141923" y="203835"/>
                      <a:pt x="106680" y="186690"/>
                    </a:cubicBezTo>
                    <a:cubicBezTo>
                      <a:pt x="75248" y="209550"/>
                      <a:pt x="42863" y="231458"/>
                      <a:pt x="9525" y="253365"/>
                    </a:cubicBezTo>
                    <a:lnTo>
                      <a:pt x="0" y="15240"/>
                    </a:lnTo>
                    <a:cubicBezTo>
                      <a:pt x="30480" y="14288"/>
                      <a:pt x="61913" y="11430"/>
                      <a:pt x="92392" y="9525"/>
                    </a:cubicBezTo>
                    <a:cubicBezTo>
                      <a:pt x="122873" y="6667"/>
                      <a:pt x="154305" y="3810"/>
                      <a:pt x="184785" y="0"/>
                    </a:cubicBezTo>
                    <a:lnTo>
                      <a:pt x="214313" y="236220"/>
                    </a:lnTo>
                    <a:close/>
                  </a:path>
                </a:pathLst>
              </a:custGeom>
              <a:solidFill>
                <a:srgbClr val="0EDF8D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7" name="任意多边形: 形状 86" descr="36577be1-08ad-49ae-9dc8-b6b4baaf0566"/>
              <p:cNvSpPr/>
              <p:nvPr/>
            </p:nvSpPr>
            <p:spPr>
              <a:xfrm rot="1178909" flipH="1">
                <a:off x="10305055" y="913310"/>
                <a:ext cx="411991" cy="467137"/>
              </a:xfrm>
              <a:custGeom>
                <a:avLst/>
                <a:gdLst>
                  <a:gd name="connsiteX0" fmla="*/ 241935 w 241935"/>
                  <a:gd name="connsiteY0" fmla="*/ 230505 h 274319"/>
                  <a:gd name="connsiteX1" fmla="*/ 128587 w 241935"/>
                  <a:gd name="connsiteY1" fmla="*/ 195263 h 274319"/>
                  <a:gd name="connsiteX2" fmla="*/ 40958 w 241935"/>
                  <a:gd name="connsiteY2" fmla="*/ 274320 h 274319"/>
                  <a:gd name="connsiteX3" fmla="*/ 0 w 241935"/>
                  <a:gd name="connsiteY3" fmla="*/ 40005 h 274319"/>
                  <a:gd name="connsiteX4" fmla="*/ 91440 w 241935"/>
                  <a:gd name="connsiteY4" fmla="*/ 21907 h 274319"/>
                  <a:gd name="connsiteX5" fmla="*/ 181927 w 241935"/>
                  <a:gd name="connsiteY5" fmla="*/ 0 h 274319"/>
                  <a:gd name="connsiteX6" fmla="*/ 241935 w 241935"/>
                  <a:gd name="connsiteY6" fmla="*/ 230505 h 274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1935" h="274319">
                    <a:moveTo>
                      <a:pt x="241935" y="230505"/>
                    </a:moveTo>
                    <a:cubicBezTo>
                      <a:pt x="203835" y="220027"/>
                      <a:pt x="165735" y="207645"/>
                      <a:pt x="128587" y="195263"/>
                    </a:cubicBezTo>
                    <a:cubicBezTo>
                      <a:pt x="100012" y="221932"/>
                      <a:pt x="71437" y="248602"/>
                      <a:pt x="40958" y="274320"/>
                    </a:cubicBezTo>
                    <a:lnTo>
                      <a:pt x="0" y="40005"/>
                    </a:lnTo>
                    <a:cubicBezTo>
                      <a:pt x="30480" y="35242"/>
                      <a:pt x="60960" y="28575"/>
                      <a:pt x="91440" y="21907"/>
                    </a:cubicBezTo>
                    <a:cubicBezTo>
                      <a:pt x="121920" y="15240"/>
                      <a:pt x="152400" y="8573"/>
                      <a:pt x="181927" y="0"/>
                    </a:cubicBezTo>
                    <a:lnTo>
                      <a:pt x="241935" y="230505"/>
                    </a:lnTo>
                    <a:close/>
                  </a:path>
                </a:pathLst>
              </a:custGeom>
              <a:solidFill>
                <a:srgbClr val="FF9000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8" name="任意多边形: 形状 87" descr="b1d2152f-ea26-4f0b-bba4-639a4985ef1b"/>
              <p:cNvSpPr/>
              <p:nvPr/>
            </p:nvSpPr>
            <p:spPr>
              <a:xfrm rot="1178909" flipH="1">
                <a:off x="9849277" y="588918"/>
                <a:ext cx="447675" cy="491468"/>
              </a:xfrm>
              <a:custGeom>
                <a:avLst/>
                <a:gdLst>
                  <a:gd name="connsiteX0" fmla="*/ 262890 w 262890"/>
                  <a:gd name="connsiteY0" fmla="*/ 221933 h 288607"/>
                  <a:gd name="connsiteX1" fmla="*/ 146685 w 262890"/>
                  <a:gd name="connsiteY1" fmla="*/ 200025 h 288607"/>
                  <a:gd name="connsiteX2" fmla="*/ 69532 w 262890"/>
                  <a:gd name="connsiteY2" fmla="*/ 288608 h 288607"/>
                  <a:gd name="connsiteX3" fmla="*/ 0 w 262890"/>
                  <a:gd name="connsiteY3" fmla="*/ 60960 h 288607"/>
                  <a:gd name="connsiteX4" fmla="*/ 177165 w 262890"/>
                  <a:gd name="connsiteY4" fmla="*/ 0 h 288607"/>
                  <a:gd name="connsiteX5" fmla="*/ 262890 w 262890"/>
                  <a:gd name="connsiteY5" fmla="*/ 221933 h 288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2890" h="288607">
                    <a:moveTo>
                      <a:pt x="262890" y="221933"/>
                    </a:moveTo>
                    <a:cubicBezTo>
                      <a:pt x="223838" y="216218"/>
                      <a:pt x="184785" y="207645"/>
                      <a:pt x="146685" y="200025"/>
                    </a:cubicBezTo>
                    <a:cubicBezTo>
                      <a:pt x="121920" y="229552"/>
                      <a:pt x="96203" y="260033"/>
                      <a:pt x="69532" y="288608"/>
                    </a:cubicBezTo>
                    <a:lnTo>
                      <a:pt x="0" y="60960"/>
                    </a:lnTo>
                    <a:cubicBezTo>
                      <a:pt x="60007" y="42863"/>
                      <a:pt x="118110" y="21908"/>
                      <a:pt x="177165" y="0"/>
                    </a:cubicBezTo>
                    <a:lnTo>
                      <a:pt x="262890" y="221933"/>
                    </a:lnTo>
                    <a:close/>
                  </a:path>
                </a:pathLst>
              </a:custGeom>
              <a:solidFill>
                <a:srgbClr val="0EDF8D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9" name="任意多边形: 形状 88" descr="c267512c-0899-4128-bc03-3938681d2a74"/>
              <p:cNvSpPr/>
              <p:nvPr/>
            </p:nvSpPr>
            <p:spPr>
              <a:xfrm rot="1178909" flipH="1">
                <a:off x="9437267" y="221670"/>
                <a:ext cx="475248" cy="509311"/>
              </a:xfrm>
              <a:custGeom>
                <a:avLst/>
                <a:gdLst>
                  <a:gd name="connsiteX0" fmla="*/ 279083 w 279082"/>
                  <a:gd name="connsiteY0" fmla="*/ 210502 h 299085"/>
                  <a:gd name="connsiteX1" fmla="*/ 160973 w 279082"/>
                  <a:gd name="connsiteY1" fmla="*/ 201930 h 299085"/>
                  <a:gd name="connsiteX2" fmla="*/ 95250 w 279082"/>
                  <a:gd name="connsiteY2" fmla="*/ 299085 h 299085"/>
                  <a:gd name="connsiteX3" fmla="*/ 0 w 279082"/>
                  <a:gd name="connsiteY3" fmla="*/ 80963 h 299085"/>
                  <a:gd name="connsiteX4" fmla="*/ 168593 w 279082"/>
                  <a:gd name="connsiteY4" fmla="*/ 0 h 299085"/>
                  <a:gd name="connsiteX5" fmla="*/ 279083 w 279082"/>
                  <a:gd name="connsiteY5" fmla="*/ 210502 h 299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79082" h="299085">
                    <a:moveTo>
                      <a:pt x="279083" y="210502"/>
                    </a:moveTo>
                    <a:cubicBezTo>
                      <a:pt x="240030" y="208598"/>
                      <a:pt x="200025" y="205740"/>
                      <a:pt x="160973" y="201930"/>
                    </a:cubicBezTo>
                    <a:cubicBezTo>
                      <a:pt x="140018" y="234315"/>
                      <a:pt x="118110" y="266700"/>
                      <a:pt x="95250" y="299085"/>
                    </a:cubicBezTo>
                    <a:lnTo>
                      <a:pt x="0" y="80963"/>
                    </a:lnTo>
                    <a:cubicBezTo>
                      <a:pt x="57150" y="56198"/>
                      <a:pt x="113348" y="28575"/>
                      <a:pt x="168593" y="0"/>
                    </a:cubicBezTo>
                    <a:lnTo>
                      <a:pt x="279083" y="210502"/>
                    </a:lnTo>
                    <a:close/>
                  </a:path>
                </a:pathLst>
              </a:custGeom>
              <a:solidFill>
                <a:srgbClr val="FFDE03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0" name="任意多边形: 形状 89" descr="4c765acb-cf29-497e-acd4-4064edc9390c"/>
              <p:cNvSpPr/>
              <p:nvPr/>
            </p:nvSpPr>
            <p:spPr>
              <a:xfrm rot="1558623">
                <a:off x="9310409" y="652261"/>
                <a:ext cx="2999469" cy="403801"/>
              </a:xfrm>
              <a:custGeom>
                <a:avLst/>
                <a:gdLst>
                  <a:gd name="connsiteX0" fmla="*/ 2572176 w 2572176"/>
                  <a:gd name="connsiteY0" fmla="*/ 132318 h 239755"/>
                  <a:gd name="connsiteX1" fmla="*/ 0 w 2572176"/>
                  <a:gd name="connsiteY1" fmla="*/ 0 h 239755"/>
                  <a:gd name="connsiteX2" fmla="*/ 0 w 2572176"/>
                  <a:gd name="connsiteY2" fmla="*/ 1452801 h 1692556"/>
                  <a:gd name="connsiteX3" fmla="*/ 1607677 w 2572176"/>
                  <a:gd name="connsiteY3" fmla="*/ 55153 h 1692556"/>
                  <a:gd name="connsiteX4" fmla="*/ 12768020 w 12768020"/>
                  <a:gd name="connsiteY4" fmla="*/ 1585119 h 1692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72176" h="239755" stroke="0" extrusionOk="0">
                    <a:moveTo>
                      <a:pt x="2572176" y="132318"/>
                    </a:moveTo>
                    <a:cubicBezTo>
                      <a:pt x="1723983" y="312774"/>
                      <a:pt x="777390" y="264080"/>
                      <a:pt x="0" y="0"/>
                    </a:cubicBezTo>
                  </a:path>
                  <a:path w="2572176" h="239755" fill="none">
                    <a:moveTo>
                      <a:pt x="2572176" y="132318"/>
                    </a:moveTo>
                    <a:cubicBezTo>
                      <a:pt x="1723983" y="312774"/>
                      <a:pt x="777390" y="264080"/>
                      <a:pt x="0" y="0"/>
                    </a:cubicBezTo>
                  </a:path>
                </a:pathLst>
              </a:custGeom>
              <a:ln w="25400">
                <a:solidFill>
                  <a:srgbClr val="C55FF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 descr="f63da496-ffd2-4731-b994-8116fc3d2e39"/>
          <p:cNvSpPr>
            <a:spLocks noGrp="1"/>
          </p:cNvSpPr>
          <p:nvPr>
            <p:ph type="title" hasCustomPrompt="1"/>
          </p:nvPr>
        </p:nvSpPr>
        <p:spPr>
          <a:xfrm>
            <a:off x="660400" y="1141343"/>
            <a:ext cx="5955073" cy="3176657"/>
          </a:xfrm>
        </p:spPr>
        <p:txBody>
          <a:bodyPr anchor="ctr">
            <a:noAutofit/>
          </a:bodyPr>
          <a:lstStyle>
            <a:lvl1pPr>
              <a:defRPr sz="4800"/>
            </a:lvl1pPr>
          </a:lstStyle>
          <a:p>
            <a:pPr lvl="0"/>
            <a:r>
              <a:rPr lang="en-US"/>
              <a:t>Click to add title</a:t>
            </a:r>
            <a:endParaRPr lang="en-US"/>
          </a:p>
        </p:txBody>
      </p:sp>
      <p:sp>
        <p:nvSpPr>
          <p:cNvPr id="4" name="文本占位符 3" descr="1304c5ea-6f1a-4c6f-801c-ee76fc7a7b03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" y="5585460"/>
            <a:ext cx="3657600" cy="274320"/>
          </a:xfrm>
        </p:spPr>
        <p:txBody>
          <a:bodyPr anchor="ctr"/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Presenter name</a:t>
            </a:r>
            <a:endParaRPr lang="en-US"/>
          </a:p>
        </p:txBody>
      </p:sp>
      <p:sp>
        <p:nvSpPr>
          <p:cNvPr id="5" name="文本占位符 4" descr="1e85b40f-d9d3-4d4c-8a9c-7d8f55a3b749"/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5859780"/>
            <a:ext cx="3657600" cy="274320"/>
          </a:xfrm>
        </p:spPr>
        <p:txBody>
          <a:bodyPr anchor="ctr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0400" y="128587"/>
            <a:ext cx="10858500" cy="9001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/>
              <a:t>Click to add title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8050" y="6409690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0399" y="6409690"/>
            <a:ext cx="3657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61300" y="6409690"/>
            <a:ext cx="3657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877fd07a-b649-4d3e-92a8-7d0991773a87"/>
          <p:cNvSpPr>
            <a:spLocks noGrp="1"/>
          </p:cNvSpPr>
          <p:nvPr>
            <p:ph type="ctrTitle" hasCustomPrompt="1"/>
          </p:nvPr>
        </p:nvSpPr>
        <p:spPr/>
        <p:txBody>
          <a:bodyPr/>
          <a:lstStyle/>
          <a:p>
            <a:r>
              <a:rPr lang="zh-CN" altLang="en-US" dirty="0"/>
              <a:t>未成年人保护法</a:t>
            </a:r>
            <a:endParaRPr lang="en-US" dirty="0"/>
          </a:p>
        </p:txBody>
      </p:sp>
      <p:sp>
        <p:nvSpPr>
          <p:cNvPr id="3" name="副标题 2" descr="4ecab426-b9c8-4c99-b316-2e0237dd4742"/>
          <p:cNvSpPr>
            <a:spLocks noGrp="1"/>
          </p:cNvSpPr>
          <p:nvPr>
            <p:ph type="subTitle" idx="1" hasCustomPrompt="1"/>
          </p:nvPr>
        </p:nvSpPr>
        <p:spPr/>
        <p:txBody>
          <a:bodyPr/>
          <a:lstStyle/>
          <a:p>
            <a:r>
              <a:rPr lang="zh-CN" altLang="en-US" dirty="0"/>
              <a:t>守护未来，保护成长</a:t>
            </a:r>
            <a:endParaRPr lang="en-US" dirty="0"/>
          </a:p>
        </p:txBody>
      </p:sp>
      <p:sp>
        <p:nvSpPr>
          <p:cNvPr id="4" name="文本占位符 3" descr="55a90f38-e16b-4277-848f-268b90d88e6c"/>
          <p:cNvSpPr>
            <a:spLocks noGrp="1"/>
          </p:cNvSpPr>
          <p:nvPr>
            <p:ph type="body" sz="quarter" idx="13" hasCustomPrompt="1"/>
          </p:nvPr>
        </p:nvSpPr>
        <p:spPr/>
        <p:txBody>
          <a:bodyPr>
            <a:normAutofit fontScale="90000" lnSpcReduction="20000"/>
          </a:bodyPr>
          <a:lstStyle/>
          <a:p>
            <a:r>
              <a:rPr lang="zh-CN" altLang="en-US" dirty="0"/>
              <a:t>陈彦</a:t>
            </a:r>
            <a:endParaRPr lang="zh-CN" altLang="en-US" dirty="0"/>
          </a:p>
        </p:txBody>
      </p:sp>
      <p:sp>
        <p:nvSpPr>
          <p:cNvPr id="5" name="文本占位符 4" descr="8fa07cf9-4544-4593-9bb0-53ef267a1b5e"/>
          <p:cNvSpPr>
            <a:spLocks noGrp="1"/>
          </p:cNvSpPr>
          <p:nvPr>
            <p:ph type="body" sz="quarter" idx="14" hasCustomPrompt="1"/>
          </p:nvPr>
        </p:nvSpPr>
        <p:spPr/>
        <p:txBody>
          <a:bodyPr>
            <a:normAutofit lnSpcReduction="20000"/>
          </a:bodyPr>
          <a:lstStyle/>
          <a:p>
            <a:r>
              <a:rPr lang="zh-CN" altLang="en-US" dirty="0"/>
              <a:t>20</a:t>
            </a:r>
            <a:r>
              <a:rPr lang="en-US" altLang="zh-CN" dirty="0"/>
              <a:t>25.3.17</a:t>
            </a:r>
            <a:endParaRPr lang="en-US" altLang="zh-CN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父母责任</a:t>
            </a:r>
            <a:endParaRPr lang="en-US" dirty="0"/>
          </a:p>
        </p:txBody>
      </p:sp>
      <p:grpSp>
        <p:nvGrpSpPr>
          <p:cNvPr id="20" name="023d73b5-05a6-4b8c-8c8f-8d4df860292f.source.3.zh-Hans.pptx" descr="c94e1a40-41ff-44da-9b8c-8a42769e0373"/>
          <p:cNvGrpSpPr/>
          <p:nvPr/>
        </p:nvGrpSpPr>
        <p:grpSpPr>
          <a:xfrm>
            <a:off x="1174888" y="1808820"/>
            <a:ext cx="10077312" cy="3442820"/>
            <a:chOff x="1174888" y="1808820"/>
            <a:chExt cx="10077312" cy="3442820"/>
          </a:xfrm>
        </p:grpSpPr>
        <p:grpSp>
          <p:nvGrpSpPr>
            <p:cNvPr id="15" name="组合 14" descr="3913040d-a734-4cd9-9827-bca00a25c8bf"/>
            <p:cNvGrpSpPr/>
            <p:nvPr/>
          </p:nvGrpSpPr>
          <p:grpSpPr>
            <a:xfrm>
              <a:off x="4426485" y="1808820"/>
              <a:ext cx="3777865" cy="3442820"/>
              <a:chOff x="4426485" y="1808820"/>
              <a:chExt cx="3777865" cy="3442820"/>
            </a:xfrm>
          </p:grpSpPr>
          <p:sp>
            <p:nvSpPr>
              <p:cNvPr id="3" name="任意多边形: 形状 2" descr="885249d4-6640-4c1b-8120-0ab0908d594a"/>
              <p:cNvSpPr/>
              <p:nvPr/>
            </p:nvSpPr>
            <p:spPr bwMode="auto">
              <a:xfrm>
                <a:off x="6378750" y="1822712"/>
                <a:ext cx="1569820" cy="1694851"/>
              </a:xfrm>
              <a:custGeom>
                <a:avLst/>
                <a:gdLst>
                  <a:gd name="T0" fmla="*/ 1524722 w 21311"/>
                  <a:gd name="T1" fmla="*/ 1646238 h 21600"/>
                  <a:gd name="T2" fmla="*/ 1524722 w 21311"/>
                  <a:gd name="T3" fmla="*/ 1646238 h 21600"/>
                  <a:gd name="T4" fmla="*/ 1524722 w 21311"/>
                  <a:gd name="T5" fmla="*/ 1646238 h 21600"/>
                  <a:gd name="T6" fmla="*/ 1524722 w 21311"/>
                  <a:gd name="T7" fmla="*/ 1646238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311" h="21600">
                    <a:moveTo>
                      <a:pt x="76" y="4135"/>
                    </a:moveTo>
                    <a:cubicBezTo>
                      <a:pt x="0" y="12391"/>
                      <a:pt x="0" y="12391"/>
                      <a:pt x="0" y="12391"/>
                    </a:cubicBezTo>
                    <a:cubicBezTo>
                      <a:pt x="28" y="12439"/>
                      <a:pt x="57" y="12488"/>
                      <a:pt x="35" y="12563"/>
                    </a:cubicBezTo>
                    <a:cubicBezTo>
                      <a:pt x="64" y="12612"/>
                      <a:pt x="450" y="14955"/>
                      <a:pt x="2163" y="17360"/>
                    </a:cubicBezTo>
                    <a:cubicBezTo>
                      <a:pt x="3426" y="19239"/>
                      <a:pt x="5139" y="20625"/>
                      <a:pt x="7150" y="21599"/>
                    </a:cubicBezTo>
                    <a:cubicBezTo>
                      <a:pt x="7253" y="21545"/>
                      <a:pt x="7304" y="21518"/>
                      <a:pt x="7356" y="21490"/>
                    </a:cubicBezTo>
                    <a:cubicBezTo>
                      <a:pt x="9096" y="21334"/>
                      <a:pt x="10259" y="20782"/>
                      <a:pt x="10978" y="19829"/>
                    </a:cubicBezTo>
                    <a:cubicBezTo>
                      <a:pt x="11993" y="18464"/>
                      <a:pt x="11552" y="16596"/>
                      <a:pt x="11523" y="16547"/>
                    </a:cubicBezTo>
                    <a:cubicBezTo>
                      <a:pt x="11523" y="16547"/>
                      <a:pt x="11523" y="16547"/>
                      <a:pt x="11494" y="16499"/>
                    </a:cubicBezTo>
                    <a:cubicBezTo>
                      <a:pt x="11494" y="16499"/>
                      <a:pt x="11442" y="16526"/>
                      <a:pt x="11413" y="16478"/>
                    </a:cubicBezTo>
                    <a:cubicBezTo>
                      <a:pt x="10614" y="16391"/>
                      <a:pt x="10015" y="16071"/>
                      <a:pt x="10015" y="16071"/>
                    </a:cubicBezTo>
                    <a:cubicBezTo>
                      <a:pt x="9796" y="15932"/>
                      <a:pt x="9703" y="15663"/>
                      <a:pt x="9851" y="15458"/>
                    </a:cubicBezTo>
                    <a:cubicBezTo>
                      <a:pt x="9999" y="15252"/>
                      <a:pt x="10234" y="15191"/>
                      <a:pt x="10505" y="15303"/>
                    </a:cubicBezTo>
                    <a:cubicBezTo>
                      <a:pt x="10534" y="15351"/>
                      <a:pt x="12251" y="16289"/>
                      <a:pt x="13479" y="14939"/>
                    </a:cubicBezTo>
                    <a:cubicBezTo>
                      <a:pt x="13627" y="14733"/>
                      <a:pt x="13891" y="14721"/>
                      <a:pt x="14110" y="14860"/>
                    </a:cubicBezTo>
                    <a:cubicBezTo>
                      <a:pt x="14278" y="15026"/>
                      <a:pt x="14320" y="15322"/>
                      <a:pt x="14142" y="15480"/>
                    </a:cubicBezTo>
                    <a:cubicBezTo>
                      <a:pt x="13794" y="15919"/>
                      <a:pt x="13359" y="16213"/>
                      <a:pt x="12889" y="16334"/>
                    </a:cubicBezTo>
                    <a:cubicBezTo>
                      <a:pt x="12966" y="16803"/>
                      <a:pt x="13227" y="18257"/>
                      <a:pt x="12614" y="19727"/>
                    </a:cubicBezTo>
                    <a:cubicBezTo>
                      <a:pt x="15237" y="20250"/>
                      <a:pt x="18120" y="19170"/>
                      <a:pt x="19371" y="17745"/>
                    </a:cubicBezTo>
                    <a:cubicBezTo>
                      <a:pt x="21176" y="15771"/>
                      <a:pt x="21273" y="13554"/>
                      <a:pt x="21273" y="13554"/>
                    </a:cubicBezTo>
                    <a:cubicBezTo>
                      <a:pt x="21295" y="13479"/>
                      <a:pt x="21295" y="13479"/>
                      <a:pt x="21295" y="13479"/>
                    </a:cubicBezTo>
                    <a:cubicBezTo>
                      <a:pt x="21600" y="8096"/>
                      <a:pt x="17305" y="7502"/>
                      <a:pt x="17173" y="7508"/>
                    </a:cubicBezTo>
                    <a:cubicBezTo>
                      <a:pt x="16719" y="7430"/>
                      <a:pt x="16719" y="7430"/>
                      <a:pt x="16719" y="7430"/>
                    </a:cubicBezTo>
                    <a:cubicBezTo>
                      <a:pt x="16596" y="7113"/>
                      <a:pt x="16596" y="7113"/>
                      <a:pt x="16596" y="7113"/>
                    </a:cubicBezTo>
                    <a:cubicBezTo>
                      <a:pt x="15350" y="4015"/>
                      <a:pt x="12038" y="3474"/>
                      <a:pt x="10286" y="3383"/>
                    </a:cubicBezTo>
                    <a:cubicBezTo>
                      <a:pt x="10421" y="3948"/>
                      <a:pt x="10408" y="4719"/>
                      <a:pt x="10240" y="5572"/>
                    </a:cubicBezTo>
                    <a:cubicBezTo>
                      <a:pt x="10005" y="6652"/>
                      <a:pt x="9470" y="7572"/>
                      <a:pt x="8686" y="8304"/>
                    </a:cubicBezTo>
                    <a:cubicBezTo>
                      <a:pt x="7726" y="9195"/>
                      <a:pt x="6350" y="9731"/>
                      <a:pt x="4743" y="9882"/>
                    </a:cubicBezTo>
                    <a:cubicBezTo>
                      <a:pt x="4691" y="9909"/>
                      <a:pt x="4691" y="9909"/>
                      <a:pt x="4640" y="9936"/>
                    </a:cubicBezTo>
                    <a:cubicBezTo>
                      <a:pt x="4611" y="9888"/>
                      <a:pt x="4559" y="9915"/>
                      <a:pt x="4478" y="9894"/>
                    </a:cubicBezTo>
                    <a:cubicBezTo>
                      <a:pt x="4275" y="10575"/>
                      <a:pt x="3927" y="11013"/>
                      <a:pt x="3876" y="11041"/>
                    </a:cubicBezTo>
                    <a:cubicBezTo>
                      <a:pt x="3802" y="11144"/>
                      <a:pt x="3698" y="11198"/>
                      <a:pt x="3486" y="11183"/>
                    </a:cubicBezTo>
                    <a:cubicBezTo>
                      <a:pt x="3434" y="11211"/>
                      <a:pt x="3325" y="11141"/>
                      <a:pt x="3244" y="11120"/>
                    </a:cubicBezTo>
                    <a:cubicBezTo>
                      <a:pt x="3077" y="10954"/>
                      <a:pt x="2983" y="10685"/>
                      <a:pt x="3161" y="10527"/>
                    </a:cubicBezTo>
                    <a:cubicBezTo>
                      <a:pt x="3235" y="10425"/>
                      <a:pt x="4279" y="9108"/>
                      <a:pt x="3335" y="7760"/>
                    </a:cubicBezTo>
                    <a:cubicBezTo>
                      <a:pt x="3219" y="7567"/>
                      <a:pt x="3258" y="7292"/>
                      <a:pt x="3516" y="7155"/>
                    </a:cubicBezTo>
                    <a:cubicBezTo>
                      <a:pt x="3722" y="7046"/>
                      <a:pt x="4015" y="7082"/>
                      <a:pt x="4131" y="7276"/>
                    </a:cubicBezTo>
                    <a:cubicBezTo>
                      <a:pt x="4473" y="7732"/>
                      <a:pt x="4601" y="8173"/>
                      <a:pt x="4649" y="8593"/>
                    </a:cubicBezTo>
                    <a:cubicBezTo>
                      <a:pt x="7784" y="8272"/>
                      <a:pt x="8642" y="6417"/>
                      <a:pt x="8929" y="5310"/>
                    </a:cubicBezTo>
                    <a:cubicBezTo>
                      <a:pt x="9158" y="4107"/>
                      <a:pt x="8836" y="3003"/>
                      <a:pt x="8807" y="2955"/>
                    </a:cubicBezTo>
                    <a:cubicBezTo>
                      <a:pt x="8211" y="1168"/>
                      <a:pt x="6511" y="30"/>
                      <a:pt x="4523" y="0"/>
                    </a:cubicBezTo>
                    <a:cubicBezTo>
                      <a:pt x="3943" y="52"/>
                      <a:pt x="3363" y="104"/>
                      <a:pt x="2789" y="280"/>
                    </a:cubicBezTo>
                    <a:cubicBezTo>
                      <a:pt x="1694" y="605"/>
                      <a:pt x="911" y="1337"/>
                      <a:pt x="411" y="2430"/>
                    </a:cubicBezTo>
                    <a:cubicBezTo>
                      <a:pt x="60" y="3316"/>
                      <a:pt x="76" y="4135"/>
                      <a:pt x="76" y="413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</a:p>
            </p:txBody>
          </p:sp>
          <p:sp>
            <p:nvSpPr>
              <p:cNvPr id="4" name="任意多边形: 形状 3" descr="ae53ebaf-a603-46fb-866e-e95b001af44e"/>
              <p:cNvSpPr/>
              <p:nvPr/>
            </p:nvSpPr>
            <p:spPr bwMode="auto">
              <a:xfrm>
                <a:off x="6359954" y="2985573"/>
                <a:ext cx="1844396" cy="2266067"/>
              </a:xfrm>
              <a:custGeom>
                <a:avLst/>
                <a:gdLst>
                  <a:gd name="T0" fmla="*/ 1791410 w 21389"/>
                  <a:gd name="T1" fmla="*/ 2201069 h 21600"/>
                  <a:gd name="T2" fmla="*/ 1791410 w 21389"/>
                  <a:gd name="T3" fmla="*/ 2201069 h 21600"/>
                  <a:gd name="T4" fmla="*/ 1791410 w 21389"/>
                  <a:gd name="T5" fmla="*/ 2201069 h 21600"/>
                  <a:gd name="T6" fmla="*/ 1791410 w 21389"/>
                  <a:gd name="T7" fmla="*/ 2201069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389" h="21600">
                    <a:moveTo>
                      <a:pt x="18740" y="11373"/>
                    </a:moveTo>
                    <a:cubicBezTo>
                      <a:pt x="18118" y="11565"/>
                      <a:pt x="17316" y="11747"/>
                      <a:pt x="16433" y="11727"/>
                    </a:cubicBezTo>
                    <a:cubicBezTo>
                      <a:pt x="15282" y="11736"/>
                      <a:pt x="13976" y="11436"/>
                      <a:pt x="12573" y="10657"/>
                    </a:cubicBezTo>
                    <a:cubicBezTo>
                      <a:pt x="12271" y="10892"/>
                      <a:pt x="11749" y="11229"/>
                      <a:pt x="11065" y="11499"/>
                    </a:cubicBezTo>
                    <a:cubicBezTo>
                      <a:pt x="10512" y="11707"/>
                      <a:pt x="9735" y="11924"/>
                      <a:pt x="8808" y="11924"/>
                    </a:cubicBezTo>
                    <a:cubicBezTo>
                      <a:pt x="7995" y="11920"/>
                      <a:pt x="7013" y="11756"/>
                      <a:pt x="5990" y="11277"/>
                    </a:cubicBezTo>
                    <a:cubicBezTo>
                      <a:pt x="5666" y="11142"/>
                      <a:pt x="5581" y="10848"/>
                      <a:pt x="5726" y="10638"/>
                    </a:cubicBezTo>
                    <a:cubicBezTo>
                      <a:pt x="5891" y="10371"/>
                      <a:pt x="6248" y="10301"/>
                      <a:pt x="6504" y="10420"/>
                    </a:cubicBezTo>
                    <a:cubicBezTo>
                      <a:pt x="9567" y="11764"/>
                      <a:pt x="11507" y="10199"/>
                      <a:pt x="11979" y="9790"/>
                    </a:cubicBezTo>
                    <a:cubicBezTo>
                      <a:pt x="11954" y="9754"/>
                      <a:pt x="11998" y="9733"/>
                      <a:pt x="12042" y="9713"/>
                    </a:cubicBezTo>
                    <a:cubicBezTo>
                      <a:pt x="12125" y="9580"/>
                      <a:pt x="12257" y="9518"/>
                      <a:pt x="12438" y="9530"/>
                    </a:cubicBezTo>
                    <a:cubicBezTo>
                      <a:pt x="12595" y="9505"/>
                      <a:pt x="12732" y="9536"/>
                      <a:pt x="12850" y="9624"/>
                    </a:cubicBezTo>
                    <a:cubicBezTo>
                      <a:pt x="12919" y="9640"/>
                      <a:pt x="12919" y="9640"/>
                      <a:pt x="12944" y="9676"/>
                    </a:cubicBezTo>
                    <a:cubicBezTo>
                      <a:pt x="14751" y="10792"/>
                      <a:pt x="16551" y="11053"/>
                      <a:pt x="18302" y="10481"/>
                    </a:cubicBezTo>
                    <a:cubicBezTo>
                      <a:pt x="19651" y="9999"/>
                      <a:pt x="20465" y="9241"/>
                      <a:pt x="20508" y="9221"/>
                    </a:cubicBezTo>
                    <a:cubicBezTo>
                      <a:pt x="20484" y="9185"/>
                      <a:pt x="20528" y="9164"/>
                      <a:pt x="20572" y="9144"/>
                    </a:cubicBezTo>
                    <a:cubicBezTo>
                      <a:pt x="21368" y="8109"/>
                      <a:pt x="21577" y="7060"/>
                      <a:pt x="21221" y="6034"/>
                    </a:cubicBezTo>
                    <a:cubicBezTo>
                      <a:pt x="20872" y="5101"/>
                      <a:pt x="20250" y="4532"/>
                      <a:pt x="20250" y="4532"/>
                    </a:cubicBezTo>
                    <a:cubicBezTo>
                      <a:pt x="19964" y="4284"/>
                      <a:pt x="19964" y="4284"/>
                      <a:pt x="19964" y="4284"/>
                    </a:cubicBezTo>
                    <a:cubicBezTo>
                      <a:pt x="20148" y="3960"/>
                      <a:pt x="20148" y="3960"/>
                      <a:pt x="20148" y="3960"/>
                    </a:cubicBezTo>
                    <a:cubicBezTo>
                      <a:pt x="21208" y="2041"/>
                      <a:pt x="20179" y="709"/>
                      <a:pt x="19346" y="0"/>
                    </a:cubicBezTo>
                    <a:cubicBezTo>
                      <a:pt x="19165" y="750"/>
                      <a:pt x="18687" y="1828"/>
                      <a:pt x="17640" y="2836"/>
                    </a:cubicBezTo>
                    <a:cubicBezTo>
                      <a:pt x="16827" y="3594"/>
                      <a:pt x="15665" y="4179"/>
                      <a:pt x="14260" y="4496"/>
                    </a:cubicBezTo>
                    <a:cubicBezTo>
                      <a:pt x="13570" y="4673"/>
                      <a:pt x="12806" y="4741"/>
                      <a:pt x="12105" y="4732"/>
                    </a:cubicBezTo>
                    <a:cubicBezTo>
                      <a:pt x="11473" y="4739"/>
                      <a:pt x="10904" y="4670"/>
                      <a:pt x="10354" y="4543"/>
                    </a:cubicBezTo>
                    <a:cubicBezTo>
                      <a:pt x="9819" y="5029"/>
                      <a:pt x="9165" y="5427"/>
                      <a:pt x="8343" y="5665"/>
                    </a:cubicBezTo>
                    <a:cubicBezTo>
                      <a:pt x="9005" y="5787"/>
                      <a:pt x="9712" y="5888"/>
                      <a:pt x="10462" y="5969"/>
                    </a:cubicBezTo>
                    <a:cubicBezTo>
                      <a:pt x="10756" y="5976"/>
                      <a:pt x="10999" y="6245"/>
                      <a:pt x="10990" y="6486"/>
                    </a:cubicBezTo>
                    <a:cubicBezTo>
                      <a:pt x="10938" y="6749"/>
                      <a:pt x="10655" y="6927"/>
                      <a:pt x="10361" y="6921"/>
                    </a:cubicBezTo>
                    <a:cubicBezTo>
                      <a:pt x="10361" y="6921"/>
                      <a:pt x="10361" y="6921"/>
                      <a:pt x="10317" y="6941"/>
                    </a:cubicBezTo>
                    <a:cubicBezTo>
                      <a:pt x="8091" y="6734"/>
                      <a:pt x="6117" y="6220"/>
                      <a:pt x="4434" y="5285"/>
                    </a:cubicBezTo>
                    <a:cubicBezTo>
                      <a:pt x="3125" y="4558"/>
                      <a:pt x="1981" y="3564"/>
                      <a:pt x="1032" y="2432"/>
                    </a:cubicBezTo>
                    <a:cubicBezTo>
                      <a:pt x="710" y="1962"/>
                      <a:pt x="413" y="1529"/>
                      <a:pt x="184" y="1111"/>
                    </a:cubicBezTo>
                    <a:cubicBezTo>
                      <a:pt x="6" y="15476"/>
                      <a:pt x="6" y="15476"/>
                      <a:pt x="6" y="15476"/>
                    </a:cubicBezTo>
                    <a:cubicBezTo>
                      <a:pt x="-23" y="16870"/>
                      <a:pt x="10" y="18188"/>
                      <a:pt x="759" y="19365"/>
                    </a:cubicBezTo>
                    <a:cubicBezTo>
                      <a:pt x="1656" y="20759"/>
                      <a:pt x="3330" y="21174"/>
                      <a:pt x="3330" y="21174"/>
                    </a:cubicBezTo>
                    <a:cubicBezTo>
                      <a:pt x="3355" y="21210"/>
                      <a:pt x="3355" y="21210"/>
                      <a:pt x="3355" y="21210"/>
                    </a:cubicBezTo>
                    <a:cubicBezTo>
                      <a:pt x="4317" y="21431"/>
                      <a:pt x="5230" y="21580"/>
                      <a:pt x="6112" y="21600"/>
                    </a:cubicBezTo>
                    <a:cubicBezTo>
                      <a:pt x="7602" y="21576"/>
                      <a:pt x="8938" y="21243"/>
                      <a:pt x="10094" y="20565"/>
                    </a:cubicBezTo>
                    <a:cubicBezTo>
                      <a:pt x="10943" y="20029"/>
                      <a:pt x="11342" y="19511"/>
                      <a:pt x="11342" y="19511"/>
                    </a:cubicBezTo>
                    <a:cubicBezTo>
                      <a:pt x="11487" y="19301"/>
                      <a:pt x="11487" y="19301"/>
                      <a:pt x="11487" y="19301"/>
                    </a:cubicBezTo>
                    <a:cubicBezTo>
                      <a:pt x="11531" y="19281"/>
                      <a:pt x="11531" y="19281"/>
                      <a:pt x="11531" y="19281"/>
                    </a:cubicBezTo>
                    <a:cubicBezTo>
                      <a:pt x="11677" y="19071"/>
                      <a:pt x="11949" y="18707"/>
                      <a:pt x="12102" y="18255"/>
                    </a:cubicBezTo>
                    <a:cubicBezTo>
                      <a:pt x="12415" y="17443"/>
                      <a:pt x="12881" y="15418"/>
                      <a:pt x="11256" y="13553"/>
                    </a:cubicBezTo>
                    <a:cubicBezTo>
                      <a:pt x="11097" y="13912"/>
                      <a:pt x="10888" y="14199"/>
                      <a:pt x="10673" y="14393"/>
                    </a:cubicBezTo>
                    <a:cubicBezTo>
                      <a:pt x="10220" y="14746"/>
                      <a:pt x="9756" y="14914"/>
                      <a:pt x="9712" y="14934"/>
                    </a:cubicBezTo>
                    <a:cubicBezTo>
                      <a:pt x="9643" y="14918"/>
                      <a:pt x="9599" y="14938"/>
                      <a:pt x="9555" y="14959"/>
                    </a:cubicBezTo>
                    <a:cubicBezTo>
                      <a:pt x="9418" y="14927"/>
                      <a:pt x="9255" y="14860"/>
                      <a:pt x="9225" y="14731"/>
                    </a:cubicBezTo>
                    <a:cubicBezTo>
                      <a:pt x="9101" y="14550"/>
                      <a:pt x="9228" y="14396"/>
                      <a:pt x="9447" y="14295"/>
                    </a:cubicBezTo>
                    <a:cubicBezTo>
                      <a:pt x="9447" y="14295"/>
                      <a:pt x="9780" y="14188"/>
                      <a:pt x="10126" y="13933"/>
                    </a:cubicBezTo>
                    <a:cubicBezTo>
                      <a:pt x="10467" y="13585"/>
                      <a:pt x="10621" y="13132"/>
                      <a:pt x="10431" y="12602"/>
                    </a:cubicBezTo>
                    <a:cubicBezTo>
                      <a:pt x="10375" y="12437"/>
                      <a:pt x="10546" y="12263"/>
                      <a:pt x="10746" y="12217"/>
                    </a:cubicBezTo>
                    <a:cubicBezTo>
                      <a:pt x="10790" y="12197"/>
                      <a:pt x="10815" y="12233"/>
                      <a:pt x="10859" y="12213"/>
                    </a:cubicBezTo>
                    <a:cubicBezTo>
                      <a:pt x="11104" y="12147"/>
                      <a:pt x="11354" y="12174"/>
                      <a:pt x="11522" y="12334"/>
                    </a:cubicBezTo>
                    <a:cubicBezTo>
                      <a:pt x="14239" y="14695"/>
                      <a:pt x="13636" y="17450"/>
                      <a:pt x="13227" y="18543"/>
                    </a:cubicBezTo>
                    <a:cubicBezTo>
                      <a:pt x="13150" y="18769"/>
                      <a:pt x="13048" y="18959"/>
                      <a:pt x="12966" y="19093"/>
                    </a:cubicBezTo>
                    <a:cubicBezTo>
                      <a:pt x="15379" y="18642"/>
                      <a:pt x="16992" y="17276"/>
                      <a:pt x="17678" y="15150"/>
                    </a:cubicBezTo>
                    <a:cubicBezTo>
                      <a:pt x="17653" y="15113"/>
                      <a:pt x="17672" y="15057"/>
                      <a:pt x="17716" y="15037"/>
                    </a:cubicBezTo>
                    <a:cubicBezTo>
                      <a:pt x="17692" y="15000"/>
                      <a:pt x="17711" y="14944"/>
                      <a:pt x="17711" y="14944"/>
                    </a:cubicBezTo>
                    <a:cubicBezTo>
                      <a:pt x="17807" y="14661"/>
                      <a:pt x="17927" y="13653"/>
                      <a:pt x="17382" y="12858"/>
                    </a:cubicBezTo>
                    <a:cubicBezTo>
                      <a:pt x="17234" y="12641"/>
                      <a:pt x="17330" y="12359"/>
                      <a:pt x="17638" y="12216"/>
                    </a:cubicBezTo>
                    <a:cubicBezTo>
                      <a:pt x="17877" y="12058"/>
                      <a:pt x="18245" y="12173"/>
                      <a:pt x="18394" y="12390"/>
                    </a:cubicBezTo>
                    <a:cubicBezTo>
                      <a:pt x="18784" y="12876"/>
                      <a:pt x="18930" y="13427"/>
                      <a:pt x="18958" y="13890"/>
                    </a:cubicBezTo>
                    <a:cubicBezTo>
                      <a:pt x="19576" y="13271"/>
                      <a:pt x="19963" y="12568"/>
                      <a:pt x="20114" y="11689"/>
                    </a:cubicBezTo>
                    <a:cubicBezTo>
                      <a:pt x="20205" y="11314"/>
                      <a:pt x="20207" y="10979"/>
                      <a:pt x="20190" y="10701"/>
                    </a:cubicBezTo>
                    <a:cubicBezTo>
                      <a:pt x="19820" y="10921"/>
                      <a:pt x="19292" y="11165"/>
                      <a:pt x="18740" y="1137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</a:p>
            </p:txBody>
          </p:sp>
          <p:sp>
            <p:nvSpPr>
              <p:cNvPr id="5" name="任意多边形: 形状 4" descr="e6d30e03-b612-4ed4-a8ee-1a3024228f32"/>
              <p:cNvSpPr/>
              <p:nvPr/>
            </p:nvSpPr>
            <p:spPr bwMode="auto">
              <a:xfrm>
                <a:off x="4426485" y="1808820"/>
                <a:ext cx="1851751" cy="3428111"/>
              </a:xfrm>
              <a:custGeom>
                <a:avLst/>
                <a:gdLst>
                  <a:gd name="T0" fmla="*/ 1798554 w 21573"/>
                  <a:gd name="T1" fmla="*/ 3334876 h 21569"/>
                  <a:gd name="T2" fmla="*/ 1798554 w 21573"/>
                  <a:gd name="T3" fmla="*/ 3334876 h 21569"/>
                  <a:gd name="T4" fmla="*/ 1798554 w 21573"/>
                  <a:gd name="T5" fmla="*/ 3334876 h 21569"/>
                  <a:gd name="T6" fmla="*/ 1798554 w 21573"/>
                  <a:gd name="T7" fmla="*/ 3334876 h 2156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573" h="21569">
                    <a:moveTo>
                      <a:pt x="21440" y="8247"/>
                    </a:moveTo>
                    <a:cubicBezTo>
                      <a:pt x="21300" y="8447"/>
                      <a:pt x="21090" y="8636"/>
                      <a:pt x="20881" y="8826"/>
                    </a:cubicBezTo>
                    <a:cubicBezTo>
                      <a:pt x="20398" y="9256"/>
                      <a:pt x="19733" y="9679"/>
                      <a:pt x="18886" y="10094"/>
                    </a:cubicBezTo>
                    <a:cubicBezTo>
                      <a:pt x="17823" y="10638"/>
                      <a:pt x="16390" y="11105"/>
                      <a:pt x="14580" y="11435"/>
                    </a:cubicBezTo>
                    <a:cubicBezTo>
                      <a:pt x="13553" y="11622"/>
                      <a:pt x="12406" y="11750"/>
                      <a:pt x="11116" y="11796"/>
                    </a:cubicBezTo>
                    <a:cubicBezTo>
                      <a:pt x="11116" y="11796"/>
                      <a:pt x="11116" y="11796"/>
                      <a:pt x="11116" y="11796"/>
                    </a:cubicBezTo>
                    <a:cubicBezTo>
                      <a:pt x="11116" y="11796"/>
                      <a:pt x="11116" y="11796"/>
                      <a:pt x="11116" y="11796"/>
                    </a:cubicBezTo>
                    <a:cubicBezTo>
                      <a:pt x="11116" y="11796"/>
                      <a:pt x="10436" y="11814"/>
                      <a:pt x="9504" y="11814"/>
                    </a:cubicBezTo>
                    <a:cubicBezTo>
                      <a:pt x="8869" y="11818"/>
                      <a:pt x="8139" y="11788"/>
                      <a:pt x="7340" y="11748"/>
                    </a:cubicBezTo>
                    <a:cubicBezTo>
                      <a:pt x="6567" y="11731"/>
                      <a:pt x="5743" y="11667"/>
                      <a:pt x="4938" y="11565"/>
                    </a:cubicBezTo>
                    <a:cubicBezTo>
                      <a:pt x="4411" y="11506"/>
                      <a:pt x="3883" y="11446"/>
                      <a:pt x="3443" y="11359"/>
                    </a:cubicBezTo>
                    <a:cubicBezTo>
                      <a:pt x="3142" y="11293"/>
                      <a:pt x="2986" y="11089"/>
                      <a:pt x="3063" y="10939"/>
                    </a:cubicBezTo>
                    <a:cubicBezTo>
                      <a:pt x="3185" y="10776"/>
                      <a:pt x="3563" y="10693"/>
                      <a:pt x="3864" y="10759"/>
                    </a:cubicBezTo>
                    <a:cubicBezTo>
                      <a:pt x="4235" y="10835"/>
                      <a:pt x="4719" y="10908"/>
                      <a:pt x="5178" y="10957"/>
                    </a:cubicBezTo>
                    <a:cubicBezTo>
                      <a:pt x="5636" y="11007"/>
                      <a:pt x="6164" y="11067"/>
                      <a:pt x="6687" y="11065"/>
                    </a:cubicBezTo>
                    <a:cubicBezTo>
                      <a:pt x="7693" y="11137"/>
                      <a:pt x="8718" y="11171"/>
                      <a:pt x="9492" y="11188"/>
                    </a:cubicBezTo>
                    <a:cubicBezTo>
                      <a:pt x="10354" y="11178"/>
                      <a:pt x="10965" y="11149"/>
                      <a:pt x="11034" y="11160"/>
                    </a:cubicBezTo>
                    <a:cubicBezTo>
                      <a:pt x="13048" y="11082"/>
                      <a:pt x="14681" y="10806"/>
                      <a:pt x="15962" y="10416"/>
                    </a:cubicBezTo>
                    <a:cubicBezTo>
                      <a:pt x="17269" y="10051"/>
                      <a:pt x="18249" y="9595"/>
                      <a:pt x="19021" y="9108"/>
                    </a:cubicBezTo>
                    <a:cubicBezTo>
                      <a:pt x="19515" y="8801"/>
                      <a:pt x="19915" y="8459"/>
                      <a:pt x="20271" y="8130"/>
                    </a:cubicBezTo>
                    <a:cubicBezTo>
                      <a:pt x="20685" y="7689"/>
                      <a:pt x="20966" y="7289"/>
                      <a:pt x="21164" y="6977"/>
                    </a:cubicBezTo>
                    <a:cubicBezTo>
                      <a:pt x="21395" y="6529"/>
                      <a:pt x="21461" y="6257"/>
                      <a:pt x="21436" y="6233"/>
                    </a:cubicBezTo>
                    <a:cubicBezTo>
                      <a:pt x="21436" y="6233"/>
                      <a:pt x="21436" y="6233"/>
                      <a:pt x="21436" y="6233"/>
                    </a:cubicBezTo>
                    <a:cubicBezTo>
                      <a:pt x="21436" y="6233"/>
                      <a:pt x="21436" y="6233"/>
                      <a:pt x="21436" y="6233"/>
                    </a:cubicBezTo>
                    <a:cubicBezTo>
                      <a:pt x="21436" y="6233"/>
                      <a:pt x="21436" y="6233"/>
                      <a:pt x="21436" y="6233"/>
                    </a:cubicBezTo>
                    <a:cubicBezTo>
                      <a:pt x="21436" y="6233"/>
                      <a:pt x="21436" y="6233"/>
                      <a:pt x="21436" y="6233"/>
                    </a:cubicBezTo>
                    <a:cubicBezTo>
                      <a:pt x="21436" y="6233"/>
                      <a:pt x="21436" y="6233"/>
                      <a:pt x="21436" y="6233"/>
                    </a:cubicBezTo>
                    <a:cubicBezTo>
                      <a:pt x="21455" y="6196"/>
                      <a:pt x="21499" y="6182"/>
                      <a:pt x="21518" y="6145"/>
                    </a:cubicBezTo>
                    <a:cubicBezTo>
                      <a:pt x="21573" y="2067"/>
                      <a:pt x="21573" y="2067"/>
                      <a:pt x="21573" y="2067"/>
                    </a:cubicBezTo>
                    <a:cubicBezTo>
                      <a:pt x="21573" y="2067"/>
                      <a:pt x="21573" y="2067"/>
                      <a:pt x="21573" y="2067"/>
                    </a:cubicBezTo>
                    <a:cubicBezTo>
                      <a:pt x="21573" y="2067"/>
                      <a:pt x="21573" y="2067"/>
                      <a:pt x="21573" y="2067"/>
                    </a:cubicBezTo>
                    <a:cubicBezTo>
                      <a:pt x="21573" y="2067"/>
                      <a:pt x="21573" y="2067"/>
                      <a:pt x="21573" y="2067"/>
                    </a:cubicBezTo>
                    <a:cubicBezTo>
                      <a:pt x="21573" y="2067"/>
                      <a:pt x="21573" y="2067"/>
                      <a:pt x="21573" y="2067"/>
                    </a:cubicBezTo>
                    <a:cubicBezTo>
                      <a:pt x="21573" y="2067"/>
                      <a:pt x="21573" y="2067"/>
                      <a:pt x="21573" y="2067"/>
                    </a:cubicBezTo>
                    <a:cubicBezTo>
                      <a:pt x="21567" y="2006"/>
                      <a:pt x="21580" y="1907"/>
                      <a:pt x="21519" y="1737"/>
                    </a:cubicBezTo>
                    <a:cubicBezTo>
                      <a:pt x="21527" y="1577"/>
                      <a:pt x="21441" y="1383"/>
                      <a:pt x="21286" y="1178"/>
                    </a:cubicBezTo>
                    <a:cubicBezTo>
                      <a:pt x="21205" y="1045"/>
                      <a:pt x="21056" y="902"/>
                      <a:pt x="20931" y="782"/>
                    </a:cubicBezTo>
                    <a:cubicBezTo>
                      <a:pt x="20688" y="604"/>
                      <a:pt x="20425" y="464"/>
                      <a:pt x="20049" y="326"/>
                    </a:cubicBezTo>
                    <a:cubicBezTo>
                      <a:pt x="19861" y="258"/>
                      <a:pt x="19603" y="178"/>
                      <a:pt x="19327" y="137"/>
                    </a:cubicBezTo>
                    <a:cubicBezTo>
                      <a:pt x="18818" y="39"/>
                      <a:pt x="18359" y="-10"/>
                      <a:pt x="17906" y="2"/>
                    </a:cubicBezTo>
                    <a:cubicBezTo>
                      <a:pt x="17246" y="-17"/>
                      <a:pt x="16641" y="72"/>
                      <a:pt x="16085" y="209"/>
                    </a:cubicBezTo>
                    <a:cubicBezTo>
                      <a:pt x="15530" y="347"/>
                      <a:pt x="15094" y="542"/>
                      <a:pt x="14733" y="810"/>
                    </a:cubicBezTo>
                    <a:cubicBezTo>
                      <a:pt x="14498" y="976"/>
                      <a:pt x="14289" y="1165"/>
                      <a:pt x="14129" y="1403"/>
                    </a:cubicBezTo>
                    <a:cubicBezTo>
                      <a:pt x="14129" y="1403"/>
                      <a:pt x="14129" y="1403"/>
                      <a:pt x="14129" y="1403"/>
                    </a:cubicBezTo>
                    <a:cubicBezTo>
                      <a:pt x="14129" y="1403"/>
                      <a:pt x="14129" y="1403"/>
                      <a:pt x="14110" y="1440"/>
                    </a:cubicBezTo>
                    <a:cubicBezTo>
                      <a:pt x="14090" y="1477"/>
                      <a:pt x="14071" y="1515"/>
                      <a:pt x="14032" y="1589"/>
                    </a:cubicBezTo>
                    <a:cubicBezTo>
                      <a:pt x="13975" y="1701"/>
                      <a:pt x="13923" y="1875"/>
                      <a:pt x="13920" y="2096"/>
                    </a:cubicBezTo>
                    <a:cubicBezTo>
                      <a:pt x="13957" y="2242"/>
                      <a:pt x="13949" y="2402"/>
                      <a:pt x="14010" y="2572"/>
                    </a:cubicBezTo>
                    <a:cubicBezTo>
                      <a:pt x="14096" y="2767"/>
                      <a:pt x="14182" y="2961"/>
                      <a:pt x="14382" y="3152"/>
                    </a:cubicBezTo>
                    <a:cubicBezTo>
                      <a:pt x="14581" y="3343"/>
                      <a:pt x="14849" y="3545"/>
                      <a:pt x="15181" y="3696"/>
                    </a:cubicBezTo>
                    <a:cubicBezTo>
                      <a:pt x="15464" y="3799"/>
                      <a:pt x="15702" y="3915"/>
                      <a:pt x="16072" y="3992"/>
                    </a:cubicBezTo>
                    <a:cubicBezTo>
                      <a:pt x="16467" y="4092"/>
                      <a:pt x="16976" y="4189"/>
                      <a:pt x="17617" y="4246"/>
                    </a:cubicBezTo>
                    <a:cubicBezTo>
                      <a:pt x="17612" y="4185"/>
                      <a:pt x="17650" y="4110"/>
                      <a:pt x="17714" y="4059"/>
                    </a:cubicBezTo>
                    <a:cubicBezTo>
                      <a:pt x="17747" y="3923"/>
                      <a:pt x="17893" y="3784"/>
                      <a:pt x="18064" y="3669"/>
                    </a:cubicBezTo>
                    <a:cubicBezTo>
                      <a:pt x="18191" y="3568"/>
                      <a:pt x="18461" y="3548"/>
                      <a:pt x="18605" y="3630"/>
                    </a:cubicBezTo>
                    <a:cubicBezTo>
                      <a:pt x="18793" y="3699"/>
                      <a:pt x="18805" y="3822"/>
                      <a:pt x="18678" y="3923"/>
                    </a:cubicBezTo>
                    <a:cubicBezTo>
                      <a:pt x="18595" y="4011"/>
                      <a:pt x="18512" y="4100"/>
                      <a:pt x="18430" y="4188"/>
                    </a:cubicBezTo>
                    <a:cubicBezTo>
                      <a:pt x="18391" y="4262"/>
                      <a:pt x="18378" y="4361"/>
                      <a:pt x="18339" y="4436"/>
                    </a:cubicBezTo>
                    <a:cubicBezTo>
                      <a:pt x="18370" y="4521"/>
                      <a:pt x="18381" y="4643"/>
                      <a:pt x="18412" y="4728"/>
                    </a:cubicBezTo>
                    <a:cubicBezTo>
                      <a:pt x="18486" y="4800"/>
                      <a:pt x="18517" y="4885"/>
                      <a:pt x="18592" y="4957"/>
                    </a:cubicBezTo>
                    <a:cubicBezTo>
                      <a:pt x="18672" y="5090"/>
                      <a:pt x="18816" y="5172"/>
                      <a:pt x="18816" y="5172"/>
                    </a:cubicBezTo>
                    <a:cubicBezTo>
                      <a:pt x="18816" y="5172"/>
                      <a:pt x="18816" y="5172"/>
                      <a:pt x="18816" y="5172"/>
                    </a:cubicBezTo>
                    <a:cubicBezTo>
                      <a:pt x="18816" y="5172"/>
                      <a:pt x="18816" y="5172"/>
                      <a:pt x="18816" y="5172"/>
                    </a:cubicBezTo>
                    <a:cubicBezTo>
                      <a:pt x="18985" y="5278"/>
                      <a:pt x="18927" y="5390"/>
                      <a:pt x="18731" y="5481"/>
                    </a:cubicBezTo>
                    <a:cubicBezTo>
                      <a:pt x="18579" y="5559"/>
                      <a:pt x="18328" y="5541"/>
                      <a:pt x="18203" y="5421"/>
                    </a:cubicBezTo>
                    <a:cubicBezTo>
                      <a:pt x="18203" y="5421"/>
                      <a:pt x="18084" y="5363"/>
                      <a:pt x="17985" y="5268"/>
                    </a:cubicBezTo>
                    <a:cubicBezTo>
                      <a:pt x="17885" y="5172"/>
                      <a:pt x="17779" y="5015"/>
                      <a:pt x="17699" y="4882"/>
                    </a:cubicBezTo>
                    <a:cubicBezTo>
                      <a:pt x="17630" y="4872"/>
                      <a:pt x="17586" y="4885"/>
                      <a:pt x="17517" y="4875"/>
                    </a:cubicBezTo>
                    <a:cubicBezTo>
                      <a:pt x="16649" y="4824"/>
                      <a:pt x="15933" y="4695"/>
                      <a:pt x="15349" y="4526"/>
                    </a:cubicBezTo>
                    <a:cubicBezTo>
                      <a:pt x="14741" y="4334"/>
                      <a:pt x="14246" y="4138"/>
                      <a:pt x="13858" y="3878"/>
                    </a:cubicBezTo>
                    <a:cubicBezTo>
                      <a:pt x="13639" y="3724"/>
                      <a:pt x="13440" y="3533"/>
                      <a:pt x="13266" y="3365"/>
                    </a:cubicBezTo>
                    <a:cubicBezTo>
                      <a:pt x="13085" y="3137"/>
                      <a:pt x="12949" y="2895"/>
                      <a:pt x="12838" y="2677"/>
                    </a:cubicBezTo>
                    <a:cubicBezTo>
                      <a:pt x="12796" y="2469"/>
                      <a:pt x="12754" y="2261"/>
                      <a:pt x="12737" y="2078"/>
                    </a:cubicBezTo>
                    <a:cubicBezTo>
                      <a:pt x="12790" y="1904"/>
                      <a:pt x="12798" y="1745"/>
                      <a:pt x="12830" y="1609"/>
                    </a:cubicBezTo>
                    <a:cubicBezTo>
                      <a:pt x="12579" y="1591"/>
                      <a:pt x="12308" y="1610"/>
                      <a:pt x="11968" y="1619"/>
                    </a:cubicBezTo>
                    <a:cubicBezTo>
                      <a:pt x="11452" y="1682"/>
                      <a:pt x="10866" y="1734"/>
                      <a:pt x="10355" y="1858"/>
                    </a:cubicBezTo>
                    <a:cubicBezTo>
                      <a:pt x="9951" y="1918"/>
                      <a:pt x="9598" y="2025"/>
                      <a:pt x="9225" y="2170"/>
                    </a:cubicBezTo>
                    <a:cubicBezTo>
                      <a:pt x="8739" y="2318"/>
                      <a:pt x="8328" y="2537"/>
                      <a:pt x="7922" y="2818"/>
                    </a:cubicBezTo>
                    <a:cubicBezTo>
                      <a:pt x="7732" y="2970"/>
                      <a:pt x="7522" y="3160"/>
                      <a:pt x="7382" y="3360"/>
                    </a:cubicBezTo>
                    <a:cubicBezTo>
                      <a:pt x="7261" y="3523"/>
                      <a:pt x="7261" y="3523"/>
                      <a:pt x="7261" y="3523"/>
                    </a:cubicBezTo>
                    <a:cubicBezTo>
                      <a:pt x="6946" y="3556"/>
                      <a:pt x="6946" y="3556"/>
                      <a:pt x="6946" y="3556"/>
                    </a:cubicBezTo>
                    <a:cubicBezTo>
                      <a:pt x="6946" y="3556"/>
                      <a:pt x="6946" y="3556"/>
                      <a:pt x="6946" y="3556"/>
                    </a:cubicBezTo>
                    <a:cubicBezTo>
                      <a:pt x="6946" y="3556"/>
                      <a:pt x="6946" y="3556"/>
                      <a:pt x="6946" y="3556"/>
                    </a:cubicBezTo>
                    <a:cubicBezTo>
                      <a:pt x="6946" y="3556"/>
                      <a:pt x="6946" y="3556"/>
                      <a:pt x="6946" y="3556"/>
                    </a:cubicBezTo>
                    <a:cubicBezTo>
                      <a:pt x="6946" y="3556"/>
                      <a:pt x="6946" y="3556"/>
                      <a:pt x="6946" y="3556"/>
                    </a:cubicBezTo>
                    <a:cubicBezTo>
                      <a:pt x="6946" y="3556"/>
                      <a:pt x="6946" y="3556"/>
                      <a:pt x="6946" y="3556"/>
                    </a:cubicBezTo>
                    <a:cubicBezTo>
                      <a:pt x="6946" y="3556"/>
                      <a:pt x="6902" y="3569"/>
                      <a:pt x="6857" y="3583"/>
                    </a:cubicBezTo>
                    <a:cubicBezTo>
                      <a:pt x="6788" y="3572"/>
                      <a:pt x="6700" y="3599"/>
                      <a:pt x="6542" y="3616"/>
                    </a:cubicBezTo>
                    <a:cubicBezTo>
                      <a:pt x="6252" y="3672"/>
                      <a:pt x="5874" y="3756"/>
                      <a:pt x="5476" y="3877"/>
                    </a:cubicBezTo>
                    <a:cubicBezTo>
                      <a:pt x="5211" y="3958"/>
                      <a:pt x="4971" y="4062"/>
                      <a:pt x="4687" y="4180"/>
                    </a:cubicBezTo>
                    <a:cubicBezTo>
                      <a:pt x="4358" y="4311"/>
                      <a:pt x="4035" y="4504"/>
                      <a:pt x="3806" y="4731"/>
                    </a:cubicBezTo>
                    <a:cubicBezTo>
                      <a:pt x="3660" y="4870"/>
                      <a:pt x="3514" y="5009"/>
                      <a:pt x="3462" y="5182"/>
                    </a:cubicBezTo>
                    <a:cubicBezTo>
                      <a:pt x="3341" y="5345"/>
                      <a:pt x="3269" y="5556"/>
                      <a:pt x="3292" y="5801"/>
                    </a:cubicBezTo>
                    <a:cubicBezTo>
                      <a:pt x="3265" y="5998"/>
                      <a:pt x="3307" y="6205"/>
                      <a:pt x="3398" y="6461"/>
                    </a:cubicBezTo>
                    <a:cubicBezTo>
                      <a:pt x="3404" y="6522"/>
                      <a:pt x="3404" y="6522"/>
                      <a:pt x="3404" y="6522"/>
                    </a:cubicBezTo>
                    <a:cubicBezTo>
                      <a:pt x="3404" y="6522"/>
                      <a:pt x="3404" y="6522"/>
                      <a:pt x="3404" y="6522"/>
                    </a:cubicBezTo>
                    <a:cubicBezTo>
                      <a:pt x="3454" y="6570"/>
                      <a:pt x="3460" y="6631"/>
                      <a:pt x="3534" y="6703"/>
                    </a:cubicBezTo>
                    <a:cubicBezTo>
                      <a:pt x="3640" y="6860"/>
                      <a:pt x="3795" y="7064"/>
                      <a:pt x="4133" y="7277"/>
                    </a:cubicBezTo>
                    <a:cubicBezTo>
                      <a:pt x="4326" y="7407"/>
                      <a:pt x="4589" y="7547"/>
                      <a:pt x="4896" y="7674"/>
                    </a:cubicBezTo>
                    <a:cubicBezTo>
                      <a:pt x="5367" y="7846"/>
                      <a:pt x="5925" y="7991"/>
                      <a:pt x="6660" y="8082"/>
                    </a:cubicBezTo>
                    <a:cubicBezTo>
                      <a:pt x="7094" y="8108"/>
                      <a:pt x="7553" y="8157"/>
                      <a:pt x="8145" y="8166"/>
                    </a:cubicBezTo>
                    <a:cubicBezTo>
                      <a:pt x="8598" y="8154"/>
                      <a:pt x="9164" y="8139"/>
                      <a:pt x="9819" y="8097"/>
                    </a:cubicBezTo>
                    <a:cubicBezTo>
                      <a:pt x="9670" y="7954"/>
                      <a:pt x="9564" y="7797"/>
                      <a:pt x="9484" y="7664"/>
                    </a:cubicBezTo>
                    <a:cubicBezTo>
                      <a:pt x="9392" y="7409"/>
                      <a:pt x="9369" y="7164"/>
                      <a:pt x="9372" y="6943"/>
                    </a:cubicBezTo>
                    <a:cubicBezTo>
                      <a:pt x="9355" y="6759"/>
                      <a:pt x="9407" y="6586"/>
                      <a:pt x="9440" y="6450"/>
                    </a:cubicBezTo>
                    <a:cubicBezTo>
                      <a:pt x="9434" y="6388"/>
                      <a:pt x="9497" y="6338"/>
                      <a:pt x="9472" y="6314"/>
                    </a:cubicBezTo>
                    <a:cubicBezTo>
                      <a:pt x="9448" y="6290"/>
                      <a:pt x="9403" y="6303"/>
                      <a:pt x="9378" y="6279"/>
                    </a:cubicBezTo>
                    <a:cubicBezTo>
                      <a:pt x="9033" y="6227"/>
                      <a:pt x="8726" y="6100"/>
                      <a:pt x="8438" y="5936"/>
                    </a:cubicBezTo>
                    <a:cubicBezTo>
                      <a:pt x="8294" y="5854"/>
                      <a:pt x="8302" y="5694"/>
                      <a:pt x="8454" y="5616"/>
                    </a:cubicBezTo>
                    <a:cubicBezTo>
                      <a:pt x="8631" y="5562"/>
                      <a:pt x="8857" y="5556"/>
                      <a:pt x="9001" y="5639"/>
                    </a:cubicBezTo>
                    <a:cubicBezTo>
                      <a:pt x="9239" y="5755"/>
                      <a:pt x="9452" y="5848"/>
                      <a:pt x="9659" y="5879"/>
                    </a:cubicBezTo>
                    <a:cubicBezTo>
                      <a:pt x="9892" y="5934"/>
                      <a:pt x="10099" y="5966"/>
                      <a:pt x="10326" y="5960"/>
                    </a:cubicBezTo>
                    <a:cubicBezTo>
                      <a:pt x="10665" y="5951"/>
                      <a:pt x="10980" y="5918"/>
                      <a:pt x="11226" y="5875"/>
                    </a:cubicBezTo>
                    <a:cubicBezTo>
                      <a:pt x="11428" y="5845"/>
                      <a:pt x="11605" y="5791"/>
                      <a:pt x="11605" y="5791"/>
                    </a:cubicBezTo>
                    <a:cubicBezTo>
                      <a:pt x="11605" y="5791"/>
                      <a:pt x="11605" y="5791"/>
                      <a:pt x="11605" y="5791"/>
                    </a:cubicBezTo>
                    <a:cubicBezTo>
                      <a:pt x="11605" y="5791"/>
                      <a:pt x="11605" y="5791"/>
                      <a:pt x="11605" y="5791"/>
                    </a:cubicBezTo>
                    <a:cubicBezTo>
                      <a:pt x="11781" y="5737"/>
                      <a:pt x="12014" y="5793"/>
                      <a:pt x="12113" y="5888"/>
                    </a:cubicBezTo>
                    <a:cubicBezTo>
                      <a:pt x="12213" y="5984"/>
                      <a:pt x="12180" y="6120"/>
                      <a:pt x="11959" y="6187"/>
                    </a:cubicBezTo>
                    <a:cubicBezTo>
                      <a:pt x="11959" y="6187"/>
                      <a:pt x="11758" y="6217"/>
                      <a:pt x="11468" y="6274"/>
                    </a:cubicBezTo>
                    <a:cubicBezTo>
                      <a:pt x="11266" y="6304"/>
                      <a:pt x="10976" y="6360"/>
                      <a:pt x="10705" y="6380"/>
                    </a:cubicBezTo>
                    <a:cubicBezTo>
                      <a:pt x="10661" y="6393"/>
                      <a:pt x="10661" y="6393"/>
                      <a:pt x="10686" y="6417"/>
                    </a:cubicBezTo>
                    <a:cubicBezTo>
                      <a:pt x="10686" y="6417"/>
                      <a:pt x="10686" y="6417"/>
                      <a:pt x="10686" y="6417"/>
                    </a:cubicBezTo>
                    <a:cubicBezTo>
                      <a:pt x="10686" y="6417"/>
                      <a:pt x="10686" y="6417"/>
                      <a:pt x="10686" y="6417"/>
                    </a:cubicBezTo>
                    <a:cubicBezTo>
                      <a:pt x="10686" y="6417"/>
                      <a:pt x="10686" y="6417"/>
                      <a:pt x="10642" y="6430"/>
                    </a:cubicBezTo>
                    <a:cubicBezTo>
                      <a:pt x="10642" y="6430"/>
                      <a:pt x="10642" y="6430"/>
                      <a:pt x="10667" y="6454"/>
                    </a:cubicBezTo>
                    <a:cubicBezTo>
                      <a:pt x="10622" y="6468"/>
                      <a:pt x="10603" y="6505"/>
                      <a:pt x="10609" y="6566"/>
                    </a:cubicBezTo>
                    <a:cubicBezTo>
                      <a:pt x="10570" y="6641"/>
                      <a:pt x="10562" y="6801"/>
                      <a:pt x="10554" y="6961"/>
                    </a:cubicBezTo>
                    <a:cubicBezTo>
                      <a:pt x="10522" y="7097"/>
                      <a:pt x="10558" y="7243"/>
                      <a:pt x="10619" y="7413"/>
                    </a:cubicBezTo>
                    <a:cubicBezTo>
                      <a:pt x="10680" y="7584"/>
                      <a:pt x="10786" y="7740"/>
                      <a:pt x="10960" y="7908"/>
                    </a:cubicBezTo>
                    <a:cubicBezTo>
                      <a:pt x="11060" y="8003"/>
                      <a:pt x="11184" y="8123"/>
                      <a:pt x="11328" y="8205"/>
                    </a:cubicBezTo>
                    <a:cubicBezTo>
                      <a:pt x="11547" y="8359"/>
                      <a:pt x="11829" y="8462"/>
                      <a:pt x="12180" y="8576"/>
                    </a:cubicBezTo>
                    <a:cubicBezTo>
                      <a:pt x="12670" y="8710"/>
                      <a:pt x="13317" y="8828"/>
                      <a:pt x="14141" y="8893"/>
                    </a:cubicBezTo>
                    <a:cubicBezTo>
                      <a:pt x="14461" y="8921"/>
                      <a:pt x="14680" y="9075"/>
                      <a:pt x="14628" y="9248"/>
                    </a:cubicBezTo>
                    <a:cubicBezTo>
                      <a:pt x="14576" y="9421"/>
                      <a:pt x="14291" y="9539"/>
                      <a:pt x="13971" y="9511"/>
                    </a:cubicBezTo>
                    <a:cubicBezTo>
                      <a:pt x="13172" y="9471"/>
                      <a:pt x="12481" y="9366"/>
                      <a:pt x="11922" y="9221"/>
                    </a:cubicBezTo>
                    <a:cubicBezTo>
                      <a:pt x="11364" y="9076"/>
                      <a:pt x="10893" y="8904"/>
                      <a:pt x="10556" y="8692"/>
                    </a:cubicBezTo>
                    <a:cubicBezTo>
                      <a:pt x="10556" y="8692"/>
                      <a:pt x="10531" y="8668"/>
                      <a:pt x="10531" y="8668"/>
                    </a:cubicBezTo>
                    <a:cubicBezTo>
                      <a:pt x="9630" y="8753"/>
                      <a:pt x="8818" y="8811"/>
                      <a:pt x="8113" y="8805"/>
                    </a:cubicBezTo>
                    <a:cubicBezTo>
                      <a:pt x="7043" y="8784"/>
                      <a:pt x="6195" y="8696"/>
                      <a:pt x="5454" y="8544"/>
                    </a:cubicBezTo>
                    <a:cubicBezTo>
                      <a:pt x="4713" y="8391"/>
                      <a:pt x="4124" y="8161"/>
                      <a:pt x="3673" y="7952"/>
                    </a:cubicBezTo>
                    <a:cubicBezTo>
                      <a:pt x="3385" y="7787"/>
                      <a:pt x="3166" y="7634"/>
                      <a:pt x="2948" y="7480"/>
                    </a:cubicBezTo>
                    <a:cubicBezTo>
                      <a:pt x="2798" y="7336"/>
                      <a:pt x="2648" y="7193"/>
                      <a:pt x="2524" y="7073"/>
                    </a:cubicBezTo>
                    <a:cubicBezTo>
                      <a:pt x="2353" y="7188"/>
                      <a:pt x="2093" y="7330"/>
                      <a:pt x="1903" y="7483"/>
                    </a:cubicBezTo>
                    <a:cubicBezTo>
                      <a:pt x="1668" y="7648"/>
                      <a:pt x="1503" y="7825"/>
                      <a:pt x="1338" y="8001"/>
                    </a:cubicBezTo>
                    <a:cubicBezTo>
                      <a:pt x="1159" y="8276"/>
                      <a:pt x="1024" y="8537"/>
                      <a:pt x="1008" y="8857"/>
                    </a:cubicBezTo>
                    <a:cubicBezTo>
                      <a:pt x="1011" y="9139"/>
                      <a:pt x="1084" y="9432"/>
                      <a:pt x="1339" y="9732"/>
                    </a:cubicBezTo>
                    <a:cubicBezTo>
                      <a:pt x="1494" y="9937"/>
                      <a:pt x="1494" y="9937"/>
                      <a:pt x="1494" y="9937"/>
                    </a:cubicBezTo>
                    <a:cubicBezTo>
                      <a:pt x="1235" y="10079"/>
                      <a:pt x="1235" y="10079"/>
                      <a:pt x="1235" y="10079"/>
                    </a:cubicBezTo>
                    <a:cubicBezTo>
                      <a:pt x="1235" y="10079"/>
                      <a:pt x="1235" y="10079"/>
                      <a:pt x="1235" y="10079"/>
                    </a:cubicBezTo>
                    <a:cubicBezTo>
                      <a:pt x="1235" y="10079"/>
                      <a:pt x="1235" y="10079"/>
                      <a:pt x="1235" y="10079"/>
                    </a:cubicBezTo>
                    <a:cubicBezTo>
                      <a:pt x="1235" y="10079"/>
                      <a:pt x="1235" y="10079"/>
                      <a:pt x="1235" y="10079"/>
                    </a:cubicBezTo>
                    <a:cubicBezTo>
                      <a:pt x="1235" y="10079"/>
                      <a:pt x="1235" y="10079"/>
                      <a:pt x="1235" y="10079"/>
                    </a:cubicBezTo>
                    <a:cubicBezTo>
                      <a:pt x="1190" y="10092"/>
                      <a:pt x="1190" y="10092"/>
                      <a:pt x="1190" y="10092"/>
                    </a:cubicBezTo>
                    <a:cubicBezTo>
                      <a:pt x="1190" y="10092"/>
                      <a:pt x="1190" y="10092"/>
                      <a:pt x="1190" y="10092"/>
                    </a:cubicBezTo>
                    <a:cubicBezTo>
                      <a:pt x="1190" y="10092"/>
                      <a:pt x="1171" y="10129"/>
                      <a:pt x="1127" y="10143"/>
                    </a:cubicBezTo>
                    <a:cubicBezTo>
                      <a:pt x="1064" y="10194"/>
                      <a:pt x="956" y="10258"/>
                      <a:pt x="873" y="10346"/>
                    </a:cubicBezTo>
                    <a:cubicBezTo>
                      <a:pt x="639" y="10512"/>
                      <a:pt x="366" y="10752"/>
                      <a:pt x="167" y="11064"/>
                    </a:cubicBezTo>
                    <a:cubicBezTo>
                      <a:pt x="96" y="11275"/>
                      <a:pt x="-19" y="11499"/>
                      <a:pt x="3" y="11744"/>
                    </a:cubicBezTo>
                    <a:cubicBezTo>
                      <a:pt x="-18" y="12002"/>
                      <a:pt x="49" y="12234"/>
                      <a:pt x="234" y="12524"/>
                    </a:cubicBezTo>
                    <a:cubicBezTo>
                      <a:pt x="320" y="12718"/>
                      <a:pt x="520" y="12909"/>
                      <a:pt x="769" y="13148"/>
                    </a:cubicBezTo>
                    <a:cubicBezTo>
                      <a:pt x="838" y="13159"/>
                      <a:pt x="888" y="13207"/>
                      <a:pt x="913" y="13230"/>
                    </a:cubicBezTo>
                    <a:cubicBezTo>
                      <a:pt x="913" y="13230"/>
                      <a:pt x="913" y="13230"/>
                      <a:pt x="913" y="13230"/>
                    </a:cubicBezTo>
                    <a:cubicBezTo>
                      <a:pt x="913" y="13230"/>
                      <a:pt x="913" y="13230"/>
                      <a:pt x="913" y="13230"/>
                    </a:cubicBezTo>
                    <a:cubicBezTo>
                      <a:pt x="913" y="13230"/>
                      <a:pt x="938" y="13254"/>
                      <a:pt x="938" y="13254"/>
                    </a:cubicBezTo>
                    <a:cubicBezTo>
                      <a:pt x="938" y="13254"/>
                      <a:pt x="938" y="13254"/>
                      <a:pt x="963" y="13278"/>
                    </a:cubicBezTo>
                    <a:cubicBezTo>
                      <a:pt x="988" y="13302"/>
                      <a:pt x="1038" y="13350"/>
                      <a:pt x="1112" y="13422"/>
                    </a:cubicBezTo>
                    <a:cubicBezTo>
                      <a:pt x="1281" y="13528"/>
                      <a:pt x="1544" y="13668"/>
                      <a:pt x="1876" y="13819"/>
                    </a:cubicBezTo>
                    <a:cubicBezTo>
                      <a:pt x="2133" y="13898"/>
                      <a:pt x="2415" y="14001"/>
                      <a:pt x="2717" y="14067"/>
                    </a:cubicBezTo>
                    <a:cubicBezTo>
                      <a:pt x="3156" y="14154"/>
                      <a:pt x="3640" y="14227"/>
                      <a:pt x="4301" y="14247"/>
                    </a:cubicBezTo>
                    <a:cubicBezTo>
                      <a:pt x="4823" y="14245"/>
                      <a:pt x="5478" y="14203"/>
                      <a:pt x="6171" y="14087"/>
                    </a:cubicBezTo>
                    <a:cubicBezTo>
                      <a:pt x="6865" y="13971"/>
                      <a:pt x="7666" y="13790"/>
                      <a:pt x="8594" y="13508"/>
                    </a:cubicBezTo>
                    <a:cubicBezTo>
                      <a:pt x="8638" y="13494"/>
                      <a:pt x="8707" y="13505"/>
                      <a:pt x="8751" y="13491"/>
                    </a:cubicBezTo>
                    <a:cubicBezTo>
                      <a:pt x="8671" y="13358"/>
                      <a:pt x="8634" y="13212"/>
                      <a:pt x="8598" y="13066"/>
                    </a:cubicBezTo>
                    <a:cubicBezTo>
                      <a:pt x="8612" y="12967"/>
                      <a:pt x="8650" y="12892"/>
                      <a:pt x="8664" y="12794"/>
                    </a:cubicBezTo>
                    <a:cubicBezTo>
                      <a:pt x="8722" y="12682"/>
                      <a:pt x="8918" y="12591"/>
                      <a:pt x="9125" y="12622"/>
                    </a:cubicBezTo>
                    <a:cubicBezTo>
                      <a:pt x="9332" y="12653"/>
                      <a:pt x="9501" y="12759"/>
                      <a:pt x="9443" y="12871"/>
                    </a:cubicBezTo>
                    <a:cubicBezTo>
                      <a:pt x="9405" y="12946"/>
                      <a:pt x="9410" y="13007"/>
                      <a:pt x="9416" y="13069"/>
                    </a:cubicBezTo>
                    <a:cubicBezTo>
                      <a:pt x="9428" y="13191"/>
                      <a:pt x="9414" y="13290"/>
                      <a:pt x="9514" y="13385"/>
                    </a:cubicBezTo>
                    <a:cubicBezTo>
                      <a:pt x="9544" y="13470"/>
                      <a:pt x="9644" y="13566"/>
                      <a:pt x="9719" y="13638"/>
                    </a:cubicBezTo>
                    <a:cubicBezTo>
                      <a:pt x="9893" y="13805"/>
                      <a:pt x="10106" y="13898"/>
                      <a:pt x="10294" y="13967"/>
                    </a:cubicBezTo>
                    <a:cubicBezTo>
                      <a:pt x="10388" y="14001"/>
                      <a:pt x="10482" y="14035"/>
                      <a:pt x="10482" y="14035"/>
                    </a:cubicBezTo>
                    <a:cubicBezTo>
                      <a:pt x="10482" y="14035"/>
                      <a:pt x="10482" y="14035"/>
                      <a:pt x="10482" y="14035"/>
                    </a:cubicBezTo>
                    <a:cubicBezTo>
                      <a:pt x="10482" y="14035"/>
                      <a:pt x="10482" y="14035"/>
                      <a:pt x="10482" y="14035"/>
                    </a:cubicBezTo>
                    <a:cubicBezTo>
                      <a:pt x="10482" y="14035"/>
                      <a:pt x="10482" y="14035"/>
                      <a:pt x="10482" y="14035"/>
                    </a:cubicBezTo>
                    <a:cubicBezTo>
                      <a:pt x="10646" y="14080"/>
                      <a:pt x="10726" y="14213"/>
                      <a:pt x="10599" y="14315"/>
                    </a:cubicBezTo>
                    <a:cubicBezTo>
                      <a:pt x="10541" y="14427"/>
                      <a:pt x="10295" y="14470"/>
                      <a:pt x="10107" y="14401"/>
                    </a:cubicBezTo>
                    <a:cubicBezTo>
                      <a:pt x="10063" y="14415"/>
                      <a:pt x="9944" y="14356"/>
                      <a:pt x="9781" y="14312"/>
                    </a:cubicBezTo>
                    <a:cubicBezTo>
                      <a:pt x="9637" y="14229"/>
                      <a:pt x="9449" y="14161"/>
                      <a:pt x="9255" y="14031"/>
                    </a:cubicBezTo>
                    <a:cubicBezTo>
                      <a:pt x="9280" y="14055"/>
                      <a:pt x="9236" y="14068"/>
                      <a:pt x="9192" y="14081"/>
                    </a:cubicBezTo>
                    <a:cubicBezTo>
                      <a:pt x="8220" y="14377"/>
                      <a:pt x="7305" y="14561"/>
                      <a:pt x="6524" y="14704"/>
                    </a:cubicBezTo>
                    <a:cubicBezTo>
                      <a:pt x="5673" y="14837"/>
                      <a:pt x="4949" y="14868"/>
                      <a:pt x="4313" y="14873"/>
                    </a:cubicBezTo>
                    <a:cubicBezTo>
                      <a:pt x="3426" y="14859"/>
                      <a:pt x="2691" y="14768"/>
                      <a:pt x="2063" y="14612"/>
                    </a:cubicBezTo>
                    <a:cubicBezTo>
                      <a:pt x="1668" y="14512"/>
                      <a:pt x="1386" y="14409"/>
                      <a:pt x="1079" y="14282"/>
                    </a:cubicBezTo>
                    <a:cubicBezTo>
                      <a:pt x="1096" y="14466"/>
                      <a:pt x="1118" y="14711"/>
                      <a:pt x="1185" y="14942"/>
                    </a:cubicBezTo>
                    <a:cubicBezTo>
                      <a:pt x="1252" y="15174"/>
                      <a:pt x="1413" y="15440"/>
                      <a:pt x="1618" y="15692"/>
                    </a:cubicBezTo>
                    <a:cubicBezTo>
                      <a:pt x="1723" y="15849"/>
                      <a:pt x="1898" y="16017"/>
                      <a:pt x="2116" y="16170"/>
                    </a:cubicBezTo>
                    <a:cubicBezTo>
                      <a:pt x="2166" y="16218"/>
                      <a:pt x="2191" y="16242"/>
                      <a:pt x="2241" y="16290"/>
                    </a:cubicBezTo>
                    <a:cubicBezTo>
                      <a:pt x="2299" y="16178"/>
                      <a:pt x="2312" y="16079"/>
                      <a:pt x="2370" y="15967"/>
                    </a:cubicBezTo>
                    <a:cubicBezTo>
                      <a:pt x="2442" y="15757"/>
                      <a:pt x="2601" y="15519"/>
                      <a:pt x="2855" y="15316"/>
                    </a:cubicBezTo>
                    <a:cubicBezTo>
                      <a:pt x="3045" y="15164"/>
                      <a:pt x="3405" y="15117"/>
                      <a:pt x="3662" y="15197"/>
                    </a:cubicBezTo>
                    <a:cubicBezTo>
                      <a:pt x="3944" y="15300"/>
                      <a:pt x="4030" y="15494"/>
                      <a:pt x="3884" y="15633"/>
                    </a:cubicBezTo>
                    <a:cubicBezTo>
                      <a:pt x="3694" y="15785"/>
                      <a:pt x="3572" y="15948"/>
                      <a:pt x="3520" y="16121"/>
                    </a:cubicBezTo>
                    <a:cubicBezTo>
                      <a:pt x="3443" y="16271"/>
                      <a:pt x="3435" y="16430"/>
                      <a:pt x="3402" y="16566"/>
                    </a:cubicBezTo>
                    <a:cubicBezTo>
                      <a:pt x="3395" y="16726"/>
                      <a:pt x="3431" y="16873"/>
                      <a:pt x="3461" y="16958"/>
                    </a:cubicBezTo>
                    <a:cubicBezTo>
                      <a:pt x="3486" y="16982"/>
                      <a:pt x="3486" y="16982"/>
                      <a:pt x="3511" y="17006"/>
                    </a:cubicBezTo>
                    <a:cubicBezTo>
                      <a:pt x="3492" y="17043"/>
                      <a:pt x="3492" y="17043"/>
                      <a:pt x="3517" y="17067"/>
                    </a:cubicBezTo>
                    <a:cubicBezTo>
                      <a:pt x="3517" y="17067"/>
                      <a:pt x="3517" y="17067"/>
                      <a:pt x="3517" y="17067"/>
                    </a:cubicBezTo>
                    <a:cubicBezTo>
                      <a:pt x="3542" y="17091"/>
                      <a:pt x="3542" y="17091"/>
                      <a:pt x="3498" y="17104"/>
                    </a:cubicBezTo>
                    <a:cubicBezTo>
                      <a:pt x="3498" y="17104"/>
                      <a:pt x="3498" y="17104"/>
                      <a:pt x="3523" y="17128"/>
                    </a:cubicBezTo>
                    <a:cubicBezTo>
                      <a:pt x="3523" y="17128"/>
                      <a:pt x="3523" y="17128"/>
                      <a:pt x="3523" y="17128"/>
                    </a:cubicBezTo>
                    <a:cubicBezTo>
                      <a:pt x="3578" y="17237"/>
                      <a:pt x="3614" y="17384"/>
                      <a:pt x="3720" y="17540"/>
                    </a:cubicBezTo>
                    <a:cubicBezTo>
                      <a:pt x="3930" y="17854"/>
                      <a:pt x="4266" y="18287"/>
                      <a:pt x="4847" y="18677"/>
                    </a:cubicBezTo>
                    <a:cubicBezTo>
                      <a:pt x="5235" y="18937"/>
                      <a:pt x="5735" y="19194"/>
                      <a:pt x="6344" y="19387"/>
                    </a:cubicBezTo>
                    <a:cubicBezTo>
                      <a:pt x="6676" y="19538"/>
                      <a:pt x="7071" y="19638"/>
                      <a:pt x="7555" y="19711"/>
                    </a:cubicBezTo>
                    <a:cubicBezTo>
                      <a:pt x="7718" y="19756"/>
                      <a:pt x="7926" y="19788"/>
                      <a:pt x="8133" y="19819"/>
                    </a:cubicBezTo>
                    <a:cubicBezTo>
                      <a:pt x="8077" y="19710"/>
                      <a:pt x="7997" y="19577"/>
                      <a:pt x="7916" y="19444"/>
                    </a:cubicBezTo>
                    <a:cubicBezTo>
                      <a:pt x="7725" y="19093"/>
                      <a:pt x="7591" y="18630"/>
                      <a:pt x="7571" y="18164"/>
                    </a:cubicBezTo>
                    <a:cubicBezTo>
                      <a:pt x="7575" y="17722"/>
                      <a:pt x="7712" y="17239"/>
                      <a:pt x="8076" y="16751"/>
                    </a:cubicBezTo>
                    <a:cubicBezTo>
                      <a:pt x="8396" y="16276"/>
                      <a:pt x="8942" y="15795"/>
                      <a:pt x="9764" y="15356"/>
                    </a:cubicBezTo>
                    <a:cubicBezTo>
                      <a:pt x="9764" y="15356"/>
                      <a:pt x="9764" y="15356"/>
                      <a:pt x="9764" y="15356"/>
                    </a:cubicBezTo>
                    <a:cubicBezTo>
                      <a:pt x="9764" y="15356"/>
                      <a:pt x="9764" y="15356"/>
                      <a:pt x="9764" y="15356"/>
                    </a:cubicBezTo>
                    <a:cubicBezTo>
                      <a:pt x="9764" y="15356"/>
                      <a:pt x="9764" y="15356"/>
                      <a:pt x="9764" y="15356"/>
                    </a:cubicBezTo>
                    <a:cubicBezTo>
                      <a:pt x="9764" y="15356"/>
                      <a:pt x="9764" y="15356"/>
                      <a:pt x="9764" y="15356"/>
                    </a:cubicBezTo>
                    <a:cubicBezTo>
                      <a:pt x="9852" y="15329"/>
                      <a:pt x="10156" y="15173"/>
                      <a:pt x="10637" y="14964"/>
                    </a:cubicBezTo>
                    <a:cubicBezTo>
                      <a:pt x="11186" y="14766"/>
                      <a:pt x="11981" y="14524"/>
                      <a:pt x="12965" y="14351"/>
                    </a:cubicBezTo>
                    <a:cubicBezTo>
                      <a:pt x="13589" y="14224"/>
                      <a:pt x="14332" y="14155"/>
                      <a:pt x="15106" y="14172"/>
                    </a:cubicBezTo>
                    <a:cubicBezTo>
                      <a:pt x="15628" y="14170"/>
                      <a:pt x="16176" y="14193"/>
                      <a:pt x="16729" y="14276"/>
                    </a:cubicBezTo>
                    <a:cubicBezTo>
                      <a:pt x="17281" y="14360"/>
                      <a:pt x="17815" y="14481"/>
                      <a:pt x="18399" y="14650"/>
                    </a:cubicBezTo>
                    <a:cubicBezTo>
                      <a:pt x="18700" y="14716"/>
                      <a:pt x="18811" y="14934"/>
                      <a:pt x="18665" y="15073"/>
                    </a:cubicBezTo>
                    <a:cubicBezTo>
                      <a:pt x="18475" y="15225"/>
                      <a:pt x="18140" y="15295"/>
                      <a:pt x="17858" y="15192"/>
                    </a:cubicBezTo>
                    <a:cubicBezTo>
                      <a:pt x="17369" y="15058"/>
                      <a:pt x="16860" y="14961"/>
                      <a:pt x="16445" y="14898"/>
                    </a:cubicBezTo>
                    <a:cubicBezTo>
                      <a:pt x="15962" y="14825"/>
                      <a:pt x="15528" y="14799"/>
                      <a:pt x="15119" y="14798"/>
                    </a:cubicBezTo>
                    <a:cubicBezTo>
                      <a:pt x="14483" y="14802"/>
                      <a:pt x="13853" y="14868"/>
                      <a:pt x="13317" y="14968"/>
                    </a:cubicBezTo>
                    <a:cubicBezTo>
                      <a:pt x="12801" y="15030"/>
                      <a:pt x="12314" y="15178"/>
                      <a:pt x="11917" y="15299"/>
                    </a:cubicBezTo>
                    <a:cubicBezTo>
                      <a:pt x="11121" y="15541"/>
                      <a:pt x="10647" y="15811"/>
                      <a:pt x="10647" y="15811"/>
                    </a:cubicBezTo>
                    <a:cubicBezTo>
                      <a:pt x="10647" y="15811"/>
                      <a:pt x="10647" y="15811"/>
                      <a:pt x="10647" y="15811"/>
                    </a:cubicBezTo>
                    <a:cubicBezTo>
                      <a:pt x="10647" y="15811"/>
                      <a:pt x="10647" y="15811"/>
                      <a:pt x="10647" y="15811"/>
                    </a:cubicBezTo>
                    <a:cubicBezTo>
                      <a:pt x="10647" y="15811"/>
                      <a:pt x="10647" y="15811"/>
                      <a:pt x="10647" y="15811"/>
                    </a:cubicBezTo>
                    <a:cubicBezTo>
                      <a:pt x="9932" y="16186"/>
                      <a:pt x="9468" y="16579"/>
                      <a:pt x="9188" y="16979"/>
                    </a:cubicBezTo>
                    <a:cubicBezTo>
                      <a:pt x="8907" y="17380"/>
                      <a:pt x="8764" y="17801"/>
                      <a:pt x="8754" y="18182"/>
                    </a:cubicBezTo>
                    <a:cubicBezTo>
                      <a:pt x="8768" y="18587"/>
                      <a:pt x="8872" y="18965"/>
                      <a:pt x="9057" y="19254"/>
                    </a:cubicBezTo>
                    <a:cubicBezTo>
                      <a:pt x="9149" y="19510"/>
                      <a:pt x="9349" y="19701"/>
                      <a:pt x="9498" y="19844"/>
                    </a:cubicBezTo>
                    <a:cubicBezTo>
                      <a:pt x="9523" y="19868"/>
                      <a:pt x="9573" y="19916"/>
                      <a:pt x="9598" y="19940"/>
                    </a:cubicBezTo>
                    <a:cubicBezTo>
                      <a:pt x="9623" y="19964"/>
                      <a:pt x="9623" y="19964"/>
                      <a:pt x="9623" y="19964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72" y="20107"/>
                      <a:pt x="9772" y="20107"/>
                      <a:pt x="9772" y="20107"/>
                    </a:cubicBezTo>
                    <a:cubicBezTo>
                      <a:pt x="9797" y="20131"/>
                      <a:pt x="9841" y="20118"/>
                      <a:pt x="9866" y="20142"/>
                    </a:cubicBezTo>
                    <a:cubicBezTo>
                      <a:pt x="9941" y="20214"/>
                      <a:pt x="10016" y="20285"/>
                      <a:pt x="10160" y="20367"/>
                    </a:cubicBezTo>
                    <a:cubicBezTo>
                      <a:pt x="10379" y="20521"/>
                      <a:pt x="10785" y="20744"/>
                      <a:pt x="11350" y="20950"/>
                    </a:cubicBezTo>
                    <a:cubicBezTo>
                      <a:pt x="11726" y="21088"/>
                      <a:pt x="12146" y="21212"/>
                      <a:pt x="12611" y="21322"/>
                    </a:cubicBezTo>
                    <a:cubicBezTo>
                      <a:pt x="13282" y="21464"/>
                      <a:pt x="14087" y="21566"/>
                      <a:pt x="15018" y="21566"/>
                    </a:cubicBezTo>
                    <a:cubicBezTo>
                      <a:pt x="15792" y="21582"/>
                      <a:pt x="16718" y="21521"/>
                      <a:pt x="17745" y="21335"/>
                    </a:cubicBezTo>
                    <a:cubicBezTo>
                      <a:pt x="17745" y="21335"/>
                      <a:pt x="17745" y="21335"/>
                      <a:pt x="17745" y="21335"/>
                    </a:cubicBezTo>
                    <a:cubicBezTo>
                      <a:pt x="17789" y="21321"/>
                      <a:pt x="17814" y="21345"/>
                      <a:pt x="17903" y="21318"/>
                    </a:cubicBezTo>
                    <a:cubicBezTo>
                      <a:pt x="17991" y="21291"/>
                      <a:pt x="18124" y="21251"/>
                      <a:pt x="18300" y="21197"/>
                    </a:cubicBezTo>
                    <a:cubicBezTo>
                      <a:pt x="18654" y="21090"/>
                      <a:pt x="19140" y="20942"/>
                      <a:pt x="19551" y="20723"/>
                    </a:cubicBezTo>
                    <a:cubicBezTo>
                      <a:pt x="19855" y="20567"/>
                      <a:pt x="20089" y="20401"/>
                      <a:pt x="20299" y="20212"/>
                    </a:cubicBezTo>
                    <a:cubicBezTo>
                      <a:pt x="20489" y="20059"/>
                      <a:pt x="20635" y="19920"/>
                      <a:pt x="20737" y="19795"/>
                    </a:cubicBezTo>
                    <a:cubicBezTo>
                      <a:pt x="20839" y="19670"/>
                      <a:pt x="20897" y="19558"/>
                      <a:pt x="20974" y="19408"/>
                    </a:cubicBezTo>
                    <a:cubicBezTo>
                      <a:pt x="21057" y="19320"/>
                      <a:pt x="21070" y="19221"/>
                      <a:pt x="21128" y="19109"/>
                    </a:cubicBezTo>
                    <a:cubicBezTo>
                      <a:pt x="21161" y="18973"/>
                      <a:pt x="21213" y="18800"/>
                      <a:pt x="21215" y="18579"/>
                    </a:cubicBezTo>
                    <a:cubicBezTo>
                      <a:pt x="21281" y="18307"/>
                      <a:pt x="21297" y="17988"/>
                      <a:pt x="21326" y="17569"/>
                    </a:cubicBezTo>
                    <a:cubicBezTo>
                      <a:pt x="21326" y="17569"/>
                      <a:pt x="21326" y="17569"/>
                      <a:pt x="21326" y="17569"/>
                    </a:cubicBezTo>
                    <a:lnTo>
                      <a:pt x="21440" y="824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</a:p>
            </p:txBody>
          </p:sp>
        </p:grpSp>
        <p:grpSp>
          <p:nvGrpSpPr>
            <p:cNvPr id="16" name="组合 15" descr="350bd248-4223-4cb4-9deb-c3c1fab73f5c"/>
            <p:cNvGrpSpPr/>
            <p:nvPr/>
          </p:nvGrpSpPr>
          <p:grpSpPr>
            <a:xfrm>
              <a:off x="1174888" y="2241308"/>
              <a:ext cx="3098299" cy="2214390"/>
              <a:chOff x="1174888" y="2241308"/>
              <a:chExt cx="3098299" cy="2214390"/>
            </a:xfrm>
          </p:grpSpPr>
          <p:sp>
            <p:nvSpPr>
              <p:cNvPr id="10" name="Bullet1" descr="ad541211-e9f1-4941-8e9e-83ca577c57f5"/>
              <p:cNvSpPr/>
              <p:nvPr/>
            </p:nvSpPr>
            <p:spPr bwMode="auto">
              <a:xfrm>
                <a:off x="1174888" y="2241308"/>
                <a:ext cx="3098299" cy="65519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defTabSz="584200">
                  <a:defRPr/>
                </a:pPr>
                <a:r>
                  <a:rPr lang="zh-CN" altLang="en-US" b="1" dirty="0"/>
                  <a:t>监护责任</a:t>
                </a:r>
                <a:endParaRPr lang="en-US" dirty="0"/>
              </a:p>
            </p:txBody>
          </p:sp>
          <p:sp>
            <p:nvSpPr>
              <p:cNvPr id="11" name="Text1" descr="7690b64e-c90c-4df3-8ede-8f0acac0fea4"/>
              <p:cNvSpPr/>
              <p:nvPr/>
            </p:nvSpPr>
            <p:spPr bwMode="auto">
              <a:xfrm>
                <a:off x="1174889" y="2896500"/>
                <a:ext cx="3098298" cy="155919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父母是未成年人的法定监护人，应对他们的生活和教育负责。</a:t>
                </a:r>
                <a:endParaRPr lang="en-US" dirty="0"/>
              </a:p>
            </p:txBody>
          </p:sp>
        </p:grpSp>
        <p:grpSp>
          <p:nvGrpSpPr>
            <p:cNvPr id="17" name="组合 16" descr="038957cf-b550-405f-96dd-71ea11ab5544"/>
            <p:cNvGrpSpPr/>
            <p:nvPr/>
          </p:nvGrpSpPr>
          <p:grpSpPr>
            <a:xfrm>
              <a:off x="8641547" y="1917701"/>
              <a:ext cx="2610653" cy="1585151"/>
              <a:chOff x="8641547" y="1917701"/>
              <a:chExt cx="2610653" cy="1585151"/>
            </a:xfrm>
          </p:grpSpPr>
          <p:sp>
            <p:nvSpPr>
              <p:cNvPr id="6" name="Bullet2" descr="273e5ca2-cd2d-489a-9d59-51914fc943c9"/>
              <p:cNvSpPr/>
              <p:nvPr/>
            </p:nvSpPr>
            <p:spPr bwMode="auto">
              <a:xfrm>
                <a:off x="8641547" y="1917701"/>
                <a:ext cx="2610653" cy="69134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defTabSz="584200">
                  <a:defRPr/>
                </a:pPr>
                <a:r>
                  <a:rPr lang="zh-CN" altLang="en-US" b="1" dirty="0"/>
                  <a:t>教育责任</a:t>
                </a:r>
                <a:endParaRPr lang="en-US" dirty="0"/>
              </a:p>
            </p:txBody>
          </p:sp>
          <p:sp>
            <p:nvSpPr>
              <p:cNvPr id="7" name="Text2" descr="f6985b45-8770-4579-91cb-ebda93b2f37f"/>
              <p:cNvSpPr/>
              <p:nvPr/>
            </p:nvSpPr>
            <p:spPr bwMode="auto">
              <a:xfrm>
                <a:off x="8641547" y="2609861"/>
                <a:ext cx="2610653" cy="89299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父母应培养孩子良好的品德和行为习惯，提供必要的教育资源。</a:t>
                </a:r>
                <a:endParaRPr lang="en-US" dirty="0"/>
              </a:p>
            </p:txBody>
          </p:sp>
        </p:grpSp>
        <p:grpSp>
          <p:nvGrpSpPr>
            <p:cNvPr id="18" name="组合 17" descr="8035ca15-75c5-4e9b-91a7-1fc332e8a639"/>
            <p:cNvGrpSpPr/>
            <p:nvPr/>
          </p:nvGrpSpPr>
          <p:grpSpPr>
            <a:xfrm>
              <a:off x="8641547" y="3665916"/>
              <a:ext cx="2610653" cy="1585723"/>
              <a:chOff x="8641547" y="3665916"/>
              <a:chExt cx="2610653" cy="1585723"/>
            </a:xfrm>
          </p:grpSpPr>
          <p:sp>
            <p:nvSpPr>
              <p:cNvPr id="8" name="Bullet3" descr="adc90f2a-d4ac-45d8-aaae-e5ac35eaf631"/>
              <p:cNvSpPr/>
              <p:nvPr/>
            </p:nvSpPr>
            <p:spPr bwMode="auto">
              <a:xfrm>
                <a:off x="8641547" y="3665916"/>
                <a:ext cx="2610653" cy="69273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defTabSz="584200">
                  <a:defRPr/>
                </a:pPr>
                <a:r>
                  <a:rPr lang="zh-CN" altLang="en-US" b="1" dirty="0"/>
                  <a:t>情感支持</a:t>
                </a:r>
                <a:endParaRPr lang="en-US" dirty="0"/>
              </a:p>
            </p:txBody>
          </p:sp>
          <p:sp>
            <p:nvSpPr>
              <p:cNvPr id="9" name="Text3" descr="0620dc27-91bc-4afd-95a2-315832dee6e6"/>
              <p:cNvSpPr/>
              <p:nvPr/>
            </p:nvSpPr>
            <p:spPr bwMode="auto">
              <a:xfrm>
                <a:off x="8641547" y="4358648"/>
                <a:ext cx="2610653" cy="89299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给予孩子足够的关爱和理解，建立良好的亲子关系，促进孩子心理健康。</a:t>
                </a:r>
                <a:endParaRPr lang="en-US" dirty="0"/>
              </a:p>
            </p:txBody>
          </p:sp>
        </p:grpSp>
        <p:sp>
          <p:nvSpPr>
            <p:cNvPr id="12" name="任意多边形: 形状 11" descr="eccc6483-07e5-4b67-b6e7-18bcdd50e3e8"/>
            <p:cNvSpPr/>
            <p:nvPr/>
          </p:nvSpPr>
          <p:spPr bwMode="auto">
            <a:xfrm>
              <a:off x="3713896" y="4622404"/>
              <a:ext cx="750997" cy="298274"/>
            </a:xfrm>
            <a:custGeom>
              <a:avLst/>
              <a:gdLst>
                <a:gd name="T0" fmla="*/ 729456 w 21600"/>
                <a:gd name="T1" fmla="*/ 289701 h 16663"/>
                <a:gd name="T2" fmla="*/ 729456 w 21600"/>
                <a:gd name="T3" fmla="*/ 289701 h 16663"/>
                <a:gd name="T4" fmla="*/ 729456 w 21600"/>
                <a:gd name="T5" fmla="*/ 289701 h 16663"/>
                <a:gd name="T6" fmla="*/ 729456 w 21600"/>
                <a:gd name="T7" fmla="*/ 289701 h 166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6663">
                  <a:moveTo>
                    <a:pt x="0" y="0"/>
                  </a:moveTo>
                  <a:cubicBezTo>
                    <a:pt x="6802" y="18513"/>
                    <a:pt x="14002" y="21600"/>
                    <a:pt x="21600" y="9259"/>
                  </a:cubicBezTo>
                </a:path>
              </a:pathLst>
            </a:custGeom>
            <a:noFill/>
            <a:ln w="50800" cap="flat" cmpd="sng">
              <a:solidFill>
                <a:schemeClr val="accent1"/>
              </a:solidFill>
              <a:prstDash val="solid"/>
              <a:miter lim="0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 anchor="ctr">
              <a:normAutofit fontScale="85000" lnSpcReduction="10000"/>
            </a:bodyPr>
            <a:lstStyle/>
            <a:p>
              <a:pPr algn="ctr"/>
            </a:p>
          </p:txBody>
        </p:sp>
        <p:sp>
          <p:nvSpPr>
            <p:cNvPr id="13" name="任意多边形: 形状 12" descr="97751ae9-99a2-49fb-a19b-8f351aa78c8a"/>
            <p:cNvSpPr/>
            <p:nvPr/>
          </p:nvSpPr>
          <p:spPr bwMode="auto">
            <a:xfrm>
              <a:off x="7762251" y="4959903"/>
              <a:ext cx="731385" cy="229631"/>
            </a:xfrm>
            <a:custGeom>
              <a:avLst/>
              <a:gdLst>
                <a:gd name="T0" fmla="*/ 710407 w 21600"/>
                <a:gd name="T1" fmla="*/ 223031 h 16937"/>
                <a:gd name="T2" fmla="*/ 710407 w 21600"/>
                <a:gd name="T3" fmla="*/ 223031 h 16937"/>
                <a:gd name="T4" fmla="*/ 710407 w 21600"/>
                <a:gd name="T5" fmla="*/ 223031 h 16937"/>
                <a:gd name="T6" fmla="*/ 710407 w 21600"/>
                <a:gd name="T7" fmla="*/ 223031 h 169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6937">
                  <a:moveTo>
                    <a:pt x="21599" y="0"/>
                  </a:moveTo>
                  <a:cubicBezTo>
                    <a:pt x="17345" y="17871"/>
                    <a:pt x="10145" y="21600"/>
                    <a:pt x="0" y="11185"/>
                  </a:cubicBezTo>
                </a:path>
              </a:pathLst>
            </a:custGeom>
            <a:noFill/>
            <a:ln w="50800" cap="flat" cmpd="sng">
              <a:solidFill>
                <a:schemeClr val="tx2"/>
              </a:solidFill>
              <a:prstDash val="solid"/>
              <a:miter lim="0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</a:p>
          </p:txBody>
        </p:sp>
        <p:sp>
          <p:nvSpPr>
            <p:cNvPr id="14" name="任意多边形: 形状 13" descr="cb2cfdc9-cd93-44f5-879e-44e703cdfae3"/>
            <p:cNvSpPr/>
            <p:nvPr/>
          </p:nvSpPr>
          <p:spPr bwMode="auto">
            <a:xfrm>
              <a:off x="7833347" y="2072772"/>
              <a:ext cx="636590" cy="169158"/>
            </a:xfrm>
            <a:custGeom>
              <a:avLst/>
              <a:gdLst>
                <a:gd name="T0" fmla="*/ 618331 w 21600"/>
                <a:gd name="T1" fmla="*/ 271690 h 16280"/>
                <a:gd name="T2" fmla="*/ 618331 w 21600"/>
                <a:gd name="T3" fmla="*/ 271690 h 16280"/>
                <a:gd name="T4" fmla="*/ 618331 w 21600"/>
                <a:gd name="T5" fmla="*/ 271690 h 16280"/>
                <a:gd name="T6" fmla="*/ 618331 w 21600"/>
                <a:gd name="T7" fmla="*/ 271690 h 16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6280">
                  <a:moveTo>
                    <a:pt x="21600" y="12040"/>
                  </a:moveTo>
                  <a:cubicBezTo>
                    <a:pt x="12762" y="-5320"/>
                    <a:pt x="5562" y="-3907"/>
                    <a:pt x="0" y="16279"/>
                  </a:cubicBezTo>
                </a:path>
              </a:pathLst>
            </a:custGeom>
            <a:noFill/>
            <a:ln w="50800" cap="flat" cmpd="sng">
              <a:solidFill>
                <a:schemeClr val="tx2"/>
              </a:solidFill>
              <a:prstDash val="solid"/>
              <a:miter lim="0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 anchor="ctr">
              <a:normAutofit fontScale="32500" lnSpcReduction="20000"/>
            </a:bodyPr>
            <a:lstStyle/>
            <a:p>
              <a:pPr algn="ctr"/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家庭环境</a:t>
            </a:r>
            <a:endParaRPr lang="en-US" dirty="0"/>
          </a:p>
        </p:txBody>
      </p:sp>
      <p:grpSp>
        <p:nvGrpSpPr>
          <p:cNvPr id="18" name="020ff77d-dbeb-42a6-b8b8-62a523dde93f.source.3.zh-Hans.pptx" descr="dad6a3a3-47d5-4715-ab59-76373f09c51c"/>
          <p:cNvGrpSpPr/>
          <p:nvPr/>
        </p:nvGrpSpPr>
        <p:grpSpPr>
          <a:xfrm>
            <a:off x="660400" y="1245635"/>
            <a:ext cx="10788799" cy="4545565"/>
            <a:chOff x="660400" y="1245635"/>
            <a:chExt cx="10788799" cy="4545565"/>
          </a:xfrm>
        </p:grpSpPr>
        <p:sp>
          <p:nvSpPr>
            <p:cNvPr id="9" name="Title" descr="4cbefbd4-44d5-456a-a027-f40993244da6"/>
            <p:cNvSpPr txBox="1"/>
            <p:nvPr/>
          </p:nvSpPr>
          <p:spPr>
            <a:xfrm>
              <a:off x="660400" y="2680121"/>
              <a:ext cx="4298871" cy="1266999"/>
            </a:xfrm>
            <a:prstGeom prst="rect">
              <a:avLst/>
            </a:prstGeom>
            <a:noFill/>
          </p:spPr>
          <p:txBody>
            <a:bodyPr wrap="square" anchor="b" anchorCtr="0">
              <a:norm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24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r>
                <a:rPr lang="zh-CN" altLang="en-US" dirty="0"/>
                <a:t>营造健康的家庭环境</a:t>
              </a:r>
              <a:endParaRPr lang="en-US" dirty="0"/>
            </a:p>
          </p:txBody>
        </p:sp>
        <p:grpSp>
          <p:nvGrpSpPr>
            <p:cNvPr id="14" name="组合 13" descr="8191f8ef-2d08-4dd7-ac69-5b76e9080027"/>
            <p:cNvGrpSpPr/>
            <p:nvPr/>
          </p:nvGrpSpPr>
          <p:grpSpPr>
            <a:xfrm>
              <a:off x="4959271" y="1245635"/>
              <a:ext cx="3958587" cy="1365083"/>
              <a:chOff x="4959271" y="1581824"/>
              <a:chExt cx="3958587" cy="1365083"/>
            </a:xfrm>
          </p:grpSpPr>
          <p:sp>
            <p:nvSpPr>
              <p:cNvPr id="3" name="Bullet1" descr="f9ef5a0c-8f29-4a07-aa80-ef3a9e46ba16"/>
              <p:cNvSpPr txBox="1"/>
              <p:nvPr/>
            </p:nvSpPr>
            <p:spPr>
              <a:xfrm>
                <a:off x="5224132" y="1581824"/>
                <a:ext cx="3693726" cy="632367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normAutofit/>
              </a:bodyPr>
              <a:lstStyle/>
              <a:p>
                <a:r>
                  <a:rPr lang="zh-CN" altLang="en-US" b="1" dirty="0"/>
                  <a:t>和谐氛围</a:t>
                </a:r>
                <a:endParaRPr lang="en-US" dirty="0"/>
              </a:p>
            </p:txBody>
          </p:sp>
          <p:sp>
            <p:nvSpPr>
              <p:cNvPr id="4" name="Text1" descr="536e3e3b-5c6c-43cb-8045-b27520696b52"/>
              <p:cNvSpPr txBox="1"/>
              <p:nvPr/>
            </p:nvSpPr>
            <p:spPr>
              <a:xfrm>
                <a:off x="5224132" y="2224932"/>
                <a:ext cx="3693726" cy="721975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rm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家庭成员之间应相互尊重、理解和支持，营造温馨的家庭氛围。</a:t>
                </a:r>
                <a:endParaRPr lang="en-US" dirty="0"/>
              </a:p>
            </p:txBody>
          </p:sp>
          <p:sp>
            <p:nvSpPr>
              <p:cNvPr id="10" name="任意多边形: 形状 9" descr="5c2ebb14-57fb-4592-bb33-ebe194ed88e2"/>
              <p:cNvSpPr/>
              <p:nvPr/>
            </p:nvSpPr>
            <p:spPr bwMode="auto">
              <a:xfrm rot="5400000">
                <a:off x="4946839" y="1981922"/>
                <a:ext cx="190377" cy="165513"/>
              </a:xfrm>
              <a:custGeom>
                <a:avLst/>
                <a:gdLst>
                  <a:gd name="T0" fmla="*/ 146 w 327"/>
                  <a:gd name="T1" fmla="*/ 13 h 283"/>
                  <a:gd name="T2" fmla="*/ 7 w 327"/>
                  <a:gd name="T3" fmla="*/ 253 h 283"/>
                  <a:gd name="T4" fmla="*/ 25 w 327"/>
                  <a:gd name="T5" fmla="*/ 283 h 283"/>
                  <a:gd name="T6" fmla="*/ 302 w 327"/>
                  <a:gd name="T7" fmla="*/ 283 h 283"/>
                  <a:gd name="T8" fmla="*/ 319 w 327"/>
                  <a:gd name="T9" fmla="*/ 253 h 283"/>
                  <a:gd name="T10" fmla="*/ 181 w 327"/>
                  <a:gd name="T11" fmla="*/ 13 h 283"/>
                  <a:gd name="T12" fmla="*/ 146 w 327"/>
                  <a:gd name="T13" fmla="*/ 1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7" h="283">
                    <a:moveTo>
                      <a:pt x="146" y="13"/>
                    </a:moveTo>
                    <a:cubicBezTo>
                      <a:pt x="7" y="253"/>
                      <a:pt x="7" y="253"/>
                      <a:pt x="7" y="253"/>
                    </a:cubicBezTo>
                    <a:cubicBezTo>
                      <a:pt x="0" y="267"/>
                      <a:pt x="9" y="283"/>
                      <a:pt x="25" y="283"/>
                    </a:cubicBezTo>
                    <a:cubicBezTo>
                      <a:pt x="302" y="283"/>
                      <a:pt x="302" y="283"/>
                      <a:pt x="302" y="283"/>
                    </a:cubicBezTo>
                    <a:cubicBezTo>
                      <a:pt x="317" y="283"/>
                      <a:pt x="327" y="267"/>
                      <a:pt x="319" y="253"/>
                    </a:cubicBezTo>
                    <a:cubicBezTo>
                      <a:pt x="181" y="13"/>
                      <a:pt x="181" y="13"/>
                      <a:pt x="181" y="13"/>
                    </a:cubicBezTo>
                    <a:cubicBezTo>
                      <a:pt x="173" y="0"/>
                      <a:pt x="154" y="0"/>
                      <a:pt x="146" y="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2">
                      <a:alpha val="50000"/>
                    </a:schemeClr>
                  </a:gs>
                  <a:gs pos="20000">
                    <a:schemeClr val="bg2">
                      <a:lumMod val="90000"/>
                      <a:alpha val="70000"/>
                    </a:schemeClr>
                  </a:gs>
                </a:gsLst>
                <a:lin ang="12000000" scaled="0"/>
              </a:gradFill>
              <a:ln w="76200" cap="rnd">
                <a:noFill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组合 15" descr="6c31f77b-effb-4629-8736-60b93652d144"/>
            <p:cNvGrpSpPr/>
            <p:nvPr/>
          </p:nvGrpSpPr>
          <p:grpSpPr>
            <a:xfrm>
              <a:off x="6158807" y="2835876"/>
              <a:ext cx="3958587" cy="1365083"/>
              <a:chOff x="6158807" y="2680121"/>
              <a:chExt cx="3958587" cy="1365083"/>
            </a:xfrm>
          </p:grpSpPr>
          <p:sp>
            <p:nvSpPr>
              <p:cNvPr id="5" name="Bullet2" descr="6cf9f819-ee74-442c-887c-efaf5d47dba2"/>
              <p:cNvSpPr txBox="1"/>
              <p:nvPr/>
            </p:nvSpPr>
            <p:spPr>
              <a:xfrm>
                <a:off x="6423668" y="2680121"/>
                <a:ext cx="3693726" cy="632367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normAutofit/>
              </a:bodyPr>
              <a:lstStyle/>
              <a:p>
                <a:r>
                  <a:rPr lang="zh-CN" altLang="en-US" b="1" dirty="0"/>
                  <a:t>安全环境</a:t>
                </a:r>
                <a:endParaRPr lang="en-US" dirty="0"/>
              </a:p>
            </p:txBody>
          </p:sp>
          <p:sp>
            <p:nvSpPr>
              <p:cNvPr id="6" name="Text2" descr="a468d7d6-9a06-414e-8670-c783c1c6c3e0"/>
              <p:cNvSpPr txBox="1"/>
              <p:nvPr/>
            </p:nvSpPr>
            <p:spPr>
              <a:xfrm>
                <a:off x="6423668" y="3323229"/>
                <a:ext cx="3693726" cy="721975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rm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确保家庭居住环境的安全，避免孩子接触危险物品和场所。</a:t>
                </a:r>
                <a:endParaRPr lang="en-US" dirty="0"/>
              </a:p>
            </p:txBody>
          </p:sp>
          <p:sp>
            <p:nvSpPr>
              <p:cNvPr id="11" name="任意多边形: 形状 10" descr="3b2233e4-60d4-413e-8320-9b30b058162f"/>
              <p:cNvSpPr/>
              <p:nvPr/>
            </p:nvSpPr>
            <p:spPr bwMode="auto">
              <a:xfrm rot="5400000">
                <a:off x="6146375" y="3090136"/>
                <a:ext cx="190377" cy="165513"/>
              </a:xfrm>
              <a:custGeom>
                <a:avLst/>
                <a:gdLst>
                  <a:gd name="T0" fmla="*/ 146 w 327"/>
                  <a:gd name="T1" fmla="*/ 13 h 283"/>
                  <a:gd name="T2" fmla="*/ 7 w 327"/>
                  <a:gd name="T3" fmla="*/ 253 h 283"/>
                  <a:gd name="T4" fmla="*/ 25 w 327"/>
                  <a:gd name="T5" fmla="*/ 283 h 283"/>
                  <a:gd name="T6" fmla="*/ 302 w 327"/>
                  <a:gd name="T7" fmla="*/ 283 h 283"/>
                  <a:gd name="T8" fmla="*/ 319 w 327"/>
                  <a:gd name="T9" fmla="*/ 253 h 283"/>
                  <a:gd name="T10" fmla="*/ 181 w 327"/>
                  <a:gd name="T11" fmla="*/ 13 h 283"/>
                  <a:gd name="T12" fmla="*/ 146 w 327"/>
                  <a:gd name="T13" fmla="*/ 1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7" h="283">
                    <a:moveTo>
                      <a:pt x="146" y="13"/>
                    </a:moveTo>
                    <a:cubicBezTo>
                      <a:pt x="7" y="253"/>
                      <a:pt x="7" y="253"/>
                      <a:pt x="7" y="253"/>
                    </a:cubicBezTo>
                    <a:cubicBezTo>
                      <a:pt x="0" y="267"/>
                      <a:pt x="9" y="283"/>
                      <a:pt x="25" y="283"/>
                    </a:cubicBezTo>
                    <a:cubicBezTo>
                      <a:pt x="302" y="283"/>
                      <a:pt x="302" y="283"/>
                      <a:pt x="302" y="283"/>
                    </a:cubicBezTo>
                    <a:cubicBezTo>
                      <a:pt x="317" y="283"/>
                      <a:pt x="327" y="267"/>
                      <a:pt x="319" y="253"/>
                    </a:cubicBezTo>
                    <a:cubicBezTo>
                      <a:pt x="181" y="13"/>
                      <a:pt x="181" y="13"/>
                      <a:pt x="181" y="13"/>
                    </a:cubicBezTo>
                    <a:cubicBezTo>
                      <a:pt x="173" y="0"/>
                      <a:pt x="154" y="0"/>
                      <a:pt x="146" y="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60000">
                    <a:schemeClr val="accent6"/>
                  </a:gs>
                </a:gsLst>
                <a:lin ang="2700000" scaled="0"/>
              </a:gradFill>
              <a:ln w="57150" cap="rnd">
                <a:noFill/>
                <a:prstDash val="solid"/>
                <a:round/>
              </a:ln>
              <a:effectLst>
                <a:outerShdw blurRad="76200" dist="50800" dir="5400000" algn="ctr" rotWithShape="0">
                  <a:schemeClr val="accent1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25000" lnSpcReduction="20000"/>
              </a:bodyPr>
              <a:lstStyle/>
              <a:p>
                <a:pPr defTabSz="913765">
                  <a:lnSpc>
                    <a:spcPct val="150000"/>
                  </a:lnSpc>
                </a:pPr>
                <a:endParaRPr lang="zh-CN" altLang="en-US" sz="1600" b="1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" name="组合 14" descr="88b3f1be-c435-4b1e-a7ce-8cbf3491fd5f"/>
            <p:cNvGrpSpPr/>
            <p:nvPr/>
          </p:nvGrpSpPr>
          <p:grpSpPr>
            <a:xfrm>
              <a:off x="7490612" y="4426117"/>
              <a:ext cx="3958587" cy="1365083"/>
              <a:chOff x="7490612" y="3778417"/>
              <a:chExt cx="3958587" cy="1365083"/>
            </a:xfrm>
          </p:grpSpPr>
          <p:sp>
            <p:nvSpPr>
              <p:cNvPr id="7" name="Bullet3" descr="8cd61d91-7724-4886-96f3-71022908c461"/>
              <p:cNvSpPr txBox="1"/>
              <p:nvPr/>
            </p:nvSpPr>
            <p:spPr>
              <a:xfrm>
                <a:off x="7755473" y="3778417"/>
                <a:ext cx="3693726" cy="632367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normAutofit/>
              </a:bodyPr>
              <a:lstStyle/>
              <a:p>
                <a:r>
                  <a:rPr lang="zh-CN" altLang="en-US" b="1" dirty="0"/>
                  <a:t>教育环境</a:t>
                </a:r>
                <a:endParaRPr lang="en-US" dirty="0"/>
              </a:p>
            </p:txBody>
          </p:sp>
          <p:sp>
            <p:nvSpPr>
              <p:cNvPr id="8" name="Text3" descr="52445142-cf48-4def-b892-b7681d90dc82"/>
              <p:cNvSpPr txBox="1"/>
              <p:nvPr/>
            </p:nvSpPr>
            <p:spPr>
              <a:xfrm>
                <a:off x="7755473" y="4421525"/>
                <a:ext cx="3693726" cy="721975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rm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为孩子提供安静的学习空间，鼓励他们阅读和学习，培养学习兴趣。</a:t>
                </a:r>
                <a:endParaRPr lang="en-US" dirty="0"/>
              </a:p>
            </p:txBody>
          </p:sp>
          <p:sp>
            <p:nvSpPr>
              <p:cNvPr id="12" name="任意多边形: 形状 11" descr="975b65ef-213b-44e8-8bfe-e72443a7e64b"/>
              <p:cNvSpPr/>
              <p:nvPr/>
            </p:nvSpPr>
            <p:spPr bwMode="auto">
              <a:xfrm rot="5400000">
                <a:off x="7478180" y="4174137"/>
                <a:ext cx="190377" cy="165513"/>
              </a:xfrm>
              <a:custGeom>
                <a:avLst/>
                <a:gdLst>
                  <a:gd name="T0" fmla="*/ 146 w 327"/>
                  <a:gd name="T1" fmla="*/ 13 h 283"/>
                  <a:gd name="T2" fmla="*/ 7 w 327"/>
                  <a:gd name="T3" fmla="*/ 253 h 283"/>
                  <a:gd name="T4" fmla="*/ 25 w 327"/>
                  <a:gd name="T5" fmla="*/ 283 h 283"/>
                  <a:gd name="T6" fmla="*/ 302 w 327"/>
                  <a:gd name="T7" fmla="*/ 283 h 283"/>
                  <a:gd name="T8" fmla="*/ 319 w 327"/>
                  <a:gd name="T9" fmla="*/ 253 h 283"/>
                  <a:gd name="T10" fmla="*/ 181 w 327"/>
                  <a:gd name="T11" fmla="*/ 13 h 283"/>
                  <a:gd name="T12" fmla="*/ 146 w 327"/>
                  <a:gd name="T13" fmla="*/ 1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7" h="283">
                    <a:moveTo>
                      <a:pt x="146" y="13"/>
                    </a:moveTo>
                    <a:cubicBezTo>
                      <a:pt x="7" y="253"/>
                      <a:pt x="7" y="253"/>
                      <a:pt x="7" y="253"/>
                    </a:cubicBezTo>
                    <a:cubicBezTo>
                      <a:pt x="0" y="267"/>
                      <a:pt x="9" y="283"/>
                      <a:pt x="25" y="283"/>
                    </a:cubicBezTo>
                    <a:cubicBezTo>
                      <a:pt x="302" y="283"/>
                      <a:pt x="302" y="283"/>
                      <a:pt x="302" y="283"/>
                    </a:cubicBezTo>
                    <a:cubicBezTo>
                      <a:pt x="317" y="283"/>
                      <a:pt x="327" y="267"/>
                      <a:pt x="319" y="253"/>
                    </a:cubicBezTo>
                    <a:cubicBezTo>
                      <a:pt x="181" y="13"/>
                      <a:pt x="181" y="13"/>
                      <a:pt x="181" y="13"/>
                    </a:cubicBezTo>
                    <a:cubicBezTo>
                      <a:pt x="173" y="0"/>
                      <a:pt x="154" y="0"/>
                      <a:pt x="146" y="13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bg2">
                      <a:alpha val="50000"/>
                    </a:schemeClr>
                  </a:gs>
                  <a:gs pos="20000">
                    <a:schemeClr val="bg2">
                      <a:lumMod val="90000"/>
                      <a:alpha val="70000"/>
                    </a:schemeClr>
                  </a:gs>
                </a:gsLst>
                <a:lin ang="12000000" scaled="0"/>
              </a:gradFill>
              <a:ln w="76200" cap="rnd">
                <a:noFill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b01b35f0-584c-4b8c-af69-e2ae733cd9c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学校保护</a:t>
            </a:r>
            <a:endParaRPr lang="en-US" dirty="0"/>
          </a:p>
        </p:txBody>
      </p:sp>
      <p:sp>
        <p:nvSpPr>
          <p:cNvPr id="3" name="文本占位符 2" descr="e82272c5-d9f1-4962-a065-6af3d4d854e8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r>
              <a:rPr lang="zh-CN" altLang="en-US" dirty="0"/>
              <a:t>学校在未成年人保护中的职责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教育责任</a:t>
            </a:r>
            <a:endParaRPr lang="en-US" dirty="0"/>
          </a:p>
        </p:txBody>
      </p:sp>
      <p:grpSp>
        <p:nvGrpSpPr>
          <p:cNvPr id="55" name="57dae841-46f0-4470-b5da-a3f846975947.source.3.zh-Hans.pptx" descr="e7a093ea-7513-4f75-8bae-62cafaa64a68"/>
          <p:cNvGrpSpPr/>
          <p:nvPr/>
        </p:nvGrpSpPr>
        <p:grpSpPr>
          <a:xfrm>
            <a:off x="0" y="0"/>
            <a:ext cx="12192001" cy="5038257"/>
            <a:chOff x="0" y="0"/>
            <a:chExt cx="12192001" cy="5038257"/>
          </a:xfrm>
        </p:grpSpPr>
        <p:sp>
          <p:nvSpPr>
            <p:cNvPr id="12" name="矩形 11" descr="f19124b9-db56-4e8b-8826-9a70ae56b79d"/>
            <p:cNvSpPr/>
            <p:nvPr/>
          </p:nvSpPr>
          <p:spPr>
            <a:xfrm>
              <a:off x="0" y="0"/>
              <a:ext cx="12192001" cy="2118223"/>
            </a:xfrm>
            <a:prstGeom prst="rect">
              <a:avLst/>
            </a:prstGeom>
            <a:solidFill>
              <a:schemeClr val="tx2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13" name="直接连接符 12" descr="355de05a-8cd8-4114-bf47-fef5058745c8"/>
            <p:cNvCxnSpPr/>
            <p:nvPr/>
          </p:nvCxnSpPr>
          <p:spPr>
            <a:xfrm flipH="1">
              <a:off x="5690055" y="1987815"/>
              <a:ext cx="799190" cy="0"/>
            </a:xfrm>
            <a:prstGeom prst="line">
              <a:avLst/>
            </a:prstGeom>
            <a:ln w="38100" cap="flat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itle" descr="f8b5b3db-ff97-40fc-875d-a73a54872c4b"/>
            <p:cNvSpPr txBox="1"/>
            <p:nvPr/>
          </p:nvSpPr>
          <p:spPr>
            <a:xfrm>
              <a:off x="660400" y="1130300"/>
              <a:ext cx="10858500" cy="461665"/>
            </a:xfrm>
            <a:prstGeom prst="rect">
              <a:avLst/>
            </a:prstGeom>
            <a:noFill/>
          </p:spPr>
          <p:txBody>
            <a:bodyPr vert="horz" wrap="square" rtlCol="0" anchor="t" anchorCtr="1">
              <a:normAutofit/>
            </a:bodyPr>
            <a:lstStyle/>
            <a:p>
              <a:pPr algn="ctr"/>
              <a:r>
                <a:rPr lang="zh-CN" altLang="en-US" sz="2400" b="1" dirty="0"/>
                <a:t>学校的教育职责</a:t>
              </a:r>
              <a:endParaRPr lang="en-US" dirty="0"/>
            </a:p>
          </p:txBody>
        </p:sp>
        <p:grpSp>
          <p:nvGrpSpPr>
            <p:cNvPr id="51" name="组合 50" descr="edd5f91f-cf8d-4528-8bc5-0795dc0a884e"/>
            <p:cNvGrpSpPr/>
            <p:nvPr/>
          </p:nvGrpSpPr>
          <p:grpSpPr>
            <a:xfrm>
              <a:off x="1037188" y="3248523"/>
              <a:ext cx="2614731" cy="1789734"/>
              <a:chOff x="1037188" y="3248523"/>
              <a:chExt cx="2614731" cy="1789734"/>
            </a:xfrm>
          </p:grpSpPr>
          <p:sp>
            <p:nvSpPr>
              <p:cNvPr id="39" name="Bullet1" descr="e1f9aea8-9df1-44f6-98bb-e17fd55c3ab2"/>
              <p:cNvSpPr txBox="1"/>
              <p:nvPr/>
            </p:nvSpPr>
            <p:spPr>
              <a:xfrm>
                <a:off x="1037189" y="3248523"/>
                <a:ext cx="2614730" cy="713552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b" anchorCtr="0">
                <a:normAutofit/>
              </a:bodyPr>
              <a:lstStyle/>
              <a:p>
                <a:r>
                  <a:rPr lang="zh-CN" altLang="en-US" b="1" dirty="0"/>
                  <a:t>知识教育</a:t>
                </a:r>
                <a:endParaRPr lang="en-US" dirty="0"/>
              </a:p>
            </p:txBody>
          </p:sp>
          <p:sp>
            <p:nvSpPr>
              <p:cNvPr id="40" name="Text1" descr="4dfd1355-8ca0-4529-8dd2-04f269e75c3b"/>
              <p:cNvSpPr/>
              <p:nvPr/>
            </p:nvSpPr>
            <p:spPr>
              <a:xfrm flipH="1">
                <a:off x="1037188" y="3962075"/>
                <a:ext cx="2614730" cy="1076182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tx1"/>
                    </a:solidFill>
                  </a:rPr>
                  <a:t>学校应提供高质量的教育，帮助学生掌握知识和技能，为未来发展打下基础。</a:t>
                </a:r>
                <a:endParaRPr lang="en-US" dirty="0"/>
              </a:p>
            </p:txBody>
          </p:sp>
        </p:grpSp>
        <p:grpSp>
          <p:nvGrpSpPr>
            <p:cNvPr id="52" name="组合 51" descr="3263664c-78a6-41cf-961c-53b1889a3fc7"/>
            <p:cNvGrpSpPr/>
            <p:nvPr/>
          </p:nvGrpSpPr>
          <p:grpSpPr>
            <a:xfrm>
              <a:off x="4782284" y="3248523"/>
              <a:ext cx="2614731" cy="1789734"/>
              <a:chOff x="4782284" y="3248523"/>
              <a:chExt cx="2614731" cy="1789734"/>
            </a:xfrm>
          </p:grpSpPr>
          <p:sp>
            <p:nvSpPr>
              <p:cNvPr id="33" name="Bullet2" descr="67d6cd87-f8fc-4f54-9cc3-765bbf3b0948"/>
              <p:cNvSpPr txBox="1"/>
              <p:nvPr/>
            </p:nvSpPr>
            <p:spPr>
              <a:xfrm>
                <a:off x="4782285" y="3248523"/>
                <a:ext cx="2614730" cy="713552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b" anchorCtr="0">
                <a:normAutofit/>
              </a:bodyPr>
              <a:lstStyle/>
              <a:p>
                <a:r>
                  <a:rPr lang="zh-CN" altLang="en-US" b="1" dirty="0"/>
                  <a:t>品德教育</a:t>
                </a:r>
                <a:endParaRPr lang="en-US" dirty="0"/>
              </a:p>
            </p:txBody>
          </p:sp>
          <p:sp>
            <p:nvSpPr>
              <p:cNvPr id="36" name="Text2" descr="9923a1d9-b576-4d0c-a7f1-5bee01032dfe"/>
              <p:cNvSpPr/>
              <p:nvPr/>
            </p:nvSpPr>
            <p:spPr>
              <a:xfrm flipH="1">
                <a:off x="4782284" y="3962075"/>
                <a:ext cx="2614730" cy="1076182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tx1"/>
                    </a:solidFill>
                  </a:rPr>
                  <a:t>培养学生的道德品质和社会责任感，教育他们树立正确的价值观。</a:t>
                </a:r>
                <a:endParaRPr lang="en-US" dirty="0"/>
              </a:p>
            </p:txBody>
          </p:sp>
        </p:grpSp>
        <p:grpSp>
          <p:nvGrpSpPr>
            <p:cNvPr id="53" name="组合 52" descr="1b879d3c-4add-4dc0-8522-adb149d390c9"/>
            <p:cNvGrpSpPr/>
            <p:nvPr/>
          </p:nvGrpSpPr>
          <p:grpSpPr>
            <a:xfrm>
              <a:off x="8527382" y="3248523"/>
              <a:ext cx="2614731" cy="1789734"/>
              <a:chOff x="8527382" y="3248523"/>
              <a:chExt cx="2614731" cy="1789734"/>
            </a:xfrm>
          </p:grpSpPr>
          <p:sp>
            <p:nvSpPr>
              <p:cNvPr id="45" name="Bullet3" descr="886b9ba2-41e3-493f-b395-15240981de71"/>
              <p:cNvSpPr txBox="1"/>
              <p:nvPr/>
            </p:nvSpPr>
            <p:spPr>
              <a:xfrm>
                <a:off x="8527383" y="3248523"/>
                <a:ext cx="2614730" cy="713552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b" anchorCtr="0">
                <a:normAutofit/>
              </a:bodyPr>
              <a:lstStyle/>
              <a:p>
                <a:r>
                  <a:rPr lang="zh-CN" altLang="en-US" b="1" dirty="0"/>
                  <a:t>安全教育</a:t>
                </a:r>
                <a:endParaRPr lang="en-US" dirty="0"/>
              </a:p>
            </p:txBody>
          </p:sp>
          <p:sp>
            <p:nvSpPr>
              <p:cNvPr id="46" name="Text3" descr="3da56996-5052-49dd-ae3d-cb4ee8b249c9"/>
              <p:cNvSpPr/>
              <p:nvPr/>
            </p:nvSpPr>
            <p:spPr>
              <a:xfrm flipH="1">
                <a:off x="8527382" y="3962075"/>
                <a:ext cx="2614730" cy="1076182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tx1"/>
                    </a:solidFill>
                  </a:rPr>
                  <a:t>开展安全教育课程，提高学生的安全意识和自我保护能力。</a:t>
                </a:r>
                <a:endParaRPr lang="en-US" dirty="0"/>
              </a:p>
            </p:txBody>
          </p:sp>
        </p:grp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校园安全</a:t>
            </a:r>
            <a:endParaRPr lang="en-US" dirty="0"/>
          </a:p>
        </p:txBody>
      </p:sp>
      <p:grpSp>
        <p:nvGrpSpPr>
          <p:cNvPr id="57" name="4c526628-9011-433e-9ac9-aa1c10cef2a4.source.3.zh-Hans.pptx" descr="3b8faeb5-654e-4293-b4ed-453349b23a72"/>
          <p:cNvGrpSpPr/>
          <p:nvPr/>
        </p:nvGrpSpPr>
        <p:grpSpPr>
          <a:xfrm>
            <a:off x="673100" y="1130300"/>
            <a:ext cx="10845800" cy="4344670"/>
            <a:chOff x="673100" y="1130300"/>
            <a:chExt cx="10845800" cy="4344670"/>
          </a:xfrm>
        </p:grpSpPr>
        <p:grpSp>
          <p:nvGrpSpPr>
            <p:cNvPr id="54" name="组合 53" descr="7afca3ce-4acf-4d52-be97-66af98a3bae2"/>
            <p:cNvGrpSpPr/>
            <p:nvPr/>
          </p:nvGrpSpPr>
          <p:grpSpPr>
            <a:xfrm>
              <a:off x="1193282" y="2885371"/>
              <a:ext cx="2700000" cy="2589599"/>
              <a:chOff x="1193282" y="2885371"/>
              <a:chExt cx="2700000" cy="2589599"/>
            </a:xfrm>
          </p:grpSpPr>
          <p:sp>
            <p:nvSpPr>
              <p:cNvPr id="39" name="IconBackground1" descr="4c299571-51d0-4bc0-bb7e-b3f177cb0789"/>
              <p:cNvSpPr/>
              <p:nvPr/>
            </p:nvSpPr>
            <p:spPr>
              <a:xfrm>
                <a:off x="2284416" y="2885371"/>
                <a:ext cx="517733" cy="517737"/>
              </a:xfrm>
              <a:prstGeom prst="ellipse">
                <a:avLst/>
              </a:prstGeom>
              <a:solidFill>
                <a:schemeClr val="accent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/>
              </a:p>
            </p:txBody>
          </p:sp>
          <p:sp>
            <p:nvSpPr>
              <p:cNvPr id="40" name="Icon1" descr="89092287-cfb0-4cd2-82b8-caf02e5d6b82"/>
              <p:cNvSpPr/>
              <p:nvPr/>
            </p:nvSpPr>
            <p:spPr bwMode="auto">
              <a:xfrm>
                <a:off x="2411285" y="3014815"/>
                <a:ext cx="263994" cy="258847"/>
              </a:xfrm>
              <a:custGeom>
                <a:avLst/>
                <a:gdLst>
                  <a:gd name="T0" fmla="*/ 1312 w 1990"/>
                  <a:gd name="T1" fmla="*/ 1552 h 1954"/>
                  <a:gd name="T2" fmla="*/ 291 w 1990"/>
                  <a:gd name="T3" fmla="*/ 1746 h 1954"/>
                  <a:gd name="T4" fmla="*/ 0 w 1990"/>
                  <a:gd name="T5" fmla="*/ 540 h 1954"/>
                  <a:gd name="T6" fmla="*/ 515 w 1990"/>
                  <a:gd name="T7" fmla="*/ 249 h 1954"/>
                  <a:gd name="T8" fmla="*/ 1205 w 1990"/>
                  <a:gd name="T9" fmla="*/ 0 h 1954"/>
                  <a:gd name="T10" fmla="*/ 1496 w 1990"/>
                  <a:gd name="T11" fmla="*/ 489 h 1954"/>
                  <a:gd name="T12" fmla="*/ 1413 w 1990"/>
                  <a:gd name="T13" fmla="*/ 291 h 1954"/>
                  <a:gd name="T14" fmla="*/ 802 w 1990"/>
                  <a:gd name="T15" fmla="*/ 83 h 1954"/>
                  <a:gd name="T16" fmla="*/ 1039 w 1990"/>
                  <a:gd name="T17" fmla="*/ 249 h 1954"/>
                  <a:gd name="T18" fmla="*/ 1243 w 1990"/>
                  <a:gd name="T19" fmla="*/ 499 h 1954"/>
                  <a:gd name="T20" fmla="*/ 291 w 1990"/>
                  <a:gd name="T21" fmla="*/ 333 h 1954"/>
                  <a:gd name="T22" fmla="*/ 83 w 1990"/>
                  <a:gd name="T23" fmla="*/ 1455 h 1954"/>
                  <a:gd name="T24" fmla="*/ 1039 w 1990"/>
                  <a:gd name="T25" fmla="*/ 1663 h 1954"/>
                  <a:gd name="T26" fmla="*/ 1641 w 1990"/>
                  <a:gd name="T27" fmla="*/ 1453 h 1954"/>
                  <a:gd name="T28" fmla="*/ 1138 w 1990"/>
                  <a:gd name="T29" fmla="*/ 583 h 1954"/>
                  <a:gd name="T30" fmla="*/ 1641 w 1990"/>
                  <a:gd name="T31" fmla="*/ 1453 h 1954"/>
                  <a:gd name="T32" fmla="*/ 1752 w 1990"/>
                  <a:gd name="T33" fmla="*/ 809 h 1954"/>
                  <a:gd name="T34" fmla="*/ 1026 w 1990"/>
                  <a:gd name="T35" fmla="*/ 1228 h 1954"/>
                  <a:gd name="T36" fmla="*/ 1767 w 1990"/>
                  <a:gd name="T37" fmla="*/ 1422 h 1954"/>
                  <a:gd name="T38" fmla="*/ 1717 w 1990"/>
                  <a:gd name="T39" fmla="*/ 1835 h 1954"/>
                  <a:gd name="T40" fmla="*/ 1767 w 1990"/>
                  <a:gd name="T41" fmla="*/ 1422 h 1954"/>
                  <a:gd name="T42" fmla="*/ 1739 w 1990"/>
                  <a:gd name="T43" fmla="*/ 1874 h 1954"/>
                  <a:gd name="T44" fmla="*/ 1956 w 1990"/>
                  <a:gd name="T45" fmla="*/ 1749 h 1954"/>
                  <a:gd name="T46" fmla="*/ 249 w 1990"/>
                  <a:gd name="T47" fmla="*/ 551 h 1954"/>
                  <a:gd name="T48" fmla="*/ 803 w 1990"/>
                  <a:gd name="T49" fmla="*/ 613 h 1954"/>
                  <a:gd name="T50" fmla="*/ 675 w 1990"/>
                  <a:gd name="T51" fmla="*/ 828 h 1954"/>
                  <a:gd name="T52" fmla="*/ 249 w 1990"/>
                  <a:gd name="T53" fmla="*/ 890 h 1954"/>
                  <a:gd name="T54" fmla="*/ 675 w 1990"/>
                  <a:gd name="T55" fmla="*/ 828 h 1954"/>
                  <a:gd name="T56" fmla="*/ 675 w 1990"/>
                  <a:gd name="T57" fmla="*/ 1167 h 1954"/>
                  <a:gd name="T58" fmla="*/ 249 w 1990"/>
                  <a:gd name="T59" fmla="*/ 1105 h 1954"/>
                  <a:gd name="T60" fmla="*/ 249 w 1990"/>
                  <a:gd name="T61" fmla="*/ 1444 h 1954"/>
                  <a:gd name="T62" fmla="*/ 803 w 1990"/>
                  <a:gd name="T63" fmla="*/ 1382 h 1954"/>
                  <a:gd name="T64" fmla="*/ 249 w 1990"/>
                  <a:gd name="T65" fmla="*/ 1444 h 1954"/>
                  <a:gd name="T66" fmla="*/ 1179 w 1990"/>
                  <a:gd name="T67" fmla="*/ 961 h 1954"/>
                  <a:gd name="T68" fmla="*/ 1300 w 1990"/>
                  <a:gd name="T69" fmla="*/ 1219 h 1954"/>
                  <a:gd name="T70" fmla="*/ 1604 w 1990"/>
                  <a:gd name="T71" fmla="*/ 858 h 1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990" h="1954">
                    <a:moveTo>
                      <a:pt x="1231" y="1534"/>
                    </a:moveTo>
                    <a:cubicBezTo>
                      <a:pt x="1258" y="1542"/>
                      <a:pt x="1285" y="1548"/>
                      <a:pt x="1312" y="1552"/>
                    </a:cubicBezTo>
                    <a:cubicBezTo>
                      <a:pt x="1272" y="1665"/>
                      <a:pt x="1165" y="1746"/>
                      <a:pt x="1039" y="1746"/>
                    </a:cubicBezTo>
                    <a:lnTo>
                      <a:pt x="291" y="1746"/>
                    </a:lnTo>
                    <a:cubicBezTo>
                      <a:pt x="131" y="1746"/>
                      <a:pt x="0" y="1615"/>
                      <a:pt x="0" y="1455"/>
                    </a:cubicBezTo>
                    <a:lnTo>
                      <a:pt x="0" y="540"/>
                    </a:lnTo>
                    <a:cubicBezTo>
                      <a:pt x="0" y="380"/>
                      <a:pt x="131" y="249"/>
                      <a:pt x="291" y="249"/>
                    </a:cubicBezTo>
                    <a:lnTo>
                      <a:pt x="515" y="249"/>
                    </a:lnTo>
                    <a:cubicBezTo>
                      <a:pt x="535" y="109"/>
                      <a:pt x="656" y="0"/>
                      <a:pt x="802" y="0"/>
                    </a:cubicBezTo>
                    <a:lnTo>
                      <a:pt x="1205" y="0"/>
                    </a:lnTo>
                    <a:cubicBezTo>
                      <a:pt x="1366" y="0"/>
                      <a:pt x="1496" y="131"/>
                      <a:pt x="1496" y="291"/>
                    </a:cubicBezTo>
                    <a:lnTo>
                      <a:pt x="1496" y="489"/>
                    </a:lnTo>
                    <a:cubicBezTo>
                      <a:pt x="1469" y="484"/>
                      <a:pt x="1441" y="480"/>
                      <a:pt x="1413" y="479"/>
                    </a:cubicBezTo>
                    <a:lnTo>
                      <a:pt x="1413" y="291"/>
                    </a:lnTo>
                    <a:cubicBezTo>
                      <a:pt x="1413" y="176"/>
                      <a:pt x="1320" y="83"/>
                      <a:pt x="1205" y="83"/>
                    </a:cubicBezTo>
                    <a:lnTo>
                      <a:pt x="802" y="83"/>
                    </a:lnTo>
                    <a:cubicBezTo>
                      <a:pt x="701" y="83"/>
                      <a:pt x="617" y="155"/>
                      <a:pt x="598" y="249"/>
                    </a:cubicBezTo>
                    <a:lnTo>
                      <a:pt x="1039" y="249"/>
                    </a:lnTo>
                    <a:cubicBezTo>
                      <a:pt x="1180" y="249"/>
                      <a:pt x="1297" y="349"/>
                      <a:pt x="1324" y="482"/>
                    </a:cubicBezTo>
                    <a:cubicBezTo>
                      <a:pt x="1297" y="485"/>
                      <a:pt x="1270" y="491"/>
                      <a:pt x="1243" y="499"/>
                    </a:cubicBezTo>
                    <a:cubicBezTo>
                      <a:pt x="1224" y="404"/>
                      <a:pt x="1140" y="333"/>
                      <a:pt x="1039" y="333"/>
                    </a:cubicBezTo>
                    <a:lnTo>
                      <a:pt x="291" y="333"/>
                    </a:lnTo>
                    <a:cubicBezTo>
                      <a:pt x="177" y="333"/>
                      <a:pt x="83" y="426"/>
                      <a:pt x="83" y="540"/>
                    </a:cubicBezTo>
                    <a:lnTo>
                      <a:pt x="83" y="1455"/>
                    </a:lnTo>
                    <a:cubicBezTo>
                      <a:pt x="83" y="1569"/>
                      <a:pt x="177" y="1663"/>
                      <a:pt x="291" y="1663"/>
                    </a:cubicBezTo>
                    <a:lnTo>
                      <a:pt x="1039" y="1663"/>
                    </a:lnTo>
                    <a:cubicBezTo>
                      <a:pt x="1126" y="1663"/>
                      <a:pt x="1200" y="1609"/>
                      <a:pt x="1231" y="1534"/>
                    </a:cubicBezTo>
                    <a:close/>
                    <a:moveTo>
                      <a:pt x="1641" y="1453"/>
                    </a:moveTo>
                    <a:cubicBezTo>
                      <a:pt x="1401" y="1591"/>
                      <a:pt x="1093" y="1509"/>
                      <a:pt x="955" y="1269"/>
                    </a:cubicBezTo>
                    <a:cubicBezTo>
                      <a:pt x="816" y="1029"/>
                      <a:pt x="899" y="722"/>
                      <a:pt x="1138" y="583"/>
                    </a:cubicBezTo>
                    <a:cubicBezTo>
                      <a:pt x="1378" y="445"/>
                      <a:pt x="1686" y="527"/>
                      <a:pt x="1824" y="767"/>
                    </a:cubicBezTo>
                    <a:cubicBezTo>
                      <a:pt x="1963" y="1007"/>
                      <a:pt x="1880" y="1314"/>
                      <a:pt x="1641" y="1453"/>
                    </a:cubicBezTo>
                    <a:close/>
                    <a:moveTo>
                      <a:pt x="1599" y="1381"/>
                    </a:moveTo>
                    <a:cubicBezTo>
                      <a:pt x="1799" y="1266"/>
                      <a:pt x="1868" y="1009"/>
                      <a:pt x="1752" y="809"/>
                    </a:cubicBezTo>
                    <a:cubicBezTo>
                      <a:pt x="1637" y="608"/>
                      <a:pt x="1380" y="539"/>
                      <a:pt x="1180" y="655"/>
                    </a:cubicBezTo>
                    <a:cubicBezTo>
                      <a:pt x="980" y="771"/>
                      <a:pt x="911" y="1027"/>
                      <a:pt x="1026" y="1228"/>
                    </a:cubicBezTo>
                    <a:cubicBezTo>
                      <a:pt x="1142" y="1428"/>
                      <a:pt x="1399" y="1497"/>
                      <a:pt x="1599" y="1381"/>
                    </a:cubicBezTo>
                    <a:close/>
                    <a:moveTo>
                      <a:pt x="1767" y="1422"/>
                    </a:moveTo>
                    <a:lnTo>
                      <a:pt x="1551" y="1547"/>
                    </a:lnTo>
                    <a:lnTo>
                      <a:pt x="1717" y="1835"/>
                    </a:lnTo>
                    <a:lnTo>
                      <a:pt x="1933" y="1710"/>
                    </a:lnTo>
                    <a:lnTo>
                      <a:pt x="1767" y="1422"/>
                    </a:lnTo>
                    <a:close/>
                    <a:moveTo>
                      <a:pt x="1956" y="1749"/>
                    </a:moveTo>
                    <a:lnTo>
                      <a:pt x="1739" y="1874"/>
                    </a:lnTo>
                    <a:cubicBezTo>
                      <a:pt x="1774" y="1934"/>
                      <a:pt x="1850" y="1954"/>
                      <a:pt x="1910" y="1919"/>
                    </a:cubicBezTo>
                    <a:cubicBezTo>
                      <a:pt x="1969" y="1885"/>
                      <a:pt x="1990" y="1809"/>
                      <a:pt x="1956" y="1749"/>
                    </a:cubicBezTo>
                    <a:close/>
                    <a:moveTo>
                      <a:pt x="803" y="551"/>
                    </a:moveTo>
                    <a:lnTo>
                      <a:pt x="249" y="551"/>
                    </a:lnTo>
                    <a:lnTo>
                      <a:pt x="249" y="613"/>
                    </a:lnTo>
                    <a:lnTo>
                      <a:pt x="803" y="613"/>
                    </a:lnTo>
                    <a:lnTo>
                      <a:pt x="803" y="551"/>
                    </a:lnTo>
                    <a:close/>
                    <a:moveTo>
                      <a:pt x="675" y="828"/>
                    </a:moveTo>
                    <a:lnTo>
                      <a:pt x="249" y="828"/>
                    </a:lnTo>
                    <a:lnTo>
                      <a:pt x="249" y="890"/>
                    </a:lnTo>
                    <a:lnTo>
                      <a:pt x="675" y="890"/>
                    </a:lnTo>
                    <a:lnTo>
                      <a:pt x="675" y="828"/>
                    </a:lnTo>
                    <a:close/>
                    <a:moveTo>
                      <a:pt x="249" y="1167"/>
                    </a:moveTo>
                    <a:lnTo>
                      <a:pt x="675" y="1167"/>
                    </a:lnTo>
                    <a:lnTo>
                      <a:pt x="675" y="1105"/>
                    </a:lnTo>
                    <a:lnTo>
                      <a:pt x="249" y="1105"/>
                    </a:lnTo>
                    <a:lnTo>
                      <a:pt x="249" y="1167"/>
                    </a:lnTo>
                    <a:close/>
                    <a:moveTo>
                      <a:pt x="249" y="1444"/>
                    </a:moveTo>
                    <a:lnTo>
                      <a:pt x="803" y="1444"/>
                    </a:lnTo>
                    <a:lnTo>
                      <a:pt x="803" y="1382"/>
                    </a:lnTo>
                    <a:lnTo>
                      <a:pt x="249" y="1382"/>
                    </a:lnTo>
                    <a:lnTo>
                      <a:pt x="249" y="1444"/>
                    </a:lnTo>
                    <a:close/>
                    <a:moveTo>
                      <a:pt x="1308" y="1105"/>
                    </a:moveTo>
                    <a:lnTo>
                      <a:pt x="1179" y="961"/>
                    </a:lnTo>
                    <a:lnTo>
                      <a:pt x="1118" y="1017"/>
                    </a:lnTo>
                    <a:lnTo>
                      <a:pt x="1300" y="1219"/>
                    </a:lnTo>
                    <a:lnTo>
                      <a:pt x="1657" y="922"/>
                    </a:lnTo>
                    <a:lnTo>
                      <a:pt x="1604" y="858"/>
                    </a:lnTo>
                    <a:lnTo>
                      <a:pt x="1308" y="11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182832" tIns="91416" rIns="182832" bIns="91416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200" dirty="0"/>
              </a:p>
            </p:txBody>
          </p:sp>
          <p:sp>
            <p:nvSpPr>
              <p:cNvPr id="6" name="Text1" descr="3c97eb29-117e-4856-8a50-9a5d6115d3e3"/>
              <p:cNvSpPr txBox="1"/>
              <p:nvPr/>
            </p:nvSpPr>
            <p:spPr bwMode="auto">
              <a:xfrm>
                <a:off x="1193282" y="4049636"/>
                <a:ext cx="2700000" cy="1425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 algn="ctr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1200" dirty="0"/>
                  <a:t>定期检查校园设施，确保教学楼、体育设施等的安全性。</a:t>
                </a:r>
                <a:endParaRPr lang="en-US" dirty="0"/>
              </a:p>
            </p:txBody>
          </p:sp>
          <p:sp>
            <p:nvSpPr>
              <p:cNvPr id="41" name="Bullet1" descr="d188f3db-2c3c-4d2f-b283-962611ac1286"/>
              <p:cNvSpPr txBox="1"/>
              <p:nvPr/>
            </p:nvSpPr>
            <p:spPr bwMode="auto">
              <a:xfrm>
                <a:off x="1193282" y="3644067"/>
                <a:ext cx="2700000" cy="405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b" anchorCtr="1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校园设施安全</a:t>
                </a:r>
                <a:endParaRPr lang="en-US" dirty="0"/>
              </a:p>
            </p:txBody>
          </p:sp>
        </p:grpSp>
        <p:grpSp>
          <p:nvGrpSpPr>
            <p:cNvPr id="55" name="组合 54" descr="572e4484-d274-4c75-bbf9-eff7804c95cb"/>
            <p:cNvGrpSpPr/>
            <p:nvPr/>
          </p:nvGrpSpPr>
          <p:grpSpPr>
            <a:xfrm>
              <a:off x="4746000" y="2885371"/>
              <a:ext cx="2700000" cy="2589599"/>
              <a:chOff x="4746000" y="2885371"/>
              <a:chExt cx="2700000" cy="2589599"/>
            </a:xfrm>
          </p:grpSpPr>
          <p:sp>
            <p:nvSpPr>
              <p:cNvPr id="43" name="IconBackground2" descr="1b15e664-a714-401c-ac81-606f7d48004e"/>
              <p:cNvSpPr/>
              <p:nvPr/>
            </p:nvSpPr>
            <p:spPr>
              <a:xfrm>
                <a:off x="5837134" y="2885371"/>
                <a:ext cx="517733" cy="517737"/>
              </a:xfrm>
              <a:prstGeom prst="ellipse">
                <a:avLst/>
              </a:prstGeom>
              <a:solidFill>
                <a:schemeClr val="accent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/>
              </a:p>
            </p:txBody>
          </p:sp>
          <p:sp>
            <p:nvSpPr>
              <p:cNvPr id="44" name="Icon2" descr="1e0b6d69-d60a-486b-af14-ca628357c985"/>
              <p:cNvSpPr/>
              <p:nvPr/>
            </p:nvSpPr>
            <p:spPr bwMode="auto">
              <a:xfrm>
                <a:off x="5964003" y="3014815"/>
                <a:ext cx="263994" cy="258847"/>
              </a:xfrm>
              <a:custGeom>
                <a:avLst/>
                <a:gdLst>
                  <a:gd name="T0" fmla="*/ 1312 w 1990"/>
                  <a:gd name="T1" fmla="*/ 1552 h 1954"/>
                  <a:gd name="T2" fmla="*/ 291 w 1990"/>
                  <a:gd name="T3" fmla="*/ 1746 h 1954"/>
                  <a:gd name="T4" fmla="*/ 0 w 1990"/>
                  <a:gd name="T5" fmla="*/ 540 h 1954"/>
                  <a:gd name="T6" fmla="*/ 515 w 1990"/>
                  <a:gd name="T7" fmla="*/ 249 h 1954"/>
                  <a:gd name="T8" fmla="*/ 1205 w 1990"/>
                  <a:gd name="T9" fmla="*/ 0 h 1954"/>
                  <a:gd name="T10" fmla="*/ 1496 w 1990"/>
                  <a:gd name="T11" fmla="*/ 489 h 1954"/>
                  <a:gd name="T12" fmla="*/ 1413 w 1990"/>
                  <a:gd name="T13" fmla="*/ 291 h 1954"/>
                  <a:gd name="T14" fmla="*/ 802 w 1990"/>
                  <a:gd name="T15" fmla="*/ 83 h 1954"/>
                  <a:gd name="T16" fmla="*/ 1039 w 1990"/>
                  <a:gd name="T17" fmla="*/ 249 h 1954"/>
                  <a:gd name="T18" fmla="*/ 1243 w 1990"/>
                  <a:gd name="T19" fmla="*/ 499 h 1954"/>
                  <a:gd name="T20" fmla="*/ 291 w 1990"/>
                  <a:gd name="T21" fmla="*/ 333 h 1954"/>
                  <a:gd name="T22" fmla="*/ 83 w 1990"/>
                  <a:gd name="T23" fmla="*/ 1455 h 1954"/>
                  <a:gd name="T24" fmla="*/ 1039 w 1990"/>
                  <a:gd name="T25" fmla="*/ 1663 h 1954"/>
                  <a:gd name="T26" fmla="*/ 1641 w 1990"/>
                  <a:gd name="T27" fmla="*/ 1453 h 1954"/>
                  <a:gd name="T28" fmla="*/ 1138 w 1990"/>
                  <a:gd name="T29" fmla="*/ 583 h 1954"/>
                  <a:gd name="T30" fmla="*/ 1641 w 1990"/>
                  <a:gd name="T31" fmla="*/ 1453 h 1954"/>
                  <a:gd name="T32" fmla="*/ 1752 w 1990"/>
                  <a:gd name="T33" fmla="*/ 809 h 1954"/>
                  <a:gd name="T34" fmla="*/ 1026 w 1990"/>
                  <a:gd name="T35" fmla="*/ 1228 h 1954"/>
                  <a:gd name="T36" fmla="*/ 1767 w 1990"/>
                  <a:gd name="T37" fmla="*/ 1422 h 1954"/>
                  <a:gd name="T38" fmla="*/ 1717 w 1990"/>
                  <a:gd name="T39" fmla="*/ 1835 h 1954"/>
                  <a:gd name="T40" fmla="*/ 1767 w 1990"/>
                  <a:gd name="T41" fmla="*/ 1422 h 1954"/>
                  <a:gd name="T42" fmla="*/ 1739 w 1990"/>
                  <a:gd name="T43" fmla="*/ 1874 h 1954"/>
                  <a:gd name="T44" fmla="*/ 1956 w 1990"/>
                  <a:gd name="T45" fmla="*/ 1749 h 1954"/>
                  <a:gd name="T46" fmla="*/ 249 w 1990"/>
                  <a:gd name="T47" fmla="*/ 551 h 1954"/>
                  <a:gd name="T48" fmla="*/ 803 w 1990"/>
                  <a:gd name="T49" fmla="*/ 613 h 1954"/>
                  <a:gd name="T50" fmla="*/ 675 w 1990"/>
                  <a:gd name="T51" fmla="*/ 828 h 1954"/>
                  <a:gd name="T52" fmla="*/ 249 w 1990"/>
                  <a:gd name="T53" fmla="*/ 890 h 1954"/>
                  <a:gd name="T54" fmla="*/ 675 w 1990"/>
                  <a:gd name="T55" fmla="*/ 828 h 1954"/>
                  <a:gd name="T56" fmla="*/ 675 w 1990"/>
                  <a:gd name="T57" fmla="*/ 1167 h 1954"/>
                  <a:gd name="T58" fmla="*/ 249 w 1990"/>
                  <a:gd name="T59" fmla="*/ 1105 h 1954"/>
                  <a:gd name="T60" fmla="*/ 249 w 1990"/>
                  <a:gd name="T61" fmla="*/ 1444 h 1954"/>
                  <a:gd name="T62" fmla="*/ 803 w 1990"/>
                  <a:gd name="T63" fmla="*/ 1382 h 1954"/>
                  <a:gd name="T64" fmla="*/ 249 w 1990"/>
                  <a:gd name="T65" fmla="*/ 1444 h 1954"/>
                  <a:gd name="T66" fmla="*/ 1179 w 1990"/>
                  <a:gd name="T67" fmla="*/ 961 h 1954"/>
                  <a:gd name="T68" fmla="*/ 1300 w 1990"/>
                  <a:gd name="T69" fmla="*/ 1219 h 1954"/>
                  <a:gd name="T70" fmla="*/ 1604 w 1990"/>
                  <a:gd name="T71" fmla="*/ 858 h 1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990" h="1954">
                    <a:moveTo>
                      <a:pt x="1231" y="1534"/>
                    </a:moveTo>
                    <a:cubicBezTo>
                      <a:pt x="1258" y="1542"/>
                      <a:pt x="1285" y="1548"/>
                      <a:pt x="1312" y="1552"/>
                    </a:cubicBezTo>
                    <a:cubicBezTo>
                      <a:pt x="1272" y="1665"/>
                      <a:pt x="1165" y="1746"/>
                      <a:pt x="1039" y="1746"/>
                    </a:cubicBezTo>
                    <a:lnTo>
                      <a:pt x="291" y="1746"/>
                    </a:lnTo>
                    <a:cubicBezTo>
                      <a:pt x="131" y="1746"/>
                      <a:pt x="0" y="1615"/>
                      <a:pt x="0" y="1455"/>
                    </a:cubicBezTo>
                    <a:lnTo>
                      <a:pt x="0" y="540"/>
                    </a:lnTo>
                    <a:cubicBezTo>
                      <a:pt x="0" y="380"/>
                      <a:pt x="131" y="249"/>
                      <a:pt x="291" y="249"/>
                    </a:cubicBezTo>
                    <a:lnTo>
                      <a:pt x="515" y="249"/>
                    </a:lnTo>
                    <a:cubicBezTo>
                      <a:pt x="535" y="109"/>
                      <a:pt x="656" y="0"/>
                      <a:pt x="802" y="0"/>
                    </a:cubicBezTo>
                    <a:lnTo>
                      <a:pt x="1205" y="0"/>
                    </a:lnTo>
                    <a:cubicBezTo>
                      <a:pt x="1366" y="0"/>
                      <a:pt x="1496" y="131"/>
                      <a:pt x="1496" y="291"/>
                    </a:cubicBezTo>
                    <a:lnTo>
                      <a:pt x="1496" y="489"/>
                    </a:lnTo>
                    <a:cubicBezTo>
                      <a:pt x="1469" y="484"/>
                      <a:pt x="1441" y="480"/>
                      <a:pt x="1413" y="479"/>
                    </a:cubicBezTo>
                    <a:lnTo>
                      <a:pt x="1413" y="291"/>
                    </a:lnTo>
                    <a:cubicBezTo>
                      <a:pt x="1413" y="176"/>
                      <a:pt x="1320" y="83"/>
                      <a:pt x="1205" y="83"/>
                    </a:cubicBezTo>
                    <a:lnTo>
                      <a:pt x="802" y="83"/>
                    </a:lnTo>
                    <a:cubicBezTo>
                      <a:pt x="701" y="83"/>
                      <a:pt x="617" y="155"/>
                      <a:pt x="598" y="249"/>
                    </a:cubicBezTo>
                    <a:lnTo>
                      <a:pt x="1039" y="249"/>
                    </a:lnTo>
                    <a:cubicBezTo>
                      <a:pt x="1180" y="249"/>
                      <a:pt x="1297" y="349"/>
                      <a:pt x="1324" y="482"/>
                    </a:cubicBezTo>
                    <a:cubicBezTo>
                      <a:pt x="1297" y="485"/>
                      <a:pt x="1270" y="491"/>
                      <a:pt x="1243" y="499"/>
                    </a:cubicBezTo>
                    <a:cubicBezTo>
                      <a:pt x="1224" y="404"/>
                      <a:pt x="1140" y="333"/>
                      <a:pt x="1039" y="333"/>
                    </a:cubicBezTo>
                    <a:lnTo>
                      <a:pt x="291" y="333"/>
                    </a:lnTo>
                    <a:cubicBezTo>
                      <a:pt x="177" y="333"/>
                      <a:pt x="83" y="426"/>
                      <a:pt x="83" y="540"/>
                    </a:cubicBezTo>
                    <a:lnTo>
                      <a:pt x="83" y="1455"/>
                    </a:lnTo>
                    <a:cubicBezTo>
                      <a:pt x="83" y="1569"/>
                      <a:pt x="177" y="1663"/>
                      <a:pt x="291" y="1663"/>
                    </a:cubicBezTo>
                    <a:lnTo>
                      <a:pt x="1039" y="1663"/>
                    </a:lnTo>
                    <a:cubicBezTo>
                      <a:pt x="1126" y="1663"/>
                      <a:pt x="1200" y="1609"/>
                      <a:pt x="1231" y="1534"/>
                    </a:cubicBezTo>
                    <a:close/>
                    <a:moveTo>
                      <a:pt x="1641" y="1453"/>
                    </a:moveTo>
                    <a:cubicBezTo>
                      <a:pt x="1401" y="1591"/>
                      <a:pt x="1093" y="1509"/>
                      <a:pt x="955" y="1269"/>
                    </a:cubicBezTo>
                    <a:cubicBezTo>
                      <a:pt x="816" y="1029"/>
                      <a:pt x="899" y="722"/>
                      <a:pt x="1138" y="583"/>
                    </a:cubicBezTo>
                    <a:cubicBezTo>
                      <a:pt x="1378" y="445"/>
                      <a:pt x="1686" y="527"/>
                      <a:pt x="1824" y="767"/>
                    </a:cubicBezTo>
                    <a:cubicBezTo>
                      <a:pt x="1963" y="1007"/>
                      <a:pt x="1880" y="1314"/>
                      <a:pt x="1641" y="1453"/>
                    </a:cubicBezTo>
                    <a:close/>
                    <a:moveTo>
                      <a:pt x="1599" y="1381"/>
                    </a:moveTo>
                    <a:cubicBezTo>
                      <a:pt x="1799" y="1266"/>
                      <a:pt x="1868" y="1009"/>
                      <a:pt x="1752" y="809"/>
                    </a:cubicBezTo>
                    <a:cubicBezTo>
                      <a:pt x="1637" y="608"/>
                      <a:pt x="1380" y="539"/>
                      <a:pt x="1180" y="655"/>
                    </a:cubicBezTo>
                    <a:cubicBezTo>
                      <a:pt x="980" y="771"/>
                      <a:pt x="911" y="1027"/>
                      <a:pt x="1026" y="1228"/>
                    </a:cubicBezTo>
                    <a:cubicBezTo>
                      <a:pt x="1142" y="1428"/>
                      <a:pt x="1399" y="1497"/>
                      <a:pt x="1599" y="1381"/>
                    </a:cubicBezTo>
                    <a:close/>
                    <a:moveTo>
                      <a:pt x="1767" y="1422"/>
                    </a:moveTo>
                    <a:lnTo>
                      <a:pt x="1551" y="1547"/>
                    </a:lnTo>
                    <a:lnTo>
                      <a:pt x="1717" y="1835"/>
                    </a:lnTo>
                    <a:lnTo>
                      <a:pt x="1933" y="1710"/>
                    </a:lnTo>
                    <a:lnTo>
                      <a:pt x="1767" y="1422"/>
                    </a:lnTo>
                    <a:close/>
                    <a:moveTo>
                      <a:pt x="1956" y="1749"/>
                    </a:moveTo>
                    <a:lnTo>
                      <a:pt x="1739" y="1874"/>
                    </a:lnTo>
                    <a:cubicBezTo>
                      <a:pt x="1774" y="1934"/>
                      <a:pt x="1850" y="1954"/>
                      <a:pt x="1910" y="1919"/>
                    </a:cubicBezTo>
                    <a:cubicBezTo>
                      <a:pt x="1969" y="1885"/>
                      <a:pt x="1990" y="1809"/>
                      <a:pt x="1956" y="1749"/>
                    </a:cubicBezTo>
                    <a:close/>
                    <a:moveTo>
                      <a:pt x="803" y="551"/>
                    </a:moveTo>
                    <a:lnTo>
                      <a:pt x="249" y="551"/>
                    </a:lnTo>
                    <a:lnTo>
                      <a:pt x="249" y="613"/>
                    </a:lnTo>
                    <a:lnTo>
                      <a:pt x="803" y="613"/>
                    </a:lnTo>
                    <a:lnTo>
                      <a:pt x="803" y="551"/>
                    </a:lnTo>
                    <a:close/>
                    <a:moveTo>
                      <a:pt x="675" y="828"/>
                    </a:moveTo>
                    <a:lnTo>
                      <a:pt x="249" y="828"/>
                    </a:lnTo>
                    <a:lnTo>
                      <a:pt x="249" y="890"/>
                    </a:lnTo>
                    <a:lnTo>
                      <a:pt x="675" y="890"/>
                    </a:lnTo>
                    <a:lnTo>
                      <a:pt x="675" y="828"/>
                    </a:lnTo>
                    <a:close/>
                    <a:moveTo>
                      <a:pt x="249" y="1167"/>
                    </a:moveTo>
                    <a:lnTo>
                      <a:pt x="675" y="1167"/>
                    </a:lnTo>
                    <a:lnTo>
                      <a:pt x="675" y="1105"/>
                    </a:lnTo>
                    <a:lnTo>
                      <a:pt x="249" y="1105"/>
                    </a:lnTo>
                    <a:lnTo>
                      <a:pt x="249" y="1167"/>
                    </a:lnTo>
                    <a:close/>
                    <a:moveTo>
                      <a:pt x="249" y="1444"/>
                    </a:moveTo>
                    <a:lnTo>
                      <a:pt x="803" y="1444"/>
                    </a:lnTo>
                    <a:lnTo>
                      <a:pt x="803" y="1382"/>
                    </a:lnTo>
                    <a:lnTo>
                      <a:pt x="249" y="1382"/>
                    </a:lnTo>
                    <a:lnTo>
                      <a:pt x="249" y="1444"/>
                    </a:lnTo>
                    <a:close/>
                    <a:moveTo>
                      <a:pt x="1308" y="1105"/>
                    </a:moveTo>
                    <a:lnTo>
                      <a:pt x="1179" y="961"/>
                    </a:lnTo>
                    <a:lnTo>
                      <a:pt x="1118" y="1017"/>
                    </a:lnTo>
                    <a:lnTo>
                      <a:pt x="1300" y="1219"/>
                    </a:lnTo>
                    <a:lnTo>
                      <a:pt x="1657" y="922"/>
                    </a:lnTo>
                    <a:lnTo>
                      <a:pt x="1604" y="858"/>
                    </a:lnTo>
                    <a:lnTo>
                      <a:pt x="1308" y="11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182832" tIns="91416" rIns="182832" bIns="91416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200" dirty="0"/>
              </a:p>
            </p:txBody>
          </p:sp>
          <p:sp>
            <p:nvSpPr>
              <p:cNvPr id="45" name="Text2" descr="7fb51623-93bd-4a5a-a77a-3d59f105b8b7"/>
              <p:cNvSpPr txBox="1"/>
              <p:nvPr/>
            </p:nvSpPr>
            <p:spPr bwMode="auto">
              <a:xfrm>
                <a:off x="4746000" y="4049636"/>
                <a:ext cx="2700000" cy="1425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 algn="ctr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1200" dirty="0"/>
                  <a:t>建立反欺凌机制，及时发现和处理校园欺凌事件，保护学生身心健康。</a:t>
                </a:r>
                <a:endParaRPr lang="en-US" dirty="0"/>
              </a:p>
            </p:txBody>
          </p:sp>
          <p:sp>
            <p:nvSpPr>
              <p:cNvPr id="46" name="Bullet2" descr="f2d7b6e3-8841-4321-a9af-43a3314340c1"/>
              <p:cNvSpPr txBox="1"/>
              <p:nvPr/>
            </p:nvSpPr>
            <p:spPr bwMode="auto">
              <a:xfrm>
                <a:off x="4746000" y="3644067"/>
                <a:ext cx="2700000" cy="405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b" anchorCtr="1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校园欺凌防范</a:t>
                </a:r>
                <a:endParaRPr lang="en-US" dirty="0"/>
              </a:p>
            </p:txBody>
          </p:sp>
        </p:grpSp>
        <p:grpSp>
          <p:nvGrpSpPr>
            <p:cNvPr id="56" name="组合 55" descr="46e72d63-f800-43f9-81c2-5de2133ad875"/>
            <p:cNvGrpSpPr/>
            <p:nvPr/>
          </p:nvGrpSpPr>
          <p:grpSpPr>
            <a:xfrm>
              <a:off x="8284552" y="2885371"/>
              <a:ext cx="2700000" cy="2589599"/>
              <a:chOff x="8284552" y="2885371"/>
              <a:chExt cx="2700000" cy="2589599"/>
            </a:xfrm>
          </p:grpSpPr>
          <p:sp>
            <p:nvSpPr>
              <p:cNvPr id="48" name="IconBackground3" descr="883893fd-3f56-4cfc-870d-e64715237a0a"/>
              <p:cNvSpPr/>
              <p:nvPr/>
            </p:nvSpPr>
            <p:spPr>
              <a:xfrm>
                <a:off x="9375686" y="2885371"/>
                <a:ext cx="517733" cy="517737"/>
              </a:xfrm>
              <a:prstGeom prst="ellipse">
                <a:avLst/>
              </a:prstGeom>
              <a:solidFill>
                <a:schemeClr val="accent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/>
              </a:p>
            </p:txBody>
          </p:sp>
          <p:sp>
            <p:nvSpPr>
              <p:cNvPr id="49" name="Icon3" descr="ede37f3d-3d62-409b-a143-4c049f7d3375"/>
              <p:cNvSpPr/>
              <p:nvPr/>
            </p:nvSpPr>
            <p:spPr bwMode="auto">
              <a:xfrm>
                <a:off x="9502555" y="3014815"/>
                <a:ext cx="263994" cy="258847"/>
              </a:xfrm>
              <a:custGeom>
                <a:avLst/>
                <a:gdLst>
                  <a:gd name="T0" fmla="*/ 1312 w 1990"/>
                  <a:gd name="T1" fmla="*/ 1552 h 1954"/>
                  <a:gd name="T2" fmla="*/ 291 w 1990"/>
                  <a:gd name="T3" fmla="*/ 1746 h 1954"/>
                  <a:gd name="T4" fmla="*/ 0 w 1990"/>
                  <a:gd name="T5" fmla="*/ 540 h 1954"/>
                  <a:gd name="T6" fmla="*/ 515 w 1990"/>
                  <a:gd name="T7" fmla="*/ 249 h 1954"/>
                  <a:gd name="T8" fmla="*/ 1205 w 1990"/>
                  <a:gd name="T9" fmla="*/ 0 h 1954"/>
                  <a:gd name="T10" fmla="*/ 1496 w 1990"/>
                  <a:gd name="T11" fmla="*/ 489 h 1954"/>
                  <a:gd name="T12" fmla="*/ 1413 w 1990"/>
                  <a:gd name="T13" fmla="*/ 291 h 1954"/>
                  <a:gd name="T14" fmla="*/ 802 w 1990"/>
                  <a:gd name="T15" fmla="*/ 83 h 1954"/>
                  <a:gd name="T16" fmla="*/ 1039 w 1990"/>
                  <a:gd name="T17" fmla="*/ 249 h 1954"/>
                  <a:gd name="T18" fmla="*/ 1243 w 1990"/>
                  <a:gd name="T19" fmla="*/ 499 h 1954"/>
                  <a:gd name="T20" fmla="*/ 291 w 1990"/>
                  <a:gd name="T21" fmla="*/ 333 h 1954"/>
                  <a:gd name="T22" fmla="*/ 83 w 1990"/>
                  <a:gd name="T23" fmla="*/ 1455 h 1954"/>
                  <a:gd name="T24" fmla="*/ 1039 w 1990"/>
                  <a:gd name="T25" fmla="*/ 1663 h 1954"/>
                  <a:gd name="T26" fmla="*/ 1641 w 1990"/>
                  <a:gd name="T27" fmla="*/ 1453 h 1954"/>
                  <a:gd name="T28" fmla="*/ 1138 w 1990"/>
                  <a:gd name="T29" fmla="*/ 583 h 1954"/>
                  <a:gd name="T30" fmla="*/ 1641 w 1990"/>
                  <a:gd name="T31" fmla="*/ 1453 h 1954"/>
                  <a:gd name="T32" fmla="*/ 1752 w 1990"/>
                  <a:gd name="T33" fmla="*/ 809 h 1954"/>
                  <a:gd name="T34" fmla="*/ 1026 w 1990"/>
                  <a:gd name="T35" fmla="*/ 1228 h 1954"/>
                  <a:gd name="T36" fmla="*/ 1767 w 1990"/>
                  <a:gd name="T37" fmla="*/ 1422 h 1954"/>
                  <a:gd name="T38" fmla="*/ 1717 w 1990"/>
                  <a:gd name="T39" fmla="*/ 1835 h 1954"/>
                  <a:gd name="T40" fmla="*/ 1767 w 1990"/>
                  <a:gd name="T41" fmla="*/ 1422 h 1954"/>
                  <a:gd name="T42" fmla="*/ 1739 w 1990"/>
                  <a:gd name="T43" fmla="*/ 1874 h 1954"/>
                  <a:gd name="T44" fmla="*/ 1956 w 1990"/>
                  <a:gd name="T45" fmla="*/ 1749 h 1954"/>
                  <a:gd name="T46" fmla="*/ 249 w 1990"/>
                  <a:gd name="T47" fmla="*/ 551 h 1954"/>
                  <a:gd name="T48" fmla="*/ 803 w 1990"/>
                  <a:gd name="T49" fmla="*/ 613 h 1954"/>
                  <a:gd name="T50" fmla="*/ 675 w 1990"/>
                  <a:gd name="T51" fmla="*/ 828 h 1954"/>
                  <a:gd name="T52" fmla="*/ 249 w 1990"/>
                  <a:gd name="T53" fmla="*/ 890 h 1954"/>
                  <a:gd name="T54" fmla="*/ 675 w 1990"/>
                  <a:gd name="T55" fmla="*/ 828 h 1954"/>
                  <a:gd name="T56" fmla="*/ 675 w 1990"/>
                  <a:gd name="T57" fmla="*/ 1167 h 1954"/>
                  <a:gd name="T58" fmla="*/ 249 w 1990"/>
                  <a:gd name="T59" fmla="*/ 1105 h 1954"/>
                  <a:gd name="T60" fmla="*/ 249 w 1990"/>
                  <a:gd name="T61" fmla="*/ 1444 h 1954"/>
                  <a:gd name="T62" fmla="*/ 803 w 1990"/>
                  <a:gd name="T63" fmla="*/ 1382 h 1954"/>
                  <a:gd name="T64" fmla="*/ 249 w 1990"/>
                  <a:gd name="T65" fmla="*/ 1444 h 1954"/>
                  <a:gd name="T66" fmla="*/ 1179 w 1990"/>
                  <a:gd name="T67" fmla="*/ 961 h 1954"/>
                  <a:gd name="T68" fmla="*/ 1300 w 1990"/>
                  <a:gd name="T69" fmla="*/ 1219 h 1954"/>
                  <a:gd name="T70" fmla="*/ 1604 w 1990"/>
                  <a:gd name="T71" fmla="*/ 858 h 1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990" h="1954">
                    <a:moveTo>
                      <a:pt x="1231" y="1534"/>
                    </a:moveTo>
                    <a:cubicBezTo>
                      <a:pt x="1258" y="1542"/>
                      <a:pt x="1285" y="1548"/>
                      <a:pt x="1312" y="1552"/>
                    </a:cubicBezTo>
                    <a:cubicBezTo>
                      <a:pt x="1272" y="1665"/>
                      <a:pt x="1165" y="1746"/>
                      <a:pt x="1039" y="1746"/>
                    </a:cubicBezTo>
                    <a:lnTo>
                      <a:pt x="291" y="1746"/>
                    </a:lnTo>
                    <a:cubicBezTo>
                      <a:pt x="131" y="1746"/>
                      <a:pt x="0" y="1615"/>
                      <a:pt x="0" y="1455"/>
                    </a:cubicBezTo>
                    <a:lnTo>
                      <a:pt x="0" y="540"/>
                    </a:lnTo>
                    <a:cubicBezTo>
                      <a:pt x="0" y="380"/>
                      <a:pt x="131" y="249"/>
                      <a:pt x="291" y="249"/>
                    </a:cubicBezTo>
                    <a:lnTo>
                      <a:pt x="515" y="249"/>
                    </a:lnTo>
                    <a:cubicBezTo>
                      <a:pt x="535" y="109"/>
                      <a:pt x="656" y="0"/>
                      <a:pt x="802" y="0"/>
                    </a:cubicBezTo>
                    <a:lnTo>
                      <a:pt x="1205" y="0"/>
                    </a:lnTo>
                    <a:cubicBezTo>
                      <a:pt x="1366" y="0"/>
                      <a:pt x="1496" y="131"/>
                      <a:pt x="1496" y="291"/>
                    </a:cubicBezTo>
                    <a:lnTo>
                      <a:pt x="1496" y="489"/>
                    </a:lnTo>
                    <a:cubicBezTo>
                      <a:pt x="1469" y="484"/>
                      <a:pt x="1441" y="480"/>
                      <a:pt x="1413" y="479"/>
                    </a:cubicBezTo>
                    <a:lnTo>
                      <a:pt x="1413" y="291"/>
                    </a:lnTo>
                    <a:cubicBezTo>
                      <a:pt x="1413" y="176"/>
                      <a:pt x="1320" y="83"/>
                      <a:pt x="1205" y="83"/>
                    </a:cubicBezTo>
                    <a:lnTo>
                      <a:pt x="802" y="83"/>
                    </a:lnTo>
                    <a:cubicBezTo>
                      <a:pt x="701" y="83"/>
                      <a:pt x="617" y="155"/>
                      <a:pt x="598" y="249"/>
                    </a:cubicBezTo>
                    <a:lnTo>
                      <a:pt x="1039" y="249"/>
                    </a:lnTo>
                    <a:cubicBezTo>
                      <a:pt x="1180" y="249"/>
                      <a:pt x="1297" y="349"/>
                      <a:pt x="1324" y="482"/>
                    </a:cubicBezTo>
                    <a:cubicBezTo>
                      <a:pt x="1297" y="485"/>
                      <a:pt x="1270" y="491"/>
                      <a:pt x="1243" y="499"/>
                    </a:cubicBezTo>
                    <a:cubicBezTo>
                      <a:pt x="1224" y="404"/>
                      <a:pt x="1140" y="333"/>
                      <a:pt x="1039" y="333"/>
                    </a:cubicBezTo>
                    <a:lnTo>
                      <a:pt x="291" y="333"/>
                    </a:lnTo>
                    <a:cubicBezTo>
                      <a:pt x="177" y="333"/>
                      <a:pt x="83" y="426"/>
                      <a:pt x="83" y="540"/>
                    </a:cubicBezTo>
                    <a:lnTo>
                      <a:pt x="83" y="1455"/>
                    </a:lnTo>
                    <a:cubicBezTo>
                      <a:pt x="83" y="1569"/>
                      <a:pt x="177" y="1663"/>
                      <a:pt x="291" y="1663"/>
                    </a:cubicBezTo>
                    <a:lnTo>
                      <a:pt x="1039" y="1663"/>
                    </a:lnTo>
                    <a:cubicBezTo>
                      <a:pt x="1126" y="1663"/>
                      <a:pt x="1200" y="1609"/>
                      <a:pt x="1231" y="1534"/>
                    </a:cubicBezTo>
                    <a:close/>
                    <a:moveTo>
                      <a:pt x="1641" y="1453"/>
                    </a:moveTo>
                    <a:cubicBezTo>
                      <a:pt x="1401" y="1591"/>
                      <a:pt x="1093" y="1509"/>
                      <a:pt x="955" y="1269"/>
                    </a:cubicBezTo>
                    <a:cubicBezTo>
                      <a:pt x="816" y="1029"/>
                      <a:pt x="899" y="722"/>
                      <a:pt x="1138" y="583"/>
                    </a:cubicBezTo>
                    <a:cubicBezTo>
                      <a:pt x="1378" y="445"/>
                      <a:pt x="1686" y="527"/>
                      <a:pt x="1824" y="767"/>
                    </a:cubicBezTo>
                    <a:cubicBezTo>
                      <a:pt x="1963" y="1007"/>
                      <a:pt x="1880" y="1314"/>
                      <a:pt x="1641" y="1453"/>
                    </a:cubicBezTo>
                    <a:close/>
                    <a:moveTo>
                      <a:pt x="1599" y="1381"/>
                    </a:moveTo>
                    <a:cubicBezTo>
                      <a:pt x="1799" y="1266"/>
                      <a:pt x="1868" y="1009"/>
                      <a:pt x="1752" y="809"/>
                    </a:cubicBezTo>
                    <a:cubicBezTo>
                      <a:pt x="1637" y="608"/>
                      <a:pt x="1380" y="539"/>
                      <a:pt x="1180" y="655"/>
                    </a:cubicBezTo>
                    <a:cubicBezTo>
                      <a:pt x="980" y="771"/>
                      <a:pt x="911" y="1027"/>
                      <a:pt x="1026" y="1228"/>
                    </a:cubicBezTo>
                    <a:cubicBezTo>
                      <a:pt x="1142" y="1428"/>
                      <a:pt x="1399" y="1497"/>
                      <a:pt x="1599" y="1381"/>
                    </a:cubicBezTo>
                    <a:close/>
                    <a:moveTo>
                      <a:pt x="1767" y="1422"/>
                    </a:moveTo>
                    <a:lnTo>
                      <a:pt x="1551" y="1547"/>
                    </a:lnTo>
                    <a:lnTo>
                      <a:pt x="1717" y="1835"/>
                    </a:lnTo>
                    <a:lnTo>
                      <a:pt x="1933" y="1710"/>
                    </a:lnTo>
                    <a:lnTo>
                      <a:pt x="1767" y="1422"/>
                    </a:lnTo>
                    <a:close/>
                    <a:moveTo>
                      <a:pt x="1956" y="1749"/>
                    </a:moveTo>
                    <a:lnTo>
                      <a:pt x="1739" y="1874"/>
                    </a:lnTo>
                    <a:cubicBezTo>
                      <a:pt x="1774" y="1934"/>
                      <a:pt x="1850" y="1954"/>
                      <a:pt x="1910" y="1919"/>
                    </a:cubicBezTo>
                    <a:cubicBezTo>
                      <a:pt x="1969" y="1885"/>
                      <a:pt x="1990" y="1809"/>
                      <a:pt x="1956" y="1749"/>
                    </a:cubicBezTo>
                    <a:close/>
                    <a:moveTo>
                      <a:pt x="803" y="551"/>
                    </a:moveTo>
                    <a:lnTo>
                      <a:pt x="249" y="551"/>
                    </a:lnTo>
                    <a:lnTo>
                      <a:pt x="249" y="613"/>
                    </a:lnTo>
                    <a:lnTo>
                      <a:pt x="803" y="613"/>
                    </a:lnTo>
                    <a:lnTo>
                      <a:pt x="803" y="551"/>
                    </a:lnTo>
                    <a:close/>
                    <a:moveTo>
                      <a:pt x="675" y="828"/>
                    </a:moveTo>
                    <a:lnTo>
                      <a:pt x="249" y="828"/>
                    </a:lnTo>
                    <a:lnTo>
                      <a:pt x="249" y="890"/>
                    </a:lnTo>
                    <a:lnTo>
                      <a:pt x="675" y="890"/>
                    </a:lnTo>
                    <a:lnTo>
                      <a:pt x="675" y="828"/>
                    </a:lnTo>
                    <a:close/>
                    <a:moveTo>
                      <a:pt x="249" y="1167"/>
                    </a:moveTo>
                    <a:lnTo>
                      <a:pt x="675" y="1167"/>
                    </a:lnTo>
                    <a:lnTo>
                      <a:pt x="675" y="1105"/>
                    </a:lnTo>
                    <a:lnTo>
                      <a:pt x="249" y="1105"/>
                    </a:lnTo>
                    <a:lnTo>
                      <a:pt x="249" y="1167"/>
                    </a:lnTo>
                    <a:close/>
                    <a:moveTo>
                      <a:pt x="249" y="1444"/>
                    </a:moveTo>
                    <a:lnTo>
                      <a:pt x="803" y="1444"/>
                    </a:lnTo>
                    <a:lnTo>
                      <a:pt x="803" y="1382"/>
                    </a:lnTo>
                    <a:lnTo>
                      <a:pt x="249" y="1382"/>
                    </a:lnTo>
                    <a:lnTo>
                      <a:pt x="249" y="1444"/>
                    </a:lnTo>
                    <a:close/>
                    <a:moveTo>
                      <a:pt x="1308" y="1105"/>
                    </a:moveTo>
                    <a:lnTo>
                      <a:pt x="1179" y="961"/>
                    </a:lnTo>
                    <a:lnTo>
                      <a:pt x="1118" y="1017"/>
                    </a:lnTo>
                    <a:lnTo>
                      <a:pt x="1300" y="1219"/>
                    </a:lnTo>
                    <a:lnTo>
                      <a:pt x="1657" y="922"/>
                    </a:lnTo>
                    <a:lnTo>
                      <a:pt x="1604" y="858"/>
                    </a:lnTo>
                    <a:lnTo>
                      <a:pt x="1308" y="11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182832" tIns="91416" rIns="182832" bIns="91416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200" dirty="0"/>
              </a:p>
            </p:txBody>
          </p:sp>
          <p:sp>
            <p:nvSpPr>
              <p:cNvPr id="50" name="Text3" descr="248a53f5-7d79-4be9-a7b6-cc5195dded3c"/>
              <p:cNvSpPr txBox="1"/>
              <p:nvPr/>
            </p:nvSpPr>
            <p:spPr bwMode="auto">
              <a:xfrm>
                <a:off x="8284552" y="4049636"/>
                <a:ext cx="2700000" cy="1425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 algn="ctr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1200" dirty="0"/>
                  <a:t>制定应急预案，定期组织演练，提高师生应对突发事件的能力。</a:t>
                </a:r>
                <a:endParaRPr lang="en-US" dirty="0"/>
              </a:p>
            </p:txBody>
          </p:sp>
          <p:sp>
            <p:nvSpPr>
              <p:cNvPr id="51" name="Bullet3" descr="df0c4020-1797-4b42-8568-3131f2e47cd2"/>
              <p:cNvSpPr txBox="1"/>
              <p:nvPr/>
            </p:nvSpPr>
            <p:spPr bwMode="auto">
              <a:xfrm>
                <a:off x="8284552" y="3644067"/>
                <a:ext cx="2700000" cy="405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b" anchorCtr="1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突发事件应对</a:t>
                </a:r>
                <a:endParaRPr lang="en-US" dirty="0"/>
              </a:p>
            </p:txBody>
          </p:sp>
        </p:grpSp>
        <p:sp>
          <p:nvSpPr>
            <p:cNvPr id="52" name="Title" descr="a0964702-2c8d-4af0-b9da-e20b9ba93d13"/>
            <p:cNvSpPr txBox="1"/>
            <p:nvPr/>
          </p:nvSpPr>
          <p:spPr>
            <a:xfrm>
              <a:off x="673100" y="1130300"/>
              <a:ext cx="10845800" cy="1211456"/>
            </a:xfrm>
            <a:prstGeom prst="rect">
              <a:avLst/>
            </a:prstGeom>
            <a:noFill/>
          </p:spPr>
          <p:txBody>
            <a:bodyPr vert="horz" wrap="square" rtlCol="0" anchor="t" anchorCtr="1">
              <a:normAutofit/>
            </a:bodyPr>
            <a:lstStyle/>
            <a:p>
              <a:pPr algn="ctr"/>
              <a:r>
                <a:rPr lang="zh-CN" altLang="en-US" sz="2400" b="1" dirty="0"/>
                <a:t>保障校园安全</a:t>
              </a:r>
              <a:endParaRPr lang="en-US" dirty="0"/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b01b35f0-584c-4b8c-af69-e2ae733cd9c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社会保护</a:t>
            </a:r>
            <a:endParaRPr lang="en-US" dirty="0"/>
          </a:p>
        </p:txBody>
      </p:sp>
      <p:sp>
        <p:nvSpPr>
          <p:cNvPr id="3" name="文本占位符 2" descr="e82272c5-d9f1-4962-a065-6af3d4d854e8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r>
              <a:rPr lang="zh-CN" altLang="en-US" dirty="0"/>
              <a:t>社会各界在未成年人保护中的角色</a:t>
            </a:r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政府职责</a:t>
            </a:r>
            <a:endParaRPr lang="en-US" dirty="0"/>
          </a:p>
        </p:txBody>
      </p:sp>
      <p:grpSp>
        <p:nvGrpSpPr>
          <p:cNvPr id="14" name="dca31ebd-e804-4537-ab46-f86fa9cc910e.source.3.zh-Hans.pptx" descr="1619b624-7382-4ce2-a79a-af90d54d1122"/>
          <p:cNvGrpSpPr/>
          <p:nvPr/>
        </p:nvGrpSpPr>
        <p:grpSpPr>
          <a:xfrm>
            <a:off x="0" y="0"/>
            <a:ext cx="12490450" cy="6858000"/>
            <a:chOff x="0" y="0"/>
            <a:chExt cx="12490450" cy="6858000"/>
          </a:xfrm>
        </p:grpSpPr>
        <p:sp>
          <p:nvSpPr>
            <p:cNvPr id="5" name="任意多边形: 形状 4" descr="83508172-2e46-4b01-a5df-82e6516f40ca"/>
            <p:cNvSpPr/>
            <p:nvPr/>
          </p:nvSpPr>
          <p:spPr>
            <a:xfrm>
              <a:off x="7867650" y="0"/>
              <a:ext cx="4622800" cy="6858000"/>
            </a:xfrm>
            <a:custGeom>
              <a:avLst/>
              <a:gdLst>
                <a:gd name="connsiteX0" fmla="*/ 222250 w 4622800"/>
                <a:gd name="connsiteY0" fmla="*/ 0 h 6858000"/>
                <a:gd name="connsiteX1" fmla="*/ 4622800 w 4622800"/>
                <a:gd name="connsiteY1" fmla="*/ 0 h 6858000"/>
                <a:gd name="connsiteX2" fmla="*/ 4622800 w 4622800"/>
                <a:gd name="connsiteY2" fmla="*/ 6858000 h 6858000"/>
                <a:gd name="connsiteX3" fmla="*/ 222250 w 4622800"/>
                <a:gd name="connsiteY3" fmla="*/ 6858000 h 6858000"/>
                <a:gd name="connsiteX4" fmla="*/ 222250 w 4622800"/>
                <a:gd name="connsiteY4" fmla="*/ 1987774 h 6858000"/>
                <a:gd name="connsiteX5" fmla="*/ 0 w 4622800"/>
                <a:gd name="connsiteY5" fmla="*/ 1814913 h 6858000"/>
                <a:gd name="connsiteX6" fmla="*/ 222250 w 4622800"/>
                <a:gd name="connsiteY6" fmla="*/ 16420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22800" h="6858000">
                  <a:moveTo>
                    <a:pt x="222250" y="0"/>
                  </a:moveTo>
                  <a:lnTo>
                    <a:pt x="4622800" y="0"/>
                  </a:lnTo>
                  <a:lnTo>
                    <a:pt x="4622800" y="6858000"/>
                  </a:lnTo>
                  <a:lnTo>
                    <a:pt x="222250" y="6858000"/>
                  </a:lnTo>
                  <a:lnTo>
                    <a:pt x="222250" y="1987774"/>
                  </a:lnTo>
                  <a:lnTo>
                    <a:pt x="0" y="1814913"/>
                  </a:lnTo>
                  <a:lnTo>
                    <a:pt x="222250" y="1642052"/>
                  </a:lnTo>
                  <a:close/>
                </a:path>
              </a:pathLst>
            </a:custGeom>
            <a:solidFill>
              <a:schemeClr val="tx2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椭圆 29" descr="8aaa951a-732c-4c21-9920-4c1d710b784f"/>
            <p:cNvSpPr/>
            <p:nvPr/>
          </p:nvSpPr>
          <p:spPr>
            <a:xfrm>
              <a:off x="8566856" y="1526694"/>
              <a:ext cx="576438" cy="576438"/>
            </a:xfrm>
            <a:prstGeom prst="ellipse">
              <a:avLst/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椭圆 23" descr="32c9d88b-1df6-4c1f-9248-01367bdf4df0"/>
            <p:cNvSpPr/>
            <p:nvPr/>
          </p:nvSpPr>
          <p:spPr>
            <a:xfrm>
              <a:off x="8566856" y="3203660"/>
              <a:ext cx="576438" cy="576438"/>
            </a:xfrm>
            <a:prstGeom prst="ellipse">
              <a:avLst/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椭圆 17" descr="571917fe-6160-4fe6-942e-e2eef86070db"/>
            <p:cNvSpPr/>
            <p:nvPr/>
          </p:nvSpPr>
          <p:spPr>
            <a:xfrm>
              <a:off x="8566856" y="4880626"/>
              <a:ext cx="576438" cy="576438"/>
            </a:xfrm>
            <a:prstGeom prst="ellipse">
              <a:avLst/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9" name="组合 8" descr="e4cd5cb0-0302-4422-8fce-0a249d92a584"/>
            <p:cNvGrpSpPr/>
            <p:nvPr/>
          </p:nvGrpSpPr>
          <p:grpSpPr>
            <a:xfrm>
              <a:off x="0" y="0"/>
              <a:ext cx="11518900" cy="6858000"/>
              <a:chOff x="0" y="0"/>
              <a:chExt cx="11518900" cy="6858000"/>
            </a:xfrm>
          </p:grpSpPr>
          <p:sp>
            <p:nvSpPr>
              <p:cNvPr id="3" name="Picture" descr="72962dfb-88d0-4a37-b5e6-f188f7697952"/>
              <p:cNvSpPr/>
              <p:nvPr/>
            </p:nvSpPr>
            <p:spPr>
              <a:xfrm>
                <a:off x="0" y="0"/>
                <a:ext cx="8089900" cy="6858000"/>
              </a:xfrm>
              <a:prstGeom prst="rect">
                <a:avLst/>
              </a:prstGeom>
              <a:blipFill>
                <a:blip r:embed="rId1"/>
                <a:stretch>
                  <a:fillRect l="-15544" r="-15496"/>
                </a:stretch>
              </a:blipFill>
              <a:ln w="28575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Icon1" descr="a725cb03-1350-4730-a3bd-70caec60a7cd"/>
              <p:cNvSpPr/>
              <p:nvPr/>
            </p:nvSpPr>
            <p:spPr>
              <a:xfrm>
                <a:off x="8696203" y="1647374"/>
                <a:ext cx="317746" cy="335078"/>
              </a:xfrm>
              <a:custGeom>
                <a:avLst/>
                <a:gdLst>
                  <a:gd name="connsiteX0" fmla="*/ 329990 w 574402"/>
                  <a:gd name="connsiteY0" fmla="*/ 329823 h 605734"/>
                  <a:gd name="connsiteX1" fmla="*/ 574402 w 574402"/>
                  <a:gd name="connsiteY1" fmla="*/ 573910 h 605734"/>
                  <a:gd name="connsiteX2" fmla="*/ 542536 w 574402"/>
                  <a:gd name="connsiteY2" fmla="*/ 605734 h 605734"/>
                  <a:gd name="connsiteX3" fmla="*/ 117603 w 574402"/>
                  <a:gd name="connsiteY3" fmla="*/ 605734 h 605734"/>
                  <a:gd name="connsiteX4" fmla="*/ 85737 w 574402"/>
                  <a:gd name="connsiteY4" fmla="*/ 573910 h 605734"/>
                  <a:gd name="connsiteX5" fmla="*/ 101192 w 574402"/>
                  <a:gd name="connsiteY5" fmla="*/ 488782 h 605734"/>
                  <a:gd name="connsiteX6" fmla="*/ 276614 w 574402"/>
                  <a:gd name="connsiteY6" fmla="*/ 335710 h 605734"/>
                  <a:gd name="connsiteX7" fmla="*/ 329990 w 574402"/>
                  <a:gd name="connsiteY7" fmla="*/ 329823 h 605734"/>
                  <a:gd name="connsiteX8" fmla="*/ 164945 w 574402"/>
                  <a:gd name="connsiteY8" fmla="*/ 292282 h 605734"/>
                  <a:gd name="connsiteX9" fmla="*/ 198571 w 574402"/>
                  <a:gd name="connsiteY9" fmla="*/ 295781 h 605734"/>
                  <a:gd name="connsiteX10" fmla="*/ 34104 w 574402"/>
                  <a:gd name="connsiteY10" fmla="*/ 488736 h 605734"/>
                  <a:gd name="connsiteX11" fmla="*/ 31873 w 574402"/>
                  <a:gd name="connsiteY11" fmla="*/ 488736 h 605734"/>
                  <a:gd name="connsiteX12" fmla="*/ 0 w 574402"/>
                  <a:gd name="connsiteY12" fmla="*/ 456922 h 605734"/>
                  <a:gd name="connsiteX13" fmla="*/ 164945 w 574402"/>
                  <a:gd name="connsiteY13" fmla="*/ 292282 h 605734"/>
                  <a:gd name="connsiteX14" fmla="*/ 157572 w 574402"/>
                  <a:gd name="connsiteY14" fmla="*/ 38035 h 605734"/>
                  <a:gd name="connsiteX15" fmla="*/ 133033 w 574402"/>
                  <a:gd name="connsiteY15" fmla="*/ 133157 h 605734"/>
                  <a:gd name="connsiteX16" fmla="*/ 157572 w 574402"/>
                  <a:gd name="connsiteY16" fmla="*/ 228280 h 605734"/>
                  <a:gd name="connsiteX17" fmla="*/ 69295 w 574402"/>
                  <a:gd name="connsiteY17" fmla="*/ 133157 h 605734"/>
                  <a:gd name="connsiteX18" fmla="*/ 157572 w 574402"/>
                  <a:gd name="connsiteY18" fmla="*/ 38035 h 605734"/>
                  <a:gd name="connsiteX19" fmla="*/ 329990 w 574402"/>
                  <a:gd name="connsiteY19" fmla="*/ 0 h 605734"/>
                  <a:gd name="connsiteX20" fmla="*/ 463332 w 574402"/>
                  <a:gd name="connsiteY20" fmla="*/ 133166 h 605734"/>
                  <a:gd name="connsiteX21" fmla="*/ 329990 w 574402"/>
                  <a:gd name="connsiteY21" fmla="*/ 266173 h 605734"/>
                  <a:gd name="connsiteX22" fmla="*/ 221341 w 574402"/>
                  <a:gd name="connsiteY22" fmla="*/ 210011 h 605734"/>
                  <a:gd name="connsiteX23" fmla="*/ 196807 w 574402"/>
                  <a:gd name="connsiteY23" fmla="*/ 133166 h 605734"/>
                  <a:gd name="connsiteX24" fmla="*/ 221341 w 574402"/>
                  <a:gd name="connsiteY24" fmla="*/ 56162 h 605734"/>
                  <a:gd name="connsiteX25" fmla="*/ 329990 w 574402"/>
                  <a:gd name="connsiteY25" fmla="*/ 0 h 605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74402" h="605734">
                    <a:moveTo>
                      <a:pt x="329990" y="329823"/>
                    </a:moveTo>
                    <a:cubicBezTo>
                      <a:pt x="464783" y="329823"/>
                      <a:pt x="574402" y="439296"/>
                      <a:pt x="574402" y="573910"/>
                    </a:cubicBezTo>
                    <a:cubicBezTo>
                      <a:pt x="574402" y="591413"/>
                      <a:pt x="560062" y="605734"/>
                      <a:pt x="542536" y="605734"/>
                    </a:cubicBezTo>
                    <a:lnTo>
                      <a:pt x="117603" y="605734"/>
                    </a:lnTo>
                    <a:cubicBezTo>
                      <a:pt x="100077" y="605734"/>
                      <a:pt x="85737" y="591413"/>
                      <a:pt x="85737" y="573910"/>
                    </a:cubicBezTo>
                    <a:cubicBezTo>
                      <a:pt x="85737" y="543996"/>
                      <a:pt x="91154" y="515196"/>
                      <a:pt x="101192" y="488782"/>
                    </a:cubicBezTo>
                    <a:cubicBezTo>
                      <a:pt x="129712" y="412246"/>
                      <a:pt x="195675" y="353850"/>
                      <a:pt x="276614" y="335710"/>
                    </a:cubicBezTo>
                    <a:cubicBezTo>
                      <a:pt x="293822" y="331892"/>
                      <a:pt x="311667" y="329823"/>
                      <a:pt x="329990" y="329823"/>
                    </a:cubicBezTo>
                    <a:close/>
                    <a:moveTo>
                      <a:pt x="164945" y="292282"/>
                    </a:moveTo>
                    <a:cubicBezTo>
                      <a:pt x="176419" y="292282"/>
                      <a:pt x="187575" y="293395"/>
                      <a:pt x="198571" y="295781"/>
                    </a:cubicBezTo>
                    <a:cubicBezTo>
                      <a:pt x="119366" y="333164"/>
                      <a:pt x="58647" y="403314"/>
                      <a:pt x="34104" y="488736"/>
                    </a:cubicBezTo>
                    <a:lnTo>
                      <a:pt x="31873" y="488736"/>
                    </a:lnTo>
                    <a:cubicBezTo>
                      <a:pt x="14184" y="488736"/>
                      <a:pt x="0" y="474420"/>
                      <a:pt x="0" y="456922"/>
                    </a:cubicBezTo>
                    <a:cubicBezTo>
                      <a:pt x="0" y="366092"/>
                      <a:pt x="73946" y="292282"/>
                      <a:pt x="164945" y="292282"/>
                    </a:cubicBezTo>
                    <a:close/>
                    <a:moveTo>
                      <a:pt x="157572" y="38035"/>
                    </a:moveTo>
                    <a:cubicBezTo>
                      <a:pt x="141956" y="66190"/>
                      <a:pt x="133033" y="98640"/>
                      <a:pt x="133033" y="133157"/>
                    </a:cubicBezTo>
                    <a:cubicBezTo>
                      <a:pt x="133033" y="167516"/>
                      <a:pt x="141956" y="199966"/>
                      <a:pt x="157572" y="228280"/>
                    </a:cubicBezTo>
                    <a:cubicBezTo>
                      <a:pt x="108335" y="224462"/>
                      <a:pt x="69295" y="183264"/>
                      <a:pt x="69295" y="133157"/>
                    </a:cubicBezTo>
                    <a:cubicBezTo>
                      <a:pt x="69295" y="82892"/>
                      <a:pt x="108335" y="41693"/>
                      <a:pt x="157572" y="38035"/>
                    </a:cubicBezTo>
                    <a:close/>
                    <a:moveTo>
                      <a:pt x="329990" y="0"/>
                    </a:moveTo>
                    <a:cubicBezTo>
                      <a:pt x="403591" y="0"/>
                      <a:pt x="463332" y="59662"/>
                      <a:pt x="463332" y="133166"/>
                    </a:cubicBezTo>
                    <a:cubicBezTo>
                      <a:pt x="463332" y="206511"/>
                      <a:pt x="403591" y="266173"/>
                      <a:pt x="329990" y="266173"/>
                    </a:cubicBezTo>
                    <a:cubicBezTo>
                      <a:pt x="285224" y="266173"/>
                      <a:pt x="245556" y="244058"/>
                      <a:pt x="221341" y="210011"/>
                    </a:cubicBezTo>
                    <a:cubicBezTo>
                      <a:pt x="205888" y="188373"/>
                      <a:pt x="196807" y="161804"/>
                      <a:pt x="196807" y="133166"/>
                    </a:cubicBezTo>
                    <a:cubicBezTo>
                      <a:pt x="196807" y="104528"/>
                      <a:pt x="205888" y="77958"/>
                      <a:pt x="221341" y="56162"/>
                    </a:cubicBezTo>
                    <a:cubicBezTo>
                      <a:pt x="245556" y="22274"/>
                      <a:pt x="285224" y="0"/>
                      <a:pt x="32999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Bullet1" descr="f376f67e-8e33-4d2b-bb90-358676cfe449"/>
              <p:cNvSpPr/>
              <p:nvPr/>
            </p:nvSpPr>
            <p:spPr>
              <a:xfrm>
                <a:off x="9272641" y="1109101"/>
                <a:ext cx="2246259" cy="705812"/>
              </a:xfrm>
              <a:prstGeom prst="rect">
                <a:avLst/>
              </a:prstGeom>
              <a:noFill/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b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r>
                  <a:rPr lang="zh-CN" altLang="en-US" b="1" dirty="0">
                    <a:solidFill>
                      <a:schemeClr val="bg1"/>
                    </a:solidFill>
                  </a:rPr>
                  <a:t>政策制定</a:t>
                </a:r>
                <a:endParaRPr lang="en-US" dirty="0"/>
              </a:p>
            </p:txBody>
          </p:sp>
          <p:sp>
            <p:nvSpPr>
              <p:cNvPr id="29" name="Text1" descr="456aef76-2db9-4e87-99b8-e233c9c4234a"/>
              <p:cNvSpPr/>
              <p:nvPr/>
            </p:nvSpPr>
            <p:spPr bwMode="auto">
              <a:xfrm>
                <a:off x="9272641" y="1814912"/>
                <a:ext cx="2246259" cy="965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</a:rPr>
                  <a:t>政府应制定和完善相关政策，为未成年人保护提供制度保障。</a:t>
                </a:r>
                <a:endParaRPr lang="en-US" dirty="0"/>
              </a:p>
            </p:txBody>
          </p:sp>
        </p:grpSp>
        <p:grpSp>
          <p:nvGrpSpPr>
            <p:cNvPr id="10" name="组合 9" descr="1d158f4a-6a83-41d8-b4c7-f5c53378fe0f"/>
            <p:cNvGrpSpPr/>
            <p:nvPr/>
          </p:nvGrpSpPr>
          <p:grpSpPr>
            <a:xfrm>
              <a:off x="8696203" y="2786067"/>
              <a:ext cx="2822697" cy="1671066"/>
              <a:chOff x="8696203" y="2786067"/>
              <a:chExt cx="2822697" cy="1671066"/>
            </a:xfrm>
          </p:grpSpPr>
          <p:sp>
            <p:nvSpPr>
              <p:cNvPr id="25" name="Icon2" descr="7603395f-6c0a-4631-849e-63b1d2e72a33"/>
              <p:cNvSpPr/>
              <p:nvPr/>
            </p:nvSpPr>
            <p:spPr>
              <a:xfrm>
                <a:off x="8696203" y="3324340"/>
                <a:ext cx="317746" cy="335078"/>
              </a:xfrm>
              <a:custGeom>
                <a:avLst/>
                <a:gdLst>
                  <a:gd name="connsiteX0" fmla="*/ 329990 w 574402"/>
                  <a:gd name="connsiteY0" fmla="*/ 329823 h 605734"/>
                  <a:gd name="connsiteX1" fmla="*/ 574402 w 574402"/>
                  <a:gd name="connsiteY1" fmla="*/ 573910 h 605734"/>
                  <a:gd name="connsiteX2" fmla="*/ 542536 w 574402"/>
                  <a:gd name="connsiteY2" fmla="*/ 605734 h 605734"/>
                  <a:gd name="connsiteX3" fmla="*/ 117603 w 574402"/>
                  <a:gd name="connsiteY3" fmla="*/ 605734 h 605734"/>
                  <a:gd name="connsiteX4" fmla="*/ 85737 w 574402"/>
                  <a:gd name="connsiteY4" fmla="*/ 573910 h 605734"/>
                  <a:gd name="connsiteX5" fmla="*/ 101192 w 574402"/>
                  <a:gd name="connsiteY5" fmla="*/ 488782 h 605734"/>
                  <a:gd name="connsiteX6" fmla="*/ 276614 w 574402"/>
                  <a:gd name="connsiteY6" fmla="*/ 335710 h 605734"/>
                  <a:gd name="connsiteX7" fmla="*/ 329990 w 574402"/>
                  <a:gd name="connsiteY7" fmla="*/ 329823 h 605734"/>
                  <a:gd name="connsiteX8" fmla="*/ 164945 w 574402"/>
                  <a:gd name="connsiteY8" fmla="*/ 292282 h 605734"/>
                  <a:gd name="connsiteX9" fmla="*/ 198571 w 574402"/>
                  <a:gd name="connsiteY9" fmla="*/ 295781 h 605734"/>
                  <a:gd name="connsiteX10" fmla="*/ 34104 w 574402"/>
                  <a:gd name="connsiteY10" fmla="*/ 488736 h 605734"/>
                  <a:gd name="connsiteX11" fmla="*/ 31873 w 574402"/>
                  <a:gd name="connsiteY11" fmla="*/ 488736 h 605734"/>
                  <a:gd name="connsiteX12" fmla="*/ 0 w 574402"/>
                  <a:gd name="connsiteY12" fmla="*/ 456922 h 605734"/>
                  <a:gd name="connsiteX13" fmla="*/ 164945 w 574402"/>
                  <a:gd name="connsiteY13" fmla="*/ 292282 h 605734"/>
                  <a:gd name="connsiteX14" fmla="*/ 157572 w 574402"/>
                  <a:gd name="connsiteY14" fmla="*/ 38035 h 605734"/>
                  <a:gd name="connsiteX15" fmla="*/ 133033 w 574402"/>
                  <a:gd name="connsiteY15" fmla="*/ 133157 h 605734"/>
                  <a:gd name="connsiteX16" fmla="*/ 157572 w 574402"/>
                  <a:gd name="connsiteY16" fmla="*/ 228280 h 605734"/>
                  <a:gd name="connsiteX17" fmla="*/ 69295 w 574402"/>
                  <a:gd name="connsiteY17" fmla="*/ 133157 h 605734"/>
                  <a:gd name="connsiteX18" fmla="*/ 157572 w 574402"/>
                  <a:gd name="connsiteY18" fmla="*/ 38035 h 605734"/>
                  <a:gd name="connsiteX19" fmla="*/ 329990 w 574402"/>
                  <a:gd name="connsiteY19" fmla="*/ 0 h 605734"/>
                  <a:gd name="connsiteX20" fmla="*/ 463332 w 574402"/>
                  <a:gd name="connsiteY20" fmla="*/ 133166 h 605734"/>
                  <a:gd name="connsiteX21" fmla="*/ 329990 w 574402"/>
                  <a:gd name="connsiteY21" fmla="*/ 266173 h 605734"/>
                  <a:gd name="connsiteX22" fmla="*/ 221341 w 574402"/>
                  <a:gd name="connsiteY22" fmla="*/ 210011 h 605734"/>
                  <a:gd name="connsiteX23" fmla="*/ 196807 w 574402"/>
                  <a:gd name="connsiteY23" fmla="*/ 133166 h 605734"/>
                  <a:gd name="connsiteX24" fmla="*/ 221341 w 574402"/>
                  <a:gd name="connsiteY24" fmla="*/ 56162 h 605734"/>
                  <a:gd name="connsiteX25" fmla="*/ 329990 w 574402"/>
                  <a:gd name="connsiteY25" fmla="*/ 0 h 605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74402" h="605734">
                    <a:moveTo>
                      <a:pt x="329990" y="329823"/>
                    </a:moveTo>
                    <a:cubicBezTo>
                      <a:pt x="464783" y="329823"/>
                      <a:pt x="574402" y="439296"/>
                      <a:pt x="574402" y="573910"/>
                    </a:cubicBezTo>
                    <a:cubicBezTo>
                      <a:pt x="574402" y="591413"/>
                      <a:pt x="560062" y="605734"/>
                      <a:pt x="542536" y="605734"/>
                    </a:cubicBezTo>
                    <a:lnTo>
                      <a:pt x="117603" y="605734"/>
                    </a:lnTo>
                    <a:cubicBezTo>
                      <a:pt x="100077" y="605734"/>
                      <a:pt x="85737" y="591413"/>
                      <a:pt x="85737" y="573910"/>
                    </a:cubicBezTo>
                    <a:cubicBezTo>
                      <a:pt x="85737" y="543996"/>
                      <a:pt x="91154" y="515196"/>
                      <a:pt x="101192" y="488782"/>
                    </a:cubicBezTo>
                    <a:cubicBezTo>
                      <a:pt x="129712" y="412246"/>
                      <a:pt x="195675" y="353850"/>
                      <a:pt x="276614" y="335710"/>
                    </a:cubicBezTo>
                    <a:cubicBezTo>
                      <a:pt x="293822" y="331892"/>
                      <a:pt x="311667" y="329823"/>
                      <a:pt x="329990" y="329823"/>
                    </a:cubicBezTo>
                    <a:close/>
                    <a:moveTo>
                      <a:pt x="164945" y="292282"/>
                    </a:moveTo>
                    <a:cubicBezTo>
                      <a:pt x="176419" y="292282"/>
                      <a:pt x="187575" y="293395"/>
                      <a:pt x="198571" y="295781"/>
                    </a:cubicBezTo>
                    <a:cubicBezTo>
                      <a:pt x="119366" y="333164"/>
                      <a:pt x="58647" y="403314"/>
                      <a:pt x="34104" y="488736"/>
                    </a:cubicBezTo>
                    <a:lnTo>
                      <a:pt x="31873" y="488736"/>
                    </a:lnTo>
                    <a:cubicBezTo>
                      <a:pt x="14184" y="488736"/>
                      <a:pt x="0" y="474420"/>
                      <a:pt x="0" y="456922"/>
                    </a:cubicBezTo>
                    <a:cubicBezTo>
                      <a:pt x="0" y="366092"/>
                      <a:pt x="73946" y="292282"/>
                      <a:pt x="164945" y="292282"/>
                    </a:cubicBezTo>
                    <a:close/>
                    <a:moveTo>
                      <a:pt x="157572" y="38035"/>
                    </a:moveTo>
                    <a:cubicBezTo>
                      <a:pt x="141956" y="66190"/>
                      <a:pt x="133033" y="98640"/>
                      <a:pt x="133033" y="133157"/>
                    </a:cubicBezTo>
                    <a:cubicBezTo>
                      <a:pt x="133033" y="167516"/>
                      <a:pt x="141956" y="199966"/>
                      <a:pt x="157572" y="228280"/>
                    </a:cubicBezTo>
                    <a:cubicBezTo>
                      <a:pt x="108335" y="224462"/>
                      <a:pt x="69295" y="183264"/>
                      <a:pt x="69295" y="133157"/>
                    </a:cubicBezTo>
                    <a:cubicBezTo>
                      <a:pt x="69295" y="82892"/>
                      <a:pt x="108335" y="41693"/>
                      <a:pt x="157572" y="38035"/>
                    </a:cubicBezTo>
                    <a:close/>
                    <a:moveTo>
                      <a:pt x="329990" y="0"/>
                    </a:moveTo>
                    <a:cubicBezTo>
                      <a:pt x="403591" y="0"/>
                      <a:pt x="463332" y="59662"/>
                      <a:pt x="463332" y="133166"/>
                    </a:cubicBezTo>
                    <a:cubicBezTo>
                      <a:pt x="463332" y="206511"/>
                      <a:pt x="403591" y="266173"/>
                      <a:pt x="329990" y="266173"/>
                    </a:cubicBezTo>
                    <a:cubicBezTo>
                      <a:pt x="285224" y="266173"/>
                      <a:pt x="245556" y="244058"/>
                      <a:pt x="221341" y="210011"/>
                    </a:cubicBezTo>
                    <a:cubicBezTo>
                      <a:pt x="205888" y="188373"/>
                      <a:pt x="196807" y="161804"/>
                      <a:pt x="196807" y="133166"/>
                    </a:cubicBezTo>
                    <a:cubicBezTo>
                      <a:pt x="196807" y="104528"/>
                      <a:pt x="205888" y="77958"/>
                      <a:pt x="221341" y="56162"/>
                    </a:cubicBezTo>
                    <a:cubicBezTo>
                      <a:pt x="245556" y="22274"/>
                      <a:pt x="285224" y="0"/>
                      <a:pt x="32999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Bullet2" descr="9dee31f3-0f4b-46df-b97a-cfaf4c3c0b7b"/>
              <p:cNvSpPr/>
              <p:nvPr/>
            </p:nvSpPr>
            <p:spPr>
              <a:xfrm>
                <a:off x="9272641" y="2786067"/>
                <a:ext cx="2246259" cy="705812"/>
              </a:xfrm>
              <a:prstGeom prst="rect">
                <a:avLst/>
              </a:prstGeom>
              <a:noFill/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b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r>
                  <a:rPr lang="zh-CN" altLang="en-US" b="1" dirty="0">
                    <a:solidFill>
                      <a:schemeClr val="bg1"/>
                    </a:solidFill>
                  </a:rPr>
                  <a:t>资源投入</a:t>
                </a:r>
                <a:endParaRPr lang="en-US" dirty="0"/>
              </a:p>
            </p:txBody>
          </p:sp>
          <p:sp>
            <p:nvSpPr>
              <p:cNvPr id="23" name="Text2" descr="bc426bcb-7e6b-46c6-afe1-fb5a97a39d7d"/>
              <p:cNvSpPr/>
              <p:nvPr/>
            </p:nvSpPr>
            <p:spPr bwMode="auto">
              <a:xfrm>
                <a:off x="9272641" y="3491878"/>
                <a:ext cx="2246259" cy="965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</a:rPr>
                  <a:t>增加对未成年人保护的财政投入，改善教育、医疗等公共服务。</a:t>
                </a:r>
                <a:endParaRPr lang="en-US" dirty="0"/>
              </a:p>
            </p:txBody>
          </p:sp>
        </p:grpSp>
        <p:grpSp>
          <p:nvGrpSpPr>
            <p:cNvPr id="11" name="组合 10" descr="acafd08a-ee27-4e9a-95b0-a402ca79c463"/>
            <p:cNvGrpSpPr/>
            <p:nvPr/>
          </p:nvGrpSpPr>
          <p:grpSpPr>
            <a:xfrm>
              <a:off x="8696203" y="4463033"/>
              <a:ext cx="2822697" cy="1671066"/>
              <a:chOff x="8696203" y="4463033"/>
              <a:chExt cx="2822697" cy="1671066"/>
            </a:xfrm>
          </p:grpSpPr>
          <p:sp>
            <p:nvSpPr>
              <p:cNvPr id="19" name="Icon3" descr="f0e71af5-2d6c-4eae-824e-40c1756da2cf"/>
              <p:cNvSpPr/>
              <p:nvPr/>
            </p:nvSpPr>
            <p:spPr>
              <a:xfrm>
                <a:off x="8696203" y="5001306"/>
                <a:ext cx="317746" cy="335078"/>
              </a:xfrm>
              <a:custGeom>
                <a:avLst/>
                <a:gdLst>
                  <a:gd name="connsiteX0" fmla="*/ 329990 w 574402"/>
                  <a:gd name="connsiteY0" fmla="*/ 329823 h 605734"/>
                  <a:gd name="connsiteX1" fmla="*/ 574402 w 574402"/>
                  <a:gd name="connsiteY1" fmla="*/ 573910 h 605734"/>
                  <a:gd name="connsiteX2" fmla="*/ 542536 w 574402"/>
                  <a:gd name="connsiteY2" fmla="*/ 605734 h 605734"/>
                  <a:gd name="connsiteX3" fmla="*/ 117603 w 574402"/>
                  <a:gd name="connsiteY3" fmla="*/ 605734 h 605734"/>
                  <a:gd name="connsiteX4" fmla="*/ 85737 w 574402"/>
                  <a:gd name="connsiteY4" fmla="*/ 573910 h 605734"/>
                  <a:gd name="connsiteX5" fmla="*/ 101192 w 574402"/>
                  <a:gd name="connsiteY5" fmla="*/ 488782 h 605734"/>
                  <a:gd name="connsiteX6" fmla="*/ 276614 w 574402"/>
                  <a:gd name="connsiteY6" fmla="*/ 335710 h 605734"/>
                  <a:gd name="connsiteX7" fmla="*/ 329990 w 574402"/>
                  <a:gd name="connsiteY7" fmla="*/ 329823 h 605734"/>
                  <a:gd name="connsiteX8" fmla="*/ 164945 w 574402"/>
                  <a:gd name="connsiteY8" fmla="*/ 292282 h 605734"/>
                  <a:gd name="connsiteX9" fmla="*/ 198571 w 574402"/>
                  <a:gd name="connsiteY9" fmla="*/ 295781 h 605734"/>
                  <a:gd name="connsiteX10" fmla="*/ 34104 w 574402"/>
                  <a:gd name="connsiteY10" fmla="*/ 488736 h 605734"/>
                  <a:gd name="connsiteX11" fmla="*/ 31873 w 574402"/>
                  <a:gd name="connsiteY11" fmla="*/ 488736 h 605734"/>
                  <a:gd name="connsiteX12" fmla="*/ 0 w 574402"/>
                  <a:gd name="connsiteY12" fmla="*/ 456922 h 605734"/>
                  <a:gd name="connsiteX13" fmla="*/ 164945 w 574402"/>
                  <a:gd name="connsiteY13" fmla="*/ 292282 h 605734"/>
                  <a:gd name="connsiteX14" fmla="*/ 157572 w 574402"/>
                  <a:gd name="connsiteY14" fmla="*/ 38035 h 605734"/>
                  <a:gd name="connsiteX15" fmla="*/ 133033 w 574402"/>
                  <a:gd name="connsiteY15" fmla="*/ 133157 h 605734"/>
                  <a:gd name="connsiteX16" fmla="*/ 157572 w 574402"/>
                  <a:gd name="connsiteY16" fmla="*/ 228280 h 605734"/>
                  <a:gd name="connsiteX17" fmla="*/ 69295 w 574402"/>
                  <a:gd name="connsiteY17" fmla="*/ 133157 h 605734"/>
                  <a:gd name="connsiteX18" fmla="*/ 157572 w 574402"/>
                  <a:gd name="connsiteY18" fmla="*/ 38035 h 605734"/>
                  <a:gd name="connsiteX19" fmla="*/ 329990 w 574402"/>
                  <a:gd name="connsiteY19" fmla="*/ 0 h 605734"/>
                  <a:gd name="connsiteX20" fmla="*/ 463332 w 574402"/>
                  <a:gd name="connsiteY20" fmla="*/ 133166 h 605734"/>
                  <a:gd name="connsiteX21" fmla="*/ 329990 w 574402"/>
                  <a:gd name="connsiteY21" fmla="*/ 266173 h 605734"/>
                  <a:gd name="connsiteX22" fmla="*/ 221341 w 574402"/>
                  <a:gd name="connsiteY22" fmla="*/ 210011 h 605734"/>
                  <a:gd name="connsiteX23" fmla="*/ 196807 w 574402"/>
                  <a:gd name="connsiteY23" fmla="*/ 133166 h 605734"/>
                  <a:gd name="connsiteX24" fmla="*/ 221341 w 574402"/>
                  <a:gd name="connsiteY24" fmla="*/ 56162 h 605734"/>
                  <a:gd name="connsiteX25" fmla="*/ 329990 w 574402"/>
                  <a:gd name="connsiteY25" fmla="*/ 0 h 605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74402" h="605734">
                    <a:moveTo>
                      <a:pt x="329990" y="329823"/>
                    </a:moveTo>
                    <a:cubicBezTo>
                      <a:pt x="464783" y="329823"/>
                      <a:pt x="574402" y="439296"/>
                      <a:pt x="574402" y="573910"/>
                    </a:cubicBezTo>
                    <a:cubicBezTo>
                      <a:pt x="574402" y="591413"/>
                      <a:pt x="560062" y="605734"/>
                      <a:pt x="542536" y="605734"/>
                    </a:cubicBezTo>
                    <a:lnTo>
                      <a:pt x="117603" y="605734"/>
                    </a:lnTo>
                    <a:cubicBezTo>
                      <a:pt x="100077" y="605734"/>
                      <a:pt x="85737" y="591413"/>
                      <a:pt x="85737" y="573910"/>
                    </a:cubicBezTo>
                    <a:cubicBezTo>
                      <a:pt x="85737" y="543996"/>
                      <a:pt x="91154" y="515196"/>
                      <a:pt x="101192" y="488782"/>
                    </a:cubicBezTo>
                    <a:cubicBezTo>
                      <a:pt x="129712" y="412246"/>
                      <a:pt x="195675" y="353850"/>
                      <a:pt x="276614" y="335710"/>
                    </a:cubicBezTo>
                    <a:cubicBezTo>
                      <a:pt x="293822" y="331892"/>
                      <a:pt x="311667" y="329823"/>
                      <a:pt x="329990" y="329823"/>
                    </a:cubicBezTo>
                    <a:close/>
                    <a:moveTo>
                      <a:pt x="164945" y="292282"/>
                    </a:moveTo>
                    <a:cubicBezTo>
                      <a:pt x="176419" y="292282"/>
                      <a:pt x="187575" y="293395"/>
                      <a:pt x="198571" y="295781"/>
                    </a:cubicBezTo>
                    <a:cubicBezTo>
                      <a:pt x="119366" y="333164"/>
                      <a:pt x="58647" y="403314"/>
                      <a:pt x="34104" y="488736"/>
                    </a:cubicBezTo>
                    <a:lnTo>
                      <a:pt x="31873" y="488736"/>
                    </a:lnTo>
                    <a:cubicBezTo>
                      <a:pt x="14184" y="488736"/>
                      <a:pt x="0" y="474420"/>
                      <a:pt x="0" y="456922"/>
                    </a:cubicBezTo>
                    <a:cubicBezTo>
                      <a:pt x="0" y="366092"/>
                      <a:pt x="73946" y="292282"/>
                      <a:pt x="164945" y="292282"/>
                    </a:cubicBezTo>
                    <a:close/>
                    <a:moveTo>
                      <a:pt x="157572" y="38035"/>
                    </a:moveTo>
                    <a:cubicBezTo>
                      <a:pt x="141956" y="66190"/>
                      <a:pt x="133033" y="98640"/>
                      <a:pt x="133033" y="133157"/>
                    </a:cubicBezTo>
                    <a:cubicBezTo>
                      <a:pt x="133033" y="167516"/>
                      <a:pt x="141956" y="199966"/>
                      <a:pt x="157572" y="228280"/>
                    </a:cubicBezTo>
                    <a:cubicBezTo>
                      <a:pt x="108335" y="224462"/>
                      <a:pt x="69295" y="183264"/>
                      <a:pt x="69295" y="133157"/>
                    </a:cubicBezTo>
                    <a:cubicBezTo>
                      <a:pt x="69295" y="82892"/>
                      <a:pt x="108335" y="41693"/>
                      <a:pt x="157572" y="38035"/>
                    </a:cubicBezTo>
                    <a:close/>
                    <a:moveTo>
                      <a:pt x="329990" y="0"/>
                    </a:moveTo>
                    <a:cubicBezTo>
                      <a:pt x="403591" y="0"/>
                      <a:pt x="463332" y="59662"/>
                      <a:pt x="463332" y="133166"/>
                    </a:cubicBezTo>
                    <a:cubicBezTo>
                      <a:pt x="463332" y="206511"/>
                      <a:pt x="403591" y="266173"/>
                      <a:pt x="329990" y="266173"/>
                    </a:cubicBezTo>
                    <a:cubicBezTo>
                      <a:pt x="285224" y="266173"/>
                      <a:pt x="245556" y="244058"/>
                      <a:pt x="221341" y="210011"/>
                    </a:cubicBezTo>
                    <a:cubicBezTo>
                      <a:pt x="205888" y="188373"/>
                      <a:pt x="196807" y="161804"/>
                      <a:pt x="196807" y="133166"/>
                    </a:cubicBezTo>
                    <a:cubicBezTo>
                      <a:pt x="196807" y="104528"/>
                      <a:pt x="205888" y="77958"/>
                      <a:pt x="221341" y="56162"/>
                    </a:cubicBezTo>
                    <a:cubicBezTo>
                      <a:pt x="245556" y="22274"/>
                      <a:pt x="285224" y="0"/>
                      <a:pt x="32999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Bullet3" descr="c8b18f0a-ef9c-4484-8b93-d6d22bfc24af"/>
              <p:cNvSpPr/>
              <p:nvPr/>
            </p:nvSpPr>
            <p:spPr>
              <a:xfrm>
                <a:off x="9272641" y="4463033"/>
                <a:ext cx="2246259" cy="705812"/>
              </a:xfrm>
              <a:prstGeom prst="rect">
                <a:avLst/>
              </a:prstGeom>
              <a:noFill/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b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r>
                  <a:rPr lang="zh-CN" altLang="en-US" b="1" dirty="0">
                    <a:solidFill>
                      <a:schemeClr val="bg1"/>
                    </a:solidFill>
                  </a:rPr>
                  <a:t>监督管理</a:t>
                </a:r>
                <a:endParaRPr lang="en-US" dirty="0"/>
              </a:p>
            </p:txBody>
          </p:sp>
          <p:sp>
            <p:nvSpPr>
              <p:cNvPr id="17" name="Text3" descr="f4512dd9-1b17-42d3-b6f6-b417ba62ed79"/>
              <p:cNvSpPr/>
              <p:nvPr/>
            </p:nvSpPr>
            <p:spPr bwMode="auto">
              <a:xfrm>
                <a:off x="9272641" y="5168844"/>
                <a:ext cx="2246259" cy="965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</a:rPr>
                  <a:t>加强对相关部门和社会机构的监督，确保各项保护措施落实到位。</a:t>
                </a:r>
                <a:endParaRPr lang="en-US" dirty="0"/>
              </a:p>
            </p:txBody>
          </p:sp>
        </p:grpSp>
        <p:sp>
          <p:nvSpPr>
            <p:cNvPr id="4" name="矩形 3" descr="2c8024ad-f218-4b00-8fc3-ebe711c61055"/>
            <p:cNvSpPr/>
            <p:nvPr/>
          </p:nvSpPr>
          <p:spPr>
            <a:xfrm>
              <a:off x="660400" y="0"/>
              <a:ext cx="7429500" cy="68580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itle" descr="c5788c77-51c5-4a35-84de-3b96b1eb8e0d"/>
            <p:cNvSpPr txBox="1"/>
            <p:nvPr/>
          </p:nvSpPr>
          <p:spPr>
            <a:xfrm>
              <a:off x="746125" y="1130299"/>
              <a:ext cx="6149975" cy="49625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SzPct val="25000"/>
              </a:pPr>
              <a:r>
                <a:rPr lang="zh-CN" altLang="en-US" sz="2400" b="1" dirty="0"/>
                <a:t>政府在未成年人保护中的职责</a:t>
              </a:r>
              <a:endParaRPr lang="en-US" dirty="0"/>
            </a:p>
          </p:txBody>
        </p: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社会参与</a:t>
            </a:r>
            <a:endParaRPr lang="en-US" dirty="0"/>
          </a:p>
        </p:txBody>
      </p:sp>
      <p:grpSp>
        <p:nvGrpSpPr>
          <p:cNvPr id="33" name="0e65e7e1-fca9-4c5f-a717-324ece7bb0fb.source.3.zh-Hans.pptx" descr="4934a4c0-f63f-46d7-99a4-4da31c05c971"/>
          <p:cNvGrpSpPr/>
          <p:nvPr/>
        </p:nvGrpSpPr>
        <p:grpSpPr>
          <a:xfrm>
            <a:off x="660400" y="1130300"/>
            <a:ext cx="10864850" cy="5003800"/>
            <a:chOff x="660400" y="1130300"/>
            <a:chExt cx="10864850" cy="5003800"/>
          </a:xfrm>
        </p:grpSpPr>
        <p:grpSp>
          <p:nvGrpSpPr>
            <p:cNvPr id="32" name="组合 31" descr="53bf3734-bafd-48ad-b8ee-876029f1475d"/>
            <p:cNvGrpSpPr/>
            <p:nvPr/>
          </p:nvGrpSpPr>
          <p:grpSpPr>
            <a:xfrm>
              <a:off x="666750" y="2639784"/>
              <a:ext cx="10858500" cy="3494316"/>
              <a:chOff x="666750" y="2639784"/>
              <a:chExt cx="10858500" cy="3494316"/>
            </a:xfrm>
          </p:grpSpPr>
          <p:sp>
            <p:nvSpPr>
              <p:cNvPr id="20" name="íś1iḑè" descr="27be7af8-e5b6-4e36-bbf7-f61e9f97f34d"/>
              <p:cNvSpPr/>
              <p:nvPr/>
            </p:nvSpPr>
            <p:spPr>
              <a:xfrm rot="10800000" flipH="1" flipV="1">
                <a:off x="2114870" y="2757899"/>
                <a:ext cx="8032429" cy="1275769"/>
              </a:xfrm>
              <a:prstGeom prst="rect">
                <a:avLst/>
              </a:prstGeom>
              <a:solidFill>
                <a:schemeClr val="tx2">
                  <a:alpha val="15000"/>
                </a:schemeClr>
              </a:solidFill>
              <a:ln w="12700">
                <a:noFill/>
                <a:miter lim="400000"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31" name="组合 30" descr="608b5069-1f5b-4dcc-aae9-ec6d3132b32d"/>
              <p:cNvGrpSpPr/>
              <p:nvPr/>
            </p:nvGrpSpPr>
            <p:grpSpPr>
              <a:xfrm>
                <a:off x="666750" y="2639784"/>
                <a:ext cx="10858500" cy="3494316"/>
                <a:chOff x="666750" y="2639784"/>
                <a:chExt cx="10858500" cy="3494316"/>
              </a:xfrm>
            </p:grpSpPr>
            <p:grpSp>
              <p:nvGrpSpPr>
                <p:cNvPr id="25" name="组合 24" descr="c33b3bdc-d098-4ee2-bd9a-1105c4b11d97"/>
                <p:cNvGrpSpPr/>
                <p:nvPr/>
              </p:nvGrpSpPr>
              <p:grpSpPr>
                <a:xfrm>
                  <a:off x="666750" y="2639784"/>
                  <a:ext cx="2865315" cy="3494316"/>
                  <a:chOff x="666750" y="2639784"/>
                  <a:chExt cx="2865315" cy="3494316"/>
                </a:xfrm>
              </p:grpSpPr>
              <p:sp>
                <p:nvSpPr>
                  <p:cNvPr id="16" name="Picture1" descr="46f01ed2-50c1-4aa8-891e-aa6c27763a87"/>
                  <p:cNvSpPr/>
                  <p:nvPr/>
                </p:nvSpPr>
                <p:spPr>
                  <a:xfrm>
                    <a:off x="1343407" y="2639784"/>
                    <a:ext cx="1512000" cy="1512000"/>
                  </a:xfrm>
                  <a:prstGeom prst="ellipse">
                    <a:avLst/>
                  </a:prstGeom>
                  <a:blipFill>
                    <a:blip r:embed="rId1"/>
                    <a:stretch>
                      <a:fillRect l="-26772" t="1466" r="-27806" b="-1466"/>
                    </a:stretch>
                  </a:blipFill>
                  <a:ln w="5715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anchor="ctr">
                    <a:norm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5" name="îŝļîdè" descr="17ba68a8-69d3-40c3-8f82-09ec861823cb"/>
                  <p:cNvGrpSpPr/>
                  <p:nvPr/>
                </p:nvGrpSpPr>
                <p:grpSpPr>
                  <a:xfrm>
                    <a:off x="666750" y="4247936"/>
                    <a:ext cx="2865315" cy="1886164"/>
                    <a:chOff x="660400" y="3857167"/>
                    <a:chExt cx="2865315" cy="1886164"/>
                  </a:xfrm>
                </p:grpSpPr>
                <p:sp>
                  <p:nvSpPr>
                    <p:cNvPr id="13" name="Text1" descr="38c141af-6201-45b1-97b6-f8ee01d46235"/>
                    <p:cNvSpPr/>
                    <p:nvPr/>
                  </p:nvSpPr>
                  <p:spPr bwMode="auto">
                    <a:xfrm>
                      <a:off x="660400" y="4526046"/>
                      <a:ext cx="2865314" cy="121728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90000" tIns="46800" rIns="90000" bIns="46800" anchor="t" anchorCtr="1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lnSpc>
                          <a:spcPct val="12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200" dirty="0" err="1">
                          <a:cs typeface="+mn-ea"/>
                          <a:sym typeface="+mn-lt"/>
                        </a:rPr>
                        <a:t>社会组织应开展各类活动，为未成年人提供帮助和支持，如心理辅导、志愿服务等。</a:t>
                      </a:r>
                      <a:endParaRPr lang="en-US" dirty="0"/>
                    </a:p>
                  </p:txBody>
                </p:sp>
                <p:sp>
                  <p:nvSpPr>
                    <p:cNvPr id="14" name="Bullet1" descr="282d18df-6db3-4203-aed4-753165c2e050"/>
                    <p:cNvSpPr txBox="1"/>
                    <p:nvPr/>
                  </p:nvSpPr>
                  <p:spPr bwMode="auto">
                    <a:xfrm>
                      <a:off x="660400" y="3857167"/>
                      <a:ext cx="2865315" cy="66887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 lIns="90000" tIns="46800" rIns="90000" bIns="46800" anchor="b" anchorCtr="1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zh-CN" altLang="en-US" b="1" dirty="0">
                          <a:cs typeface="+mn-ea"/>
                          <a:sym typeface="+mn-lt"/>
                        </a:rPr>
                        <a:t>社会组织作用</a:t>
                      </a:r>
                      <a:endParaRPr lang="en-US" dirty="0"/>
                    </a:p>
                  </p:txBody>
                </p:sp>
              </p:grpSp>
            </p:grpSp>
            <p:grpSp>
              <p:nvGrpSpPr>
                <p:cNvPr id="26" name="组合 25" descr="1b195421-88be-40a2-92ad-77815ea5585f"/>
                <p:cNvGrpSpPr/>
                <p:nvPr/>
              </p:nvGrpSpPr>
              <p:grpSpPr>
                <a:xfrm>
                  <a:off x="4584700" y="2639784"/>
                  <a:ext cx="3022600" cy="3494316"/>
                  <a:chOff x="4584700" y="2639784"/>
                  <a:chExt cx="3022600" cy="3494316"/>
                </a:xfrm>
              </p:grpSpPr>
              <p:sp>
                <p:nvSpPr>
                  <p:cNvPr id="21" name="Picture2" descr="48e86e97-c50d-4be1-a3ba-20b4bea18add"/>
                  <p:cNvSpPr/>
                  <p:nvPr/>
                </p:nvSpPr>
                <p:spPr>
                  <a:xfrm>
                    <a:off x="5339998" y="2639784"/>
                    <a:ext cx="1512000" cy="151200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 l="-24553" t="1466" r="-30026" b="-1466"/>
                    </a:stretch>
                  </a:blipFill>
                  <a:ln w="5715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anchor="ctr">
                    <a:norm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7" name="iṡḷîḑé" descr="fd7b855c-bedb-4414-98be-5ff71532753f"/>
                  <p:cNvGrpSpPr/>
                  <p:nvPr/>
                </p:nvGrpSpPr>
                <p:grpSpPr>
                  <a:xfrm>
                    <a:off x="4584700" y="4247936"/>
                    <a:ext cx="3022600" cy="1886164"/>
                    <a:chOff x="-741427" y="1122546"/>
                    <a:chExt cx="5600067" cy="1886164"/>
                  </a:xfrm>
                </p:grpSpPr>
                <p:sp>
                  <p:nvSpPr>
                    <p:cNvPr id="9" name="Text2" descr="b7ea3e97-8ab9-4862-9845-551fc3742b91"/>
                    <p:cNvSpPr/>
                    <p:nvPr/>
                  </p:nvSpPr>
                  <p:spPr bwMode="auto">
                    <a:xfrm>
                      <a:off x="-741425" y="1791425"/>
                      <a:ext cx="5600063" cy="121728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90000" tIns="46800" rIns="90000" bIns="46800" anchor="t" anchorCtr="1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lnSpc>
                          <a:spcPct val="12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200" dirty="0">
                          <a:cs typeface="+mn-ea"/>
                          <a:sym typeface="+mn-lt"/>
                        </a:rPr>
                        <a:t>媒体应传播未成年人保护的知识和案例，提高公众的知晓度和参与度。</a:t>
                      </a:r>
                      <a:endParaRPr lang="en-US" dirty="0"/>
                    </a:p>
                  </p:txBody>
                </p:sp>
                <p:sp>
                  <p:nvSpPr>
                    <p:cNvPr id="10" name="Bullet2" descr="5ced08d9-3571-4677-a4eb-1ef0dfc97cad"/>
                    <p:cNvSpPr txBox="1"/>
                    <p:nvPr/>
                  </p:nvSpPr>
                  <p:spPr bwMode="auto">
                    <a:xfrm>
                      <a:off x="-741427" y="1122546"/>
                      <a:ext cx="5600067" cy="66887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 lIns="90000" tIns="46800" rIns="90000" bIns="46800" anchor="b" anchorCtr="1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zh-CN" altLang="en-US" b="1" dirty="0">
                          <a:cs typeface="+mn-ea"/>
                          <a:sym typeface="+mn-lt"/>
                        </a:rPr>
                        <a:t>媒体宣传</a:t>
                      </a:r>
                      <a:endParaRPr lang="en-US" dirty="0"/>
                    </a:p>
                  </p:txBody>
                </p:sp>
              </p:grpSp>
            </p:grpSp>
            <p:grpSp>
              <p:nvGrpSpPr>
                <p:cNvPr id="27" name="组合 26" descr="10b7b5c8-8c4d-4ba7-85df-dfc04bb8af96"/>
                <p:cNvGrpSpPr/>
                <p:nvPr/>
              </p:nvGrpSpPr>
              <p:grpSpPr>
                <a:xfrm>
                  <a:off x="8659935" y="2639784"/>
                  <a:ext cx="2865315" cy="3494316"/>
                  <a:chOff x="8659935" y="2639784"/>
                  <a:chExt cx="2865315" cy="3494316"/>
                </a:xfrm>
              </p:grpSpPr>
              <p:sp>
                <p:nvSpPr>
                  <p:cNvPr id="17" name="Picture3" descr="88a74e1a-f061-4f74-8cbf-05baf78f2f77"/>
                  <p:cNvSpPr/>
                  <p:nvPr/>
                </p:nvSpPr>
                <p:spPr>
                  <a:xfrm>
                    <a:off x="9336592" y="2639784"/>
                    <a:ext cx="1512000" cy="1512000"/>
                  </a:xfrm>
                  <a:prstGeom prst="ellipse">
                    <a:avLst/>
                  </a:prstGeom>
                  <a:blipFill>
                    <a:blip r:embed="rId3"/>
                    <a:stretch>
                      <a:fillRect l="-22332" t="1466" r="-32246" b="-1466"/>
                    </a:stretch>
                  </a:blipFill>
                  <a:ln w="5715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anchor="ctr">
                    <a:norm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6" name="í$ḷïḋe" descr="95f35216-989f-4309-ab8b-1f97eac57194"/>
                  <p:cNvGrpSpPr/>
                  <p:nvPr/>
                </p:nvGrpSpPr>
                <p:grpSpPr>
                  <a:xfrm>
                    <a:off x="8659935" y="4247936"/>
                    <a:ext cx="2865315" cy="1886164"/>
                    <a:chOff x="8653585" y="3857167"/>
                    <a:chExt cx="2865315" cy="1886164"/>
                  </a:xfrm>
                </p:grpSpPr>
                <p:sp>
                  <p:nvSpPr>
                    <p:cNvPr id="11" name="Text3" descr="7f31145e-287b-446c-b429-90539f5aa6d7"/>
                    <p:cNvSpPr/>
                    <p:nvPr/>
                  </p:nvSpPr>
                  <p:spPr bwMode="auto">
                    <a:xfrm>
                      <a:off x="8653585" y="4526046"/>
                      <a:ext cx="2865314" cy="121728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90000" tIns="46800" rIns="90000" bIns="46800" anchor="t" anchorCtr="1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defTabSz="914400">
                        <a:lnSpc>
                          <a:spcPct val="12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200" dirty="0">
                          <a:cs typeface="+mn-ea"/>
                          <a:sym typeface="+mn-lt"/>
                        </a:rPr>
                        <a:t>企业应履行社会责任，为未成年人提供健康的文化产品和良好的消费环境。</a:t>
                      </a:r>
                      <a:endParaRPr lang="en-US" dirty="0"/>
                    </a:p>
                  </p:txBody>
                </p:sp>
                <p:sp>
                  <p:nvSpPr>
                    <p:cNvPr id="12" name="Bullet3" descr="3cadbadc-0094-4760-bfc3-884aab3f42b4"/>
                    <p:cNvSpPr txBox="1"/>
                    <p:nvPr/>
                  </p:nvSpPr>
                  <p:spPr bwMode="auto">
                    <a:xfrm>
                      <a:off x="8653585" y="3857167"/>
                      <a:ext cx="2865315" cy="66887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 lIns="90000" tIns="46800" rIns="90000" bIns="46800" anchor="b" anchorCtr="1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zh-CN" altLang="en-US" b="1" dirty="0">
                          <a:cs typeface="+mn-ea"/>
                          <a:sym typeface="+mn-lt"/>
                        </a:rPr>
                        <a:t>企业责任</a:t>
                      </a:r>
                      <a:endParaRPr lang="en-US" dirty="0"/>
                    </a:p>
                  </p:txBody>
                </p:sp>
              </p:grpSp>
            </p:grpSp>
          </p:grpSp>
        </p:grpSp>
        <p:sp>
          <p:nvSpPr>
            <p:cNvPr id="24" name="Title" descr="701054eb-24f6-4d07-85a5-d2bc5da0dedc"/>
            <p:cNvSpPr/>
            <p:nvPr/>
          </p:nvSpPr>
          <p:spPr>
            <a:xfrm>
              <a:off x="660400" y="1130300"/>
              <a:ext cx="10858500" cy="658911"/>
            </a:xfrm>
            <a:prstGeom prst="rect">
              <a:avLst/>
            </a:prstGeom>
          </p:spPr>
          <p:txBody>
            <a:bodyPr wrap="square" anchor="t" anchorCtr="1">
              <a:normAutofit/>
            </a:bodyPr>
            <a:lstStyle/>
            <a:p>
              <a:pPr algn="ctr">
                <a:buSzPct val="25000"/>
              </a:pPr>
              <a:r>
                <a:rPr lang="zh-CN" altLang="en-US" sz="2400" b="1" dirty="0">
                  <a:cs typeface="+mn-ea"/>
                  <a:sym typeface="+mn-lt"/>
                </a:rPr>
                <a:t>社会各界的积极参与</a:t>
              </a:r>
              <a:endParaRPr lang="en-US" dirty="0"/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b01b35f0-584c-4b8c-af69-e2ae733cd9c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  <a:endParaRPr lang="en-US" dirty="0"/>
          </a:p>
        </p:txBody>
      </p:sp>
      <p:sp>
        <p:nvSpPr>
          <p:cNvPr id="3" name="文本占位符 2" descr="e82272c5-d9f1-4962-a065-6af3d4d854e8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r>
              <a:rPr lang="zh-CN" altLang="en-US" dirty="0"/>
              <a:t>回顾与展望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法律保护成效</a:t>
            </a:r>
            <a:endParaRPr lang="en-US" dirty="0"/>
          </a:p>
        </p:txBody>
      </p:sp>
      <p:grpSp>
        <p:nvGrpSpPr>
          <p:cNvPr id="27" name="9bc19158-e2a7-4805-a26b-9f8502be3ed0.source.3.zh-Hans.pptx" descr="1d518780-3b5b-4672-9f31-e2249e9048c7"/>
          <p:cNvGrpSpPr/>
          <p:nvPr/>
        </p:nvGrpSpPr>
        <p:grpSpPr>
          <a:xfrm>
            <a:off x="1536999" y="1676399"/>
            <a:ext cx="9076356" cy="4457701"/>
            <a:chOff x="1536999" y="1676399"/>
            <a:chExt cx="9076356" cy="4457701"/>
          </a:xfrm>
        </p:grpSpPr>
        <p:sp>
          <p:nvSpPr>
            <p:cNvPr id="25" name="iṣlïḓê" descr="5ae370ea-8f8f-4c13-bcc5-b5cc4240db61"/>
            <p:cNvSpPr/>
            <p:nvPr/>
          </p:nvSpPr>
          <p:spPr>
            <a:xfrm flipV="1">
              <a:off x="2937055" y="4472590"/>
              <a:ext cx="6273046" cy="484418"/>
            </a:xfrm>
            <a:custGeom>
              <a:avLst/>
              <a:gdLst>
                <a:gd name="connsiteX0" fmla="*/ 0 w 6253697"/>
                <a:gd name="connsiteY0" fmla="*/ 75846 h 1552318"/>
                <a:gd name="connsiteX1" fmla="*/ 75846 w 6253697"/>
                <a:gd name="connsiteY1" fmla="*/ 0 h 1552318"/>
                <a:gd name="connsiteX2" fmla="*/ 6177851 w 6253697"/>
                <a:gd name="connsiteY2" fmla="*/ 0 h 1552318"/>
                <a:gd name="connsiteX3" fmla="*/ 6253697 w 6253697"/>
                <a:gd name="connsiteY3" fmla="*/ 75846 h 1552318"/>
                <a:gd name="connsiteX4" fmla="*/ 6253697 w 6253697"/>
                <a:gd name="connsiteY4" fmla="*/ 1476472 h 1552318"/>
                <a:gd name="connsiteX5" fmla="*/ 6177851 w 6253697"/>
                <a:gd name="connsiteY5" fmla="*/ 1552318 h 1552318"/>
                <a:gd name="connsiteX6" fmla="*/ 75846 w 6253697"/>
                <a:gd name="connsiteY6" fmla="*/ 1552318 h 1552318"/>
                <a:gd name="connsiteX7" fmla="*/ 0 w 6253697"/>
                <a:gd name="connsiteY7" fmla="*/ 1476472 h 1552318"/>
                <a:gd name="connsiteX8" fmla="*/ 0 w 6253697"/>
                <a:gd name="connsiteY8" fmla="*/ 75846 h 1552318"/>
                <a:gd name="connsiteX0-1" fmla="*/ 0 w 6253697"/>
                <a:gd name="connsiteY0-2" fmla="*/ 75846 h 1552318"/>
                <a:gd name="connsiteX1-3" fmla="*/ 75846 w 6253697"/>
                <a:gd name="connsiteY1-4" fmla="*/ 0 h 1552318"/>
                <a:gd name="connsiteX2-5" fmla="*/ 6177851 w 6253697"/>
                <a:gd name="connsiteY2-6" fmla="*/ 0 h 1552318"/>
                <a:gd name="connsiteX3-7" fmla="*/ 6253697 w 6253697"/>
                <a:gd name="connsiteY3-8" fmla="*/ 75846 h 1552318"/>
                <a:gd name="connsiteX4-9" fmla="*/ 6253697 w 6253697"/>
                <a:gd name="connsiteY4-10" fmla="*/ 1476472 h 1552318"/>
                <a:gd name="connsiteX5-11" fmla="*/ 6177851 w 6253697"/>
                <a:gd name="connsiteY5-12" fmla="*/ 1552318 h 1552318"/>
                <a:gd name="connsiteX6-13" fmla="*/ 0 w 6253697"/>
                <a:gd name="connsiteY6-14" fmla="*/ 1476472 h 1552318"/>
                <a:gd name="connsiteX7-15" fmla="*/ 0 w 6253697"/>
                <a:gd name="connsiteY7-16" fmla="*/ 75846 h 1552318"/>
                <a:gd name="connsiteX0-17" fmla="*/ 0 w 6253697"/>
                <a:gd name="connsiteY0-18" fmla="*/ 1476472 h 1567912"/>
                <a:gd name="connsiteX1-19" fmla="*/ 0 w 6253697"/>
                <a:gd name="connsiteY1-20" fmla="*/ 75846 h 1567912"/>
                <a:gd name="connsiteX2-21" fmla="*/ 75846 w 6253697"/>
                <a:gd name="connsiteY2-22" fmla="*/ 0 h 1567912"/>
                <a:gd name="connsiteX3-23" fmla="*/ 6177851 w 6253697"/>
                <a:gd name="connsiteY3-24" fmla="*/ 0 h 1567912"/>
                <a:gd name="connsiteX4-25" fmla="*/ 6253697 w 6253697"/>
                <a:gd name="connsiteY4-26" fmla="*/ 75846 h 1567912"/>
                <a:gd name="connsiteX5-27" fmla="*/ 6253697 w 6253697"/>
                <a:gd name="connsiteY5-28" fmla="*/ 1476472 h 1567912"/>
                <a:gd name="connsiteX6-29" fmla="*/ 6177851 w 6253697"/>
                <a:gd name="connsiteY6-30" fmla="*/ 1552318 h 1567912"/>
                <a:gd name="connsiteX7-31" fmla="*/ 91440 w 6253697"/>
                <a:gd name="connsiteY7-32" fmla="*/ 1567912 h 1567912"/>
                <a:gd name="connsiteX0-33" fmla="*/ 0 w 6253697"/>
                <a:gd name="connsiteY0-34" fmla="*/ 1476472 h 1552318"/>
                <a:gd name="connsiteX1-35" fmla="*/ 0 w 6253697"/>
                <a:gd name="connsiteY1-36" fmla="*/ 75846 h 1552318"/>
                <a:gd name="connsiteX2-37" fmla="*/ 75846 w 6253697"/>
                <a:gd name="connsiteY2-38" fmla="*/ 0 h 1552318"/>
                <a:gd name="connsiteX3-39" fmla="*/ 6177851 w 6253697"/>
                <a:gd name="connsiteY3-40" fmla="*/ 0 h 1552318"/>
                <a:gd name="connsiteX4-41" fmla="*/ 6253697 w 6253697"/>
                <a:gd name="connsiteY4-42" fmla="*/ 75846 h 1552318"/>
                <a:gd name="connsiteX5-43" fmla="*/ 6253697 w 6253697"/>
                <a:gd name="connsiteY5-44" fmla="*/ 1476472 h 1552318"/>
                <a:gd name="connsiteX6-45" fmla="*/ 6177851 w 6253697"/>
                <a:gd name="connsiteY6-46" fmla="*/ 1552318 h 1552318"/>
                <a:gd name="connsiteX0-47" fmla="*/ 0 w 6253697"/>
                <a:gd name="connsiteY0-48" fmla="*/ 1476472 h 1552318"/>
                <a:gd name="connsiteX1-49" fmla="*/ 0 w 6253697"/>
                <a:gd name="connsiteY1-50" fmla="*/ 75846 h 1552318"/>
                <a:gd name="connsiteX2-51" fmla="*/ 75846 w 6253697"/>
                <a:gd name="connsiteY2-52" fmla="*/ 0 h 1552318"/>
                <a:gd name="connsiteX3-53" fmla="*/ 6177851 w 6253697"/>
                <a:gd name="connsiteY3-54" fmla="*/ 0 h 1552318"/>
                <a:gd name="connsiteX4-55" fmla="*/ 6253697 w 6253697"/>
                <a:gd name="connsiteY4-56" fmla="*/ 75846 h 1552318"/>
                <a:gd name="connsiteX5-57" fmla="*/ 6253697 w 6253697"/>
                <a:gd name="connsiteY5-58" fmla="*/ 1476472 h 1552318"/>
                <a:gd name="connsiteX6-59" fmla="*/ 6177851 w 6253697"/>
                <a:gd name="connsiteY6-60" fmla="*/ 1552318 h 1552318"/>
                <a:gd name="connsiteX0-61" fmla="*/ 0 w 6253697"/>
                <a:gd name="connsiteY0-62" fmla="*/ 1476472 h 1476472"/>
                <a:gd name="connsiteX1-63" fmla="*/ 0 w 6253697"/>
                <a:gd name="connsiteY1-64" fmla="*/ 75846 h 1476472"/>
                <a:gd name="connsiteX2-65" fmla="*/ 75846 w 6253697"/>
                <a:gd name="connsiteY2-66" fmla="*/ 0 h 1476472"/>
                <a:gd name="connsiteX3-67" fmla="*/ 6177851 w 6253697"/>
                <a:gd name="connsiteY3-68" fmla="*/ 0 h 1476472"/>
                <a:gd name="connsiteX4-69" fmla="*/ 6253697 w 6253697"/>
                <a:gd name="connsiteY4-70" fmla="*/ 75846 h 1476472"/>
                <a:gd name="connsiteX5-71" fmla="*/ 6253697 w 6253697"/>
                <a:gd name="connsiteY5-72" fmla="*/ 1476472 h 147647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6253697" h="1476472">
                  <a:moveTo>
                    <a:pt x="0" y="1476472"/>
                  </a:moveTo>
                  <a:lnTo>
                    <a:pt x="0" y="75846"/>
                  </a:lnTo>
                  <a:cubicBezTo>
                    <a:pt x="0" y="33957"/>
                    <a:pt x="33957" y="0"/>
                    <a:pt x="75846" y="0"/>
                  </a:cubicBezTo>
                  <a:lnTo>
                    <a:pt x="6177851" y="0"/>
                  </a:lnTo>
                  <a:cubicBezTo>
                    <a:pt x="6219740" y="0"/>
                    <a:pt x="6253697" y="33957"/>
                    <a:pt x="6253697" y="75846"/>
                  </a:cubicBezTo>
                  <a:lnTo>
                    <a:pt x="6253697" y="1476472"/>
                  </a:lnTo>
                </a:path>
              </a:pathLst>
            </a:custGeom>
            <a:noFill/>
            <a:ln w="6350" cap="rnd">
              <a:solidFill>
                <a:schemeClr val="tx2">
                  <a:alpha val="50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31" name="î$ľîde" descr="090b567f-298d-4611-8d3b-bfc05634d41e"/>
            <p:cNvCxnSpPr>
              <a:stCxn id="3" idx="2"/>
            </p:cNvCxnSpPr>
            <p:nvPr/>
          </p:nvCxnSpPr>
          <p:spPr>
            <a:xfrm flipH="1">
              <a:off x="6075177" y="4472590"/>
              <a:ext cx="1" cy="1068636"/>
            </a:xfrm>
            <a:prstGeom prst="line">
              <a:avLst/>
            </a:prstGeom>
            <a:ln w="6350" cap="rnd">
              <a:solidFill>
                <a:schemeClr val="tx2">
                  <a:alpha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itle" descr="bc3d2355-3d73-435f-8fcf-6d8921cdd6db"/>
            <p:cNvSpPr/>
            <p:nvPr/>
          </p:nvSpPr>
          <p:spPr>
            <a:xfrm>
              <a:off x="2231654" y="5342262"/>
              <a:ext cx="7687046" cy="791838"/>
            </a:xfrm>
            <a:prstGeom prst="roundRect">
              <a:avLst>
                <a:gd name="adj" fmla="val 2066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</a:rPr>
                <a:t>未成年人保护取得的成效</a:t>
              </a:r>
              <a:endParaRPr lang="en-US" dirty="0"/>
            </a:p>
          </p:txBody>
        </p:sp>
        <p:grpSp>
          <p:nvGrpSpPr>
            <p:cNvPr id="21" name="组合 20" descr="c5ffb096-9bdf-4d7f-8adb-c6be30678b99"/>
            <p:cNvGrpSpPr/>
            <p:nvPr/>
          </p:nvGrpSpPr>
          <p:grpSpPr>
            <a:xfrm>
              <a:off x="1536999" y="1676399"/>
              <a:ext cx="2827667" cy="2796191"/>
              <a:chOff x="1536999" y="1676399"/>
              <a:chExt cx="2827667" cy="2796191"/>
            </a:xfrm>
          </p:grpSpPr>
          <p:sp>
            <p:nvSpPr>
              <p:cNvPr id="3" name="ComponentBackground1" descr="a57b6fd8-5824-44ea-9631-b40f0c246ac3"/>
              <p:cNvSpPr/>
              <p:nvPr/>
            </p:nvSpPr>
            <p:spPr>
              <a:xfrm>
                <a:off x="1536999" y="1676399"/>
                <a:ext cx="2827667" cy="2796191"/>
              </a:xfrm>
              <a:prstGeom prst="roundRect">
                <a:avLst>
                  <a:gd name="adj" fmla="val 6000"/>
                </a:avLst>
              </a:prstGeom>
              <a:solidFill>
                <a:schemeClr val="tx2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IconBackground1" descr="6fd2e248-1455-42f7-b21b-75e64fcb046b"/>
              <p:cNvSpPr/>
              <p:nvPr/>
            </p:nvSpPr>
            <p:spPr>
              <a:xfrm>
                <a:off x="2653246" y="1949888"/>
                <a:ext cx="595173" cy="595173"/>
              </a:xfrm>
              <a:prstGeom prst="ellipse">
                <a:avLst/>
              </a:prstGeom>
              <a:solidFill>
                <a:schemeClr val="bg1">
                  <a:alpha val="80000"/>
                </a:schemeClr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Icon1" descr="68dd0739-2604-48b5-bd89-ba5d7361eebd"/>
              <p:cNvSpPr/>
              <p:nvPr/>
            </p:nvSpPr>
            <p:spPr>
              <a:xfrm>
                <a:off x="2824292" y="2093425"/>
                <a:ext cx="253081" cy="308098"/>
              </a:xfrm>
              <a:custGeom>
                <a:avLst/>
                <a:gdLst>
                  <a:gd name="connsiteX0" fmla="*/ 284197 w 438150"/>
                  <a:gd name="connsiteY0" fmla="*/ 621 h 533400"/>
                  <a:gd name="connsiteX1" fmla="*/ 310867 w 438150"/>
                  <a:gd name="connsiteY1" fmla="*/ 12051 h 533400"/>
                  <a:gd name="connsiteX2" fmla="*/ 310867 w 438150"/>
                  <a:gd name="connsiteY2" fmla="*/ 12051 h 533400"/>
                  <a:gd name="connsiteX3" fmla="*/ 427072 w 438150"/>
                  <a:gd name="connsiteY3" fmla="*/ 128256 h 533400"/>
                  <a:gd name="connsiteX4" fmla="*/ 438502 w 438150"/>
                  <a:gd name="connsiteY4" fmla="*/ 154926 h 533400"/>
                  <a:gd name="connsiteX5" fmla="*/ 438502 w 438150"/>
                  <a:gd name="connsiteY5" fmla="*/ 154926 h 533400"/>
                  <a:gd name="connsiteX6" fmla="*/ 438502 w 438150"/>
                  <a:gd name="connsiteY6" fmla="*/ 495921 h 533400"/>
                  <a:gd name="connsiteX7" fmla="*/ 400402 w 438150"/>
                  <a:gd name="connsiteY7" fmla="*/ 534021 h 533400"/>
                  <a:gd name="connsiteX8" fmla="*/ 400402 w 438150"/>
                  <a:gd name="connsiteY8" fmla="*/ 534021 h 533400"/>
                  <a:gd name="connsiteX9" fmla="*/ 38452 w 438150"/>
                  <a:gd name="connsiteY9" fmla="*/ 534021 h 533400"/>
                  <a:gd name="connsiteX10" fmla="*/ 352 w 438150"/>
                  <a:gd name="connsiteY10" fmla="*/ 495921 h 533400"/>
                  <a:gd name="connsiteX11" fmla="*/ 352 w 438150"/>
                  <a:gd name="connsiteY11" fmla="*/ 495921 h 533400"/>
                  <a:gd name="connsiteX12" fmla="*/ 352 w 438150"/>
                  <a:gd name="connsiteY12" fmla="*/ 38721 h 533400"/>
                  <a:gd name="connsiteX13" fmla="*/ 38452 w 438150"/>
                  <a:gd name="connsiteY13" fmla="*/ 621 h 533400"/>
                  <a:gd name="connsiteX14" fmla="*/ 38452 w 438150"/>
                  <a:gd name="connsiteY14" fmla="*/ 621 h 533400"/>
                  <a:gd name="connsiteX15" fmla="*/ 284197 w 438150"/>
                  <a:gd name="connsiteY15" fmla="*/ 621 h 533400"/>
                  <a:gd name="connsiteX16" fmla="*/ 284197 w 438150"/>
                  <a:gd name="connsiteY16" fmla="*/ 19671 h 533400"/>
                  <a:gd name="connsiteX17" fmla="*/ 38452 w 438150"/>
                  <a:gd name="connsiteY17" fmla="*/ 19671 h 533400"/>
                  <a:gd name="connsiteX18" fmla="*/ 19402 w 438150"/>
                  <a:gd name="connsiteY18" fmla="*/ 38721 h 533400"/>
                  <a:gd name="connsiteX19" fmla="*/ 19402 w 438150"/>
                  <a:gd name="connsiteY19" fmla="*/ 38721 h 533400"/>
                  <a:gd name="connsiteX20" fmla="*/ 19402 w 438150"/>
                  <a:gd name="connsiteY20" fmla="*/ 495921 h 533400"/>
                  <a:gd name="connsiteX21" fmla="*/ 38452 w 438150"/>
                  <a:gd name="connsiteY21" fmla="*/ 514971 h 533400"/>
                  <a:gd name="connsiteX22" fmla="*/ 38452 w 438150"/>
                  <a:gd name="connsiteY22" fmla="*/ 514971 h 533400"/>
                  <a:gd name="connsiteX23" fmla="*/ 400402 w 438150"/>
                  <a:gd name="connsiteY23" fmla="*/ 514971 h 533400"/>
                  <a:gd name="connsiteX24" fmla="*/ 419452 w 438150"/>
                  <a:gd name="connsiteY24" fmla="*/ 495921 h 533400"/>
                  <a:gd name="connsiteX25" fmla="*/ 419452 w 438150"/>
                  <a:gd name="connsiteY25" fmla="*/ 495921 h 533400"/>
                  <a:gd name="connsiteX26" fmla="*/ 419452 w 438150"/>
                  <a:gd name="connsiteY26" fmla="*/ 154926 h 533400"/>
                  <a:gd name="connsiteX27" fmla="*/ 419452 w 438150"/>
                  <a:gd name="connsiteY27" fmla="*/ 153021 h 533400"/>
                  <a:gd name="connsiteX28" fmla="*/ 314677 w 438150"/>
                  <a:gd name="connsiteY28" fmla="*/ 153021 h 533400"/>
                  <a:gd name="connsiteX29" fmla="*/ 286102 w 438150"/>
                  <a:gd name="connsiteY29" fmla="*/ 126351 h 533400"/>
                  <a:gd name="connsiteX30" fmla="*/ 286102 w 438150"/>
                  <a:gd name="connsiteY30" fmla="*/ 124446 h 533400"/>
                  <a:gd name="connsiteX31" fmla="*/ 286102 w 438150"/>
                  <a:gd name="connsiteY31" fmla="*/ 19671 h 533400"/>
                  <a:gd name="connsiteX32" fmla="*/ 284197 w 438150"/>
                  <a:gd name="connsiteY32" fmla="*/ 19671 h 533400"/>
                  <a:gd name="connsiteX33" fmla="*/ 284197 w 438150"/>
                  <a:gd name="connsiteY33" fmla="*/ 19671 h 533400"/>
                  <a:gd name="connsiteX34" fmla="*/ 248002 w 438150"/>
                  <a:gd name="connsiteY34" fmla="*/ 200646 h 533400"/>
                  <a:gd name="connsiteX35" fmla="*/ 305152 w 438150"/>
                  <a:gd name="connsiteY35" fmla="*/ 257796 h 533400"/>
                  <a:gd name="connsiteX36" fmla="*/ 248002 w 438150"/>
                  <a:gd name="connsiteY36" fmla="*/ 314946 h 533400"/>
                  <a:gd name="connsiteX37" fmla="*/ 248002 w 438150"/>
                  <a:gd name="connsiteY37" fmla="*/ 314946 h 533400"/>
                  <a:gd name="connsiteX38" fmla="*/ 171802 w 438150"/>
                  <a:gd name="connsiteY38" fmla="*/ 314946 h 533400"/>
                  <a:gd name="connsiteX39" fmla="*/ 171802 w 438150"/>
                  <a:gd name="connsiteY39" fmla="*/ 410196 h 533400"/>
                  <a:gd name="connsiteX40" fmla="*/ 152752 w 438150"/>
                  <a:gd name="connsiteY40" fmla="*/ 410196 h 533400"/>
                  <a:gd name="connsiteX41" fmla="*/ 152752 w 438150"/>
                  <a:gd name="connsiteY41" fmla="*/ 200646 h 533400"/>
                  <a:gd name="connsiteX42" fmla="*/ 248002 w 438150"/>
                  <a:gd name="connsiteY42" fmla="*/ 200646 h 533400"/>
                  <a:gd name="connsiteX43" fmla="*/ 248002 w 438150"/>
                  <a:gd name="connsiteY43" fmla="*/ 219696 h 533400"/>
                  <a:gd name="connsiteX44" fmla="*/ 171802 w 438150"/>
                  <a:gd name="connsiteY44" fmla="*/ 219696 h 533400"/>
                  <a:gd name="connsiteX45" fmla="*/ 171802 w 438150"/>
                  <a:gd name="connsiteY45" fmla="*/ 295896 h 533400"/>
                  <a:gd name="connsiteX46" fmla="*/ 248002 w 438150"/>
                  <a:gd name="connsiteY46" fmla="*/ 295896 h 533400"/>
                  <a:gd name="connsiteX47" fmla="*/ 286102 w 438150"/>
                  <a:gd name="connsiteY47" fmla="*/ 257796 h 533400"/>
                  <a:gd name="connsiteX48" fmla="*/ 248002 w 438150"/>
                  <a:gd name="connsiteY48" fmla="*/ 219696 h 533400"/>
                  <a:gd name="connsiteX49" fmla="*/ 248002 w 438150"/>
                  <a:gd name="connsiteY49" fmla="*/ 219696 h 533400"/>
                  <a:gd name="connsiteX50" fmla="*/ 305152 w 438150"/>
                  <a:gd name="connsiteY50" fmla="*/ 33006 h 533400"/>
                  <a:gd name="connsiteX51" fmla="*/ 305152 w 438150"/>
                  <a:gd name="connsiteY51" fmla="*/ 124446 h 533400"/>
                  <a:gd name="connsiteX52" fmla="*/ 313724 w 438150"/>
                  <a:gd name="connsiteY52" fmla="*/ 133971 h 533400"/>
                  <a:gd name="connsiteX53" fmla="*/ 314677 w 438150"/>
                  <a:gd name="connsiteY53" fmla="*/ 133971 h 533400"/>
                  <a:gd name="connsiteX54" fmla="*/ 406117 w 438150"/>
                  <a:gd name="connsiteY54" fmla="*/ 133971 h 533400"/>
                  <a:gd name="connsiteX55" fmla="*/ 305152 w 438150"/>
                  <a:gd name="connsiteY55" fmla="*/ 3300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38150" h="533400">
                    <a:moveTo>
                      <a:pt x="284197" y="621"/>
                    </a:moveTo>
                    <a:cubicBezTo>
                      <a:pt x="294674" y="621"/>
                      <a:pt x="304199" y="4431"/>
                      <a:pt x="310867" y="12051"/>
                    </a:cubicBezTo>
                    <a:lnTo>
                      <a:pt x="310867" y="12051"/>
                    </a:lnTo>
                    <a:lnTo>
                      <a:pt x="427072" y="128256"/>
                    </a:lnTo>
                    <a:cubicBezTo>
                      <a:pt x="434692" y="135876"/>
                      <a:pt x="438502" y="145401"/>
                      <a:pt x="438502" y="154926"/>
                    </a:cubicBezTo>
                    <a:lnTo>
                      <a:pt x="438502" y="154926"/>
                    </a:lnTo>
                    <a:lnTo>
                      <a:pt x="438502" y="495921"/>
                    </a:lnTo>
                    <a:cubicBezTo>
                      <a:pt x="438502" y="516876"/>
                      <a:pt x="421357" y="534021"/>
                      <a:pt x="400402" y="534021"/>
                    </a:cubicBezTo>
                    <a:lnTo>
                      <a:pt x="400402" y="534021"/>
                    </a:lnTo>
                    <a:lnTo>
                      <a:pt x="38452" y="534021"/>
                    </a:lnTo>
                    <a:cubicBezTo>
                      <a:pt x="17497" y="534021"/>
                      <a:pt x="352" y="516876"/>
                      <a:pt x="352" y="495921"/>
                    </a:cubicBezTo>
                    <a:lnTo>
                      <a:pt x="352" y="495921"/>
                    </a:lnTo>
                    <a:lnTo>
                      <a:pt x="352" y="38721"/>
                    </a:lnTo>
                    <a:cubicBezTo>
                      <a:pt x="352" y="17766"/>
                      <a:pt x="17497" y="621"/>
                      <a:pt x="38452" y="621"/>
                    </a:cubicBezTo>
                    <a:lnTo>
                      <a:pt x="38452" y="621"/>
                    </a:lnTo>
                    <a:lnTo>
                      <a:pt x="284197" y="621"/>
                    </a:lnTo>
                    <a:close/>
                    <a:moveTo>
                      <a:pt x="284197" y="19671"/>
                    </a:moveTo>
                    <a:lnTo>
                      <a:pt x="38452" y="19671"/>
                    </a:lnTo>
                    <a:cubicBezTo>
                      <a:pt x="27974" y="19671"/>
                      <a:pt x="19402" y="28244"/>
                      <a:pt x="19402" y="38721"/>
                    </a:cubicBezTo>
                    <a:lnTo>
                      <a:pt x="19402" y="38721"/>
                    </a:lnTo>
                    <a:lnTo>
                      <a:pt x="19402" y="495921"/>
                    </a:lnTo>
                    <a:cubicBezTo>
                      <a:pt x="19402" y="506399"/>
                      <a:pt x="27974" y="514971"/>
                      <a:pt x="38452" y="514971"/>
                    </a:cubicBezTo>
                    <a:lnTo>
                      <a:pt x="38452" y="514971"/>
                    </a:lnTo>
                    <a:lnTo>
                      <a:pt x="400402" y="514971"/>
                    </a:lnTo>
                    <a:cubicBezTo>
                      <a:pt x="410880" y="514971"/>
                      <a:pt x="419452" y="506399"/>
                      <a:pt x="419452" y="495921"/>
                    </a:cubicBezTo>
                    <a:lnTo>
                      <a:pt x="419452" y="495921"/>
                    </a:lnTo>
                    <a:lnTo>
                      <a:pt x="419452" y="154926"/>
                    </a:lnTo>
                    <a:cubicBezTo>
                      <a:pt x="419452" y="153974"/>
                      <a:pt x="419452" y="153021"/>
                      <a:pt x="419452" y="153021"/>
                    </a:cubicBezTo>
                    <a:lnTo>
                      <a:pt x="314677" y="153021"/>
                    </a:lnTo>
                    <a:cubicBezTo>
                      <a:pt x="299437" y="153021"/>
                      <a:pt x="287055" y="141591"/>
                      <a:pt x="286102" y="126351"/>
                    </a:cubicBezTo>
                    <a:lnTo>
                      <a:pt x="286102" y="124446"/>
                    </a:lnTo>
                    <a:lnTo>
                      <a:pt x="286102" y="19671"/>
                    </a:lnTo>
                    <a:cubicBezTo>
                      <a:pt x="285149" y="19671"/>
                      <a:pt x="284197" y="19671"/>
                      <a:pt x="284197" y="19671"/>
                    </a:cubicBezTo>
                    <a:lnTo>
                      <a:pt x="284197" y="19671"/>
                    </a:lnTo>
                    <a:close/>
                    <a:moveTo>
                      <a:pt x="248002" y="200646"/>
                    </a:moveTo>
                    <a:cubicBezTo>
                      <a:pt x="279434" y="200646"/>
                      <a:pt x="305152" y="226364"/>
                      <a:pt x="305152" y="257796"/>
                    </a:cubicBezTo>
                    <a:cubicBezTo>
                      <a:pt x="305152" y="289229"/>
                      <a:pt x="279434" y="314946"/>
                      <a:pt x="248002" y="314946"/>
                    </a:cubicBezTo>
                    <a:lnTo>
                      <a:pt x="248002" y="314946"/>
                    </a:lnTo>
                    <a:lnTo>
                      <a:pt x="171802" y="314946"/>
                    </a:lnTo>
                    <a:lnTo>
                      <a:pt x="171802" y="410196"/>
                    </a:lnTo>
                    <a:lnTo>
                      <a:pt x="152752" y="410196"/>
                    </a:lnTo>
                    <a:lnTo>
                      <a:pt x="152752" y="200646"/>
                    </a:lnTo>
                    <a:lnTo>
                      <a:pt x="248002" y="200646"/>
                    </a:lnTo>
                    <a:close/>
                    <a:moveTo>
                      <a:pt x="248002" y="219696"/>
                    </a:moveTo>
                    <a:lnTo>
                      <a:pt x="171802" y="219696"/>
                    </a:lnTo>
                    <a:lnTo>
                      <a:pt x="171802" y="295896"/>
                    </a:lnTo>
                    <a:lnTo>
                      <a:pt x="248002" y="295896"/>
                    </a:lnTo>
                    <a:cubicBezTo>
                      <a:pt x="268957" y="295896"/>
                      <a:pt x="286102" y="278751"/>
                      <a:pt x="286102" y="257796"/>
                    </a:cubicBezTo>
                    <a:cubicBezTo>
                      <a:pt x="286102" y="236841"/>
                      <a:pt x="268957" y="219696"/>
                      <a:pt x="248002" y="219696"/>
                    </a:cubicBezTo>
                    <a:lnTo>
                      <a:pt x="248002" y="219696"/>
                    </a:lnTo>
                    <a:close/>
                    <a:moveTo>
                      <a:pt x="305152" y="33006"/>
                    </a:moveTo>
                    <a:lnTo>
                      <a:pt x="305152" y="124446"/>
                    </a:lnTo>
                    <a:cubicBezTo>
                      <a:pt x="305152" y="129209"/>
                      <a:pt x="308962" y="133019"/>
                      <a:pt x="313724" y="133971"/>
                    </a:cubicBezTo>
                    <a:lnTo>
                      <a:pt x="314677" y="133971"/>
                    </a:lnTo>
                    <a:lnTo>
                      <a:pt x="406117" y="133971"/>
                    </a:lnTo>
                    <a:lnTo>
                      <a:pt x="305152" y="33006"/>
                    </a:lnTo>
                    <a:close/>
                  </a:path>
                </a:pathLst>
              </a:custGeom>
              <a:solidFill>
                <a:schemeClr val="tx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/>
              </a:p>
            </p:txBody>
          </p:sp>
          <p:sp>
            <p:nvSpPr>
              <p:cNvPr id="14" name="Bullet1" descr="9eee7d6e-915a-4a7e-8d86-a34e0ad1d002"/>
              <p:cNvSpPr txBox="1"/>
              <p:nvPr/>
            </p:nvSpPr>
            <p:spPr>
              <a:xfrm>
                <a:off x="1536999" y="3523352"/>
                <a:ext cx="2827667" cy="634470"/>
              </a:xfrm>
              <a:prstGeom prst="rect">
                <a:avLst/>
              </a:prstGeom>
              <a:noFill/>
            </p:spPr>
            <p:txBody>
              <a:bodyPr wrap="square" anchor="t" anchorCtr="0">
                <a:normAutofit/>
              </a:bodyPr>
              <a:lstStyle/>
              <a:p>
                <a:pPr algn="ctr"/>
                <a:r>
                  <a:rPr lang="zh-CN" altLang="en-US" b="1" dirty="0"/>
                  <a:t>权益保障</a:t>
                </a:r>
                <a:endParaRPr lang="en-US" dirty="0"/>
              </a:p>
            </p:txBody>
          </p:sp>
          <p:sp>
            <p:nvSpPr>
              <p:cNvPr id="15" name="Text1" descr="747d6d70-9df7-44c2-80dc-9d118de6716a"/>
              <p:cNvSpPr/>
              <p:nvPr/>
            </p:nvSpPr>
            <p:spPr>
              <a:xfrm>
                <a:off x="1625229" y="2688599"/>
                <a:ext cx="2651208" cy="834754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200" dirty="0"/>
                  <a:t>通过法律保护，未成年人的各项权益得到了更好的保障，减少了侵权行为。</a:t>
                </a:r>
                <a:endParaRPr lang="en-US" dirty="0"/>
              </a:p>
            </p:txBody>
          </p:sp>
        </p:grpSp>
        <p:grpSp>
          <p:nvGrpSpPr>
            <p:cNvPr id="22" name="组合 21" descr="2aa6b505-c666-4347-ae6a-f617ad2024a5"/>
            <p:cNvGrpSpPr/>
            <p:nvPr/>
          </p:nvGrpSpPr>
          <p:grpSpPr>
            <a:xfrm>
              <a:off x="4661344" y="1676399"/>
              <a:ext cx="2827667" cy="2796191"/>
              <a:chOff x="4661344" y="1676399"/>
              <a:chExt cx="2827667" cy="2796191"/>
            </a:xfrm>
          </p:grpSpPr>
          <p:sp>
            <p:nvSpPr>
              <p:cNvPr id="4" name="ComponentBackground2" descr="3e7c0b21-3593-4bf6-bdd2-c1d5e1dd6d42"/>
              <p:cNvSpPr/>
              <p:nvPr/>
            </p:nvSpPr>
            <p:spPr>
              <a:xfrm>
                <a:off x="4661344" y="1676399"/>
                <a:ext cx="2827667" cy="2796191"/>
              </a:xfrm>
              <a:prstGeom prst="roundRect">
                <a:avLst>
                  <a:gd name="adj" fmla="val 6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IconBackground2" descr="6128e6f1-9c4d-478c-a48a-c874b206cd0f"/>
              <p:cNvSpPr/>
              <p:nvPr/>
            </p:nvSpPr>
            <p:spPr>
              <a:xfrm>
                <a:off x="5777591" y="1949886"/>
                <a:ext cx="595173" cy="595173"/>
              </a:xfrm>
              <a:prstGeom prst="ellipse">
                <a:avLst/>
              </a:prstGeom>
              <a:solidFill>
                <a:srgbClr val="FFFFFF"/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Icon2" descr="b486af10-5524-4ddd-a85e-4a346146b34b"/>
              <p:cNvSpPr/>
              <p:nvPr/>
            </p:nvSpPr>
            <p:spPr>
              <a:xfrm>
                <a:off x="5932132" y="2093423"/>
                <a:ext cx="286091" cy="308098"/>
              </a:xfrm>
              <a:custGeom>
                <a:avLst/>
                <a:gdLst>
                  <a:gd name="connsiteX0" fmla="*/ 362430 w 495300"/>
                  <a:gd name="connsiteY0" fmla="*/ 621 h 533400"/>
                  <a:gd name="connsiteX1" fmla="*/ 400530 w 495300"/>
                  <a:gd name="connsiteY1" fmla="*/ 38721 h 533400"/>
                  <a:gd name="connsiteX2" fmla="*/ 400530 w 495300"/>
                  <a:gd name="connsiteY2" fmla="*/ 38721 h 533400"/>
                  <a:gd name="connsiteX3" fmla="*/ 400530 w 495300"/>
                  <a:gd name="connsiteY3" fmla="*/ 124446 h 533400"/>
                  <a:gd name="connsiteX4" fmla="*/ 362430 w 495300"/>
                  <a:gd name="connsiteY4" fmla="*/ 162546 h 533400"/>
                  <a:gd name="connsiteX5" fmla="*/ 362430 w 495300"/>
                  <a:gd name="connsiteY5" fmla="*/ 162546 h 533400"/>
                  <a:gd name="connsiteX6" fmla="*/ 257655 w 495300"/>
                  <a:gd name="connsiteY6" fmla="*/ 162546 h 533400"/>
                  <a:gd name="connsiteX7" fmla="*/ 257655 w 495300"/>
                  <a:gd name="connsiteY7" fmla="*/ 295896 h 533400"/>
                  <a:gd name="connsiteX8" fmla="*/ 419580 w 495300"/>
                  <a:gd name="connsiteY8" fmla="*/ 295896 h 533400"/>
                  <a:gd name="connsiteX9" fmla="*/ 457680 w 495300"/>
                  <a:gd name="connsiteY9" fmla="*/ 332091 h 533400"/>
                  <a:gd name="connsiteX10" fmla="*/ 457680 w 495300"/>
                  <a:gd name="connsiteY10" fmla="*/ 333996 h 533400"/>
                  <a:gd name="connsiteX11" fmla="*/ 457680 w 495300"/>
                  <a:gd name="connsiteY11" fmla="*/ 438771 h 533400"/>
                  <a:gd name="connsiteX12" fmla="*/ 467205 w 495300"/>
                  <a:gd name="connsiteY12" fmla="*/ 438771 h 533400"/>
                  <a:gd name="connsiteX13" fmla="*/ 495780 w 495300"/>
                  <a:gd name="connsiteY13" fmla="*/ 465441 h 533400"/>
                  <a:gd name="connsiteX14" fmla="*/ 495780 w 495300"/>
                  <a:gd name="connsiteY14" fmla="*/ 467346 h 533400"/>
                  <a:gd name="connsiteX15" fmla="*/ 495780 w 495300"/>
                  <a:gd name="connsiteY15" fmla="*/ 505446 h 533400"/>
                  <a:gd name="connsiteX16" fmla="*/ 467205 w 495300"/>
                  <a:gd name="connsiteY16" fmla="*/ 534021 h 533400"/>
                  <a:gd name="connsiteX17" fmla="*/ 467205 w 495300"/>
                  <a:gd name="connsiteY17" fmla="*/ 534021 h 533400"/>
                  <a:gd name="connsiteX18" fmla="*/ 429105 w 495300"/>
                  <a:gd name="connsiteY18" fmla="*/ 534021 h 533400"/>
                  <a:gd name="connsiteX19" fmla="*/ 400530 w 495300"/>
                  <a:gd name="connsiteY19" fmla="*/ 505446 h 533400"/>
                  <a:gd name="connsiteX20" fmla="*/ 400530 w 495300"/>
                  <a:gd name="connsiteY20" fmla="*/ 505446 h 533400"/>
                  <a:gd name="connsiteX21" fmla="*/ 400530 w 495300"/>
                  <a:gd name="connsiteY21" fmla="*/ 467346 h 533400"/>
                  <a:gd name="connsiteX22" fmla="*/ 429105 w 495300"/>
                  <a:gd name="connsiteY22" fmla="*/ 438771 h 533400"/>
                  <a:gd name="connsiteX23" fmla="*/ 429105 w 495300"/>
                  <a:gd name="connsiteY23" fmla="*/ 438771 h 533400"/>
                  <a:gd name="connsiteX24" fmla="*/ 438630 w 495300"/>
                  <a:gd name="connsiteY24" fmla="*/ 438771 h 533400"/>
                  <a:gd name="connsiteX25" fmla="*/ 438630 w 495300"/>
                  <a:gd name="connsiteY25" fmla="*/ 333996 h 533400"/>
                  <a:gd name="connsiteX26" fmla="*/ 420533 w 495300"/>
                  <a:gd name="connsiteY26" fmla="*/ 314946 h 533400"/>
                  <a:gd name="connsiteX27" fmla="*/ 419580 w 495300"/>
                  <a:gd name="connsiteY27" fmla="*/ 314946 h 533400"/>
                  <a:gd name="connsiteX28" fmla="*/ 257655 w 495300"/>
                  <a:gd name="connsiteY28" fmla="*/ 314946 h 533400"/>
                  <a:gd name="connsiteX29" fmla="*/ 257655 w 495300"/>
                  <a:gd name="connsiteY29" fmla="*/ 438771 h 533400"/>
                  <a:gd name="connsiteX30" fmla="*/ 267180 w 495300"/>
                  <a:gd name="connsiteY30" fmla="*/ 438771 h 533400"/>
                  <a:gd name="connsiteX31" fmla="*/ 295755 w 495300"/>
                  <a:gd name="connsiteY31" fmla="*/ 465441 h 533400"/>
                  <a:gd name="connsiteX32" fmla="*/ 295755 w 495300"/>
                  <a:gd name="connsiteY32" fmla="*/ 467346 h 533400"/>
                  <a:gd name="connsiteX33" fmla="*/ 295755 w 495300"/>
                  <a:gd name="connsiteY33" fmla="*/ 505446 h 533400"/>
                  <a:gd name="connsiteX34" fmla="*/ 267180 w 495300"/>
                  <a:gd name="connsiteY34" fmla="*/ 534021 h 533400"/>
                  <a:gd name="connsiteX35" fmla="*/ 267180 w 495300"/>
                  <a:gd name="connsiteY35" fmla="*/ 534021 h 533400"/>
                  <a:gd name="connsiteX36" fmla="*/ 229080 w 495300"/>
                  <a:gd name="connsiteY36" fmla="*/ 534021 h 533400"/>
                  <a:gd name="connsiteX37" fmla="*/ 200505 w 495300"/>
                  <a:gd name="connsiteY37" fmla="*/ 505446 h 533400"/>
                  <a:gd name="connsiteX38" fmla="*/ 200505 w 495300"/>
                  <a:gd name="connsiteY38" fmla="*/ 505446 h 533400"/>
                  <a:gd name="connsiteX39" fmla="*/ 200505 w 495300"/>
                  <a:gd name="connsiteY39" fmla="*/ 467346 h 533400"/>
                  <a:gd name="connsiteX40" fmla="*/ 229080 w 495300"/>
                  <a:gd name="connsiteY40" fmla="*/ 438771 h 533400"/>
                  <a:gd name="connsiteX41" fmla="*/ 229080 w 495300"/>
                  <a:gd name="connsiteY41" fmla="*/ 438771 h 533400"/>
                  <a:gd name="connsiteX42" fmla="*/ 238605 w 495300"/>
                  <a:gd name="connsiteY42" fmla="*/ 438771 h 533400"/>
                  <a:gd name="connsiteX43" fmla="*/ 238605 w 495300"/>
                  <a:gd name="connsiteY43" fmla="*/ 314946 h 533400"/>
                  <a:gd name="connsiteX44" fmla="*/ 76680 w 495300"/>
                  <a:gd name="connsiteY44" fmla="*/ 314946 h 533400"/>
                  <a:gd name="connsiteX45" fmla="*/ 57630 w 495300"/>
                  <a:gd name="connsiteY45" fmla="*/ 333044 h 533400"/>
                  <a:gd name="connsiteX46" fmla="*/ 57630 w 495300"/>
                  <a:gd name="connsiteY46" fmla="*/ 333996 h 533400"/>
                  <a:gd name="connsiteX47" fmla="*/ 57630 w 495300"/>
                  <a:gd name="connsiteY47" fmla="*/ 438771 h 533400"/>
                  <a:gd name="connsiteX48" fmla="*/ 67155 w 495300"/>
                  <a:gd name="connsiteY48" fmla="*/ 438771 h 533400"/>
                  <a:gd name="connsiteX49" fmla="*/ 95730 w 495300"/>
                  <a:gd name="connsiteY49" fmla="*/ 465441 h 533400"/>
                  <a:gd name="connsiteX50" fmla="*/ 95730 w 495300"/>
                  <a:gd name="connsiteY50" fmla="*/ 467346 h 533400"/>
                  <a:gd name="connsiteX51" fmla="*/ 95730 w 495300"/>
                  <a:gd name="connsiteY51" fmla="*/ 505446 h 533400"/>
                  <a:gd name="connsiteX52" fmla="*/ 67155 w 495300"/>
                  <a:gd name="connsiteY52" fmla="*/ 534021 h 533400"/>
                  <a:gd name="connsiteX53" fmla="*/ 67155 w 495300"/>
                  <a:gd name="connsiteY53" fmla="*/ 534021 h 533400"/>
                  <a:gd name="connsiteX54" fmla="*/ 29055 w 495300"/>
                  <a:gd name="connsiteY54" fmla="*/ 534021 h 533400"/>
                  <a:gd name="connsiteX55" fmla="*/ 480 w 495300"/>
                  <a:gd name="connsiteY55" fmla="*/ 505446 h 533400"/>
                  <a:gd name="connsiteX56" fmla="*/ 480 w 495300"/>
                  <a:gd name="connsiteY56" fmla="*/ 505446 h 533400"/>
                  <a:gd name="connsiteX57" fmla="*/ 480 w 495300"/>
                  <a:gd name="connsiteY57" fmla="*/ 467346 h 533400"/>
                  <a:gd name="connsiteX58" fmla="*/ 29055 w 495300"/>
                  <a:gd name="connsiteY58" fmla="*/ 438771 h 533400"/>
                  <a:gd name="connsiteX59" fmla="*/ 29055 w 495300"/>
                  <a:gd name="connsiteY59" fmla="*/ 438771 h 533400"/>
                  <a:gd name="connsiteX60" fmla="*/ 38580 w 495300"/>
                  <a:gd name="connsiteY60" fmla="*/ 438771 h 533400"/>
                  <a:gd name="connsiteX61" fmla="*/ 38580 w 495300"/>
                  <a:gd name="connsiteY61" fmla="*/ 333996 h 533400"/>
                  <a:gd name="connsiteX62" fmla="*/ 74775 w 495300"/>
                  <a:gd name="connsiteY62" fmla="*/ 295896 h 533400"/>
                  <a:gd name="connsiteX63" fmla="*/ 76680 w 495300"/>
                  <a:gd name="connsiteY63" fmla="*/ 295896 h 533400"/>
                  <a:gd name="connsiteX64" fmla="*/ 238605 w 495300"/>
                  <a:gd name="connsiteY64" fmla="*/ 295896 h 533400"/>
                  <a:gd name="connsiteX65" fmla="*/ 238605 w 495300"/>
                  <a:gd name="connsiteY65" fmla="*/ 162546 h 533400"/>
                  <a:gd name="connsiteX66" fmla="*/ 133830 w 495300"/>
                  <a:gd name="connsiteY66" fmla="*/ 162546 h 533400"/>
                  <a:gd name="connsiteX67" fmla="*/ 95730 w 495300"/>
                  <a:gd name="connsiteY67" fmla="*/ 126351 h 533400"/>
                  <a:gd name="connsiteX68" fmla="*/ 95730 w 495300"/>
                  <a:gd name="connsiteY68" fmla="*/ 124446 h 533400"/>
                  <a:gd name="connsiteX69" fmla="*/ 95730 w 495300"/>
                  <a:gd name="connsiteY69" fmla="*/ 38721 h 533400"/>
                  <a:gd name="connsiteX70" fmla="*/ 133830 w 495300"/>
                  <a:gd name="connsiteY70" fmla="*/ 621 h 533400"/>
                  <a:gd name="connsiteX71" fmla="*/ 133830 w 495300"/>
                  <a:gd name="connsiteY71" fmla="*/ 621 h 533400"/>
                  <a:gd name="connsiteX72" fmla="*/ 362430 w 495300"/>
                  <a:gd name="connsiteY72" fmla="*/ 621 h 533400"/>
                  <a:gd name="connsiteX73" fmla="*/ 67155 w 495300"/>
                  <a:gd name="connsiteY73" fmla="*/ 457821 h 533400"/>
                  <a:gd name="connsiteX74" fmla="*/ 29055 w 495300"/>
                  <a:gd name="connsiteY74" fmla="*/ 457821 h 533400"/>
                  <a:gd name="connsiteX75" fmla="*/ 19530 w 495300"/>
                  <a:gd name="connsiteY75" fmla="*/ 467346 h 533400"/>
                  <a:gd name="connsiteX76" fmla="*/ 19530 w 495300"/>
                  <a:gd name="connsiteY76" fmla="*/ 467346 h 533400"/>
                  <a:gd name="connsiteX77" fmla="*/ 19530 w 495300"/>
                  <a:gd name="connsiteY77" fmla="*/ 505446 h 533400"/>
                  <a:gd name="connsiteX78" fmla="*/ 29055 w 495300"/>
                  <a:gd name="connsiteY78" fmla="*/ 514971 h 533400"/>
                  <a:gd name="connsiteX79" fmla="*/ 29055 w 495300"/>
                  <a:gd name="connsiteY79" fmla="*/ 514971 h 533400"/>
                  <a:gd name="connsiteX80" fmla="*/ 67155 w 495300"/>
                  <a:gd name="connsiteY80" fmla="*/ 514971 h 533400"/>
                  <a:gd name="connsiteX81" fmla="*/ 76680 w 495300"/>
                  <a:gd name="connsiteY81" fmla="*/ 505446 h 533400"/>
                  <a:gd name="connsiteX82" fmla="*/ 76680 w 495300"/>
                  <a:gd name="connsiteY82" fmla="*/ 505446 h 533400"/>
                  <a:gd name="connsiteX83" fmla="*/ 76680 w 495300"/>
                  <a:gd name="connsiteY83" fmla="*/ 467346 h 533400"/>
                  <a:gd name="connsiteX84" fmla="*/ 67155 w 495300"/>
                  <a:gd name="connsiteY84" fmla="*/ 457821 h 533400"/>
                  <a:gd name="connsiteX85" fmla="*/ 67155 w 495300"/>
                  <a:gd name="connsiteY85" fmla="*/ 457821 h 533400"/>
                  <a:gd name="connsiteX86" fmla="*/ 267180 w 495300"/>
                  <a:gd name="connsiteY86" fmla="*/ 457821 h 533400"/>
                  <a:gd name="connsiteX87" fmla="*/ 229080 w 495300"/>
                  <a:gd name="connsiteY87" fmla="*/ 457821 h 533400"/>
                  <a:gd name="connsiteX88" fmla="*/ 219555 w 495300"/>
                  <a:gd name="connsiteY88" fmla="*/ 467346 h 533400"/>
                  <a:gd name="connsiteX89" fmla="*/ 219555 w 495300"/>
                  <a:gd name="connsiteY89" fmla="*/ 467346 h 533400"/>
                  <a:gd name="connsiteX90" fmla="*/ 219555 w 495300"/>
                  <a:gd name="connsiteY90" fmla="*/ 505446 h 533400"/>
                  <a:gd name="connsiteX91" fmla="*/ 229080 w 495300"/>
                  <a:gd name="connsiteY91" fmla="*/ 514971 h 533400"/>
                  <a:gd name="connsiteX92" fmla="*/ 229080 w 495300"/>
                  <a:gd name="connsiteY92" fmla="*/ 514971 h 533400"/>
                  <a:gd name="connsiteX93" fmla="*/ 267180 w 495300"/>
                  <a:gd name="connsiteY93" fmla="*/ 514971 h 533400"/>
                  <a:gd name="connsiteX94" fmla="*/ 276705 w 495300"/>
                  <a:gd name="connsiteY94" fmla="*/ 505446 h 533400"/>
                  <a:gd name="connsiteX95" fmla="*/ 276705 w 495300"/>
                  <a:gd name="connsiteY95" fmla="*/ 505446 h 533400"/>
                  <a:gd name="connsiteX96" fmla="*/ 276705 w 495300"/>
                  <a:gd name="connsiteY96" fmla="*/ 467346 h 533400"/>
                  <a:gd name="connsiteX97" fmla="*/ 267180 w 495300"/>
                  <a:gd name="connsiteY97" fmla="*/ 457821 h 533400"/>
                  <a:gd name="connsiteX98" fmla="*/ 267180 w 495300"/>
                  <a:gd name="connsiteY98" fmla="*/ 457821 h 533400"/>
                  <a:gd name="connsiteX99" fmla="*/ 467205 w 495300"/>
                  <a:gd name="connsiteY99" fmla="*/ 457821 h 533400"/>
                  <a:gd name="connsiteX100" fmla="*/ 429105 w 495300"/>
                  <a:gd name="connsiteY100" fmla="*/ 457821 h 533400"/>
                  <a:gd name="connsiteX101" fmla="*/ 419580 w 495300"/>
                  <a:gd name="connsiteY101" fmla="*/ 467346 h 533400"/>
                  <a:gd name="connsiteX102" fmla="*/ 419580 w 495300"/>
                  <a:gd name="connsiteY102" fmla="*/ 467346 h 533400"/>
                  <a:gd name="connsiteX103" fmla="*/ 419580 w 495300"/>
                  <a:gd name="connsiteY103" fmla="*/ 505446 h 533400"/>
                  <a:gd name="connsiteX104" fmla="*/ 429105 w 495300"/>
                  <a:gd name="connsiteY104" fmla="*/ 514971 h 533400"/>
                  <a:gd name="connsiteX105" fmla="*/ 429105 w 495300"/>
                  <a:gd name="connsiteY105" fmla="*/ 514971 h 533400"/>
                  <a:gd name="connsiteX106" fmla="*/ 467205 w 495300"/>
                  <a:gd name="connsiteY106" fmla="*/ 514971 h 533400"/>
                  <a:gd name="connsiteX107" fmla="*/ 476730 w 495300"/>
                  <a:gd name="connsiteY107" fmla="*/ 505446 h 533400"/>
                  <a:gd name="connsiteX108" fmla="*/ 476730 w 495300"/>
                  <a:gd name="connsiteY108" fmla="*/ 505446 h 533400"/>
                  <a:gd name="connsiteX109" fmla="*/ 476730 w 495300"/>
                  <a:gd name="connsiteY109" fmla="*/ 467346 h 533400"/>
                  <a:gd name="connsiteX110" fmla="*/ 467205 w 495300"/>
                  <a:gd name="connsiteY110" fmla="*/ 457821 h 533400"/>
                  <a:gd name="connsiteX111" fmla="*/ 467205 w 495300"/>
                  <a:gd name="connsiteY111" fmla="*/ 457821 h 533400"/>
                  <a:gd name="connsiteX112" fmla="*/ 362430 w 495300"/>
                  <a:gd name="connsiteY112" fmla="*/ 19671 h 533400"/>
                  <a:gd name="connsiteX113" fmla="*/ 133830 w 495300"/>
                  <a:gd name="connsiteY113" fmla="*/ 19671 h 533400"/>
                  <a:gd name="connsiteX114" fmla="*/ 114780 w 495300"/>
                  <a:gd name="connsiteY114" fmla="*/ 38721 h 533400"/>
                  <a:gd name="connsiteX115" fmla="*/ 114780 w 495300"/>
                  <a:gd name="connsiteY115" fmla="*/ 38721 h 533400"/>
                  <a:gd name="connsiteX116" fmla="*/ 114780 w 495300"/>
                  <a:gd name="connsiteY116" fmla="*/ 124446 h 533400"/>
                  <a:gd name="connsiteX117" fmla="*/ 133830 w 495300"/>
                  <a:gd name="connsiteY117" fmla="*/ 143496 h 533400"/>
                  <a:gd name="connsiteX118" fmla="*/ 133830 w 495300"/>
                  <a:gd name="connsiteY118" fmla="*/ 143496 h 533400"/>
                  <a:gd name="connsiteX119" fmla="*/ 362430 w 495300"/>
                  <a:gd name="connsiteY119" fmla="*/ 143496 h 533400"/>
                  <a:gd name="connsiteX120" fmla="*/ 381480 w 495300"/>
                  <a:gd name="connsiteY120" fmla="*/ 124446 h 533400"/>
                  <a:gd name="connsiteX121" fmla="*/ 381480 w 495300"/>
                  <a:gd name="connsiteY121" fmla="*/ 124446 h 533400"/>
                  <a:gd name="connsiteX122" fmla="*/ 381480 w 495300"/>
                  <a:gd name="connsiteY122" fmla="*/ 38721 h 533400"/>
                  <a:gd name="connsiteX123" fmla="*/ 362430 w 495300"/>
                  <a:gd name="connsiteY123" fmla="*/ 19671 h 533400"/>
                  <a:gd name="connsiteX124" fmla="*/ 362430 w 495300"/>
                  <a:gd name="connsiteY124" fmla="*/ 19671 h 533400"/>
                  <a:gd name="connsiteX125" fmla="*/ 157643 w 495300"/>
                  <a:gd name="connsiteY125" fmla="*/ 86346 h 533400"/>
                  <a:gd name="connsiteX126" fmla="*/ 171930 w 495300"/>
                  <a:gd name="connsiteY126" fmla="*/ 100634 h 533400"/>
                  <a:gd name="connsiteX127" fmla="*/ 157643 w 495300"/>
                  <a:gd name="connsiteY127" fmla="*/ 114921 h 533400"/>
                  <a:gd name="connsiteX128" fmla="*/ 143355 w 495300"/>
                  <a:gd name="connsiteY128" fmla="*/ 100634 h 533400"/>
                  <a:gd name="connsiteX129" fmla="*/ 157643 w 495300"/>
                  <a:gd name="connsiteY129" fmla="*/ 8634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</a:cxnLst>
                <a:rect l="l" t="t" r="r" b="b"/>
                <a:pathLst>
                  <a:path w="495300" h="533400">
                    <a:moveTo>
                      <a:pt x="362430" y="621"/>
                    </a:moveTo>
                    <a:cubicBezTo>
                      <a:pt x="383385" y="621"/>
                      <a:pt x="400530" y="17766"/>
                      <a:pt x="400530" y="38721"/>
                    </a:cubicBezTo>
                    <a:lnTo>
                      <a:pt x="400530" y="38721"/>
                    </a:lnTo>
                    <a:lnTo>
                      <a:pt x="400530" y="124446"/>
                    </a:lnTo>
                    <a:cubicBezTo>
                      <a:pt x="400530" y="145401"/>
                      <a:pt x="383385" y="162546"/>
                      <a:pt x="362430" y="162546"/>
                    </a:cubicBezTo>
                    <a:lnTo>
                      <a:pt x="362430" y="162546"/>
                    </a:lnTo>
                    <a:lnTo>
                      <a:pt x="257655" y="162546"/>
                    </a:lnTo>
                    <a:lnTo>
                      <a:pt x="257655" y="295896"/>
                    </a:lnTo>
                    <a:lnTo>
                      <a:pt x="419580" y="295896"/>
                    </a:lnTo>
                    <a:cubicBezTo>
                      <a:pt x="439583" y="295896"/>
                      <a:pt x="456727" y="312089"/>
                      <a:pt x="457680" y="332091"/>
                    </a:cubicBezTo>
                    <a:lnTo>
                      <a:pt x="457680" y="333996"/>
                    </a:lnTo>
                    <a:lnTo>
                      <a:pt x="457680" y="438771"/>
                    </a:lnTo>
                    <a:lnTo>
                      <a:pt x="467205" y="438771"/>
                    </a:lnTo>
                    <a:cubicBezTo>
                      <a:pt x="482445" y="438771"/>
                      <a:pt x="494827" y="450201"/>
                      <a:pt x="495780" y="465441"/>
                    </a:cubicBezTo>
                    <a:lnTo>
                      <a:pt x="495780" y="467346"/>
                    </a:lnTo>
                    <a:lnTo>
                      <a:pt x="495780" y="505446"/>
                    </a:lnTo>
                    <a:cubicBezTo>
                      <a:pt x="495780" y="521639"/>
                      <a:pt x="483398" y="534021"/>
                      <a:pt x="467205" y="534021"/>
                    </a:cubicBezTo>
                    <a:lnTo>
                      <a:pt x="467205" y="534021"/>
                    </a:lnTo>
                    <a:lnTo>
                      <a:pt x="429105" y="534021"/>
                    </a:lnTo>
                    <a:cubicBezTo>
                      <a:pt x="412912" y="534021"/>
                      <a:pt x="400530" y="521639"/>
                      <a:pt x="400530" y="505446"/>
                    </a:cubicBezTo>
                    <a:lnTo>
                      <a:pt x="400530" y="505446"/>
                    </a:lnTo>
                    <a:lnTo>
                      <a:pt x="400530" y="467346"/>
                    </a:lnTo>
                    <a:cubicBezTo>
                      <a:pt x="400530" y="451154"/>
                      <a:pt x="412912" y="438771"/>
                      <a:pt x="429105" y="438771"/>
                    </a:cubicBezTo>
                    <a:lnTo>
                      <a:pt x="429105" y="438771"/>
                    </a:lnTo>
                    <a:lnTo>
                      <a:pt x="438630" y="438771"/>
                    </a:lnTo>
                    <a:lnTo>
                      <a:pt x="438630" y="333996"/>
                    </a:lnTo>
                    <a:cubicBezTo>
                      <a:pt x="438630" y="323519"/>
                      <a:pt x="431010" y="315899"/>
                      <a:pt x="420533" y="314946"/>
                    </a:cubicBezTo>
                    <a:lnTo>
                      <a:pt x="419580" y="314946"/>
                    </a:lnTo>
                    <a:lnTo>
                      <a:pt x="257655" y="314946"/>
                    </a:lnTo>
                    <a:lnTo>
                      <a:pt x="257655" y="438771"/>
                    </a:lnTo>
                    <a:lnTo>
                      <a:pt x="267180" y="438771"/>
                    </a:lnTo>
                    <a:cubicBezTo>
                      <a:pt x="282420" y="438771"/>
                      <a:pt x="294802" y="450201"/>
                      <a:pt x="295755" y="465441"/>
                    </a:cubicBezTo>
                    <a:lnTo>
                      <a:pt x="295755" y="467346"/>
                    </a:lnTo>
                    <a:lnTo>
                      <a:pt x="295755" y="505446"/>
                    </a:lnTo>
                    <a:cubicBezTo>
                      <a:pt x="295755" y="521639"/>
                      <a:pt x="283373" y="534021"/>
                      <a:pt x="267180" y="534021"/>
                    </a:cubicBezTo>
                    <a:lnTo>
                      <a:pt x="267180" y="534021"/>
                    </a:lnTo>
                    <a:lnTo>
                      <a:pt x="229080" y="534021"/>
                    </a:lnTo>
                    <a:cubicBezTo>
                      <a:pt x="212887" y="534021"/>
                      <a:pt x="200505" y="521639"/>
                      <a:pt x="200505" y="505446"/>
                    </a:cubicBezTo>
                    <a:lnTo>
                      <a:pt x="200505" y="505446"/>
                    </a:lnTo>
                    <a:lnTo>
                      <a:pt x="200505" y="467346"/>
                    </a:lnTo>
                    <a:cubicBezTo>
                      <a:pt x="200505" y="451154"/>
                      <a:pt x="212887" y="438771"/>
                      <a:pt x="229080" y="438771"/>
                    </a:cubicBezTo>
                    <a:lnTo>
                      <a:pt x="229080" y="438771"/>
                    </a:lnTo>
                    <a:lnTo>
                      <a:pt x="238605" y="438771"/>
                    </a:lnTo>
                    <a:lnTo>
                      <a:pt x="238605" y="314946"/>
                    </a:lnTo>
                    <a:lnTo>
                      <a:pt x="76680" y="314946"/>
                    </a:lnTo>
                    <a:cubicBezTo>
                      <a:pt x="66202" y="314946"/>
                      <a:pt x="58583" y="322566"/>
                      <a:pt x="57630" y="333044"/>
                    </a:cubicBezTo>
                    <a:lnTo>
                      <a:pt x="57630" y="333996"/>
                    </a:lnTo>
                    <a:lnTo>
                      <a:pt x="57630" y="438771"/>
                    </a:lnTo>
                    <a:lnTo>
                      <a:pt x="67155" y="438771"/>
                    </a:lnTo>
                    <a:cubicBezTo>
                      <a:pt x="82395" y="438771"/>
                      <a:pt x="94777" y="450201"/>
                      <a:pt x="95730" y="465441"/>
                    </a:cubicBezTo>
                    <a:lnTo>
                      <a:pt x="95730" y="467346"/>
                    </a:lnTo>
                    <a:lnTo>
                      <a:pt x="95730" y="505446"/>
                    </a:lnTo>
                    <a:cubicBezTo>
                      <a:pt x="95730" y="521639"/>
                      <a:pt x="83348" y="534021"/>
                      <a:pt x="67155" y="534021"/>
                    </a:cubicBezTo>
                    <a:lnTo>
                      <a:pt x="67155" y="534021"/>
                    </a:lnTo>
                    <a:lnTo>
                      <a:pt x="29055" y="534021"/>
                    </a:lnTo>
                    <a:cubicBezTo>
                      <a:pt x="12862" y="534021"/>
                      <a:pt x="480" y="521639"/>
                      <a:pt x="480" y="505446"/>
                    </a:cubicBezTo>
                    <a:lnTo>
                      <a:pt x="480" y="505446"/>
                    </a:lnTo>
                    <a:lnTo>
                      <a:pt x="480" y="467346"/>
                    </a:lnTo>
                    <a:cubicBezTo>
                      <a:pt x="480" y="451154"/>
                      <a:pt x="12862" y="438771"/>
                      <a:pt x="29055" y="438771"/>
                    </a:cubicBezTo>
                    <a:lnTo>
                      <a:pt x="29055" y="438771"/>
                    </a:lnTo>
                    <a:lnTo>
                      <a:pt x="38580" y="438771"/>
                    </a:lnTo>
                    <a:lnTo>
                      <a:pt x="38580" y="333996"/>
                    </a:lnTo>
                    <a:cubicBezTo>
                      <a:pt x="38580" y="313994"/>
                      <a:pt x="54773" y="296849"/>
                      <a:pt x="74775" y="295896"/>
                    </a:cubicBezTo>
                    <a:lnTo>
                      <a:pt x="76680" y="295896"/>
                    </a:lnTo>
                    <a:lnTo>
                      <a:pt x="238605" y="295896"/>
                    </a:lnTo>
                    <a:lnTo>
                      <a:pt x="238605" y="162546"/>
                    </a:lnTo>
                    <a:lnTo>
                      <a:pt x="133830" y="162546"/>
                    </a:lnTo>
                    <a:cubicBezTo>
                      <a:pt x="113827" y="162546"/>
                      <a:pt x="96683" y="146354"/>
                      <a:pt x="95730" y="126351"/>
                    </a:cubicBezTo>
                    <a:lnTo>
                      <a:pt x="95730" y="124446"/>
                    </a:lnTo>
                    <a:lnTo>
                      <a:pt x="95730" y="38721"/>
                    </a:lnTo>
                    <a:cubicBezTo>
                      <a:pt x="95730" y="17766"/>
                      <a:pt x="112875" y="621"/>
                      <a:pt x="133830" y="621"/>
                    </a:cubicBezTo>
                    <a:lnTo>
                      <a:pt x="133830" y="621"/>
                    </a:lnTo>
                    <a:lnTo>
                      <a:pt x="362430" y="621"/>
                    </a:lnTo>
                    <a:close/>
                    <a:moveTo>
                      <a:pt x="67155" y="457821"/>
                    </a:moveTo>
                    <a:lnTo>
                      <a:pt x="29055" y="457821"/>
                    </a:lnTo>
                    <a:cubicBezTo>
                      <a:pt x="23340" y="457821"/>
                      <a:pt x="19530" y="461631"/>
                      <a:pt x="19530" y="467346"/>
                    </a:cubicBezTo>
                    <a:lnTo>
                      <a:pt x="19530" y="467346"/>
                    </a:lnTo>
                    <a:lnTo>
                      <a:pt x="19530" y="505446"/>
                    </a:lnTo>
                    <a:cubicBezTo>
                      <a:pt x="19530" y="511161"/>
                      <a:pt x="23340" y="514971"/>
                      <a:pt x="29055" y="514971"/>
                    </a:cubicBezTo>
                    <a:lnTo>
                      <a:pt x="29055" y="514971"/>
                    </a:lnTo>
                    <a:lnTo>
                      <a:pt x="67155" y="514971"/>
                    </a:lnTo>
                    <a:cubicBezTo>
                      <a:pt x="72870" y="514971"/>
                      <a:pt x="76680" y="511161"/>
                      <a:pt x="76680" y="505446"/>
                    </a:cubicBezTo>
                    <a:lnTo>
                      <a:pt x="76680" y="505446"/>
                    </a:lnTo>
                    <a:lnTo>
                      <a:pt x="76680" y="467346"/>
                    </a:lnTo>
                    <a:cubicBezTo>
                      <a:pt x="76680" y="461631"/>
                      <a:pt x="72870" y="457821"/>
                      <a:pt x="67155" y="457821"/>
                    </a:cubicBezTo>
                    <a:lnTo>
                      <a:pt x="67155" y="457821"/>
                    </a:lnTo>
                    <a:close/>
                    <a:moveTo>
                      <a:pt x="267180" y="457821"/>
                    </a:moveTo>
                    <a:lnTo>
                      <a:pt x="229080" y="457821"/>
                    </a:lnTo>
                    <a:cubicBezTo>
                      <a:pt x="223365" y="457821"/>
                      <a:pt x="219555" y="461631"/>
                      <a:pt x="219555" y="467346"/>
                    </a:cubicBezTo>
                    <a:lnTo>
                      <a:pt x="219555" y="467346"/>
                    </a:lnTo>
                    <a:lnTo>
                      <a:pt x="219555" y="505446"/>
                    </a:lnTo>
                    <a:cubicBezTo>
                      <a:pt x="219555" y="511161"/>
                      <a:pt x="223365" y="514971"/>
                      <a:pt x="229080" y="514971"/>
                    </a:cubicBezTo>
                    <a:lnTo>
                      <a:pt x="229080" y="514971"/>
                    </a:lnTo>
                    <a:lnTo>
                      <a:pt x="267180" y="514971"/>
                    </a:lnTo>
                    <a:cubicBezTo>
                      <a:pt x="272895" y="514971"/>
                      <a:pt x="276705" y="511161"/>
                      <a:pt x="276705" y="505446"/>
                    </a:cubicBezTo>
                    <a:lnTo>
                      <a:pt x="276705" y="505446"/>
                    </a:lnTo>
                    <a:lnTo>
                      <a:pt x="276705" y="467346"/>
                    </a:lnTo>
                    <a:cubicBezTo>
                      <a:pt x="276705" y="461631"/>
                      <a:pt x="272895" y="457821"/>
                      <a:pt x="267180" y="457821"/>
                    </a:cubicBezTo>
                    <a:lnTo>
                      <a:pt x="267180" y="457821"/>
                    </a:lnTo>
                    <a:close/>
                    <a:moveTo>
                      <a:pt x="467205" y="457821"/>
                    </a:moveTo>
                    <a:lnTo>
                      <a:pt x="429105" y="457821"/>
                    </a:lnTo>
                    <a:cubicBezTo>
                      <a:pt x="423390" y="457821"/>
                      <a:pt x="419580" y="461631"/>
                      <a:pt x="419580" y="467346"/>
                    </a:cubicBezTo>
                    <a:lnTo>
                      <a:pt x="419580" y="467346"/>
                    </a:lnTo>
                    <a:lnTo>
                      <a:pt x="419580" y="505446"/>
                    </a:lnTo>
                    <a:cubicBezTo>
                      <a:pt x="419580" y="511161"/>
                      <a:pt x="423390" y="514971"/>
                      <a:pt x="429105" y="514971"/>
                    </a:cubicBezTo>
                    <a:lnTo>
                      <a:pt x="429105" y="514971"/>
                    </a:lnTo>
                    <a:lnTo>
                      <a:pt x="467205" y="514971"/>
                    </a:lnTo>
                    <a:cubicBezTo>
                      <a:pt x="472920" y="514971"/>
                      <a:pt x="476730" y="511161"/>
                      <a:pt x="476730" y="505446"/>
                    </a:cubicBezTo>
                    <a:lnTo>
                      <a:pt x="476730" y="505446"/>
                    </a:lnTo>
                    <a:lnTo>
                      <a:pt x="476730" y="467346"/>
                    </a:lnTo>
                    <a:cubicBezTo>
                      <a:pt x="476730" y="461631"/>
                      <a:pt x="472920" y="457821"/>
                      <a:pt x="467205" y="457821"/>
                    </a:cubicBezTo>
                    <a:lnTo>
                      <a:pt x="467205" y="457821"/>
                    </a:lnTo>
                    <a:close/>
                    <a:moveTo>
                      <a:pt x="362430" y="19671"/>
                    </a:moveTo>
                    <a:lnTo>
                      <a:pt x="133830" y="19671"/>
                    </a:lnTo>
                    <a:cubicBezTo>
                      <a:pt x="123352" y="19671"/>
                      <a:pt x="114780" y="28244"/>
                      <a:pt x="114780" y="38721"/>
                    </a:cubicBezTo>
                    <a:lnTo>
                      <a:pt x="114780" y="38721"/>
                    </a:lnTo>
                    <a:lnTo>
                      <a:pt x="114780" y="124446"/>
                    </a:lnTo>
                    <a:cubicBezTo>
                      <a:pt x="114780" y="134924"/>
                      <a:pt x="123352" y="143496"/>
                      <a:pt x="133830" y="143496"/>
                    </a:cubicBezTo>
                    <a:lnTo>
                      <a:pt x="133830" y="143496"/>
                    </a:lnTo>
                    <a:lnTo>
                      <a:pt x="362430" y="143496"/>
                    </a:lnTo>
                    <a:cubicBezTo>
                      <a:pt x="372908" y="143496"/>
                      <a:pt x="381480" y="134924"/>
                      <a:pt x="381480" y="124446"/>
                    </a:cubicBezTo>
                    <a:lnTo>
                      <a:pt x="381480" y="124446"/>
                    </a:lnTo>
                    <a:lnTo>
                      <a:pt x="381480" y="38721"/>
                    </a:lnTo>
                    <a:cubicBezTo>
                      <a:pt x="381480" y="28244"/>
                      <a:pt x="372908" y="19671"/>
                      <a:pt x="362430" y="19671"/>
                    </a:cubicBezTo>
                    <a:lnTo>
                      <a:pt x="362430" y="19671"/>
                    </a:lnTo>
                    <a:close/>
                    <a:moveTo>
                      <a:pt x="157643" y="86346"/>
                    </a:moveTo>
                    <a:cubicBezTo>
                      <a:pt x="165262" y="86346"/>
                      <a:pt x="171930" y="93014"/>
                      <a:pt x="171930" y="100634"/>
                    </a:cubicBezTo>
                    <a:cubicBezTo>
                      <a:pt x="171930" y="108254"/>
                      <a:pt x="165262" y="114921"/>
                      <a:pt x="157643" y="114921"/>
                    </a:cubicBezTo>
                    <a:cubicBezTo>
                      <a:pt x="150023" y="114921"/>
                      <a:pt x="143355" y="108254"/>
                      <a:pt x="143355" y="100634"/>
                    </a:cubicBezTo>
                    <a:cubicBezTo>
                      <a:pt x="143355" y="93014"/>
                      <a:pt x="150023" y="86346"/>
                      <a:pt x="157643" y="8634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" name="Bullet2" descr="28d86da3-34e2-48a5-9c0c-6920c3769afe"/>
              <p:cNvSpPr txBox="1"/>
              <p:nvPr/>
            </p:nvSpPr>
            <p:spPr>
              <a:xfrm>
                <a:off x="4661344" y="3523350"/>
                <a:ext cx="2827667" cy="634470"/>
              </a:xfrm>
              <a:prstGeom prst="rect">
                <a:avLst/>
              </a:prstGeom>
              <a:noFill/>
            </p:spPr>
            <p:txBody>
              <a:bodyPr wrap="square" anchor="t" anchorCtr="0">
                <a:normAutofit/>
              </a:bodyPr>
              <a:lstStyle/>
              <a:p>
                <a:pPr algn="ctr"/>
                <a:r>
                  <a:rPr lang="zh-CN" altLang="en-US" b="1" dirty="0">
                    <a:solidFill>
                      <a:srgbClr val="FFFFFF"/>
                    </a:solidFill>
                  </a:rPr>
                  <a:t>犯罪减少</a:t>
                </a:r>
                <a:endParaRPr lang="en-US" dirty="0"/>
              </a:p>
            </p:txBody>
          </p:sp>
          <p:sp>
            <p:nvSpPr>
              <p:cNvPr id="18" name="Text2" descr="eb00f40c-7d20-405c-af7c-a254c1da4606"/>
              <p:cNvSpPr/>
              <p:nvPr/>
            </p:nvSpPr>
            <p:spPr>
              <a:xfrm>
                <a:off x="4749574" y="2688597"/>
                <a:ext cx="2651208" cy="834754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200" dirty="0" err="1">
                    <a:solidFill>
                      <a:srgbClr val="FFFFFF"/>
                    </a:solidFill>
                  </a:rPr>
                  <a:t>法律和社会的共同努力，使得未成年人犯罪率有所下降，社会更加稳定。</a:t>
                </a:r>
                <a:endParaRPr lang="en-US" dirty="0"/>
              </a:p>
            </p:txBody>
          </p:sp>
        </p:grpSp>
        <p:grpSp>
          <p:nvGrpSpPr>
            <p:cNvPr id="23" name="组合 22" descr="29eb94c1-90b5-4b9f-bb2a-aed25bdb4234"/>
            <p:cNvGrpSpPr/>
            <p:nvPr/>
          </p:nvGrpSpPr>
          <p:grpSpPr>
            <a:xfrm>
              <a:off x="7785688" y="1676399"/>
              <a:ext cx="2827667" cy="2796191"/>
              <a:chOff x="7785688" y="1676399"/>
              <a:chExt cx="2827667" cy="2796191"/>
            </a:xfrm>
          </p:grpSpPr>
          <p:sp>
            <p:nvSpPr>
              <p:cNvPr id="5" name="ComponentBackground3" descr="d0bd7101-95d6-423c-86b3-78b3bcb40c07"/>
              <p:cNvSpPr/>
              <p:nvPr/>
            </p:nvSpPr>
            <p:spPr>
              <a:xfrm>
                <a:off x="7785688" y="1676399"/>
                <a:ext cx="2827667" cy="2796191"/>
              </a:xfrm>
              <a:prstGeom prst="roundRect">
                <a:avLst>
                  <a:gd name="adj" fmla="val 6000"/>
                </a:avLst>
              </a:prstGeom>
              <a:solidFill>
                <a:schemeClr val="tx2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IconBackground3" descr="01260822-7cbd-432e-b7ab-ef9b6aeee35d"/>
              <p:cNvSpPr/>
              <p:nvPr/>
            </p:nvSpPr>
            <p:spPr>
              <a:xfrm>
                <a:off x="8901935" y="1949887"/>
                <a:ext cx="595173" cy="595173"/>
              </a:xfrm>
              <a:prstGeom prst="ellipse">
                <a:avLst/>
              </a:prstGeom>
              <a:solidFill>
                <a:schemeClr val="bg1">
                  <a:alpha val="80000"/>
                </a:schemeClr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Icon3" descr="7c097d7c-6dd3-4593-bbb2-15b9b0279eed"/>
              <p:cNvSpPr/>
              <p:nvPr/>
            </p:nvSpPr>
            <p:spPr>
              <a:xfrm>
                <a:off x="9058838" y="2093424"/>
                <a:ext cx="281367" cy="308098"/>
              </a:xfrm>
              <a:custGeom>
                <a:avLst/>
                <a:gdLst>
                  <a:gd name="connsiteX0" fmla="*/ 367478 w 487121"/>
                  <a:gd name="connsiteY0" fmla="*/ 621 h 533400"/>
                  <a:gd name="connsiteX1" fmla="*/ 367478 w 487121"/>
                  <a:gd name="connsiteY1" fmla="*/ 19671 h 533400"/>
                  <a:gd name="connsiteX2" fmla="*/ 338903 w 487121"/>
                  <a:gd name="connsiteY2" fmla="*/ 19671 h 533400"/>
                  <a:gd name="connsiteX3" fmla="*/ 338903 w 487121"/>
                  <a:gd name="connsiteY3" fmla="*/ 135876 h 533400"/>
                  <a:gd name="connsiteX4" fmla="*/ 340808 w 487121"/>
                  <a:gd name="connsiteY4" fmla="*/ 145401 h 533400"/>
                  <a:gd name="connsiteX5" fmla="*/ 341761 w 487121"/>
                  <a:gd name="connsiteY5" fmla="*/ 147306 h 533400"/>
                  <a:gd name="connsiteX6" fmla="*/ 482731 w 487121"/>
                  <a:gd name="connsiteY6" fmla="*/ 464489 h 533400"/>
                  <a:gd name="connsiteX7" fmla="*/ 483683 w 487121"/>
                  <a:gd name="connsiteY7" fmla="*/ 509256 h 533400"/>
                  <a:gd name="connsiteX8" fmla="*/ 447488 w 487121"/>
                  <a:gd name="connsiteY8" fmla="*/ 534021 h 533400"/>
                  <a:gd name="connsiteX9" fmla="*/ 447488 w 487121"/>
                  <a:gd name="connsiteY9" fmla="*/ 534021 h 533400"/>
                  <a:gd name="connsiteX10" fmla="*/ 40771 w 487121"/>
                  <a:gd name="connsiteY10" fmla="*/ 534021 h 533400"/>
                  <a:gd name="connsiteX11" fmla="*/ 4576 w 487121"/>
                  <a:gd name="connsiteY11" fmla="*/ 509256 h 533400"/>
                  <a:gd name="connsiteX12" fmla="*/ 5528 w 487121"/>
                  <a:gd name="connsiteY12" fmla="*/ 464489 h 533400"/>
                  <a:gd name="connsiteX13" fmla="*/ 5528 w 487121"/>
                  <a:gd name="connsiteY13" fmla="*/ 464489 h 533400"/>
                  <a:gd name="connsiteX14" fmla="*/ 146498 w 487121"/>
                  <a:gd name="connsiteY14" fmla="*/ 147306 h 533400"/>
                  <a:gd name="connsiteX15" fmla="*/ 149356 w 487121"/>
                  <a:gd name="connsiteY15" fmla="*/ 135876 h 533400"/>
                  <a:gd name="connsiteX16" fmla="*/ 149356 w 487121"/>
                  <a:gd name="connsiteY16" fmla="*/ 135876 h 533400"/>
                  <a:gd name="connsiteX17" fmla="*/ 149356 w 487121"/>
                  <a:gd name="connsiteY17" fmla="*/ 19671 h 533400"/>
                  <a:gd name="connsiteX18" fmla="*/ 120781 w 487121"/>
                  <a:gd name="connsiteY18" fmla="*/ 19671 h 533400"/>
                  <a:gd name="connsiteX19" fmla="*/ 120781 w 487121"/>
                  <a:gd name="connsiteY19" fmla="*/ 621 h 533400"/>
                  <a:gd name="connsiteX20" fmla="*/ 367478 w 487121"/>
                  <a:gd name="connsiteY20" fmla="*/ 621 h 533400"/>
                  <a:gd name="connsiteX21" fmla="*/ 252226 w 487121"/>
                  <a:gd name="connsiteY21" fmla="*/ 415911 h 533400"/>
                  <a:gd name="connsiteX22" fmla="*/ 249368 w 487121"/>
                  <a:gd name="connsiteY22" fmla="*/ 417816 h 533400"/>
                  <a:gd name="connsiteX23" fmla="*/ 50296 w 487121"/>
                  <a:gd name="connsiteY23" fmla="*/ 409244 h 533400"/>
                  <a:gd name="connsiteX24" fmla="*/ 22673 w 487121"/>
                  <a:gd name="connsiteY24" fmla="*/ 471156 h 533400"/>
                  <a:gd name="connsiteX25" fmla="*/ 21721 w 487121"/>
                  <a:gd name="connsiteY25" fmla="*/ 501636 h 533400"/>
                  <a:gd name="connsiteX26" fmla="*/ 39818 w 487121"/>
                  <a:gd name="connsiteY26" fmla="*/ 514019 h 533400"/>
                  <a:gd name="connsiteX27" fmla="*/ 39818 w 487121"/>
                  <a:gd name="connsiteY27" fmla="*/ 514019 h 533400"/>
                  <a:gd name="connsiteX28" fmla="*/ 446536 w 487121"/>
                  <a:gd name="connsiteY28" fmla="*/ 514019 h 533400"/>
                  <a:gd name="connsiteX29" fmla="*/ 464633 w 487121"/>
                  <a:gd name="connsiteY29" fmla="*/ 501636 h 533400"/>
                  <a:gd name="connsiteX30" fmla="*/ 463681 w 487121"/>
                  <a:gd name="connsiteY30" fmla="*/ 471156 h 533400"/>
                  <a:gd name="connsiteX31" fmla="*/ 463681 w 487121"/>
                  <a:gd name="connsiteY31" fmla="*/ 471156 h 533400"/>
                  <a:gd name="connsiteX32" fmla="*/ 435106 w 487121"/>
                  <a:gd name="connsiteY32" fmla="*/ 407339 h 533400"/>
                  <a:gd name="connsiteX33" fmla="*/ 434153 w 487121"/>
                  <a:gd name="connsiteY33" fmla="*/ 407339 h 533400"/>
                  <a:gd name="connsiteX34" fmla="*/ 252226 w 487121"/>
                  <a:gd name="connsiteY34" fmla="*/ 415911 h 533400"/>
                  <a:gd name="connsiteX35" fmla="*/ 319853 w 487121"/>
                  <a:gd name="connsiteY35" fmla="*/ 19671 h 533400"/>
                  <a:gd name="connsiteX36" fmla="*/ 167453 w 487121"/>
                  <a:gd name="connsiteY36" fmla="*/ 19671 h 533400"/>
                  <a:gd name="connsiteX37" fmla="*/ 167453 w 487121"/>
                  <a:gd name="connsiteY37" fmla="*/ 135876 h 533400"/>
                  <a:gd name="connsiteX38" fmla="*/ 164596 w 487121"/>
                  <a:gd name="connsiteY38" fmla="*/ 153021 h 533400"/>
                  <a:gd name="connsiteX39" fmla="*/ 164596 w 487121"/>
                  <a:gd name="connsiteY39" fmla="*/ 153021 h 533400"/>
                  <a:gd name="connsiteX40" fmla="*/ 163643 w 487121"/>
                  <a:gd name="connsiteY40" fmla="*/ 155879 h 533400"/>
                  <a:gd name="connsiteX41" fmla="*/ 57916 w 487121"/>
                  <a:gd name="connsiteY41" fmla="*/ 393051 h 533400"/>
                  <a:gd name="connsiteX42" fmla="*/ 235081 w 487121"/>
                  <a:gd name="connsiteY42" fmla="*/ 405434 h 533400"/>
                  <a:gd name="connsiteX43" fmla="*/ 237938 w 487121"/>
                  <a:gd name="connsiteY43" fmla="*/ 403529 h 533400"/>
                  <a:gd name="connsiteX44" fmla="*/ 424628 w 487121"/>
                  <a:gd name="connsiteY44" fmla="*/ 383526 h 533400"/>
                  <a:gd name="connsiteX45" fmla="*/ 323663 w 487121"/>
                  <a:gd name="connsiteY45" fmla="*/ 155879 h 533400"/>
                  <a:gd name="connsiteX46" fmla="*/ 319853 w 487121"/>
                  <a:gd name="connsiteY46" fmla="*/ 136829 h 533400"/>
                  <a:gd name="connsiteX47" fmla="*/ 319853 w 487121"/>
                  <a:gd name="connsiteY47" fmla="*/ 136829 h 533400"/>
                  <a:gd name="connsiteX48" fmla="*/ 319853 w 487121"/>
                  <a:gd name="connsiteY48" fmla="*/ 19671 h 533400"/>
                  <a:gd name="connsiteX49" fmla="*/ 305566 w 487121"/>
                  <a:gd name="connsiteY49" fmla="*/ 248271 h 533400"/>
                  <a:gd name="connsiteX50" fmla="*/ 348428 w 487121"/>
                  <a:gd name="connsiteY50" fmla="*/ 291134 h 533400"/>
                  <a:gd name="connsiteX51" fmla="*/ 305566 w 487121"/>
                  <a:gd name="connsiteY51" fmla="*/ 333996 h 533400"/>
                  <a:gd name="connsiteX52" fmla="*/ 262703 w 487121"/>
                  <a:gd name="connsiteY52" fmla="*/ 291134 h 533400"/>
                  <a:gd name="connsiteX53" fmla="*/ 305566 w 487121"/>
                  <a:gd name="connsiteY53" fmla="*/ 248271 h 533400"/>
                  <a:gd name="connsiteX54" fmla="*/ 305566 w 487121"/>
                  <a:gd name="connsiteY54" fmla="*/ 267321 h 533400"/>
                  <a:gd name="connsiteX55" fmla="*/ 281753 w 487121"/>
                  <a:gd name="connsiteY55" fmla="*/ 291134 h 533400"/>
                  <a:gd name="connsiteX56" fmla="*/ 305566 w 487121"/>
                  <a:gd name="connsiteY56" fmla="*/ 314946 h 533400"/>
                  <a:gd name="connsiteX57" fmla="*/ 329378 w 487121"/>
                  <a:gd name="connsiteY57" fmla="*/ 291134 h 533400"/>
                  <a:gd name="connsiteX58" fmla="*/ 305566 w 487121"/>
                  <a:gd name="connsiteY58" fmla="*/ 26732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87121" h="533400">
                    <a:moveTo>
                      <a:pt x="367478" y="621"/>
                    </a:moveTo>
                    <a:lnTo>
                      <a:pt x="367478" y="19671"/>
                    </a:lnTo>
                    <a:lnTo>
                      <a:pt x="338903" y="19671"/>
                    </a:lnTo>
                    <a:lnTo>
                      <a:pt x="338903" y="135876"/>
                    </a:lnTo>
                    <a:cubicBezTo>
                      <a:pt x="338903" y="138734"/>
                      <a:pt x="339856" y="142544"/>
                      <a:pt x="340808" y="145401"/>
                    </a:cubicBezTo>
                    <a:lnTo>
                      <a:pt x="341761" y="147306"/>
                    </a:lnTo>
                    <a:lnTo>
                      <a:pt x="482731" y="464489"/>
                    </a:lnTo>
                    <a:cubicBezTo>
                      <a:pt x="489398" y="478776"/>
                      <a:pt x="489398" y="494969"/>
                      <a:pt x="483683" y="509256"/>
                    </a:cubicBezTo>
                    <a:cubicBezTo>
                      <a:pt x="477968" y="524496"/>
                      <a:pt x="463681" y="534021"/>
                      <a:pt x="447488" y="534021"/>
                    </a:cubicBezTo>
                    <a:lnTo>
                      <a:pt x="447488" y="534021"/>
                    </a:lnTo>
                    <a:lnTo>
                      <a:pt x="40771" y="534021"/>
                    </a:lnTo>
                    <a:cubicBezTo>
                      <a:pt x="24578" y="534021"/>
                      <a:pt x="10291" y="524496"/>
                      <a:pt x="4576" y="509256"/>
                    </a:cubicBezTo>
                    <a:cubicBezTo>
                      <a:pt x="-1139" y="494969"/>
                      <a:pt x="-187" y="478776"/>
                      <a:pt x="5528" y="464489"/>
                    </a:cubicBezTo>
                    <a:lnTo>
                      <a:pt x="5528" y="464489"/>
                    </a:lnTo>
                    <a:lnTo>
                      <a:pt x="146498" y="147306"/>
                    </a:lnTo>
                    <a:cubicBezTo>
                      <a:pt x="148403" y="143496"/>
                      <a:pt x="149356" y="139686"/>
                      <a:pt x="149356" y="135876"/>
                    </a:cubicBezTo>
                    <a:lnTo>
                      <a:pt x="149356" y="135876"/>
                    </a:lnTo>
                    <a:lnTo>
                      <a:pt x="149356" y="19671"/>
                    </a:lnTo>
                    <a:lnTo>
                      <a:pt x="120781" y="19671"/>
                    </a:lnTo>
                    <a:lnTo>
                      <a:pt x="120781" y="621"/>
                    </a:lnTo>
                    <a:lnTo>
                      <a:pt x="367478" y="621"/>
                    </a:lnTo>
                    <a:close/>
                    <a:moveTo>
                      <a:pt x="252226" y="415911"/>
                    </a:moveTo>
                    <a:lnTo>
                      <a:pt x="249368" y="417816"/>
                    </a:lnTo>
                    <a:cubicBezTo>
                      <a:pt x="194123" y="456869"/>
                      <a:pt x="118876" y="453059"/>
                      <a:pt x="50296" y="409244"/>
                    </a:cubicBezTo>
                    <a:lnTo>
                      <a:pt x="22673" y="471156"/>
                    </a:lnTo>
                    <a:cubicBezTo>
                      <a:pt x="18863" y="480681"/>
                      <a:pt x="17911" y="491159"/>
                      <a:pt x="21721" y="501636"/>
                    </a:cubicBezTo>
                    <a:cubicBezTo>
                      <a:pt x="24578" y="509256"/>
                      <a:pt x="32198" y="514019"/>
                      <a:pt x="39818" y="514019"/>
                    </a:cubicBezTo>
                    <a:lnTo>
                      <a:pt x="39818" y="514019"/>
                    </a:lnTo>
                    <a:lnTo>
                      <a:pt x="446536" y="514019"/>
                    </a:lnTo>
                    <a:cubicBezTo>
                      <a:pt x="455108" y="514019"/>
                      <a:pt x="461776" y="509256"/>
                      <a:pt x="464633" y="501636"/>
                    </a:cubicBezTo>
                    <a:cubicBezTo>
                      <a:pt x="468443" y="492111"/>
                      <a:pt x="468443" y="480681"/>
                      <a:pt x="463681" y="471156"/>
                    </a:cubicBezTo>
                    <a:lnTo>
                      <a:pt x="463681" y="471156"/>
                    </a:lnTo>
                    <a:lnTo>
                      <a:pt x="435106" y="407339"/>
                    </a:lnTo>
                    <a:lnTo>
                      <a:pt x="434153" y="407339"/>
                    </a:lnTo>
                    <a:cubicBezTo>
                      <a:pt x="374146" y="378764"/>
                      <a:pt x="301756" y="382574"/>
                      <a:pt x="252226" y="415911"/>
                    </a:cubicBezTo>
                    <a:close/>
                    <a:moveTo>
                      <a:pt x="319853" y="19671"/>
                    </a:moveTo>
                    <a:lnTo>
                      <a:pt x="167453" y="19671"/>
                    </a:lnTo>
                    <a:lnTo>
                      <a:pt x="167453" y="135876"/>
                    </a:lnTo>
                    <a:cubicBezTo>
                      <a:pt x="167453" y="141591"/>
                      <a:pt x="166501" y="147306"/>
                      <a:pt x="164596" y="153021"/>
                    </a:cubicBezTo>
                    <a:lnTo>
                      <a:pt x="164596" y="153021"/>
                    </a:lnTo>
                    <a:lnTo>
                      <a:pt x="163643" y="155879"/>
                    </a:lnTo>
                    <a:lnTo>
                      <a:pt x="57916" y="393051"/>
                    </a:lnTo>
                    <a:cubicBezTo>
                      <a:pt x="119828" y="433056"/>
                      <a:pt x="186503" y="437819"/>
                      <a:pt x="235081" y="405434"/>
                    </a:cubicBezTo>
                    <a:lnTo>
                      <a:pt x="237938" y="403529"/>
                    </a:lnTo>
                    <a:cubicBezTo>
                      <a:pt x="289373" y="367334"/>
                      <a:pt x="360811" y="360666"/>
                      <a:pt x="424628" y="383526"/>
                    </a:cubicBezTo>
                    <a:lnTo>
                      <a:pt x="323663" y="155879"/>
                    </a:lnTo>
                    <a:cubicBezTo>
                      <a:pt x="320806" y="150164"/>
                      <a:pt x="319853" y="143496"/>
                      <a:pt x="319853" y="136829"/>
                    </a:cubicBezTo>
                    <a:lnTo>
                      <a:pt x="319853" y="136829"/>
                    </a:lnTo>
                    <a:lnTo>
                      <a:pt x="319853" y="19671"/>
                    </a:lnTo>
                    <a:close/>
                    <a:moveTo>
                      <a:pt x="305566" y="248271"/>
                    </a:moveTo>
                    <a:cubicBezTo>
                      <a:pt x="329378" y="248271"/>
                      <a:pt x="348428" y="267321"/>
                      <a:pt x="348428" y="291134"/>
                    </a:cubicBezTo>
                    <a:cubicBezTo>
                      <a:pt x="348428" y="314946"/>
                      <a:pt x="329378" y="333996"/>
                      <a:pt x="305566" y="333996"/>
                    </a:cubicBezTo>
                    <a:cubicBezTo>
                      <a:pt x="281753" y="333996"/>
                      <a:pt x="262703" y="314946"/>
                      <a:pt x="262703" y="291134"/>
                    </a:cubicBezTo>
                    <a:cubicBezTo>
                      <a:pt x="262703" y="267321"/>
                      <a:pt x="281753" y="248271"/>
                      <a:pt x="305566" y="248271"/>
                    </a:cubicBezTo>
                    <a:close/>
                    <a:moveTo>
                      <a:pt x="305566" y="267321"/>
                    </a:moveTo>
                    <a:cubicBezTo>
                      <a:pt x="292231" y="267321"/>
                      <a:pt x="281753" y="277799"/>
                      <a:pt x="281753" y="291134"/>
                    </a:cubicBezTo>
                    <a:cubicBezTo>
                      <a:pt x="281753" y="304469"/>
                      <a:pt x="292231" y="314946"/>
                      <a:pt x="305566" y="314946"/>
                    </a:cubicBezTo>
                    <a:cubicBezTo>
                      <a:pt x="318901" y="314946"/>
                      <a:pt x="329378" y="304469"/>
                      <a:pt x="329378" y="291134"/>
                    </a:cubicBezTo>
                    <a:cubicBezTo>
                      <a:pt x="329378" y="277799"/>
                      <a:pt x="318901" y="267321"/>
                      <a:pt x="305566" y="267321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/>
              </a:p>
            </p:txBody>
          </p:sp>
          <p:sp>
            <p:nvSpPr>
              <p:cNvPr id="19" name="Bullet3" descr="065d9268-eae4-47b4-8460-d84098f36938"/>
              <p:cNvSpPr txBox="1"/>
              <p:nvPr/>
            </p:nvSpPr>
            <p:spPr>
              <a:xfrm>
                <a:off x="7785688" y="3523351"/>
                <a:ext cx="2827667" cy="634470"/>
              </a:xfrm>
              <a:prstGeom prst="rect">
                <a:avLst/>
              </a:prstGeom>
              <a:noFill/>
            </p:spPr>
            <p:txBody>
              <a:bodyPr wrap="square" anchor="t" anchorCtr="0">
                <a:normAutofit/>
              </a:bodyPr>
              <a:lstStyle/>
              <a:p>
                <a:pPr algn="ctr"/>
                <a:r>
                  <a:rPr lang="zh-CN" altLang="en-US" b="1" dirty="0"/>
                  <a:t>健康成长</a:t>
                </a:r>
                <a:endParaRPr lang="en-US" dirty="0"/>
              </a:p>
            </p:txBody>
          </p:sp>
          <p:sp>
            <p:nvSpPr>
              <p:cNvPr id="20" name="Text3" descr="2cebb3eb-2067-4e7f-b869-42261bbc2437"/>
              <p:cNvSpPr/>
              <p:nvPr/>
            </p:nvSpPr>
            <p:spPr>
              <a:xfrm>
                <a:off x="7873918" y="2688598"/>
                <a:ext cx="2651208" cy="834754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200" dirty="0"/>
                  <a:t>在良好的家庭、学校和社会环境中，未成年人能够健康成长，实现全面发展。</a:t>
                </a:r>
                <a:endParaRPr lang="en-US" dirty="0"/>
              </a:p>
            </p:txBody>
          </p:sp>
        </p:grp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  <a:endParaRPr lang="en-US" dirty="0"/>
          </a:p>
        </p:txBody>
      </p:sp>
      <p:grpSp>
        <p:nvGrpSpPr>
          <p:cNvPr id="72" name="035f5c37-71ed-4921-a924-349373122c6b.source.6.zh-Hans.pptx" descr="b65e8a1d-2e84-4bb7-af27-2c52bf6b223f"/>
          <p:cNvGrpSpPr/>
          <p:nvPr/>
        </p:nvGrpSpPr>
        <p:grpSpPr>
          <a:xfrm>
            <a:off x="660400" y="1130299"/>
            <a:ext cx="10860087" cy="5011693"/>
            <a:chOff x="660400" y="1130299"/>
            <a:chExt cx="10860087" cy="5011693"/>
          </a:xfrm>
        </p:grpSpPr>
        <p:grpSp>
          <p:nvGrpSpPr>
            <p:cNvPr id="57" name="组合 56" descr="289e044f-3956-4424-9653-dec3a2936c59"/>
            <p:cNvGrpSpPr/>
            <p:nvPr/>
          </p:nvGrpSpPr>
          <p:grpSpPr>
            <a:xfrm>
              <a:off x="671513" y="2036004"/>
              <a:ext cx="4925281" cy="1134682"/>
              <a:chOff x="671513" y="2036004"/>
              <a:chExt cx="4925281" cy="1134682"/>
            </a:xfrm>
          </p:grpSpPr>
          <p:grpSp>
            <p:nvGrpSpPr>
              <p:cNvPr id="51" name="组合 50" descr="2430533e-56e4-434b-9bc2-e2305dd96a2e"/>
              <p:cNvGrpSpPr/>
              <p:nvPr/>
            </p:nvGrpSpPr>
            <p:grpSpPr>
              <a:xfrm>
                <a:off x="4958884" y="2172910"/>
                <a:ext cx="637910" cy="637910"/>
                <a:chOff x="4958884" y="2172910"/>
                <a:chExt cx="637910" cy="637910"/>
              </a:xfrm>
            </p:grpSpPr>
            <p:sp>
              <p:nvSpPr>
                <p:cNvPr id="49" name="椭圆 48" descr="c4c06cfb-13be-4305-aa59-f620c649862c"/>
                <p:cNvSpPr/>
                <p:nvPr/>
              </p:nvSpPr>
              <p:spPr>
                <a:xfrm>
                  <a:off x="4958884" y="2172910"/>
                  <a:ext cx="637910" cy="637910"/>
                </a:xfrm>
                <a:prstGeom prst="ellipse">
                  <a:avLst/>
                </a:prstGeom>
                <a:solidFill>
                  <a:schemeClr val="tx2">
                    <a:alpha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Icon1" descr="7026b43d-7425-417d-8cea-c88a16e28fdd"/>
                <p:cNvSpPr/>
                <p:nvPr/>
              </p:nvSpPr>
              <p:spPr bwMode="auto">
                <a:xfrm>
                  <a:off x="5160655" y="2369645"/>
                  <a:ext cx="234367" cy="234367"/>
                </a:xfrm>
                <a:custGeom>
                  <a:avLst/>
                  <a:gdLst>
                    <a:gd name="T0" fmla="*/ 177354294 w 21600"/>
                    <a:gd name="T1" fmla="*/ 119619947 h 21600"/>
                    <a:gd name="T2" fmla="*/ 181994773 w 21600"/>
                    <a:gd name="T3" fmla="*/ 90970153 h 21600"/>
                    <a:gd name="T4" fmla="*/ 90997440 w 21600"/>
                    <a:gd name="T5" fmla="*/ 0 h 21600"/>
                    <a:gd name="T6" fmla="*/ 0 w 21600"/>
                    <a:gd name="T7" fmla="*/ 90970153 h 21600"/>
                    <a:gd name="T8" fmla="*/ 90997440 w 21600"/>
                    <a:gd name="T9" fmla="*/ 181941690 h 21600"/>
                    <a:gd name="T10" fmla="*/ 119632265 w 21600"/>
                    <a:gd name="T11" fmla="*/ 177314796 h 21600"/>
                    <a:gd name="T12" fmla="*/ 140353873 w 21600"/>
                    <a:gd name="T13" fmla="*/ 198036404 h 21600"/>
                    <a:gd name="T14" fmla="*/ 184433669 w 21600"/>
                    <a:gd name="T15" fmla="*/ 198036404 h 21600"/>
                    <a:gd name="T16" fmla="*/ 184433669 w 21600"/>
                    <a:gd name="T17" fmla="*/ 242088912 h 21600"/>
                    <a:gd name="T18" fmla="*/ 184513921 w 21600"/>
                    <a:gd name="T19" fmla="*/ 242169283 h 21600"/>
                    <a:gd name="T20" fmla="*/ 228567695 w 21600"/>
                    <a:gd name="T21" fmla="*/ 242169283 h 21600"/>
                    <a:gd name="T22" fmla="*/ 228567695 w 21600"/>
                    <a:gd name="T23" fmla="*/ 286223057 h 21600"/>
                    <a:gd name="T24" fmla="*/ 228660384 w 21600"/>
                    <a:gd name="T25" fmla="*/ 286302043 h 21600"/>
                    <a:gd name="T26" fmla="*/ 286355233 w 21600"/>
                    <a:gd name="T27" fmla="*/ 286302043 h 21600"/>
                    <a:gd name="T28" fmla="*/ 286355233 w 21600"/>
                    <a:gd name="T29" fmla="*/ 286355233 h 21600"/>
                    <a:gd name="T30" fmla="*/ 286355233 w 21600"/>
                    <a:gd name="T31" fmla="*/ 228580132 h 21600"/>
                    <a:gd name="T32" fmla="*/ 177354294 w 21600"/>
                    <a:gd name="T33" fmla="*/ 119619947 h 21600"/>
                    <a:gd name="T34" fmla="*/ 72066037 w 21600"/>
                    <a:gd name="T35" fmla="*/ 102106942 h 21600"/>
                    <a:gd name="T36" fmla="*/ 41349250 w 21600"/>
                    <a:gd name="T37" fmla="*/ 71416187 h 21600"/>
                    <a:gd name="T38" fmla="*/ 72066037 w 21600"/>
                    <a:gd name="T39" fmla="*/ 40712996 h 21600"/>
                    <a:gd name="T40" fmla="*/ 102769110 w 21600"/>
                    <a:gd name="T41" fmla="*/ 71416187 h 21600"/>
                    <a:gd name="T42" fmla="*/ 72066037 w 21600"/>
                    <a:gd name="T43" fmla="*/ 102106942 h 21600"/>
                    <a:gd name="T44" fmla="*/ 72066037 w 21600"/>
                    <a:gd name="T45" fmla="*/ 102106942 h 21600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21600" h="21600">
                      <a:moveTo>
                        <a:pt x="13378" y="9023"/>
                      </a:moveTo>
                      <a:cubicBezTo>
                        <a:pt x="13604" y="8343"/>
                        <a:pt x="13728" y="7617"/>
                        <a:pt x="13728" y="6862"/>
                      </a:cubicBezTo>
                      <a:cubicBezTo>
                        <a:pt x="13728" y="3072"/>
                        <a:pt x="10655" y="0"/>
                        <a:pt x="6864" y="0"/>
                      </a:cubicBezTo>
                      <a:cubicBezTo>
                        <a:pt x="3073" y="0"/>
                        <a:pt x="0" y="3072"/>
                        <a:pt x="0" y="6862"/>
                      </a:cubicBezTo>
                      <a:cubicBezTo>
                        <a:pt x="0" y="10652"/>
                        <a:pt x="3073" y="13724"/>
                        <a:pt x="6864" y="13724"/>
                      </a:cubicBezTo>
                      <a:cubicBezTo>
                        <a:pt x="7619" y="13724"/>
                        <a:pt x="8345" y="13600"/>
                        <a:pt x="9024" y="13375"/>
                      </a:cubicBezTo>
                      <a:lnTo>
                        <a:pt x="10587" y="14938"/>
                      </a:lnTo>
                      <a:lnTo>
                        <a:pt x="13912" y="14938"/>
                      </a:lnTo>
                      <a:lnTo>
                        <a:pt x="13912" y="18261"/>
                      </a:lnTo>
                      <a:lnTo>
                        <a:pt x="13918" y="18267"/>
                      </a:lnTo>
                      <a:lnTo>
                        <a:pt x="17241" y="18267"/>
                      </a:lnTo>
                      <a:lnTo>
                        <a:pt x="17241" y="21590"/>
                      </a:lnTo>
                      <a:lnTo>
                        <a:pt x="17248" y="21596"/>
                      </a:lnTo>
                      <a:lnTo>
                        <a:pt x="21600" y="21596"/>
                      </a:lnTo>
                      <a:lnTo>
                        <a:pt x="21600" y="21600"/>
                      </a:lnTo>
                      <a:lnTo>
                        <a:pt x="21600" y="17242"/>
                      </a:lnTo>
                      <a:lnTo>
                        <a:pt x="13378" y="9023"/>
                      </a:lnTo>
                      <a:close/>
                      <a:moveTo>
                        <a:pt x="5436" y="7702"/>
                      </a:moveTo>
                      <a:cubicBezTo>
                        <a:pt x="4157" y="7702"/>
                        <a:pt x="3119" y="6665"/>
                        <a:pt x="3119" y="5387"/>
                      </a:cubicBezTo>
                      <a:cubicBezTo>
                        <a:pt x="3119" y="4108"/>
                        <a:pt x="4157" y="3071"/>
                        <a:pt x="5436" y="3071"/>
                      </a:cubicBezTo>
                      <a:cubicBezTo>
                        <a:pt x="6715" y="3071"/>
                        <a:pt x="7752" y="4108"/>
                        <a:pt x="7752" y="5387"/>
                      </a:cubicBezTo>
                      <a:cubicBezTo>
                        <a:pt x="7751" y="6665"/>
                        <a:pt x="6715" y="7702"/>
                        <a:pt x="5436" y="7702"/>
                      </a:cubicBezTo>
                      <a:close/>
                      <a:moveTo>
                        <a:pt x="5436" y="7702"/>
                      </a:move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10" name="Bullet1" descr="f6d7f3da-4b26-451e-995d-3430e196a409"/>
              <p:cNvSpPr txBox="1"/>
              <p:nvPr/>
            </p:nvSpPr>
            <p:spPr>
              <a:xfrm>
                <a:off x="671513" y="2036004"/>
                <a:ext cx="4077573" cy="5097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marL="0" marR="0" lvl="0" indent="0" algn="r" defTabSz="913765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引言</a:t>
                </a:r>
                <a:endParaRPr lang="en-US" dirty="0"/>
              </a:p>
            </p:txBody>
          </p:sp>
          <p:sp>
            <p:nvSpPr>
              <p:cNvPr id="11" name="Text1" descr="908d7b16-38db-440c-9583-f274d2a40a4d"/>
              <p:cNvSpPr txBox="1"/>
              <p:nvPr/>
            </p:nvSpPr>
            <p:spPr>
              <a:xfrm>
                <a:off x="671513" y="2545768"/>
                <a:ext cx="4077573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 marL="0" marR="0" lvl="0" indent="0" algn="r" defTabSz="913765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endParaRPr lang="en-US" dirty="0"/>
              </a:p>
            </p:txBody>
          </p:sp>
        </p:grpSp>
        <p:grpSp>
          <p:nvGrpSpPr>
            <p:cNvPr id="58" name="组合 57" descr="f5da680c-c534-4c43-9cdf-8dc16eb89833"/>
            <p:cNvGrpSpPr/>
            <p:nvPr/>
          </p:nvGrpSpPr>
          <p:grpSpPr>
            <a:xfrm>
              <a:off x="671513" y="3422355"/>
              <a:ext cx="4925281" cy="1249836"/>
              <a:chOff x="671513" y="3422355"/>
              <a:chExt cx="4925281" cy="1249836"/>
            </a:xfrm>
          </p:grpSpPr>
          <p:grpSp>
            <p:nvGrpSpPr>
              <p:cNvPr id="52" name="组合 51" descr="ccc87d81-06c8-4ebd-824a-42e0aac9e948"/>
              <p:cNvGrpSpPr/>
              <p:nvPr/>
            </p:nvGrpSpPr>
            <p:grpSpPr>
              <a:xfrm>
                <a:off x="4958884" y="3646122"/>
                <a:ext cx="637910" cy="637910"/>
                <a:chOff x="4958884" y="3646122"/>
                <a:chExt cx="637910" cy="637910"/>
              </a:xfrm>
            </p:grpSpPr>
            <p:sp>
              <p:nvSpPr>
                <p:cNvPr id="47" name="椭圆 46" descr="e7423cb0-a60f-4599-bd21-1bd8468ae52c"/>
                <p:cNvSpPr/>
                <p:nvPr/>
              </p:nvSpPr>
              <p:spPr>
                <a:xfrm>
                  <a:off x="4958884" y="3646122"/>
                  <a:ext cx="637910" cy="63791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Icon2" descr="b8f1e3fa-3128-4bca-8881-e93da4e12ba0"/>
                <p:cNvSpPr/>
                <p:nvPr/>
              </p:nvSpPr>
              <p:spPr bwMode="auto">
                <a:xfrm>
                  <a:off x="5164395" y="3852498"/>
                  <a:ext cx="205472" cy="234367"/>
                </a:xfrm>
                <a:custGeom>
                  <a:avLst/>
                  <a:gdLst>
                    <a:gd name="T0" fmla="*/ 145512959 w 21600"/>
                    <a:gd name="T1" fmla="*/ 203073433 h 21600"/>
                    <a:gd name="T2" fmla="*/ 145802623 w 21600"/>
                    <a:gd name="T3" fmla="*/ 194761133 h 21600"/>
                    <a:gd name="T4" fmla="*/ 145802623 w 21600"/>
                    <a:gd name="T5" fmla="*/ 125373600 h 21600"/>
                    <a:gd name="T6" fmla="*/ 104926995 w 21600"/>
                    <a:gd name="T7" fmla="*/ 39943277 h 21600"/>
                    <a:gd name="T8" fmla="*/ 105749513 w 21600"/>
                    <a:gd name="T9" fmla="*/ 31392540 h 21600"/>
                    <a:gd name="T10" fmla="*/ 84532065 w 21600"/>
                    <a:gd name="T11" fmla="*/ 0 h 21600"/>
                    <a:gd name="T12" fmla="*/ 63314533 w 21600"/>
                    <a:gd name="T13" fmla="*/ 31392540 h 21600"/>
                    <a:gd name="T14" fmla="*/ 64145452 w 21600"/>
                    <a:gd name="T15" fmla="*/ 39996478 h 21600"/>
                    <a:gd name="T16" fmla="*/ 23363023 w 21600"/>
                    <a:gd name="T17" fmla="*/ 125385918 h 21600"/>
                    <a:gd name="T18" fmla="*/ 23363023 w 21600"/>
                    <a:gd name="T19" fmla="*/ 194761133 h 21600"/>
                    <a:gd name="T20" fmla="*/ 23645246 w 21600"/>
                    <a:gd name="T21" fmla="*/ 203100602 h 21600"/>
                    <a:gd name="T22" fmla="*/ 0 w 21600"/>
                    <a:gd name="T23" fmla="*/ 236998693 h 21600"/>
                    <a:gd name="T24" fmla="*/ 9272957 w 21600"/>
                    <a:gd name="T25" fmla="*/ 250706436 h 21600"/>
                    <a:gd name="T26" fmla="*/ 63534281 w 21600"/>
                    <a:gd name="T27" fmla="*/ 250706436 h 21600"/>
                    <a:gd name="T28" fmla="*/ 63314533 w 21600"/>
                    <a:gd name="T29" fmla="*/ 254962705 h 21600"/>
                    <a:gd name="T30" fmla="*/ 84532065 w 21600"/>
                    <a:gd name="T31" fmla="*/ 286355233 h 21600"/>
                    <a:gd name="T32" fmla="*/ 105749513 w 21600"/>
                    <a:gd name="T33" fmla="*/ 254962705 h 21600"/>
                    <a:gd name="T34" fmla="*/ 105529766 w 21600"/>
                    <a:gd name="T35" fmla="*/ 250706436 h 21600"/>
                    <a:gd name="T36" fmla="*/ 159908522 w 21600"/>
                    <a:gd name="T37" fmla="*/ 250706436 h 21600"/>
                    <a:gd name="T38" fmla="*/ 169173962 w 21600"/>
                    <a:gd name="T39" fmla="*/ 236998693 h 21600"/>
                    <a:gd name="T40" fmla="*/ 145512959 w 21600"/>
                    <a:gd name="T41" fmla="*/ 203073433 h 21600"/>
                    <a:gd name="T42" fmla="*/ 72721479 w 21600"/>
                    <a:gd name="T43" fmla="*/ 31392540 h 21600"/>
                    <a:gd name="T44" fmla="*/ 84532065 w 21600"/>
                    <a:gd name="T45" fmla="*/ 13920288 h 21600"/>
                    <a:gd name="T46" fmla="*/ 96343451 w 21600"/>
                    <a:gd name="T47" fmla="*/ 31392540 h 21600"/>
                    <a:gd name="T48" fmla="*/ 95802281 w 21600"/>
                    <a:gd name="T49" fmla="*/ 36338135 h 21600"/>
                    <a:gd name="T50" fmla="*/ 84587024 w 21600"/>
                    <a:gd name="T51" fmla="*/ 34799986 h 21600"/>
                    <a:gd name="T52" fmla="*/ 73269292 w 21600"/>
                    <a:gd name="T53" fmla="*/ 36364156 h 21600"/>
                    <a:gd name="T54" fmla="*/ 72721479 w 21600"/>
                    <a:gd name="T55" fmla="*/ 31392540 h 21600"/>
                    <a:gd name="T56" fmla="*/ 72721479 w 21600"/>
                    <a:gd name="T57" fmla="*/ 31392540 h 2160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21600" h="21600">
                      <a:moveTo>
                        <a:pt x="18579" y="15318"/>
                      </a:moveTo>
                      <a:cubicBezTo>
                        <a:pt x="18603" y="15119"/>
                        <a:pt x="18616" y="14912"/>
                        <a:pt x="18616" y="14691"/>
                      </a:cubicBezTo>
                      <a:lnTo>
                        <a:pt x="18616" y="9457"/>
                      </a:lnTo>
                      <a:cubicBezTo>
                        <a:pt x="18616" y="6480"/>
                        <a:pt x="16437" y="3949"/>
                        <a:pt x="13397" y="3013"/>
                      </a:cubicBezTo>
                      <a:cubicBezTo>
                        <a:pt x="13464" y="2807"/>
                        <a:pt x="13502" y="2592"/>
                        <a:pt x="13502" y="2368"/>
                      </a:cubicBezTo>
                      <a:cubicBezTo>
                        <a:pt x="13502" y="1061"/>
                        <a:pt x="12289" y="0"/>
                        <a:pt x="10793" y="0"/>
                      </a:cubicBezTo>
                      <a:cubicBezTo>
                        <a:pt x="9297" y="0"/>
                        <a:pt x="8084" y="1060"/>
                        <a:pt x="8084" y="2368"/>
                      </a:cubicBezTo>
                      <a:cubicBezTo>
                        <a:pt x="8084" y="2593"/>
                        <a:pt x="8122" y="2810"/>
                        <a:pt x="8190" y="3017"/>
                      </a:cubicBezTo>
                      <a:cubicBezTo>
                        <a:pt x="5156" y="3956"/>
                        <a:pt x="2983" y="6484"/>
                        <a:pt x="2983" y="9458"/>
                      </a:cubicBezTo>
                      <a:lnTo>
                        <a:pt x="2983" y="14691"/>
                      </a:lnTo>
                      <a:cubicBezTo>
                        <a:pt x="2983" y="14912"/>
                        <a:pt x="2996" y="15121"/>
                        <a:pt x="3019" y="15320"/>
                      </a:cubicBezTo>
                      <a:lnTo>
                        <a:pt x="0" y="17877"/>
                      </a:lnTo>
                      <a:cubicBezTo>
                        <a:pt x="0" y="18448"/>
                        <a:pt x="530" y="18911"/>
                        <a:pt x="1184" y="18911"/>
                      </a:cubicBezTo>
                      <a:lnTo>
                        <a:pt x="8112" y="18911"/>
                      </a:lnTo>
                      <a:cubicBezTo>
                        <a:pt x="8096" y="19017"/>
                        <a:pt x="8084" y="19123"/>
                        <a:pt x="8084" y="19232"/>
                      </a:cubicBezTo>
                      <a:cubicBezTo>
                        <a:pt x="8084" y="20540"/>
                        <a:pt x="9297" y="21600"/>
                        <a:pt x="10793" y="21600"/>
                      </a:cubicBezTo>
                      <a:cubicBezTo>
                        <a:pt x="12289" y="21600"/>
                        <a:pt x="13502" y="20540"/>
                        <a:pt x="13502" y="19232"/>
                      </a:cubicBezTo>
                      <a:cubicBezTo>
                        <a:pt x="13502" y="19123"/>
                        <a:pt x="13490" y="19016"/>
                        <a:pt x="13474" y="18911"/>
                      </a:cubicBezTo>
                      <a:lnTo>
                        <a:pt x="20417" y="18911"/>
                      </a:lnTo>
                      <a:cubicBezTo>
                        <a:pt x="21070" y="18911"/>
                        <a:pt x="21600" y="18448"/>
                        <a:pt x="21600" y="17877"/>
                      </a:cubicBezTo>
                      <a:lnTo>
                        <a:pt x="18579" y="15318"/>
                      </a:lnTo>
                      <a:close/>
                      <a:moveTo>
                        <a:pt x="9285" y="2368"/>
                      </a:moveTo>
                      <a:cubicBezTo>
                        <a:pt x="9285" y="1641"/>
                        <a:pt x="9962" y="1050"/>
                        <a:pt x="10793" y="1050"/>
                      </a:cubicBezTo>
                      <a:cubicBezTo>
                        <a:pt x="11624" y="1050"/>
                        <a:pt x="12301" y="1641"/>
                        <a:pt x="12301" y="2368"/>
                      </a:cubicBezTo>
                      <a:cubicBezTo>
                        <a:pt x="12301" y="2498"/>
                        <a:pt x="12272" y="2622"/>
                        <a:pt x="12232" y="2741"/>
                      </a:cubicBezTo>
                      <a:cubicBezTo>
                        <a:pt x="11767" y="2666"/>
                        <a:pt x="11289" y="2625"/>
                        <a:pt x="10800" y="2625"/>
                      </a:cubicBezTo>
                      <a:cubicBezTo>
                        <a:pt x="10306" y="2625"/>
                        <a:pt x="9824" y="2666"/>
                        <a:pt x="9355" y="2743"/>
                      </a:cubicBezTo>
                      <a:cubicBezTo>
                        <a:pt x="9314" y="2623"/>
                        <a:pt x="9285" y="2499"/>
                        <a:pt x="9285" y="2368"/>
                      </a:cubicBezTo>
                      <a:close/>
                      <a:moveTo>
                        <a:pt x="9285" y="2368"/>
                      </a:move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12" name="Bullet2" descr="bc9f712a-4a95-460e-a60d-c8b8e8d09698"/>
              <p:cNvSpPr txBox="1"/>
              <p:nvPr/>
            </p:nvSpPr>
            <p:spPr>
              <a:xfrm>
                <a:off x="671513" y="3422355"/>
                <a:ext cx="4077573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marL="0" marR="0" lvl="0" indent="0" algn="r" defTabSz="913765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法律框架</a:t>
                </a:r>
                <a:endParaRPr lang="en-US" dirty="0"/>
              </a:p>
            </p:txBody>
          </p:sp>
          <p:sp>
            <p:nvSpPr>
              <p:cNvPr id="13" name="Text2" descr="73e285b6-b67b-4b6e-9f2f-8fa050e3dae1"/>
              <p:cNvSpPr txBox="1"/>
              <p:nvPr/>
            </p:nvSpPr>
            <p:spPr>
              <a:xfrm>
                <a:off x="671513" y="4047273"/>
                <a:ext cx="4077573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 marL="0" marR="0" lvl="0" indent="0" algn="r" defTabSz="913765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endParaRPr lang="en-US" dirty="0"/>
              </a:p>
            </p:txBody>
          </p:sp>
        </p:grpSp>
        <p:grpSp>
          <p:nvGrpSpPr>
            <p:cNvPr id="59" name="组合 58" descr="64112b1d-7c6e-46a4-87d1-d286b7a608e5"/>
            <p:cNvGrpSpPr/>
            <p:nvPr/>
          </p:nvGrpSpPr>
          <p:grpSpPr>
            <a:xfrm>
              <a:off x="671513" y="4892156"/>
              <a:ext cx="4925281" cy="1249836"/>
              <a:chOff x="671513" y="4892156"/>
              <a:chExt cx="4925281" cy="1249836"/>
            </a:xfrm>
          </p:grpSpPr>
          <p:grpSp>
            <p:nvGrpSpPr>
              <p:cNvPr id="53" name="组合 52" descr="5421a383-bdd1-4e96-b6f8-f2d8fb037fae"/>
              <p:cNvGrpSpPr/>
              <p:nvPr/>
            </p:nvGrpSpPr>
            <p:grpSpPr>
              <a:xfrm>
                <a:off x="4958884" y="5119335"/>
                <a:ext cx="637910" cy="637910"/>
                <a:chOff x="4958884" y="5119335"/>
                <a:chExt cx="637910" cy="637910"/>
              </a:xfrm>
            </p:grpSpPr>
            <p:sp>
              <p:nvSpPr>
                <p:cNvPr id="45" name="椭圆 44" descr="88d1f6da-effa-4ce4-898b-10ccbd27a36c"/>
                <p:cNvSpPr/>
                <p:nvPr/>
              </p:nvSpPr>
              <p:spPr>
                <a:xfrm>
                  <a:off x="4958884" y="5119335"/>
                  <a:ext cx="637910" cy="637910"/>
                </a:xfrm>
                <a:prstGeom prst="ellipse">
                  <a:avLst/>
                </a:prstGeom>
                <a:solidFill>
                  <a:schemeClr val="tx2">
                    <a:alpha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6" name="Icon3" descr="af358ff0-c445-4475-a6d8-d35351745ab1"/>
                <p:cNvSpPr/>
                <p:nvPr/>
              </p:nvSpPr>
              <p:spPr bwMode="auto">
                <a:xfrm>
                  <a:off x="5168682" y="5316070"/>
                  <a:ext cx="218314" cy="234367"/>
                </a:xfrm>
                <a:custGeom>
                  <a:avLst/>
                  <a:gdLst>
                    <a:gd name="T0" fmla="*/ 201595705 w 21600"/>
                    <a:gd name="T1" fmla="*/ 190811269 h 21600"/>
                    <a:gd name="T2" fmla="*/ 187592182 w 21600"/>
                    <a:gd name="T3" fmla="*/ 208164918 h 21600"/>
                    <a:gd name="T4" fmla="*/ 187752038 w 21600"/>
                    <a:gd name="T5" fmla="*/ 210192294 h 21600"/>
                    <a:gd name="T6" fmla="*/ 161460495 w 21600"/>
                    <a:gd name="T7" fmla="*/ 231219137 h 21600"/>
                    <a:gd name="T8" fmla="*/ 128262652 w 21600"/>
                    <a:gd name="T9" fmla="*/ 238391082 h 21600"/>
                    <a:gd name="T10" fmla="*/ 119149403 w 21600"/>
                    <a:gd name="T11" fmla="*/ 185693870 h 21600"/>
                    <a:gd name="T12" fmla="*/ 117292923 w 21600"/>
                    <a:gd name="T13" fmla="*/ 120030070 h 21600"/>
                    <a:gd name="T14" fmla="*/ 154692970 w 21600"/>
                    <a:gd name="T15" fmla="*/ 120030070 h 21600"/>
                    <a:gd name="T16" fmla="*/ 169246679 w 21600"/>
                    <a:gd name="T17" fmla="*/ 116013538 h 21600"/>
                    <a:gd name="T18" fmla="*/ 178309081 w 21600"/>
                    <a:gd name="T19" fmla="*/ 121846296 h 21600"/>
                    <a:gd name="T20" fmla="*/ 189438676 w 21600"/>
                    <a:gd name="T21" fmla="*/ 108059450 h 21600"/>
                    <a:gd name="T22" fmla="*/ 178309081 w 21600"/>
                    <a:gd name="T23" fmla="*/ 94259126 h 21600"/>
                    <a:gd name="T24" fmla="*/ 168947157 w 21600"/>
                    <a:gd name="T25" fmla="*/ 100649045 h 21600"/>
                    <a:gd name="T26" fmla="*/ 116743727 w 21600"/>
                    <a:gd name="T27" fmla="*/ 100649045 h 21600"/>
                    <a:gd name="T28" fmla="*/ 115795006 w 21600"/>
                    <a:gd name="T29" fmla="*/ 67360039 h 21600"/>
                    <a:gd name="T30" fmla="*/ 135378766 w 21600"/>
                    <a:gd name="T31" fmla="*/ 34455253 h 21600"/>
                    <a:gd name="T32" fmla="*/ 107580421 w 21600"/>
                    <a:gd name="T33" fmla="*/ 0 h 21600"/>
                    <a:gd name="T34" fmla="*/ 79792072 w 21600"/>
                    <a:gd name="T35" fmla="*/ 34455253 h 21600"/>
                    <a:gd name="T36" fmla="*/ 99795237 w 21600"/>
                    <a:gd name="T37" fmla="*/ 67505810 h 21600"/>
                    <a:gd name="T38" fmla="*/ 98846616 w 21600"/>
                    <a:gd name="T39" fmla="*/ 100649045 h 21600"/>
                    <a:gd name="T40" fmla="*/ 46543272 w 21600"/>
                    <a:gd name="T41" fmla="*/ 100649045 h 21600"/>
                    <a:gd name="T42" fmla="*/ 37181348 w 21600"/>
                    <a:gd name="T43" fmla="*/ 94271445 h 21600"/>
                    <a:gd name="T44" fmla="*/ 26051763 w 21600"/>
                    <a:gd name="T45" fmla="*/ 108059450 h 21600"/>
                    <a:gd name="T46" fmla="*/ 37181348 w 21600"/>
                    <a:gd name="T47" fmla="*/ 121846296 h 21600"/>
                    <a:gd name="T48" fmla="*/ 46294607 w 21600"/>
                    <a:gd name="T49" fmla="*/ 115934434 h 21600"/>
                    <a:gd name="T50" fmla="*/ 60897374 w 21600"/>
                    <a:gd name="T51" fmla="*/ 120030070 h 21600"/>
                    <a:gd name="T52" fmla="*/ 98307316 w 21600"/>
                    <a:gd name="T53" fmla="*/ 120030070 h 21600"/>
                    <a:gd name="T54" fmla="*/ 96440941 w 21600"/>
                    <a:gd name="T55" fmla="*/ 185706188 h 21600"/>
                    <a:gd name="T56" fmla="*/ 87507319 w 21600"/>
                    <a:gd name="T57" fmla="*/ 237382914 h 21600"/>
                    <a:gd name="T58" fmla="*/ 47661734 w 21600"/>
                    <a:gd name="T59" fmla="*/ 226048548 h 21600"/>
                    <a:gd name="T60" fmla="*/ 27788349 w 21600"/>
                    <a:gd name="T61" fmla="*/ 210828560 h 21600"/>
                    <a:gd name="T62" fmla="*/ 28008047 w 21600"/>
                    <a:gd name="T63" fmla="*/ 208177236 h 21600"/>
                    <a:gd name="T64" fmla="*/ 14004523 w 21600"/>
                    <a:gd name="T65" fmla="*/ 190811269 h 21600"/>
                    <a:gd name="T66" fmla="*/ 0 w 21600"/>
                    <a:gd name="T67" fmla="*/ 208177236 h 21600"/>
                    <a:gd name="T68" fmla="*/ 14004523 w 21600"/>
                    <a:gd name="T69" fmla="*/ 225530885 h 21600"/>
                    <a:gd name="T70" fmla="*/ 17118241 w 21600"/>
                    <a:gd name="T71" fmla="*/ 225067560 h 21600"/>
                    <a:gd name="T72" fmla="*/ 39067705 w 21600"/>
                    <a:gd name="T73" fmla="*/ 245456871 h 21600"/>
                    <a:gd name="T74" fmla="*/ 82057973 w 21600"/>
                    <a:gd name="T75" fmla="*/ 270977155 h 21600"/>
                    <a:gd name="T76" fmla="*/ 108229521 w 21600"/>
                    <a:gd name="T77" fmla="*/ 286355233 h 21600"/>
                    <a:gd name="T78" fmla="*/ 133132946 w 21600"/>
                    <a:gd name="T79" fmla="*/ 271308186 h 21600"/>
                    <a:gd name="T80" fmla="*/ 176652419 w 21600"/>
                    <a:gd name="T81" fmla="*/ 245456871 h 21600"/>
                    <a:gd name="T82" fmla="*/ 198492083 w 21600"/>
                    <a:gd name="T83" fmla="*/ 225067560 h 21600"/>
                    <a:gd name="T84" fmla="*/ 201595705 w 21600"/>
                    <a:gd name="T85" fmla="*/ 225530885 h 21600"/>
                    <a:gd name="T86" fmla="*/ 215600229 w 21600"/>
                    <a:gd name="T87" fmla="*/ 208177236 h 21600"/>
                    <a:gd name="T88" fmla="*/ 201595705 w 21600"/>
                    <a:gd name="T89" fmla="*/ 190811269 h 21600"/>
                    <a:gd name="T90" fmla="*/ 92817999 w 21600"/>
                    <a:gd name="T91" fmla="*/ 34455253 h 21600"/>
                    <a:gd name="T92" fmla="*/ 107580421 w 21600"/>
                    <a:gd name="T93" fmla="*/ 16147786 h 21600"/>
                    <a:gd name="T94" fmla="*/ 122352929 w 21600"/>
                    <a:gd name="T95" fmla="*/ 34455253 h 21600"/>
                    <a:gd name="T96" fmla="*/ 107580421 w 21600"/>
                    <a:gd name="T97" fmla="*/ 52750402 h 21600"/>
                    <a:gd name="T98" fmla="*/ 92817999 w 21600"/>
                    <a:gd name="T99" fmla="*/ 34455253 h 21600"/>
                    <a:gd name="T100" fmla="*/ 92817999 w 21600"/>
                    <a:gd name="T101" fmla="*/ 34455253 h 2160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0" t="0" r="r" b="b"/>
                  <a:pathLst>
                    <a:path w="21600" h="21600">
                      <a:moveTo>
                        <a:pt x="20197" y="14393"/>
                      </a:moveTo>
                      <a:cubicBezTo>
                        <a:pt x="19422" y="14393"/>
                        <a:pt x="18794" y="14979"/>
                        <a:pt x="18794" y="15702"/>
                      </a:cubicBezTo>
                      <a:cubicBezTo>
                        <a:pt x="18794" y="15755"/>
                        <a:pt x="18804" y="15804"/>
                        <a:pt x="18810" y="15855"/>
                      </a:cubicBezTo>
                      <a:cubicBezTo>
                        <a:pt x="18191" y="16270"/>
                        <a:pt x="17267" y="16825"/>
                        <a:pt x="16176" y="17441"/>
                      </a:cubicBezTo>
                      <a:cubicBezTo>
                        <a:pt x="15167" y="18013"/>
                        <a:pt x="14017" y="18040"/>
                        <a:pt x="12850" y="17982"/>
                      </a:cubicBezTo>
                      <a:lnTo>
                        <a:pt x="11937" y="14007"/>
                      </a:lnTo>
                      <a:cubicBezTo>
                        <a:pt x="11937" y="14007"/>
                        <a:pt x="11842" y="11487"/>
                        <a:pt x="11751" y="9054"/>
                      </a:cubicBezTo>
                      <a:lnTo>
                        <a:pt x="15498" y="9054"/>
                      </a:lnTo>
                      <a:lnTo>
                        <a:pt x="16956" y="8751"/>
                      </a:lnTo>
                      <a:cubicBezTo>
                        <a:pt x="17159" y="9017"/>
                        <a:pt x="17489" y="9191"/>
                        <a:pt x="17864" y="9191"/>
                      </a:cubicBezTo>
                      <a:cubicBezTo>
                        <a:pt x="18479" y="9191"/>
                        <a:pt x="18979" y="8725"/>
                        <a:pt x="18979" y="8151"/>
                      </a:cubicBezTo>
                      <a:cubicBezTo>
                        <a:pt x="18979" y="7576"/>
                        <a:pt x="18479" y="7110"/>
                        <a:pt x="17864" y="7110"/>
                      </a:cubicBezTo>
                      <a:cubicBezTo>
                        <a:pt x="17469" y="7110"/>
                        <a:pt x="17124" y="7303"/>
                        <a:pt x="16926" y="7592"/>
                      </a:cubicBezTo>
                      <a:lnTo>
                        <a:pt x="11696" y="7592"/>
                      </a:lnTo>
                      <a:cubicBezTo>
                        <a:pt x="11656" y="6536"/>
                        <a:pt x="11622" y="5616"/>
                        <a:pt x="11601" y="5081"/>
                      </a:cubicBezTo>
                      <a:cubicBezTo>
                        <a:pt x="12737" y="4753"/>
                        <a:pt x="13563" y="3766"/>
                        <a:pt x="13563" y="2599"/>
                      </a:cubicBezTo>
                      <a:cubicBezTo>
                        <a:pt x="13563" y="1163"/>
                        <a:pt x="12316" y="0"/>
                        <a:pt x="10778" y="0"/>
                      </a:cubicBezTo>
                      <a:cubicBezTo>
                        <a:pt x="9240" y="0"/>
                        <a:pt x="7994" y="1163"/>
                        <a:pt x="7994" y="2599"/>
                      </a:cubicBezTo>
                      <a:cubicBezTo>
                        <a:pt x="7994" y="3781"/>
                        <a:pt x="8840" y="4777"/>
                        <a:pt x="9998" y="5092"/>
                      </a:cubicBezTo>
                      <a:cubicBezTo>
                        <a:pt x="9978" y="5628"/>
                        <a:pt x="9943" y="6543"/>
                        <a:pt x="9903" y="7592"/>
                      </a:cubicBezTo>
                      <a:lnTo>
                        <a:pt x="4663" y="7592"/>
                      </a:lnTo>
                      <a:cubicBezTo>
                        <a:pt x="4465" y="7303"/>
                        <a:pt x="4120" y="7111"/>
                        <a:pt x="3725" y="7111"/>
                      </a:cubicBezTo>
                      <a:cubicBezTo>
                        <a:pt x="3109" y="7111"/>
                        <a:pt x="2610" y="7576"/>
                        <a:pt x="2610" y="8151"/>
                      </a:cubicBezTo>
                      <a:cubicBezTo>
                        <a:pt x="2610" y="8725"/>
                        <a:pt x="3109" y="9191"/>
                        <a:pt x="3725" y="9191"/>
                      </a:cubicBezTo>
                      <a:cubicBezTo>
                        <a:pt x="4104" y="9191"/>
                        <a:pt x="4437" y="9014"/>
                        <a:pt x="4638" y="8745"/>
                      </a:cubicBezTo>
                      <a:lnTo>
                        <a:pt x="6101" y="9054"/>
                      </a:lnTo>
                      <a:lnTo>
                        <a:pt x="9849" y="9054"/>
                      </a:lnTo>
                      <a:cubicBezTo>
                        <a:pt x="9758" y="11487"/>
                        <a:pt x="9662" y="14008"/>
                        <a:pt x="9662" y="14008"/>
                      </a:cubicBezTo>
                      <a:lnTo>
                        <a:pt x="8767" y="17906"/>
                      </a:lnTo>
                      <a:cubicBezTo>
                        <a:pt x="7327" y="17896"/>
                        <a:pt x="5923" y="17761"/>
                        <a:pt x="4775" y="17051"/>
                      </a:cubicBezTo>
                      <a:cubicBezTo>
                        <a:pt x="3962" y="16551"/>
                        <a:pt x="3276" y="16270"/>
                        <a:pt x="2784" y="15903"/>
                      </a:cubicBezTo>
                      <a:cubicBezTo>
                        <a:pt x="2795" y="15837"/>
                        <a:pt x="2806" y="15771"/>
                        <a:pt x="2806" y="15703"/>
                      </a:cubicBezTo>
                      <a:cubicBezTo>
                        <a:pt x="2806" y="14980"/>
                        <a:pt x="2178" y="14393"/>
                        <a:pt x="1403" y="14393"/>
                      </a:cubicBezTo>
                      <a:cubicBezTo>
                        <a:pt x="628" y="14393"/>
                        <a:pt x="0" y="14980"/>
                        <a:pt x="0" y="15703"/>
                      </a:cubicBezTo>
                      <a:cubicBezTo>
                        <a:pt x="0" y="16426"/>
                        <a:pt x="628" y="17012"/>
                        <a:pt x="1403" y="17012"/>
                      </a:cubicBezTo>
                      <a:cubicBezTo>
                        <a:pt x="1510" y="17012"/>
                        <a:pt x="1614" y="16998"/>
                        <a:pt x="1715" y="16977"/>
                      </a:cubicBezTo>
                      <a:cubicBezTo>
                        <a:pt x="2247" y="17399"/>
                        <a:pt x="3003" y="17955"/>
                        <a:pt x="3914" y="18515"/>
                      </a:cubicBezTo>
                      <a:cubicBezTo>
                        <a:pt x="5121" y="19253"/>
                        <a:pt x="6602" y="20007"/>
                        <a:pt x="8221" y="20440"/>
                      </a:cubicBezTo>
                      <a:cubicBezTo>
                        <a:pt x="8477" y="20583"/>
                        <a:pt x="10318" y="21600"/>
                        <a:pt x="10843" y="21600"/>
                      </a:cubicBezTo>
                      <a:cubicBezTo>
                        <a:pt x="11346" y="21600"/>
                        <a:pt x="12980" y="20671"/>
                        <a:pt x="13338" y="20465"/>
                      </a:cubicBezTo>
                      <a:cubicBezTo>
                        <a:pt x="14974" y="20035"/>
                        <a:pt x="16475" y="19266"/>
                        <a:pt x="17698" y="18515"/>
                      </a:cubicBezTo>
                      <a:cubicBezTo>
                        <a:pt x="18603" y="17955"/>
                        <a:pt x="19354" y="17398"/>
                        <a:pt x="19886" y="16977"/>
                      </a:cubicBezTo>
                      <a:cubicBezTo>
                        <a:pt x="19986" y="16999"/>
                        <a:pt x="20090" y="17012"/>
                        <a:pt x="20197" y="17012"/>
                      </a:cubicBezTo>
                      <a:cubicBezTo>
                        <a:pt x="20972" y="17012"/>
                        <a:pt x="21600" y="16426"/>
                        <a:pt x="21600" y="15703"/>
                      </a:cubicBezTo>
                      <a:cubicBezTo>
                        <a:pt x="21600" y="14979"/>
                        <a:pt x="20972" y="14393"/>
                        <a:pt x="20197" y="14393"/>
                      </a:cubicBezTo>
                      <a:close/>
                      <a:moveTo>
                        <a:pt x="9299" y="2599"/>
                      </a:moveTo>
                      <a:cubicBezTo>
                        <a:pt x="9299" y="1837"/>
                        <a:pt x="9963" y="1218"/>
                        <a:pt x="10778" y="1218"/>
                      </a:cubicBezTo>
                      <a:cubicBezTo>
                        <a:pt x="11594" y="1218"/>
                        <a:pt x="12258" y="1837"/>
                        <a:pt x="12258" y="2599"/>
                      </a:cubicBezTo>
                      <a:cubicBezTo>
                        <a:pt x="12258" y="3360"/>
                        <a:pt x="11595" y="3979"/>
                        <a:pt x="10778" y="3979"/>
                      </a:cubicBezTo>
                      <a:cubicBezTo>
                        <a:pt x="9963" y="3979"/>
                        <a:pt x="9299" y="3360"/>
                        <a:pt x="9299" y="2599"/>
                      </a:cubicBezTo>
                      <a:close/>
                      <a:moveTo>
                        <a:pt x="9299" y="2599"/>
                      </a:move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14" name="Bullet3" descr="cf93b2ce-67e6-485c-8ac5-a2fec5e5fc8b"/>
              <p:cNvSpPr txBox="1"/>
              <p:nvPr/>
            </p:nvSpPr>
            <p:spPr>
              <a:xfrm>
                <a:off x="671513" y="4892156"/>
                <a:ext cx="4077573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marL="0" marR="0" lvl="0" indent="0" algn="r" defTabSz="913765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家庭保护</a:t>
                </a:r>
                <a:endParaRPr lang="en-US" dirty="0"/>
              </a:p>
            </p:txBody>
          </p:sp>
          <p:sp>
            <p:nvSpPr>
              <p:cNvPr id="15" name="Text3" descr="4d345c50-7b31-4b97-9bb0-1d00f4e48a7c"/>
              <p:cNvSpPr txBox="1"/>
              <p:nvPr/>
            </p:nvSpPr>
            <p:spPr>
              <a:xfrm>
                <a:off x="671513" y="5517074"/>
                <a:ext cx="4077573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 marL="0" marR="0" lvl="0" indent="0" algn="r" defTabSz="913765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endParaRPr lang="en-US" dirty="0"/>
              </a:p>
            </p:txBody>
          </p:sp>
        </p:grpSp>
        <p:grpSp>
          <p:nvGrpSpPr>
            <p:cNvPr id="69" name="组合 68" descr="69b5b38e-ad98-4dbf-80eb-89bf55b18e08"/>
            <p:cNvGrpSpPr/>
            <p:nvPr/>
          </p:nvGrpSpPr>
          <p:grpSpPr>
            <a:xfrm>
              <a:off x="6595207" y="2036004"/>
              <a:ext cx="4925280" cy="1134682"/>
              <a:chOff x="6595207" y="2036004"/>
              <a:chExt cx="4925280" cy="1134682"/>
            </a:xfrm>
          </p:grpSpPr>
          <p:grpSp>
            <p:nvGrpSpPr>
              <p:cNvPr id="66" name="组合 65" descr="a5bdaed1-af79-4d93-8d5d-72045d16dea8"/>
              <p:cNvGrpSpPr/>
              <p:nvPr/>
            </p:nvGrpSpPr>
            <p:grpSpPr>
              <a:xfrm>
                <a:off x="6595207" y="2172910"/>
                <a:ext cx="637910" cy="637910"/>
                <a:chOff x="6595207" y="2172910"/>
                <a:chExt cx="637910" cy="637910"/>
              </a:xfrm>
            </p:grpSpPr>
            <p:sp>
              <p:nvSpPr>
                <p:cNvPr id="35" name="椭圆 34" descr="f13e9d4f-43b0-43ad-a5ef-66ce85288f2a"/>
                <p:cNvSpPr/>
                <p:nvPr/>
              </p:nvSpPr>
              <p:spPr>
                <a:xfrm>
                  <a:off x="6595207" y="2172910"/>
                  <a:ext cx="637910" cy="637910"/>
                </a:xfrm>
                <a:prstGeom prst="ellipse">
                  <a:avLst/>
                </a:prstGeom>
                <a:solidFill>
                  <a:schemeClr val="tx2">
                    <a:alpha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Icon4" descr="c602ca6f-2212-416c-ba12-f9a8736f377b"/>
                <p:cNvSpPr/>
                <p:nvPr/>
              </p:nvSpPr>
              <p:spPr bwMode="auto">
                <a:xfrm>
                  <a:off x="6795373" y="2357836"/>
                  <a:ext cx="237579" cy="232763"/>
                </a:xfrm>
                <a:custGeom>
                  <a:avLst/>
                  <a:gdLst>
                    <a:gd name="connsiteX0" fmla="*/ 119402 w 237579"/>
                    <a:gd name="connsiteY0" fmla="*/ 159238 h 232763"/>
                    <a:gd name="connsiteX1" fmla="*/ 134124 w 237579"/>
                    <a:gd name="connsiteY1" fmla="*/ 170454 h 232763"/>
                    <a:gd name="connsiteX2" fmla="*/ 134124 w 237579"/>
                    <a:gd name="connsiteY2" fmla="*/ 221547 h 232763"/>
                    <a:gd name="connsiteX3" fmla="*/ 119402 w 237579"/>
                    <a:gd name="connsiteY3" fmla="*/ 232763 h 232763"/>
                    <a:gd name="connsiteX4" fmla="*/ 104682 w 237579"/>
                    <a:gd name="connsiteY4" fmla="*/ 221547 h 232763"/>
                    <a:gd name="connsiteX5" fmla="*/ 104682 w 237579"/>
                    <a:gd name="connsiteY5" fmla="*/ 170454 h 232763"/>
                    <a:gd name="connsiteX6" fmla="*/ 119402 w 237579"/>
                    <a:gd name="connsiteY6" fmla="*/ 159238 h 232763"/>
                    <a:gd name="connsiteX7" fmla="*/ 158750 w 237579"/>
                    <a:gd name="connsiteY7" fmla="*/ 139850 h 232763"/>
                    <a:gd name="connsiteX8" fmla="*/ 167438 w 237579"/>
                    <a:gd name="connsiteY8" fmla="*/ 142433 h 232763"/>
                    <a:gd name="connsiteX9" fmla="*/ 203791 w 237579"/>
                    <a:gd name="connsiteY9" fmla="*/ 178545 h 232763"/>
                    <a:gd name="connsiteX10" fmla="*/ 201378 w 237579"/>
                    <a:gd name="connsiteY10" fmla="*/ 196797 h 232763"/>
                    <a:gd name="connsiteX11" fmla="*/ 182999 w 237579"/>
                    <a:gd name="connsiteY11" fmla="*/ 199196 h 232763"/>
                    <a:gd name="connsiteX12" fmla="*/ 146650 w 237579"/>
                    <a:gd name="connsiteY12" fmla="*/ 163087 h 232763"/>
                    <a:gd name="connsiteX13" fmla="*/ 149065 w 237579"/>
                    <a:gd name="connsiteY13" fmla="*/ 144829 h 232763"/>
                    <a:gd name="connsiteX14" fmla="*/ 158750 w 237579"/>
                    <a:gd name="connsiteY14" fmla="*/ 139850 h 232763"/>
                    <a:gd name="connsiteX15" fmla="*/ 77190 w 237579"/>
                    <a:gd name="connsiteY15" fmla="*/ 139849 h 232763"/>
                    <a:gd name="connsiteX16" fmla="*/ 86879 w 237579"/>
                    <a:gd name="connsiteY16" fmla="*/ 144832 h 232763"/>
                    <a:gd name="connsiteX17" fmla="*/ 89295 w 237579"/>
                    <a:gd name="connsiteY17" fmla="*/ 163088 h 232763"/>
                    <a:gd name="connsiteX18" fmla="*/ 52945 w 237579"/>
                    <a:gd name="connsiteY18" fmla="*/ 199199 h 232763"/>
                    <a:gd name="connsiteX19" fmla="*/ 34569 w 237579"/>
                    <a:gd name="connsiteY19" fmla="*/ 196797 h 232763"/>
                    <a:gd name="connsiteX20" fmla="*/ 32154 w 237579"/>
                    <a:gd name="connsiteY20" fmla="*/ 178544 h 232763"/>
                    <a:gd name="connsiteX21" fmla="*/ 68503 w 237579"/>
                    <a:gd name="connsiteY21" fmla="*/ 142433 h 232763"/>
                    <a:gd name="connsiteX22" fmla="*/ 77190 w 237579"/>
                    <a:gd name="connsiteY22" fmla="*/ 139849 h 232763"/>
                    <a:gd name="connsiteX23" fmla="*/ 174857 w 237579"/>
                    <a:gd name="connsiteY23" fmla="*/ 100742 h 232763"/>
                    <a:gd name="connsiteX24" fmla="*/ 226289 w 237579"/>
                    <a:gd name="connsiteY24" fmla="*/ 100742 h 232763"/>
                    <a:gd name="connsiteX25" fmla="*/ 237579 w 237579"/>
                    <a:gd name="connsiteY25" fmla="*/ 115363 h 232763"/>
                    <a:gd name="connsiteX26" fmla="*/ 226289 w 237579"/>
                    <a:gd name="connsiteY26" fmla="*/ 129990 h 232763"/>
                    <a:gd name="connsiteX27" fmla="*/ 174857 w 237579"/>
                    <a:gd name="connsiteY27" fmla="*/ 129990 h 232763"/>
                    <a:gd name="connsiteX28" fmla="*/ 163566 w 237579"/>
                    <a:gd name="connsiteY28" fmla="*/ 115363 h 232763"/>
                    <a:gd name="connsiteX29" fmla="*/ 174857 w 237579"/>
                    <a:gd name="connsiteY29" fmla="*/ 100742 h 232763"/>
                    <a:gd name="connsiteX30" fmla="*/ 11290 w 237579"/>
                    <a:gd name="connsiteY30" fmla="*/ 100742 h 232763"/>
                    <a:gd name="connsiteX31" fmla="*/ 62719 w 237579"/>
                    <a:gd name="connsiteY31" fmla="*/ 100742 h 232763"/>
                    <a:gd name="connsiteX32" fmla="*/ 74013 w 237579"/>
                    <a:gd name="connsiteY32" fmla="*/ 115363 h 232763"/>
                    <a:gd name="connsiteX33" fmla="*/ 62719 w 237579"/>
                    <a:gd name="connsiteY33" fmla="*/ 129990 h 232763"/>
                    <a:gd name="connsiteX34" fmla="*/ 11290 w 237579"/>
                    <a:gd name="connsiteY34" fmla="*/ 129990 h 232763"/>
                    <a:gd name="connsiteX35" fmla="*/ 0 w 237579"/>
                    <a:gd name="connsiteY35" fmla="*/ 115363 h 232763"/>
                    <a:gd name="connsiteX36" fmla="*/ 11290 w 237579"/>
                    <a:gd name="connsiteY36" fmla="*/ 100742 h 232763"/>
                    <a:gd name="connsiteX37" fmla="*/ 43944 w 237579"/>
                    <a:gd name="connsiteY37" fmla="*/ 28954 h 232763"/>
                    <a:gd name="connsiteX38" fmla="*/ 52687 w 237579"/>
                    <a:gd name="connsiteY38" fmla="*/ 31552 h 232763"/>
                    <a:gd name="connsiteX39" fmla="*/ 89277 w 237579"/>
                    <a:gd name="connsiteY39" fmla="*/ 67901 h 232763"/>
                    <a:gd name="connsiteX40" fmla="*/ 86849 w 237579"/>
                    <a:gd name="connsiteY40" fmla="*/ 86273 h 232763"/>
                    <a:gd name="connsiteX41" fmla="*/ 68349 w 237579"/>
                    <a:gd name="connsiteY41" fmla="*/ 88691 h 232763"/>
                    <a:gd name="connsiteX42" fmla="*/ 31759 w 237579"/>
                    <a:gd name="connsiteY42" fmla="*/ 52342 h 232763"/>
                    <a:gd name="connsiteX43" fmla="*/ 34194 w 237579"/>
                    <a:gd name="connsiteY43" fmla="*/ 33968 h 232763"/>
                    <a:gd name="connsiteX44" fmla="*/ 43944 w 237579"/>
                    <a:gd name="connsiteY44" fmla="*/ 28954 h 232763"/>
                    <a:gd name="connsiteX45" fmla="*/ 191685 w 237579"/>
                    <a:gd name="connsiteY45" fmla="*/ 26108 h 232763"/>
                    <a:gd name="connsiteX46" fmla="*/ 201375 w 237579"/>
                    <a:gd name="connsiteY46" fmla="*/ 31088 h 232763"/>
                    <a:gd name="connsiteX47" fmla="*/ 203794 w 237579"/>
                    <a:gd name="connsiteY47" fmla="*/ 49346 h 232763"/>
                    <a:gd name="connsiteX48" fmla="*/ 167443 w 237579"/>
                    <a:gd name="connsiteY48" fmla="*/ 85455 h 232763"/>
                    <a:gd name="connsiteX49" fmla="*/ 149065 w 237579"/>
                    <a:gd name="connsiteY49" fmla="*/ 83053 h 232763"/>
                    <a:gd name="connsiteX50" fmla="*/ 146650 w 237579"/>
                    <a:gd name="connsiteY50" fmla="*/ 64798 h 232763"/>
                    <a:gd name="connsiteX51" fmla="*/ 183001 w 237579"/>
                    <a:gd name="connsiteY51" fmla="*/ 28688 h 232763"/>
                    <a:gd name="connsiteX52" fmla="*/ 191685 w 237579"/>
                    <a:gd name="connsiteY52" fmla="*/ 26108 h 232763"/>
                    <a:gd name="connsiteX53" fmla="*/ 119402 w 237579"/>
                    <a:gd name="connsiteY53" fmla="*/ 0 h 232763"/>
                    <a:gd name="connsiteX54" fmla="*/ 134124 w 237579"/>
                    <a:gd name="connsiteY54" fmla="*/ 11216 h 232763"/>
                    <a:gd name="connsiteX55" fmla="*/ 134124 w 237579"/>
                    <a:gd name="connsiteY55" fmla="*/ 62309 h 232763"/>
                    <a:gd name="connsiteX56" fmla="*/ 119402 w 237579"/>
                    <a:gd name="connsiteY56" fmla="*/ 73525 h 232763"/>
                    <a:gd name="connsiteX57" fmla="*/ 104682 w 237579"/>
                    <a:gd name="connsiteY57" fmla="*/ 62309 h 232763"/>
                    <a:gd name="connsiteX58" fmla="*/ 104682 w 237579"/>
                    <a:gd name="connsiteY58" fmla="*/ 11216 h 232763"/>
                    <a:gd name="connsiteX59" fmla="*/ 119402 w 237579"/>
                    <a:gd name="connsiteY59" fmla="*/ 0 h 2327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</a:cxnLst>
                  <a:rect l="l" t="t" r="r" b="b"/>
                  <a:pathLst>
                    <a:path w="237579" h="232763">
                      <a:moveTo>
                        <a:pt x="119402" y="159238"/>
                      </a:moveTo>
                      <a:cubicBezTo>
                        <a:pt x="127530" y="159238"/>
                        <a:pt x="134124" y="164262"/>
                        <a:pt x="134124" y="170454"/>
                      </a:cubicBezTo>
                      <a:lnTo>
                        <a:pt x="134124" y="221547"/>
                      </a:lnTo>
                      <a:cubicBezTo>
                        <a:pt x="134124" y="227742"/>
                        <a:pt x="127530" y="232763"/>
                        <a:pt x="119402" y="232763"/>
                      </a:cubicBezTo>
                      <a:cubicBezTo>
                        <a:pt x="111270" y="232763"/>
                        <a:pt x="104682" y="227742"/>
                        <a:pt x="104682" y="221547"/>
                      </a:cubicBezTo>
                      <a:lnTo>
                        <a:pt x="104682" y="170454"/>
                      </a:lnTo>
                      <a:cubicBezTo>
                        <a:pt x="104682" y="164262"/>
                        <a:pt x="111270" y="159238"/>
                        <a:pt x="119402" y="159238"/>
                      </a:cubicBezTo>
                      <a:close/>
                      <a:moveTo>
                        <a:pt x="158750" y="139850"/>
                      </a:moveTo>
                      <a:cubicBezTo>
                        <a:pt x="162074" y="139416"/>
                        <a:pt x="165232" y="140243"/>
                        <a:pt x="167438" y="142433"/>
                      </a:cubicBezTo>
                      <a:lnTo>
                        <a:pt x="203791" y="178545"/>
                      </a:lnTo>
                      <a:cubicBezTo>
                        <a:pt x="208197" y="182922"/>
                        <a:pt x="207119" y="191091"/>
                        <a:pt x="201378" y="196797"/>
                      </a:cubicBezTo>
                      <a:cubicBezTo>
                        <a:pt x="195641" y="202500"/>
                        <a:pt x="187408" y="203574"/>
                        <a:pt x="182999" y="199196"/>
                      </a:cubicBezTo>
                      <a:lnTo>
                        <a:pt x="146650" y="163087"/>
                      </a:lnTo>
                      <a:cubicBezTo>
                        <a:pt x="142240" y="158701"/>
                        <a:pt x="143324" y="150532"/>
                        <a:pt x="149065" y="144829"/>
                      </a:cubicBezTo>
                      <a:cubicBezTo>
                        <a:pt x="151936" y="141978"/>
                        <a:pt x="155426" y="140284"/>
                        <a:pt x="158750" y="139850"/>
                      </a:cubicBezTo>
                      <a:close/>
                      <a:moveTo>
                        <a:pt x="77190" y="139849"/>
                      </a:moveTo>
                      <a:cubicBezTo>
                        <a:pt x="80515" y="140283"/>
                        <a:pt x="84008" y="141978"/>
                        <a:pt x="86879" y="144832"/>
                      </a:cubicBezTo>
                      <a:cubicBezTo>
                        <a:pt x="92620" y="150535"/>
                        <a:pt x="93701" y="158711"/>
                        <a:pt x="89295" y="163088"/>
                      </a:cubicBezTo>
                      <a:lnTo>
                        <a:pt x="52945" y="199199"/>
                      </a:lnTo>
                      <a:cubicBezTo>
                        <a:pt x="48536" y="203577"/>
                        <a:pt x="40307" y="202500"/>
                        <a:pt x="34569" y="196797"/>
                      </a:cubicBezTo>
                      <a:cubicBezTo>
                        <a:pt x="28825" y="191094"/>
                        <a:pt x="27744" y="182924"/>
                        <a:pt x="32154" y="178544"/>
                      </a:cubicBezTo>
                      <a:lnTo>
                        <a:pt x="68503" y="142433"/>
                      </a:lnTo>
                      <a:cubicBezTo>
                        <a:pt x="70706" y="140243"/>
                        <a:pt x="73864" y="139415"/>
                        <a:pt x="77190" y="139849"/>
                      </a:cubicBezTo>
                      <a:close/>
                      <a:moveTo>
                        <a:pt x="174857" y="100742"/>
                      </a:moveTo>
                      <a:lnTo>
                        <a:pt x="226289" y="100742"/>
                      </a:lnTo>
                      <a:cubicBezTo>
                        <a:pt x="232522" y="100742"/>
                        <a:pt x="237579" y="107288"/>
                        <a:pt x="237579" y="115363"/>
                      </a:cubicBezTo>
                      <a:cubicBezTo>
                        <a:pt x="237579" y="123439"/>
                        <a:pt x="232522" y="129990"/>
                        <a:pt x="226289" y="129990"/>
                      </a:cubicBezTo>
                      <a:lnTo>
                        <a:pt x="174857" y="129990"/>
                      </a:lnTo>
                      <a:cubicBezTo>
                        <a:pt x="168620" y="129990"/>
                        <a:pt x="163566" y="123439"/>
                        <a:pt x="163566" y="115363"/>
                      </a:cubicBezTo>
                      <a:cubicBezTo>
                        <a:pt x="163566" y="107288"/>
                        <a:pt x="168620" y="100742"/>
                        <a:pt x="174857" y="100742"/>
                      </a:cubicBezTo>
                      <a:close/>
                      <a:moveTo>
                        <a:pt x="11290" y="100742"/>
                      </a:moveTo>
                      <a:lnTo>
                        <a:pt x="62719" y="100742"/>
                      </a:lnTo>
                      <a:cubicBezTo>
                        <a:pt x="68956" y="100742"/>
                        <a:pt x="74013" y="107288"/>
                        <a:pt x="74013" y="115363"/>
                      </a:cubicBezTo>
                      <a:cubicBezTo>
                        <a:pt x="74013" y="123442"/>
                        <a:pt x="68956" y="129990"/>
                        <a:pt x="62719" y="129990"/>
                      </a:cubicBezTo>
                      <a:lnTo>
                        <a:pt x="11290" y="129990"/>
                      </a:lnTo>
                      <a:cubicBezTo>
                        <a:pt x="5054" y="129990"/>
                        <a:pt x="0" y="123439"/>
                        <a:pt x="0" y="115363"/>
                      </a:cubicBezTo>
                      <a:cubicBezTo>
                        <a:pt x="0" y="107288"/>
                        <a:pt x="5054" y="100742"/>
                        <a:pt x="11290" y="100742"/>
                      </a:cubicBezTo>
                      <a:close/>
                      <a:moveTo>
                        <a:pt x="43944" y="28954"/>
                      </a:moveTo>
                      <a:cubicBezTo>
                        <a:pt x="47290" y="28517"/>
                        <a:pt x="50468" y="29350"/>
                        <a:pt x="52687" y="31552"/>
                      </a:cubicBezTo>
                      <a:lnTo>
                        <a:pt x="89277" y="67901"/>
                      </a:lnTo>
                      <a:cubicBezTo>
                        <a:pt x="93712" y="72307"/>
                        <a:pt x="92627" y="80533"/>
                        <a:pt x="86849" y="86273"/>
                      </a:cubicBezTo>
                      <a:cubicBezTo>
                        <a:pt x="81068" y="92016"/>
                        <a:pt x="72785" y="93097"/>
                        <a:pt x="68349" y="88691"/>
                      </a:cubicBezTo>
                      <a:lnTo>
                        <a:pt x="31759" y="52342"/>
                      </a:lnTo>
                      <a:cubicBezTo>
                        <a:pt x="27324" y="47936"/>
                        <a:pt x="28415" y="39708"/>
                        <a:pt x="34194" y="33968"/>
                      </a:cubicBezTo>
                      <a:cubicBezTo>
                        <a:pt x="37084" y="31096"/>
                        <a:pt x="40598" y="29391"/>
                        <a:pt x="43944" y="28954"/>
                      </a:cubicBezTo>
                      <a:close/>
                      <a:moveTo>
                        <a:pt x="191685" y="26108"/>
                      </a:moveTo>
                      <a:cubicBezTo>
                        <a:pt x="195011" y="26542"/>
                        <a:pt x="198503" y="28235"/>
                        <a:pt x="201375" y="31088"/>
                      </a:cubicBezTo>
                      <a:cubicBezTo>
                        <a:pt x="207119" y="36788"/>
                        <a:pt x="208200" y="44966"/>
                        <a:pt x="203794" y="49346"/>
                      </a:cubicBezTo>
                      <a:lnTo>
                        <a:pt x="167443" y="85455"/>
                      </a:lnTo>
                      <a:cubicBezTo>
                        <a:pt x="163030" y="89836"/>
                        <a:pt x="154803" y="88759"/>
                        <a:pt x="149065" y="83053"/>
                      </a:cubicBezTo>
                      <a:cubicBezTo>
                        <a:pt x="143321" y="77347"/>
                        <a:pt x="142240" y="69178"/>
                        <a:pt x="146650" y="64798"/>
                      </a:cubicBezTo>
                      <a:lnTo>
                        <a:pt x="183001" y="28688"/>
                      </a:lnTo>
                      <a:cubicBezTo>
                        <a:pt x="185203" y="26501"/>
                        <a:pt x="188360" y="25675"/>
                        <a:pt x="191685" y="26108"/>
                      </a:cubicBezTo>
                      <a:close/>
                      <a:moveTo>
                        <a:pt x="119402" y="0"/>
                      </a:moveTo>
                      <a:cubicBezTo>
                        <a:pt x="127530" y="0"/>
                        <a:pt x="134124" y="5024"/>
                        <a:pt x="134124" y="11216"/>
                      </a:cubicBezTo>
                      <a:lnTo>
                        <a:pt x="134124" y="62309"/>
                      </a:lnTo>
                      <a:cubicBezTo>
                        <a:pt x="134124" y="68504"/>
                        <a:pt x="127530" y="73525"/>
                        <a:pt x="119402" y="73525"/>
                      </a:cubicBezTo>
                      <a:cubicBezTo>
                        <a:pt x="111270" y="73525"/>
                        <a:pt x="104682" y="68504"/>
                        <a:pt x="104682" y="62309"/>
                      </a:cubicBezTo>
                      <a:lnTo>
                        <a:pt x="104682" y="11216"/>
                      </a:lnTo>
                      <a:cubicBezTo>
                        <a:pt x="104682" y="5024"/>
                        <a:pt x="111270" y="0"/>
                        <a:pt x="11940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wrap="square" anchor="ctr">
                  <a:noAutofit/>
                </a:bodyPr>
                <a:lstStyle/>
                <a:p>
                  <a:pPr algn="ctr"/>
                </a:p>
              </p:txBody>
            </p:sp>
          </p:grpSp>
          <p:sp>
            <p:nvSpPr>
              <p:cNvPr id="16" name="Bullet4" descr="9b9817ea-9a96-41d4-ba19-73022fc7e518"/>
              <p:cNvSpPr txBox="1"/>
              <p:nvPr/>
            </p:nvSpPr>
            <p:spPr>
              <a:xfrm>
                <a:off x="7439467" y="2036004"/>
                <a:ext cx="4081020" cy="5097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marL="0" marR="0" lvl="0" indent="0" defTabSz="913765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学校保护</a:t>
                </a:r>
                <a:endParaRPr lang="en-US" dirty="0"/>
              </a:p>
            </p:txBody>
          </p:sp>
          <p:sp>
            <p:nvSpPr>
              <p:cNvPr id="17" name="Text4" descr="dec77b3b-7012-452f-9e7c-a3b9282b01b1"/>
              <p:cNvSpPr txBox="1"/>
              <p:nvPr/>
            </p:nvSpPr>
            <p:spPr>
              <a:xfrm>
                <a:off x="7439467" y="2545768"/>
                <a:ext cx="4081020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 marL="0" marR="0" lvl="0" indent="0" defTabSz="913765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endParaRPr lang="en-US" dirty="0"/>
              </a:p>
            </p:txBody>
          </p:sp>
        </p:grpSp>
        <p:grpSp>
          <p:nvGrpSpPr>
            <p:cNvPr id="70" name="组合 69" descr="de8a1d0b-adeb-4a67-a217-8d4114fa3bd4"/>
            <p:cNvGrpSpPr/>
            <p:nvPr/>
          </p:nvGrpSpPr>
          <p:grpSpPr>
            <a:xfrm>
              <a:off x="6595207" y="3422355"/>
              <a:ext cx="4925280" cy="1249836"/>
              <a:chOff x="6595207" y="3422355"/>
              <a:chExt cx="4925280" cy="1249836"/>
            </a:xfrm>
          </p:grpSpPr>
          <p:grpSp>
            <p:nvGrpSpPr>
              <p:cNvPr id="67" name="组合 66" descr="0e27ba5d-664f-41d4-a188-964891ff7d22"/>
              <p:cNvGrpSpPr/>
              <p:nvPr/>
            </p:nvGrpSpPr>
            <p:grpSpPr>
              <a:xfrm>
                <a:off x="6595207" y="3646122"/>
                <a:ext cx="637910" cy="637910"/>
                <a:chOff x="6595207" y="3646122"/>
                <a:chExt cx="637910" cy="637910"/>
              </a:xfrm>
            </p:grpSpPr>
            <p:sp>
              <p:nvSpPr>
                <p:cNvPr id="28" name="椭圆 27" descr="ae30f2b6-99f7-40bb-9fde-c06ebf5102f3"/>
                <p:cNvSpPr/>
                <p:nvPr/>
              </p:nvSpPr>
              <p:spPr>
                <a:xfrm>
                  <a:off x="6595207" y="3646122"/>
                  <a:ext cx="637910" cy="63791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3" name="Icon5" descr="0fab308d-e4bb-42d4-b060-52186efc9e09"/>
                <p:cNvSpPr/>
                <p:nvPr/>
              </p:nvSpPr>
              <p:spPr bwMode="auto">
                <a:xfrm>
                  <a:off x="6795978" y="3852495"/>
                  <a:ext cx="234370" cy="234368"/>
                </a:xfrm>
                <a:custGeom>
                  <a:avLst/>
                  <a:gdLst>
                    <a:gd name="connsiteX0" fmla="*/ 194770 w 234370"/>
                    <a:gd name="connsiteY0" fmla="*/ 195475 h 234368"/>
                    <a:gd name="connsiteX1" fmla="*/ 194766 w 234370"/>
                    <a:gd name="connsiteY1" fmla="*/ 206025 h 234368"/>
                    <a:gd name="connsiteX2" fmla="*/ 205286 w 234370"/>
                    <a:gd name="connsiteY2" fmla="*/ 206025 h 234368"/>
                    <a:gd name="connsiteX3" fmla="*/ 205286 w 234370"/>
                    <a:gd name="connsiteY3" fmla="*/ 195475 h 234368"/>
                    <a:gd name="connsiteX4" fmla="*/ 194770 w 234370"/>
                    <a:gd name="connsiteY4" fmla="*/ 195475 h 234368"/>
                    <a:gd name="connsiteX5" fmla="*/ 176050 w 234370"/>
                    <a:gd name="connsiteY5" fmla="*/ 150260 h 234368"/>
                    <a:gd name="connsiteX6" fmla="*/ 220591 w 234370"/>
                    <a:gd name="connsiteY6" fmla="*/ 183285 h 234368"/>
                    <a:gd name="connsiteX7" fmla="*/ 232745 w 234370"/>
                    <a:gd name="connsiteY7" fmla="*/ 220903 h 234368"/>
                    <a:gd name="connsiteX8" fmla="*/ 220128 w 234370"/>
                    <a:gd name="connsiteY8" fmla="*/ 233555 h 234368"/>
                    <a:gd name="connsiteX9" fmla="*/ 182299 w 234370"/>
                    <a:gd name="connsiteY9" fmla="*/ 221628 h 234368"/>
                    <a:gd name="connsiteX10" fmla="*/ 149478 w 234370"/>
                    <a:gd name="connsiteY10" fmla="*/ 176903 h 234368"/>
                    <a:gd name="connsiteX11" fmla="*/ 89259 w 234370"/>
                    <a:gd name="connsiteY11" fmla="*/ 133928 h 234368"/>
                    <a:gd name="connsiteX12" fmla="*/ 97588 w 234370"/>
                    <a:gd name="connsiteY12" fmla="*/ 137316 h 234368"/>
                    <a:gd name="connsiteX13" fmla="*/ 121045 w 234370"/>
                    <a:gd name="connsiteY13" fmla="*/ 166278 h 234368"/>
                    <a:gd name="connsiteX14" fmla="*/ 120563 w 234370"/>
                    <a:gd name="connsiteY14" fmla="*/ 166851 h 234368"/>
                    <a:gd name="connsiteX15" fmla="*/ 34660 w 234370"/>
                    <a:gd name="connsiteY15" fmla="*/ 234324 h 234368"/>
                    <a:gd name="connsiteX16" fmla="*/ 880 w 234370"/>
                    <a:gd name="connsiteY16" fmla="*/ 208041 h 234368"/>
                    <a:gd name="connsiteX17" fmla="*/ 39177 w 234370"/>
                    <a:gd name="connsiteY17" fmla="*/ 172890 h 234368"/>
                    <a:gd name="connsiteX18" fmla="*/ 89259 w 234370"/>
                    <a:gd name="connsiteY18" fmla="*/ 133928 h 234368"/>
                    <a:gd name="connsiteX19" fmla="*/ 162495 w 234370"/>
                    <a:gd name="connsiteY19" fmla="*/ 124128 h 234368"/>
                    <a:gd name="connsiteX20" fmla="*/ 176692 w 234370"/>
                    <a:gd name="connsiteY20" fmla="*/ 138376 h 234368"/>
                    <a:gd name="connsiteX21" fmla="*/ 138001 w 234370"/>
                    <a:gd name="connsiteY21" fmla="*/ 177208 h 234368"/>
                    <a:gd name="connsiteX22" fmla="*/ 133231 w 234370"/>
                    <a:gd name="connsiteY22" fmla="*/ 172421 h 234368"/>
                    <a:gd name="connsiteX23" fmla="*/ 133279 w 234370"/>
                    <a:gd name="connsiteY23" fmla="*/ 172057 h 234368"/>
                    <a:gd name="connsiteX24" fmla="*/ 153082 w 234370"/>
                    <a:gd name="connsiteY24" fmla="*/ 148510 h 234368"/>
                    <a:gd name="connsiteX25" fmla="*/ 161334 w 234370"/>
                    <a:gd name="connsiteY25" fmla="*/ 125509 h 234368"/>
                    <a:gd name="connsiteX26" fmla="*/ 219620 w 234370"/>
                    <a:gd name="connsiteY26" fmla="*/ 51 h 234368"/>
                    <a:gd name="connsiteX27" fmla="*/ 229541 w 234370"/>
                    <a:gd name="connsiteY27" fmla="*/ 3224 h 234368"/>
                    <a:gd name="connsiteX28" fmla="*/ 231157 w 234370"/>
                    <a:gd name="connsiteY28" fmla="*/ 22506 h 234368"/>
                    <a:gd name="connsiteX29" fmla="*/ 148553 w 234370"/>
                    <a:gd name="connsiteY29" fmla="*/ 120887 h 234368"/>
                    <a:gd name="connsiteX30" fmla="*/ 143820 w 234370"/>
                    <a:gd name="connsiteY30" fmla="*/ 139765 h 234368"/>
                    <a:gd name="connsiteX31" fmla="*/ 129179 w 234370"/>
                    <a:gd name="connsiteY31" fmla="*/ 157201 h 234368"/>
                    <a:gd name="connsiteX32" fmla="*/ 102617 w 234370"/>
                    <a:gd name="connsiteY32" fmla="*/ 128329 h 234368"/>
                    <a:gd name="connsiteX33" fmla="*/ 97487 w 234370"/>
                    <a:gd name="connsiteY33" fmla="*/ 126042 h 234368"/>
                    <a:gd name="connsiteX34" fmla="*/ 110037 w 234370"/>
                    <a:gd name="connsiteY34" fmla="*/ 111092 h 234368"/>
                    <a:gd name="connsiteX35" fmla="*/ 127756 w 234370"/>
                    <a:gd name="connsiteY35" fmla="*/ 103245 h 234368"/>
                    <a:gd name="connsiteX36" fmla="*/ 210367 w 234370"/>
                    <a:gd name="connsiteY36" fmla="*/ 4864 h 234368"/>
                    <a:gd name="connsiteX37" fmla="*/ 219620 w 234370"/>
                    <a:gd name="connsiteY37" fmla="*/ 51 h 234368"/>
                    <a:gd name="connsiteX38" fmla="*/ 21990 w 234370"/>
                    <a:gd name="connsiteY38" fmla="*/ 0 h 234368"/>
                    <a:gd name="connsiteX39" fmla="*/ 37537 w 234370"/>
                    <a:gd name="connsiteY39" fmla="*/ 6484 h 234368"/>
                    <a:gd name="connsiteX40" fmla="*/ 120639 w 234370"/>
                    <a:gd name="connsiteY40" fmla="*/ 90132 h 234368"/>
                    <a:gd name="connsiteX41" fmla="*/ 120207 w 234370"/>
                    <a:gd name="connsiteY41" fmla="*/ 90644 h 234368"/>
                    <a:gd name="connsiteX42" fmla="*/ 98964 w 234370"/>
                    <a:gd name="connsiteY42" fmla="*/ 102716 h 234368"/>
                    <a:gd name="connsiteX43" fmla="*/ 86140 w 234370"/>
                    <a:gd name="connsiteY43" fmla="*/ 118004 h 234368"/>
                    <a:gd name="connsiteX44" fmla="*/ 6443 w 234370"/>
                    <a:gd name="connsiteY44" fmla="*/ 37783 h 234368"/>
                    <a:gd name="connsiteX45" fmla="*/ 6443 w 234370"/>
                    <a:gd name="connsiteY45" fmla="*/ 6484 h 234368"/>
                    <a:gd name="connsiteX46" fmla="*/ 21990 w 234370"/>
                    <a:gd name="connsiteY46" fmla="*/ 0 h 2343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234370" h="234368">
                      <a:moveTo>
                        <a:pt x="194770" y="195475"/>
                      </a:moveTo>
                      <a:cubicBezTo>
                        <a:pt x="191863" y="198382"/>
                        <a:pt x="191863" y="203110"/>
                        <a:pt x="194766" y="206025"/>
                      </a:cubicBezTo>
                      <a:cubicBezTo>
                        <a:pt x="197669" y="208929"/>
                        <a:pt x="202380" y="208929"/>
                        <a:pt x="205286" y="206025"/>
                      </a:cubicBezTo>
                      <a:cubicBezTo>
                        <a:pt x="208189" y="203110"/>
                        <a:pt x="208189" y="198382"/>
                        <a:pt x="205286" y="195475"/>
                      </a:cubicBezTo>
                      <a:cubicBezTo>
                        <a:pt x="202384" y="192559"/>
                        <a:pt x="197673" y="192559"/>
                        <a:pt x="194770" y="195475"/>
                      </a:cubicBezTo>
                      <a:close/>
                      <a:moveTo>
                        <a:pt x="176050" y="150260"/>
                      </a:moveTo>
                      <a:lnTo>
                        <a:pt x="220591" y="183285"/>
                      </a:lnTo>
                      <a:cubicBezTo>
                        <a:pt x="215070" y="191233"/>
                        <a:pt x="220194" y="207097"/>
                        <a:pt x="232745" y="220903"/>
                      </a:cubicBezTo>
                      <a:lnTo>
                        <a:pt x="220128" y="233555"/>
                      </a:lnTo>
                      <a:cubicBezTo>
                        <a:pt x="206169" y="220791"/>
                        <a:pt x="190113" y="215708"/>
                        <a:pt x="182299" y="221628"/>
                      </a:cubicBezTo>
                      <a:lnTo>
                        <a:pt x="149478" y="176903"/>
                      </a:lnTo>
                      <a:close/>
                      <a:moveTo>
                        <a:pt x="89259" y="133928"/>
                      </a:moveTo>
                      <a:cubicBezTo>
                        <a:pt x="92017" y="134825"/>
                        <a:pt x="94831" y="135934"/>
                        <a:pt x="97588" y="137316"/>
                      </a:cubicBezTo>
                      <a:cubicBezTo>
                        <a:pt x="107832" y="142593"/>
                        <a:pt x="117221" y="150902"/>
                        <a:pt x="121045" y="166278"/>
                      </a:cubicBezTo>
                      <a:lnTo>
                        <a:pt x="120563" y="166851"/>
                      </a:lnTo>
                      <a:cubicBezTo>
                        <a:pt x="118356" y="216096"/>
                        <a:pt x="64766" y="235433"/>
                        <a:pt x="34660" y="234324"/>
                      </a:cubicBezTo>
                      <a:cubicBezTo>
                        <a:pt x="4262" y="233206"/>
                        <a:pt x="-2772" y="208351"/>
                        <a:pt x="880" y="208041"/>
                      </a:cubicBezTo>
                      <a:cubicBezTo>
                        <a:pt x="7191" y="207505"/>
                        <a:pt x="34757" y="214502"/>
                        <a:pt x="39177" y="172890"/>
                      </a:cubicBezTo>
                      <a:cubicBezTo>
                        <a:pt x="42295" y="143500"/>
                        <a:pt x="79767" y="135032"/>
                        <a:pt x="89259" y="133928"/>
                      </a:cubicBezTo>
                      <a:close/>
                      <a:moveTo>
                        <a:pt x="162495" y="124128"/>
                      </a:moveTo>
                      <a:lnTo>
                        <a:pt x="176692" y="138376"/>
                      </a:lnTo>
                      <a:lnTo>
                        <a:pt x="138001" y="177208"/>
                      </a:lnTo>
                      <a:lnTo>
                        <a:pt x="133231" y="172421"/>
                      </a:lnTo>
                      <a:cubicBezTo>
                        <a:pt x="133243" y="172298"/>
                        <a:pt x="133267" y="172180"/>
                        <a:pt x="133279" y="172057"/>
                      </a:cubicBezTo>
                      <a:lnTo>
                        <a:pt x="153082" y="148510"/>
                      </a:lnTo>
                      <a:cubicBezTo>
                        <a:pt x="158569" y="141978"/>
                        <a:pt x="161437" y="133862"/>
                        <a:pt x="161334" y="125509"/>
                      </a:cubicBezTo>
                      <a:close/>
                      <a:moveTo>
                        <a:pt x="219620" y="51"/>
                      </a:moveTo>
                      <a:cubicBezTo>
                        <a:pt x="223088" y="-245"/>
                        <a:pt x="226668" y="790"/>
                        <a:pt x="229541" y="3224"/>
                      </a:cubicBezTo>
                      <a:cubicBezTo>
                        <a:pt x="235287" y="8107"/>
                        <a:pt x="236006" y="16726"/>
                        <a:pt x="231157" y="22506"/>
                      </a:cubicBezTo>
                      <a:lnTo>
                        <a:pt x="148553" y="120887"/>
                      </a:lnTo>
                      <a:cubicBezTo>
                        <a:pt x="149893" y="127344"/>
                        <a:pt x="148379" y="134330"/>
                        <a:pt x="143820" y="139765"/>
                      </a:cubicBezTo>
                      <a:lnTo>
                        <a:pt x="129179" y="157201"/>
                      </a:lnTo>
                      <a:cubicBezTo>
                        <a:pt x="123645" y="142714"/>
                        <a:pt x="113237" y="133506"/>
                        <a:pt x="102617" y="128329"/>
                      </a:cubicBezTo>
                      <a:cubicBezTo>
                        <a:pt x="100905" y="127476"/>
                        <a:pt x="99193" y="126726"/>
                        <a:pt x="97487" y="126042"/>
                      </a:cubicBezTo>
                      <a:lnTo>
                        <a:pt x="110037" y="111092"/>
                      </a:lnTo>
                      <a:cubicBezTo>
                        <a:pt x="114583" y="105664"/>
                        <a:pt x="121202" y="102995"/>
                        <a:pt x="127756" y="103245"/>
                      </a:cubicBezTo>
                      <a:lnTo>
                        <a:pt x="210367" y="4864"/>
                      </a:lnTo>
                      <a:cubicBezTo>
                        <a:pt x="212794" y="1974"/>
                        <a:pt x="216151" y="347"/>
                        <a:pt x="219620" y="51"/>
                      </a:cubicBezTo>
                      <a:close/>
                      <a:moveTo>
                        <a:pt x="21990" y="0"/>
                      </a:moveTo>
                      <a:cubicBezTo>
                        <a:pt x="27618" y="0"/>
                        <a:pt x="33246" y="2162"/>
                        <a:pt x="37537" y="6484"/>
                      </a:cubicBezTo>
                      <a:lnTo>
                        <a:pt x="120639" y="90132"/>
                      </a:lnTo>
                      <a:lnTo>
                        <a:pt x="120207" y="90644"/>
                      </a:lnTo>
                      <a:cubicBezTo>
                        <a:pt x="111953" y="91963"/>
                        <a:pt x="104415" y="96202"/>
                        <a:pt x="98964" y="102716"/>
                      </a:cubicBezTo>
                      <a:lnTo>
                        <a:pt x="86140" y="118004"/>
                      </a:lnTo>
                      <a:lnTo>
                        <a:pt x="6443" y="37783"/>
                      </a:lnTo>
                      <a:cubicBezTo>
                        <a:pt x="-2146" y="29137"/>
                        <a:pt x="-2146" y="15124"/>
                        <a:pt x="6443" y="6484"/>
                      </a:cubicBezTo>
                      <a:cubicBezTo>
                        <a:pt x="10735" y="2162"/>
                        <a:pt x="16363" y="0"/>
                        <a:pt x="2199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wrap="square" anchor="ctr">
                  <a:noAutofit/>
                </a:bodyPr>
                <a:lstStyle/>
                <a:p>
                  <a:pPr algn="ctr"/>
                </a:p>
              </p:txBody>
            </p:sp>
          </p:grpSp>
          <p:sp>
            <p:nvSpPr>
              <p:cNvPr id="18" name="Bullet5" descr="dd9044ce-bacc-417b-8746-c5aaa30b7c3b"/>
              <p:cNvSpPr txBox="1"/>
              <p:nvPr/>
            </p:nvSpPr>
            <p:spPr>
              <a:xfrm>
                <a:off x="7439467" y="3422355"/>
                <a:ext cx="4081020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marL="0" marR="0" lvl="0" indent="0" defTabSz="913765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社会保护</a:t>
                </a:r>
                <a:endParaRPr lang="en-US" dirty="0"/>
              </a:p>
            </p:txBody>
          </p:sp>
          <p:sp>
            <p:nvSpPr>
              <p:cNvPr id="19" name="Text5" descr="8f926b2b-a0e9-4afa-935f-c494834a5ad1"/>
              <p:cNvSpPr txBox="1"/>
              <p:nvPr/>
            </p:nvSpPr>
            <p:spPr>
              <a:xfrm>
                <a:off x="7439467" y="4047273"/>
                <a:ext cx="4081020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 marL="0" marR="0" lvl="0" indent="0" defTabSz="913765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endParaRPr lang="en-US" dirty="0"/>
              </a:p>
            </p:txBody>
          </p:sp>
        </p:grpSp>
        <p:grpSp>
          <p:nvGrpSpPr>
            <p:cNvPr id="71" name="组合 70" descr="c8352612-5987-4dd4-924b-5160198edeef"/>
            <p:cNvGrpSpPr/>
            <p:nvPr/>
          </p:nvGrpSpPr>
          <p:grpSpPr>
            <a:xfrm>
              <a:off x="6595207" y="4892156"/>
              <a:ext cx="4925280" cy="1249836"/>
              <a:chOff x="6595207" y="4892156"/>
              <a:chExt cx="4925280" cy="1249836"/>
            </a:xfrm>
          </p:grpSpPr>
          <p:grpSp>
            <p:nvGrpSpPr>
              <p:cNvPr id="68" name="组合 67" descr="c5dc699f-fa5c-4061-a687-582fd61ea557"/>
              <p:cNvGrpSpPr/>
              <p:nvPr/>
            </p:nvGrpSpPr>
            <p:grpSpPr>
              <a:xfrm>
                <a:off x="6595207" y="5119335"/>
                <a:ext cx="637910" cy="637910"/>
                <a:chOff x="6595207" y="5119335"/>
                <a:chExt cx="637910" cy="637910"/>
              </a:xfrm>
            </p:grpSpPr>
            <p:sp>
              <p:nvSpPr>
                <p:cNvPr id="23" name="椭圆 22" descr="62ba0cb4-cf85-490e-b902-ea81c3a58083"/>
                <p:cNvSpPr/>
                <p:nvPr/>
              </p:nvSpPr>
              <p:spPr>
                <a:xfrm>
                  <a:off x="6595207" y="5119335"/>
                  <a:ext cx="637910" cy="637910"/>
                </a:xfrm>
                <a:prstGeom prst="ellipse">
                  <a:avLst/>
                </a:prstGeom>
                <a:solidFill>
                  <a:schemeClr val="tx2">
                    <a:alpha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4" name="Icon6" descr="1ea179b0-5b9e-4d1c-a5aa-76c5684ffdd5"/>
                <p:cNvSpPr/>
                <p:nvPr/>
              </p:nvSpPr>
              <p:spPr bwMode="auto">
                <a:xfrm>
                  <a:off x="6801557" y="5316070"/>
                  <a:ext cx="234367" cy="234367"/>
                </a:xfrm>
                <a:custGeom>
                  <a:avLst/>
                  <a:gdLst>
                    <a:gd name="connsiteX0" fmla="*/ 36120 w 234367"/>
                    <a:gd name="connsiteY0" fmla="*/ 149734 h 234367"/>
                    <a:gd name="connsiteX1" fmla="*/ 53741 w 234367"/>
                    <a:gd name="connsiteY1" fmla="*/ 150961 h 234367"/>
                    <a:gd name="connsiteX2" fmla="*/ 104524 w 234367"/>
                    <a:gd name="connsiteY2" fmla="*/ 156869 h 234367"/>
                    <a:gd name="connsiteX3" fmla="*/ 96414 w 234367"/>
                    <a:gd name="connsiteY3" fmla="*/ 169423 h 234367"/>
                    <a:gd name="connsiteX4" fmla="*/ 110822 w 234367"/>
                    <a:gd name="connsiteY4" fmla="*/ 221853 h 234367"/>
                    <a:gd name="connsiteX5" fmla="*/ 98202 w 234367"/>
                    <a:gd name="connsiteY5" fmla="*/ 234367 h 234367"/>
                    <a:gd name="connsiteX6" fmla="*/ 62968 w 234367"/>
                    <a:gd name="connsiteY6" fmla="*/ 234367 h 234367"/>
                    <a:gd name="connsiteX7" fmla="*/ 50345 w 234367"/>
                    <a:gd name="connsiteY7" fmla="*/ 221853 h 234367"/>
                    <a:gd name="connsiteX8" fmla="*/ 50345 w 234367"/>
                    <a:gd name="connsiteY8" fmla="*/ 169423 h 234367"/>
                    <a:gd name="connsiteX9" fmla="*/ 46791 w 234367"/>
                    <a:gd name="connsiteY9" fmla="*/ 48826 h 234367"/>
                    <a:gd name="connsiteX10" fmla="*/ 46791 w 234367"/>
                    <a:gd name="connsiteY10" fmla="*/ 128169 h 234367"/>
                    <a:gd name="connsiteX11" fmla="*/ 0 w 234367"/>
                    <a:gd name="connsiteY11" fmla="*/ 88755 h 234367"/>
                    <a:gd name="connsiteX12" fmla="*/ 46791 w 234367"/>
                    <a:gd name="connsiteY12" fmla="*/ 48826 h 234367"/>
                    <a:gd name="connsiteX13" fmla="*/ 234367 w 234367"/>
                    <a:gd name="connsiteY13" fmla="*/ 0 h 234367"/>
                    <a:gd name="connsiteX14" fmla="*/ 234367 w 234367"/>
                    <a:gd name="connsiteY14" fmla="*/ 177810 h 234367"/>
                    <a:gd name="connsiteX15" fmla="*/ 72239 w 234367"/>
                    <a:gd name="connsiteY15" fmla="*/ 129653 h 234367"/>
                    <a:gd name="connsiteX16" fmla="*/ 72239 w 234367"/>
                    <a:gd name="connsiteY16" fmla="*/ 47605 h 234367"/>
                    <a:gd name="connsiteX17" fmla="*/ 234367 w 234367"/>
                    <a:gd name="connsiteY17" fmla="*/ 0 h 2343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234367" h="234367">
                      <a:moveTo>
                        <a:pt x="36120" y="149734"/>
                      </a:moveTo>
                      <a:cubicBezTo>
                        <a:pt x="41553" y="150522"/>
                        <a:pt x="47405" y="150961"/>
                        <a:pt x="53741" y="150961"/>
                      </a:cubicBezTo>
                      <a:cubicBezTo>
                        <a:pt x="68896" y="150961"/>
                        <a:pt x="86513" y="153284"/>
                        <a:pt x="104524" y="156869"/>
                      </a:cubicBezTo>
                      <a:lnTo>
                        <a:pt x="96414" y="169423"/>
                      </a:lnTo>
                      <a:lnTo>
                        <a:pt x="110822" y="221853"/>
                      </a:lnTo>
                      <a:cubicBezTo>
                        <a:pt x="110822" y="228760"/>
                        <a:pt x="105171" y="234367"/>
                        <a:pt x="98202" y="234367"/>
                      </a:cubicBezTo>
                      <a:lnTo>
                        <a:pt x="62968" y="234367"/>
                      </a:lnTo>
                      <a:cubicBezTo>
                        <a:pt x="55999" y="234367"/>
                        <a:pt x="50345" y="228760"/>
                        <a:pt x="50345" y="221853"/>
                      </a:cubicBezTo>
                      <a:lnTo>
                        <a:pt x="50345" y="169423"/>
                      </a:lnTo>
                      <a:close/>
                      <a:moveTo>
                        <a:pt x="46791" y="48826"/>
                      </a:moveTo>
                      <a:lnTo>
                        <a:pt x="46791" y="128169"/>
                      </a:lnTo>
                      <a:cubicBezTo>
                        <a:pt x="8524" y="125723"/>
                        <a:pt x="0" y="104017"/>
                        <a:pt x="0" y="88755"/>
                      </a:cubicBezTo>
                      <a:cubicBezTo>
                        <a:pt x="0" y="74609"/>
                        <a:pt x="8932" y="51622"/>
                        <a:pt x="46791" y="48826"/>
                      </a:cubicBezTo>
                      <a:close/>
                      <a:moveTo>
                        <a:pt x="234367" y="0"/>
                      </a:moveTo>
                      <a:lnTo>
                        <a:pt x="234367" y="177810"/>
                      </a:lnTo>
                      <a:cubicBezTo>
                        <a:pt x="223671" y="167570"/>
                        <a:pt x="136205" y="135761"/>
                        <a:pt x="72239" y="129653"/>
                      </a:cubicBezTo>
                      <a:lnTo>
                        <a:pt x="72239" y="47605"/>
                      </a:lnTo>
                      <a:cubicBezTo>
                        <a:pt x="134944" y="41777"/>
                        <a:pt x="221435" y="11096"/>
                        <a:pt x="23436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wrap="square" anchor="ctr">
                  <a:noAutofit/>
                </a:bodyPr>
                <a:lstStyle/>
                <a:p>
                  <a:pPr algn="ctr"/>
                </a:p>
              </p:txBody>
            </p:sp>
          </p:grpSp>
          <p:sp>
            <p:nvSpPr>
              <p:cNvPr id="20" name="Bullet6" descr="3a8e0718-fb95-45db-b034-3c3b453c35ff"/>
              <p:cNvSpPr txBox="1"/>
              <p:nvPr/>
            </p:nvSpPr>
            <p:spPr>
              <a:xfrm>
                <a:off x="7439467" y="4892156"/>
                <a:ext cx="4081020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/>
              <a:p>
                <a:pPr marL="0" marR="0" lvl="0" indent="0" defTabSz="913765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r>
                  <a:rPr kumimoji="0" lang="zh-CN" altLang="en-US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总结</a:t>
                </a:r>
                <a:endParaRPr lang="en-US" dirty="0"/>
              </a:p>
            </p:txBody>
          </p:sp>
          <p:sp>
            <p:nvSpPr>
              <p:cNvPr id="21" name="Text6" descr="7fdcb5ac-1712-44d0-baf0-001d87bf79a7"/>
              <p:cNvSpPr txBox="1"/>
              <p:nvPr/>
            </p:nvSpPr>
            <p:spPr>
              <a:xfrm>
                <a:off x="7439467" y="5517074"/>
                <a:ext cx="4081020" cy="6249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/>
              <a:p>
                <a:pPr marL="0" marR="0" lvl="0" indent="0" defTabSz="913765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endParaRPr lang="en-US" dirty="0"/>
              </a:p>
            </p:txBody>
          </p:sp>
        </p:grpSp>
        <p:sp>
          <p:nvSpPr>
            <p:cNvPr id="22" name="Title" descr="a44a32c7-296a-458b-9da7-7bc3f3407f90"/>
            <p:cNvSpPr txBox="1"/>
            <p:nvPr/>
          </p:nvSpPr>
          <p:spPr>
            <a:xfrm>
              <a:off x="660400" y="1130299"/>
              <a:ext cx="10858500" cy="6857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 anchor="b" anchorCtr="1">
              <a:normAutofit/>
            </a:bodyPr>
            <a:lstStyle/>
            <a:p>
              <a:pPr marL="0" marR="0" lvl="0" indent="0" algn="ctr" defTabSz="913765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endParaRPr lang="en-US" dirty="0"/>
            </a:p>
          </p:txBody>
        </p:sp>
      </p:grp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未来展望</a:t>
            </a:r>
            <a:endParaRPr lang="en-US" dirty="0"/>
          </a:p>
        </p:txBody>
      </p:sp>
      <p:grpSp>
        <p:nvGrpSpPr>
          <p:cNvPr id="51" name="02897223-063a-4018-abb6-c795800f8ce5.source.3.zh-Hans.pptx" descr="49fdd46c-f029-4ede-b42a-5083802b0d0d"/>
          <p:cNvGrpSpPr/>
          <p:nvPr/>
        </p:nvGrpSpPr>
        <p:grpSpPr>
          <a:xfrm>
            <a:off x="-2" y="0"/>
            <a:ext cx="12192002" cy="5956300"/>
            <a:chOff x="-2" y="0"/>
            <a:chExt cx="12192002" cy="5956300"/>
          </a:xfrm>
        </p:grpSpPr>
        <p:sp>
          <p:nvSpPr>
            <p:cNvPr id="3" name="PictureMisc" descr="2adc64e6-8ddd-4eeb-ab3f-860a97012000"/>
            <p:cNvSpPr/>
            <p:nvPr/>
          </p:nvSpPr>
          <p:spPr>
            <a:xfrm>
              <a:off x="0" y="0"/>
              <a:ext cx="12192000" cy="3429000"/>
            </a:xfrm>
            <a:prstGeom prst="rect">
              <a:avLst/>
            </a:prstGeom>
            <a:blipFill>
              <a:blip r:embed="rId1"/>
              <a:stretch>
                <a:fillRect t="-65249" b="-64767"/>
              </a:stretch>
            </a:blip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矩形 3" descr="5e5e1da1-e72f-44da-b641-3e9f4684f5ef"/>
            <p:cNvSpPr/>
            <p:nvPr/>
          </p:nvSpPr>
          <p:spPr>
            <a:xfrm>
              <a:off x="-2" y="3102276"/>
              <a:ext cx="12192002" cy="326724"/>
            </a:xfrm>
            <a:prstGeom prst="rect">
              <a:avLst/>
            </a:prstGeom>
            <a:solidFill>
              <a:schemeClr val="tx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92500" lnSpcReduction="10000"/>
            </a:bodyPr>
            <a:lstStyle/>
            <a:p>
              <a:pPr algn="ctr"/>
            </a:p>
          </p:txBody>
        </p:sp>
        <p:grpSp>
          <p:nvGrpSpPr>
            <p:cNvPr id="29" name="组合 28" descr="e8026bec-b0fc-4f20-9dfc-8f157f3acccf"/>
            <p:cNvGrpSpPr/>
            <p:nvPr/>
          </p:nvGrpSpPr>
          <p:grpSpPr>
            <a:xfrm>
              <a:off x="673100" y="2851976"/>
              <a:ext cx="3131459" cy="3104324"/>
              <a:chOff x="673100" y="2851976"/>
              <a:chExt cx="3131459" cy="3104324"/>
            </a:xfrm>
          </p:grpSpPr>
          <p:sp>
            <p:nvSpPr>
              <p:cNvPr id="23" name="椭圆 22" descr="3fcdd9b7-04fa-472b-8c9d-692fb2426f6c"/>
              <p:cNvSpPr/>
              <p:nvPr/>
            </p:nvSpPr>
            <p:spPr bwMode="gray">
              <a:xfrm>
                <a:off x="1825166" y="2851976"/>
                <a:ext cx="827326" cy="827324"/>
              </a:xfrm>
              <a:prstGeom prst="ellipse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24" name="Icon1" descr="1395c262-ab5c-4c98-855f-af9ef2156fa1"/>
              <p:cNvSpPr/>
              <p:nvPr/>
            </p:nvSpPr>
            <p:spPr bwMode="gray">
              <a:xfrm>
                <a:off x="2035812" y="3092167"/>
                <a:ext cx="406035" cy="346941"/>
              </a:xfrm>
              <a:custGeom>
                <a:avLst/>
                <a:gdLst>
                  <a:gd name="connsiteX0" fmla="*/ 560224 w 607107"/>
                  <a:gd name="connsiteY0" fmla="*/ 279860 h 518750"/>
                  <a:gd name="connsiteX1" fmla="*/ 582459 w 607107"/>
                  <a:gd name="connsiteY1" fmla="*/ 280220 h 518750"/>
                  <a:gd name="connsiteX2" fmla="*/ 606440 w 607107"/>
                  <a:gd name="connsiteY2" fmla="*/ 300513 h 518750"/>
                  <a:gd name="connsiteX3" fmla="*/ 596135 w 607107"/>
                  <a:gd name="connsiteY3" fmla="*/ 329751 h 518750"/>
                  <a:gd name="connsiteX4" fmla="*/ 571865 w 607107"/>
                  <a:gd name="connsiteY4" fmla="*/ 348793 h 518750"/>
                  <a:gd name="connsiteX5" fmla="*/ 371834 w 607107"/>
                  <a:gd name="connsiteY5" fmla="*/ 500269 h 518750"/>
                  <a:gd name="connsiteX6" fmla="*/ 134050 w 607107"/>
                  <a:gd name="connsiteY6" fmla="*/ 494210 h 518750"/>
                  <a:gd name="connsiteX7" fmla="*/ 67213 w 607107"/>
                  <a:gd name="connsiteY7" fmla="*/ 511040 h 518750"/>
                  <a:gd name="connsiteX8" fmla="*/ 61145 w 607107"/>
                  <a:gd name="connsiteY8" fmla="*/ 511040 h 518750"/>
                  <a:gd name="connsiteX9" fmla="*/ 59701 w 607107"/>
                  <a:gd name="connsiteY9" fmla="*/ 510560 h 518750"/>
                  <a:gd name="connsiteX10" fmla="*/ 55656 w 607107"/>
                  <a:gd name="connsiteY10" fmla="*/ 507674 h 518750"/>
                  <a:gd name="connsiteX11" fmla="*/ 7502 w 607107"/>
                  <a:gd name="connsiteY11" fmla="*/ 432081 h 518750"/>
                  <a:gd name="connsiteX12" fmla="*/ 1435 w 607107"/>
                  <a:gd name="connsiteY12" fmla="*/ 423521 h 518750"/>
                  <a:gd name="connsiteX13" fmla="*/ 183 w 607107"/>
                  <a:gd name="connsiteY13" fmla="*/ 417077 h 518750"/>
                  <a:gd name="connsiteX14" fmla="*/ 4131 w 607107"/>
                  <a:gd name="connsiteY14" fmla="*/ 411788 h 518750"/>
                  <a:gd name="connsiteX15" fmla="*/ 95527 w 607107"/>
                  <a:gd name="connsiteY15" fmla="*/ 376588 h 518750"/>
                  <a:gd name="connsiteX16" fmla="*/ 266570 w 607107"/>
                  <a:gd name="connsiteY16" fmla="*/ 330231 h 518750"/>
                  <a:gd name="connsiteX17" fmla="*/ 327147 w 607107"/>
                  <a:gd name="connsiteY17" fmla="*/ 372741 h 518750"/>
                  <a:gd name="connsiteX18" fmla="*/ 233536 w 607107"/>
                  <a:gd name="connsiteY18" fmla="*/ 417943 h 518750"/>
                  <a:gd name="connsiteX19" fmla="*/ 360084 w 607107"/>
                  <a:gd name="connsiteY19" fmla="*/ 366393 h 518750"/>
                  <a:gd name="connsiteX20" fmla="*/ 365285 w 607107"/>
                  <a:gd name="connsiteY20" fmla="*/ 359372 h 518750"/>
                  <a:gd name="connsiteX21" fmla="*/ 524482 w 607107"/>
                  <a:gd name="connsiteY21" fmla="*/ 291473 h 518750"/>
                  <a:gd name="connsiteX22" fmla="*/ 560224 w 607107"/>
                  <a:gd name="connsiteY22" fmla="*/ 279860 h 518750"/>
                  <a:gd name="connsiteX23" fmla="*/ 231201 w 607107"/>
                  <a:gd name="connsiteY23" fmla="*/ 114447 h 518750"/>
                  <a:gd name="connsiteX24" fmla="*/ 227733 w 607107"/>
                  <a:gd name="connsiteY24" fmla="*/ 115409 h 518750"/>
                  <a:gd name="connsiteX25" fmla="*/ 204232 w 607107"/>
                  <a:gd name="connsiteY25" fmla="*/ 127912 h 518750"/>
                  <a:gd name="connsiteX26" fmla="*/ 200572 w 607107"/>
                  <a:gd name="connsiteY26" fmla="*/ 136280 h 518750"/>
                  <a:gd name="connsiteX27" fmla="*/ 203269 w 607107"/>
                  <a:gd name="connsiteY27" fmla="*/ 146860 h 518750"/>
                  <a:gd name="connsiteX28" fmla="*/ 207410 w 607107"/>
                  <a:gd name="connsiteY28" fmla="*/ 151862 h 518750"/>
                  <a:gd name="connsiteX29" fmla="*/ 213960 w 607107"/>
                  <a:gd name="connsiteY29" fmla="*/ 151573 h 518750"/>
                  <a:gd name="connsiteX30" fmla="*/ 222340 w 607107"/>
                  <a:gd name="connsiteY30" fmla="*/ 147053 h 518750"/>
                  <a:gd name="connsiteX31" fmla="*/ 222340 w 607107"/>
                  <a:gd name="connsiteY31" fmla="*/ 230058 h 518750"/>
                  <a:gd name="connsiteX32" fmla="*/ 229756 w 607107"/>
                  <a:gd name="connsiteY32" fmla="*/ 237464 h 518750"/>
                  <a:gd name="connsiteX33" fmla="*/ 243433 w 607107"/>
                  <a:gd name="connsiteY33" fmla="*/ 237464 h 518750"/>
                  <a:gd name="connsiteX34" fmla="*/ 250850 w 607107"/>
                  <a:gd name="connsiteY34" fmla="*/ 230058 h 518750"/>
                  <a:gd name="connsiteX35" fmla="*/ 250850 w 607107"/>
                  <a:gd name="connsiteY35" fmla="*/ 121853 h 518750"/>
                  <a:gd name="connsiteX36" fmla="*/ 243433 w 607107"/>
                  <a:gd name="connsiteY36" fmla="*/ 114447 h 518750"/>
                  <a:gd name="connsiteX37" fmla="*/ 230719 w 607107"/>
                  <a:gd name="connsiteY37" fmla="*/ 76070 h 518750"/>
                  <a:gd name="connsiteX38" fmla="*/ 330794 w 607107"/>
                  <a:gd name="connsiteY38" fmla="*/ 176004 h 518750"/>
                  <a:gd name="connsiteX39" fmla="*/ 230719 w 607107"/>
                  <a:gd name="connsiteY39" fmla="*/ 275841 h 518750"/>
                  <a:gd name="connsiteX40" fmla="*/ 130741 w 607107"/>
                  <a:gd name="connsiteY40" fmla="*/ 176004 h 518750"/>
                  <a:gd name="connsiteX41" fmla="*/ 230719 w 607107"/>
                  <a:gd name="connsiteY41" fmla="*/ 76070 h 518750"/>
                  <a:gd name="connsiteX42" fmla="*/ 371906 w 607107"/>
                  <a:gd name="connsiteY42" fmla="*/ 39432 h 518750"/>
                  <a:gd name="connsiteX43" fmla="*/ 368246 w 607107"/>
                  <a:gd name="connsiteY43" fmla="*/ 40297 h 518750"/>
                  <a:gd name="connsiteX44" fmla="*/ 344168 w 607107"/>
                  <a:gd name="connsiteY44" fmla="*/ 53185 h 518750"/>
                  <a:gd name="connsiteX45" fmla="*/ 340412 w 607107"/>
                  <a:gd name="connsiteY45" fmla="*/ 61744 h 518750"/>
                  <a:gd name="connsiteX46" fmla="*/ 343109 w 607107"/>
                  <a:gd name="connsiteY46" fmla="*/ 72612 h 518750"/>
                  <a:gd name="connsiteX47" fmla="*/ 347443 w 607107"/>
                  <a:gd name="connsiteY47" fmla="*/ 77709 h 518750"/>
                  <a:gd name="connsiteX48" fmla="*/ 354089 w 607107"/>
                  <a:gd name="connsiteY48" fmla="*/ 77421 h 518750"/>
                  <a:gd name="connsiteX49" fmla="*/ 362757 w 607107"/>
                  <a:gd name="connsiteY49" fmla="*/ 72804 h 518750"/>
                  <a:gd name="connsiteX50" fmla="*/ 362757 w 607107"/>
                  <a:gd name="connsiteY50" fmla="*/ 157919 h 518750"/>
                  <a:gd name="connsiteX51" fmla="*/ 370365 w 607107"/>
                  <a:gd name="connsiteY51" fmla="*/ 165517 h 518750"/>
                  <a:gd name="connsiteX52" fmla="*/ 384331 w 607107"/>
                  <a:gd name="connsiteY52" fmla="*/ 165517 h 518750"/>
                  <a:gd name="connsiteX53" fmla="*/ 391939 w 607107"/>
                  <a:gd name="connsiteY53" fmla="*/ 157919 h 518750"/>
                  <a:gd name="connsiteX54" fmla="*/ 391939 w 607107"/>
                  <a:gd name="connsiteY54" fmla="*/ 47029 h 518750"/>
                  <a:gd name="connsiteX55" fmla="*/ 384331 w 607107"/>
                  <a:gd name="connsiteY55" fmla="*/ 39432 h 518750"/>
                  <a:gd name="connsiteX56" fmla="*/ 371328 w 607107"/>
                  <a:gd name="connsiteY56" fmla="*/ 0 h 518750"/>
                  <a:gd name="connsiteX57" fmla="*/ 473901 w 607107"/>
                  <a:gd name="connsiteY57" fmla="*/ 102426 h 518750"/>
                  <a:gd name="connsiteX58" fmla="*/ 371328 w 607107"/>
                  <a:gd name="connsiteY58" fmla="*/ 204852 h 518750"/>
                  <a:gd name="connsiteX59" fmla="*/ 342531 w 607107"/>
                  <a:gd name="connsiteY59" fmla="*/ 200717 h 518750"/>
                  <a:gd name="connsiteX60" fmla="*/ 348117 w 607107"/>
                  <a:gd name="connsiteY60" fmla="*/ 167440 h 518750"/>
                  <a:gd name="connsiteX61" fmla="*/ 274342 w 607107"/>
                  <a:gd name="connsiteY61" fmla="*/ 69150 h 518750"/>
                  <a:gd name="connsiteX62" fmla="*/ 371328 w 607107"/>
                  <a:gd name="connsiteY62" fmla="*/ 0 h 518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607107" h="518750">
                    <a:moveTo>
                      <a:pt x="560224" y="279860"/>
                    </a:moveTo>
                    <a:cubicBezTo>
                      <a:pt x="569819" y="278441"/>
                      <a:pt x="577162" y="279018"/>
                      <a:pt x="582459" y="280220"/>
                    </a:cubicBezTo>
                    <a:cubicBezTo>
                      <a:pt x="595268" y="283010"/>
                      <a:pt x="604032" y="289742"/>
                      <a:pt x="606440" y="300513"/>
                    </a:cubicBezTo>
                    <a:cubicBezTo>
                      <a:pt x="608751" y="310804"/>
                      <a:pt x="604995" y="322826"/>
                      <a:pt x="596135" y="329751"/>
                    </a:cubicBezTo>
                    <a:cubicBezTo>
                      <a:pt x="587949" y="336098"/>
                      <a:pt x="579762" y="342542"/>
                      <a:pt x="571865" y="348793"/>
                    </a:cubicBezTo>
                    <a:lnTo>
                      <a:pt x="371834" y="500269"/>
                    </a:lnTo>
                    <a:cubicBezTo>
                      <a:pt x="306826" y="545471"/>
                      <a:pt x="137614" y="493440"/>
                      <a:pt x="134050" y="494210"/>
                    </a:cubicBezTo>
                    <a:lnTo>
                      <a:pt x="67213" y="511040"/>
                    </a:lnTo>
                    <a:cubicBezTo>
                      <a:pt x="65479" y="511521"/>
                      <a:pt x="63264" y="511425"/>
                      <a:pt x="61145" y="511040"/>
                    </a:cubicBezTo>
                    <a:cubicBezTo>
                      <a:pt x="60567" y="510848"/>
                      <a:pt x="60086" y="510752"/>
                      <a:pt x="59701" y="510560"/>
                    </a:cubicBezTo>
                    <a:cubicBezTo>
                      <a:pt x="58063" y="510079"/>
                      <a:pt x="56715" y="509021"/>
                      <a:pt x="55656" y="507674"/>
                    </a:cubicBezTo>
                    <a:cubicBezTo>
                      <a:pt x="40150" y="486131"/>
                      <a:pt x="22430" y="453335"/>
                      <a:pt x="7502" y="432081"/>
                    </a:cubicBezTo>
                    <a:lnTo>
                      <a:pt x="1435" y="423521"/>
                    </a:lnTo>
                    <a:cubicBezTo>
                      <a:pt x="183" y="421694"/>
                      <a:pt x="-299" y="419289"/>
                      <a:pt x="183" y="417077"/>
                    </a:cubicBezTo>
                    <a:cubicBezTo>
                      <a:pt x="664" y="414865"/>
                      <a:pt x="1723" y="412750"/>
                      <a:pt x="4131" y="411788"/>
                    </a:cubicBezTo>
                    <a:lnTo>
                      <a:pt x="95527" y="376588"/>
                    </a:lnTo>
                    <a:cubicBezTo>
                      <a:pt x="155816" y="356487"/>
                      <a:pt x="154179" y="328885"/>
                      <a:pt x="266570" y="330231"/>
                    </a:cubicBezTo>
                    <a:cubicBezTo>
                      <a:pt x="296618" y="330520"/>
                      <a:pt x="351706" y="324172"/>
                      <a:pt x="327147" y="372741"/>
                    </a:cubicBezTo>
                    <a:cubicBezTo>
                      <a:pt x="316650" y="393515"/>
                      <a:pt x="281979" y="420059"/>
                      <a:pt x="233536" y="417943"/>
                    </a:cubicBezTo>
                    <a:cubicBezTo>
                      <a:pt x="233344" y="419193"/>
                      <a:pt x="327244" y="456605"/>
                      <a:pt x="360084" y="366393"/>
                    </a:cubicBezTo>
                    <a:cubicBezTo>
                      <a:pt x="360084" y="366393"/>
                      <a:pt x="361433" y="361007"/>
                      <a:pt x="365285" y="359372"/>
                    </a:cubicBezTo>
                    <a:cubicBezTo>
                      <a:pt x="389940" y="348793"/>
                      <a:pt x="522459" y="292338"/>
                      <a:pt x="524482" y="291473"/>
                    </a:cubicBezTo>
                    <a:cubicBezTo>
                      <a:pt x="538784" y="284693"/>
                      <a:pt x="550629" y="281278"/>
                      <a:pt x="560224" y="279860"/>
                    </a:cubicBezTo>
                    <a:close/>
                    <a:moveTo>
                      <a:pt x="231201" y="114447"/>
                    </a:moveTo>
                    <a:cubicBezTo>
                      <a:pt x="230045" y="114447"/>
                      <a:pt x="228793" y="114832"/>
                      <a:pt x="227733" y="115409"/>
                    </a:cubicBezTo>
                    <a:lnTo>
                      <a:pt x="204232" y="127912"/>
                    </a:lnTo>
                    <a:cubicBezTo>
                      <a:pt x="201246" y="129548"/>
                      <a:pt x="199705" y="133010"/>
                      <a:pt x="200572" y="136280"/>
                    </a:cubicBezTo>
                    <a:lnTo>
                      <a:pt x="203269" y="146860"/>
                    </a:lnTo>
                    <a:cubicBezTo>
                      <a:pt x="203847" y="149073"/>
                      <a:pt x="205388" y="150900"/>
                      <a:pt x="207410" y="151862"/>
                    </a:cubicBezTo>
                    <a:cubicBezTo>
                      <a:pt x="209529" y="152727"/>
                      <a:pt x="211937" y="152631"/>
                      <a:pt x="213960" y="151573"/>
                    </a:cubicBezTo>
                    <a:lnTo>
                      <a:pt x="222340" y="147053"/>
                    </a:lnTo>
                    <a:lnTo>
                      <a:pt x="222340" y="230058"/>
                    </a:lnTo>
                    <a:cubicBezTo>
                      <a:pt x="222340" y="234098"/>
                      <a:pt x="225711" y="237464"/>
                      <a:pt x="229756" y="237464"/>
                    </a:cubicBezTo>
                    <a:lnTo>
                      <a:pt x="243433" y="237464"/>
                    </a:lnTo>
                    <a:cubicBezTo>
                      <a:pt x="247479" y="237464"/>
                      <a:pt x="250850" y="234098"/>
                      <a:pt x="250850" y="230058"/>
                    </a:cubicBezTo>
                    <a:lnTo>
                      <a:pt x="250850" y="121853"/>
                    </a:lnTo>
                    <a:cubicBezTo>
                      <a:pt x="250850" y="117813"/>
                      <a:pt x="247479" y="114447"/>
                      <a:pt x="243433" y="114447"/>
                    </a:cubicBezTo>
                    <a:close/>
                    <a:moveTo>
                      <a:pt x="230719" y="76070"/>
                    </a:moveTo>
                    <a:cubicBezTo>
                      <a:pt x="286006" y="76070"/>
                      <a:pt x="330794" y="120795"/>
                      <a:pt x="330794" y="176004"/>
                    </a:cubicBezTo>
                    <a:cubicBezTo>
                      <a:pt x="330794" y="231116"/>
                      <a:pt x="286006" y="275841"/>
                      <a:pt x="230719" y="275841"/>
                    </a:cubicBezTo>
                    <a:cubicBezTo>
                      <a:pt x="175529" y="275841"/>
                      <a:pt x="130741" y="231116"/>
                      <a:pt x="130741" y="176004"/>
                    </a:cubicBezTo>
                    <a:cubicBezTo>
                      <a:pt x="130741" y="120795"/>
                      <a:pt x="175529" y="76070"/>
                      <a:pt x="230719" y="76070"/>
                    </a:cubicBezTo>
                    <a:close/>
                    <a:moveTo>
                      <a:pt x="371906" y="39432"/>
                    </a:moveTo>
                    <a:cubicBezTo>
                      <a:pt x="370654" y="39432"/>
                      <a:pt x="369402" y="39720"/>
                      <a:pt x="368246" y="40297"/>
                    </a:cubicBezTo>
                    <a:lnTo>
                      <a:pt x="344168" y="53185"/>
                    </a:lnTo>
                    <a:cubicBezTo>
                      <a:pt x="341086" y="54819"/>
                      <a:pt x="339545" y="58378"/>
                      <a:pt x="340412" y="61744"/>
                    </a:cubicBezTo>
                    <a:lnTo>
                      <a:pt x="343109" y="72612"/>
                    </a:lnTo>
                    <a:cubicBezTo>
                      <a:pt x="343687" y="74920"/>
                      <a:pt x="345324" y="76747"/>
                      <a:pt x="347443" y="77709"/>
                    </a:cubicBezTo>
                    <a:cubicBezTo>
                      <a:pt x="349562" y="78671"/>
                      <a:pt x="352066" y="78575"/>
                      <a:pt x="354089" y="77421"/>
                    </a:cubicBezTo>
                    <a:lnTo>
                      <a:pt x="362757" y="72804"/>
                    </a:lnTo>
                    <a:lnTo>
                      <a:pt x="362757" y="157919"/>
                    </a:lnTo>
                    <a:cubicBezTo>
                      <a:pt x="362757" y="162054"/>
                      <a:pt x="366224" y="165517"/>
                      <a:pt x="370365" y="165517"/>
                    </a:cubicBezTo>
                    <a:lnTo>
                      <a:pt x="384331" y="165517"/>
                    </a:lnTo>
                    <a:cubicBezTo>
                      <a:pt x="388568" y="165517"/>
                      <a:pt x="391939" y="162054"/>
                      <a:pt x="391939" y="157919"/>
                    </a:cubicBezTo>
                    <a:lnTo>
                      <a:pt x="391939" y="47029"/>
                    </a:lnTo>
                    <a:cubicBezTo>
                      <a:pt x="391939" y="42798"/>
                      <a:pt x="388568" y="39432"/>
                      <a:pt x="384331" y="39432"/>
                    </a:cubicBezTo>
                    <a:close/>
                    <a:moveTo>
                      <a:pt x="371328" y="0"/>
                    </a:moveTo>
                    <a:cubicBezTo>
                      <a:pt x="428056" y="0"/>
                      <a:pt x="473901" y="45875"/>
                      <a:pt x="473901" y="102426"/>
                    </a:cubicBezTo>
                    <a:cubicBezTo>
                      <a:pt x="473901" y="158977"/>
                      <a:pt x="428056" y="204852"/>
                      <a:pt x="371328" y="204852"/>
                    </a:cubicBezTo>
                    <a:cubicBezTo>
                      <a:pt x="361312" y="204852"/>
                      <a:pt x="351681" y="203409"/>
                      <a:pt x="342531" y="200717"/>
                    </a:cubicBezTo>
                    <a:cubicBezTo>
                      <a:pt x="346095" y="190234"/>
                      <a:pt x="348117" y="179077"/>
                      <a:pt x="348117" y="167440"/>
                    </a:cubicBezTo>
                    <a:cubicBezTo>
                      <a:pt x="348117" y="120892"/>
                      <a:pt x="317008" y="81556"/>
                      <a:pt x="274342" y="69150"/>
                    </a:cubicBezTo>
                    <a:cubicBezTo>
                      <a:pt x="288211" y="28949"/>
                      <a:pt x="326447" y="0"/>
                      <a:pt x="3713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575">
                <a:noFill/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16" name="Text1" descr="84a413f6-c3cb-48ae-9701-38dc81d589db"/>
              <p:cNvSpPr/>
              <p:nvPr/>
            </p:nvSpPr>
            <p:spPr bwMode="auto">
              <a:xfrm>
                <a:off x="673100" y="4698172"/>
                <a:ext cx="3131459" cy="12581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1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zh-CN" altLang="en-US" sz="1200" dirty="0"/>
                  <a:t>进一步完善相关法律法规，加强对新兴问题的规范，如网络保护等。</a:t>
                </a:r>
                <a:endParaRPr lang="en-US" dirty="0"/>
              </a:p>
            </p:txBody>
          </p:sp>
          <p:sp>
            <p:nvSpPr>
              <p:cNvPr id="17" name="Bullet1" descr="2d1fed88-bc7f-47ef-be25-0d2b38dac256"/>
              <p:cNvSpPr txBox="1"/>
              <p:nvPr/>
            </p:nvSpPr>
            <p:spPr bwMode="auto">
              <a:xfrm>
                <a:off x="673100" y="3919490"/>
                <a:ext cx="3131459" cy="573435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txBody>
              <a:bodyPr wrap="square" lIns="91440" tIns="45720" rIns="91440" bIns="45720" anchor="ctr" anchorCtr="1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b="1" dirty="0">
                    <a:solidFill>
                      <a:schemeClr val="accent2"/>
                    </a:solidFill>
                  </a:rPr>
                  <a:t>法律完善</a:t>
                </a:r>
                <a:endParaRPr lang="en-US" dirty="0"/>
              </a:p>
            </p:txBody>
          </p:sp>
        </p:grpSp>
        <p:grpSp>
          <p:nvGrpSpPr>
            <p:cNvPr id="30" name="组合 29" descr="188e8423-aeb0-447a-a69d-57a9c85c7a3b"/>
            <p:cNvGrpSpPr/>
            <p:nvPr/>
          </p:nvGrpSpPr>
          <p:grpSpPr>
            <a:xfrm>
              <a:off x="4530270" y="2851976"/>
              <a:ext cx="3131459" cy="3104324"/>
              <a:chOff x="4424932" y="2851976"/>
              <a:chExt cx="3131459" cy="3104324"/>
            </a:xfrm>
          </p:grpSpPr>
          <p:sp>
            <p:nvSpPr>
              <p:cNvPr id="27" name="椭圆 26" descr="e174a772-c7fd-4510-998d-22a9da226bb5"/>
              <p:cNvSpPr/>
              <p:nvPr/>
            </p:nvSpPr>
            <p:spPr bwMode="gray">
              <a:xfrm>
                <a:off x="5576998" y="2851976"/>
                <a:ext cx="827326" cy="827324"/>
              </a:xfrm>
              <a:prstGeom prst="ellipse">
                <a:avLst/>
              </a:prstGeom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28" name="Icon2" descr="5df1bdaa-783a-45c1-b53a-3ef03d7a346e"/>
              <p:cNvSpPr/>
              <p:nvPr/>
            </p:nvSpPr>
            <p:spPr bwMode="gray">
              <a:xfrm>
                <a:off x="5787644" y="3092167"/>
                <a:ext cx="406035" cy="346941"/>
              </a:xfrm>
              <a:custGeom>
                <a:avLst/>
                <a:gdLst>
                  <a:gd name="connsiteX0" fmla="*/ 560224 w 607107"/>
                  <a:gd name="connsiteY0" fmla="*/ 279860 h 518750"/>
                  <a:gd name="connsiteX1" fmla="*/ 582459 w 607107"/>
                  <a:gd name="connsiteY1" fmla="*/ 280220 h 518750"/>
                  <a:gd name="connsiteX2" fmla="*/ 606440 w 607107"/>
                  <a:gd name="connsiteY2" fmla="*/ 300513 h 518750"/>
                  <a:gd name="connsiteX3" fmla="*/ 596135 w 607107"/>
                  <a:gd name="connsiteY3" fmla="*/ 329751 h 518750"/>
                  <a:gd name="connsiteX4" fmla="*/ 571865 w 607107"/>
                  <a:gd name="connsiteY4" fmla="*/ 348793 h 518750"/>
                  <a:gd name="connsiteX5" fmla="*/ 371834 w 607107"/>
                  <a:gd name="connsiteY5" fmla="*/ 500269 h 518750"/>
                  <a:gd name="connsiteX6" fmla="*/ 134050 w 607107"/>
                  <a:gd name="connsiteY6" fmla="*/ 494210 h 518750"/>
                  <a:gd name="connsiteX7" fmla="*/ 67213 w 607107"/>
                  <a:gd name="connsiteY7" fmla="*/ 511040 h 518750"/>
                  <a:gd name="connsiteX8" fmla="*/ 61145 w 607107"/>
                  <a:gd name="connsiteY8" fmla="*/ 511040 h 518750"/>
                  <a:gd name="connsiteX9" fmla="*/ 59701 w 607107"/>
                  <a:gd name="connsiteY9" fmla="*/ 510560 h 518750"/>
                  <a:gd name="connsiteX10" fmla="*/ 55656 w 607107"/>
                  <a:gd name="connsiteY10" fmla="*/ 507674 h 518750"/>
                  <a:gd name="connsiteX11" fmla="*/ 7502 w 607107"/>
                  <a:gd name="connsiteY11" fmla="*/ 432081 h 518750"/>
                  <a:gd name="connsiteX12" fmla="*/ 1435 w 607107"/>
                  <a:gd name="connsiteY12" fmla="*/ 423521 h 518750"/>
                  <a:gd name="connsiteX13" fmla="*/ 183 w 607107"/>
                  <a:gd name="connsiteY13" fmla="*/ 417077 h 518750"/>
                  <a:gd name="connsiteX14" fmla="*/ 4131 w 607107"/>
                  <a:gd name="connsiteY14" fmla="*/ 411788 h 518750"/>
                  <a:gd name="connsiteX15" fmla="*/ 95527 w 607107"/>
                  <a:gd name="connsiteY15" fmla="*/ 376588 h 518750"/>
                  <a:gd name="connsiteX16" fmla="*/ 266570 w 607107"/>
                  <a:gd name="connsiteY16" fmla="*/ 330231 h 518750"/>
                  <a:gd name="connsiteX17" fmla="*/ 327147 w 607107"/>
                  <a:gd name="connsiteY17" fmla="*/ 372741 h 518750"/>
                  <a:gd name="connsiteX18" fmla="*/ 233536 w 607107"/>
                  <a:gd name="connsiteY18" fmla="*/ 417943 h 518750"/>
                  <a:gd name="connsiteX19" fmla="*/ 360084 w 607107"/>
                  <a:gd name="connsiteY19" fmla="*/ 366393 h 518750"/>
                  <a:gd name="connsiteX20" fmla="*/ 365285 w 607107"/>
                  <a:gd name="connsiteY20" fmla="*/ 359372 h 518750"/>
                  <a:gd name="connsiteX21" fmla="*/ 524482 w 607107"/>
                  <a:gd name="connsiteY21" fmla="*/ 291473 h 518750"/>
                  <a:gd name="connsiteX22" fmla="*/ 560224 w 607107"/>
                  <a:gd name="connsiteY22" fmla="*/ 279860 h 518750"/>
                  <a:gd name="connsiteX23" fmla="*/ 231201 w 607107"/>
                  <a:gd name="connsiteY23" fmla="*/ 114447 h 518750"/>
                  <a:gd name="connsiteX24" fmla="*/ 227733 w 607107"/>
                  <a:gd name="connsiteY24" fmla="*/ 115409 h 518750"/>
                  <a:gd name="connsiteX25" fmla="*/ 204232 w 607107"/>
                  <a:gd name="connsiteY25" fmla="*/ 127912 h 518750"/>
                  <a:gd name="connsiteX26" fmla="*/ 200572 w 607107"/>
                  <a:gd name="connsiteY26" fmla="*/ 136280 h 518750"/>
                  <a:gd name="connsiteX27" fmla="*/ 203269 w 607107"/>
                  <a:gd name="connsiteY27" fmla="*/ 146860 h 518750"/>
                  <a:gd name="connsiteX28" fmla="*/ 207410 w 607107"/>
                  <a:gd name="connsiteY28" fmla="*/ 151862 h 518750"/>
                  <a:gd name="connsiteX29" fmla="*/ 213960 w 607107"/>
                  <a:gd name="connsiteY29" fmla="*/ 151573 h 518750"/>
                  <a:gd name="connsiteX30" fmla="*/ 222340 w 607107"/>
                  <a:gd name="connsiteY30" fmla="*/ 147053 h 518750"/>
                  <a:gd name="connsiteX31" fmla="*/ 222340 w 607107"/>
                  <a:gd name="connsiteY31" fmla="*/ 230058 h 518750"/>
                  <a:gd name="connsiteX32" fmla="*/ 229756 w 607107"/>
                  <a:gd name="connsiteY32" fmla="*/ 237464 h 518750"/>
                  <a:gd name="connsiteX33" fmla="*/ 243433 w 607107"/>
                  <a:gd name="connsiteY33" fmla="*/ 237464 h 518750"/>
                  <a:gd name="connsiteX34" fmla="*/ 250850 w 607107"/>
                  <a:gd name="connsiteY34" fmla="*/ 230058 h 518750"/>
                  <a:gd name="connsiteX35" fmla="*/ 250850 w 607107"/>
                  <a:gd name="connsiteY35" fmla="*/ 121853 h 518750"/>
                  <a:gd name="connsiteX36" fmla="*/ 243433 w 607107"/>
                  <a:gd name="connsiteY36" fmla="*/ 114447 h 518750"/>
                  <a:gd name="connsiteX37" fmla="*/ 230719 w 607107"/>
                  <a:gd name="connsiteY37" fmla="*/ 76070 h 518750"/>
                  <a:gd name="connsiteX38" fmla="*/ 330794 w 607107"/>
                  <a:gd name="connsiteY38" fmla="*/ 176004 h 518750"/>
                  <a:gd name="connsiteX39" fmla="*/ 230719 w 607107"/>
                  <a:gd name="connsiteY39" fmla="*/ 275841 h 518750"/>
                  <a:gd name="connsiteX40" fmla="*/ 130741 w 607107"/>
                  <a:gd name="connsiteY40" fmla="*/ 176004 h 518750"/>
                  <a:gd name="connsiteX41" fmla="*/ 230719 w 607107"/>
                  <a:gd name="connsiteY41" fmla="*/ 76070 h 518750"/>
                  <a:gd name="connsiteX42" fmla="*/ 371906 w 607107"/>
                  <a:gd name="connsiteY42" fmla="*/ 39432 h 518750"/>
                  <a:gd name="connsiteX43" fmla="*/ 368246 w 607107"/>
                  <a:gd name="connsiteY43" fmla="*/ 40297 h 518750"/>
                  <a:gd name="connsiteX44" fmla="*/ 344168 w 607107"/>
                  <a:gd name="connsiteY44" fmla="*/ 53185 h 518750"/>
                  <a:gd name="connsiteX45" fmla="*/ 340412 w 607107"/>
                  <a:gd name="connsiteY45" fmla="*/ 61744 h 518750"/>
                  <a:gd name="connsiteX46" fmla="*/ 343109 w 607107"/>
                  <a:gd name="connsiteY46" fmla="*/ 72612 h 518750"/>
                  <a:gd name="connsiteX47" fmla="*/ 347443 w 607107"/>
                  <a:gd name="connsiteY47" fmla="*/ 77709 h 518750"/>
                  <a:gd name="connsiteX48" fmla="*/ 354089 w 607107"/>
                  <a:gd name="connsiteY48" fmla="*/ 77421 h 518750"/>
                  <a:gd name="connsiteX49" fmla="*/ 362757 w 607107"/>
                  <a:gd name="connsiteY49" fmla="*/ 72804 h 518750"/>
                  <a:gd name="connsiteX50" fmla="*/ 362757 w 607107"/>
                  <a:gd name="connsiteY50" fmla="*/ 157919 h 518750"/>
                  <a:gd name="connsiteX51" fmla="*/ 370365 w 607107"/>
                  <a:gd name="connsiteY51" fmla="*/ 165517 h 518750"/>
                  <a:gd name="connsiteX52" fmla="*/ 384331 w 607107"/>
                  <a:gd name="connsiteY52" fmla="*/ 165517 h 518750"/>
                  <a:gd name="connsiteX53" fmla="*/ 391939 w 607107"/>
                  <a:gd name="connsiteY53" fmla="*/ 157919 h 518750"/>
                  <a:gd name="connsiteX54" fmla="*/ 391939 w 607107"/>
                  <a:gd name="connsiteY54" fmla="*/ 47029 h 518750"/>
                  <a:gd name="connsiteX55" fmla="*/ 384331 w 607107"/>
                  <a:gd name="connsiteY55" fmla="*/ 39432 h 518750"/>
                  <a:gd name="connsiteX56" fmla="*/ 371328 w 607107"/>
                  <a:gd name="connsiteY56" fmla="*/ 0 h 518750"/>
                  <a:gd name="connsiteX57" fmla="*/ 473901 w 607107"/>
                  <a:gd name="connsiteY57" fmla="*/ 102426 h 518750"/>
                  <a:gd name="connsiteX58" fmla="*/ 371328 w 607107"/>
                  <a:gd name="connsiteY58" fmla="*/ 204852 h 518750"/>
                  <a:gd name="connsiteX59" fmla="*/ 342531 w 607107"/>
                  <a:gd name="connsiteY59" fmla="*/ 200717 h 518750"/>
                  <a:gd name="connsiteX60" fmla="*/ 348117 w 607107"/>
                  <a:gd name="connsiteY60" fmla="*/ 167440 h 518750"/>
                  <a:gd name="connsiteX61" fmla="*/ 274342 w 607107"/>
                  <a:gd name="connsiteY61" fmla="*/ 69150 h 518750"/>
                  <a:gd name="connsiteX62" fmla="*/ 371328 w 607107"/>
                  <a:gd name="connsiteY62" fmla="*/ 0 h 518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607107" h="518750">
                    <a:moveTo>
                      <a:pt x="560224" y="279860"/>
                    </a:moveTo>
                    <a:cubicBezTo>
                      <a:pt x="569819" y="278441"/>
                      <a:pt x="577162" y="279018"/>
                      <a:pt x="582459" y="280220"/>
                    </a:cubicBezTo>
                    <a:cubicBezTo>
                      <a:pt x="595268" y="283010"/>
                      <a:pt x="604032" y="289742"/>
                      <a:pt x="606440" y="300513"/>
                    </a:cubicBezTo>
                    <a:cubicBezTo>
                      <a:pt x="608751" y="310804"/>
                      <a:pt x="604995" y="322826"/>
                      <a:pt x="596135" y="329751"/>
                    </a:cubicBezTo>
                    <a:cubicBezTo>
                      <a:pt x="587949" y="336098"/>
                      <a:pt x="579762" y="342542"/>
                      <a:pt x="571865" y="348793"/>
                    </a:cubicBezTo>
                    <a:lnTo>
                      <a:pt x="371834" y="500269"/>
                    </a:lnTo>
                    <a:cubicBezTo>
                      <a:pt x="306826" y="545471"/>
                      <a:pt x="137614" y="493440"/>
                      <a:pt x="134050" y="494210"/>
                    </a:cubicBezTo>
                    <a:lnTo>
                      <a:pt x="67213" y="511040"/>
                    </a:lnTo>
                    <a:cubicBezTo>
                      <a:pt x="65479" y="511521"/>
                      <a:pt x="63264" y="511425"/>
                      <a:pt x="61145" y="511040"/>
                    </a:cubicBezTo>
                    <a:cubicBezTo>
                      <a:pt x="60567" y="510848"/>
                      <a:pt x="60086" y="510752"/>
                      <a:pt x="59701" y="510560"/>
                    </a:cubicBezTo>
                    <a:cubicBezTo>
                      <a:pt x="58063" y="510079"/>
                      <a:pt x="56715" y="509021"/>
                      <a:pt x="55656" y="507674"/>
                    </a:cubicBezTo>
                    <a:cubicBezTo>
                      <a:pt x="40150" y="486131"/>
                      <a:pt x="22430" y="453335"/>
                      <a:pt x="7502" y="432081"/>
                    </a:cubicBezTo>
                    <a:lnTo>
                      <a:pt x="1435" y="423521"/>
                    </a:lnTo>
                    <a:cubicBezTo>
                      <a:pt x="183" y="421694"/>
                      <a:pt x="-299" y="419289"/>
                      <a:pt x="183" y="417077"/>
                    </a:cubicBezTo>
                    <a:cubicBezTo>
                      <a:pt x="664" y="414865"/>
                      <a:pt x="1723" y="412750"/>
                      <a:pt x="4131" y="411788"/>
                    </a:cubicBezTo>
                    <a:lnTo>
                      <a:pt x="95527" y="376588"/>
                    </a:lnTo>
                    <a:cubicBezTo>
                      <a:pt x="155816" y="356487"/>
                      <a:pt x="154179" y="328885"/>
                      <a:pt x="266570" y="330231"/>
                    </a:cubicBezTo>
                    <a:cubicBezTo>
                      <a:pt x="296618" y="330520"/>
                      <a:pt x="351706" y="324172"/>
                      <a:pt x="327147" y="372741"/>
                    </a:cubicBezTo>
                    <a:cubicBezTo>
                      <a:pt x="316650" y="393515"/>
                      <a:pt x="281979" y="420059"/>
                      <a:pt x="233536" y="417943"/>
                    </a:cubicBezTo>
                    <a:cubicBezTo>
                      <a:pt x="233344" y="419193"/>
                      <a:pt x="327244" y="456605"/>
                      <a:pt x="360084" y="366393"/>
                    </a:cubicBezTo>
                    <a:cubicBezTo>
                      <a:pt x="360084" y="366393"/>
                      <a:pt x="361433" y="361007"/>
                      <a:pt x="365285" y="359372"/>
                    </a:cubicBezTo>
                    <a:cubicBezTo>
                      <a:pt x="389940" y="348793"/>
                      <a:pt x="522459" y="292338"/>
                      <a:pt x="524482" y="291473"/>
                    </a:cubicBezTo>
                    <a:cubicBezTo>
                      <a:pt x="538784" y="284693"/>
                      <a:pt x="550629" y="281278"/>
                      <a:pt x="560224" y="279860"/>
                    </a:cubicBezTo>
                    <a:close/>
                    <a:moveTo>
                      <a:pt x="231201" y="114447"/>
                    </a:moveTo>
                    <a:cubicBezTo>
                      <a:pt x="230045" y="114447"/>
                      <a:pt x="228793" y="114832"/>
                      <a:pt x="227733" y="115409"/>
                    </a:cubicBezTo>
                    <a:lnTo>
                      <a:pt x="204232" y="127912"/>
                    </a:lnTo>
                    <a:cubicBezTo>
                      <a:pt x="201246" y="129548"/>
                      <a:pt x="199705" y="133010"/>
                      <a:pt x="200572" y="136280"/>
                    </a:cubicBezTo>
                    <a:lnTo>
                      <a:pt x="203269" y="146860"/>
                    </a:lnTo>
                    <a:cubicBezTo>
                      <a:pt x="203847" y="149073"/>
                      <a:pt x="205388" y="150900"/>
                      <a:pt x="207410" y="151862"/>
                    </a:cubicBezTo>
                    <a:cubicBezTo>
                      <a:pt x="209529" y="152727"/>
                      <a:pt x="211937" y="152631"/>
                      <a:pt x="213960" y="151573"/>
                    </a:cubicBezTo>
                    <a:lnTo>
                      <a:pt x="222340" y="147053"/>
                    </a:lnTo>
                    <a:lnTo>
                      <a:pt x="222340" y="230058"/>
                    </a:lnTo>
                    <a:cubicBezTo>
                      <a:pt x="222340" y="234098"/>
                      <a:pt x="225711" y="237464"/>
                      <a:pt x="229756" y="237464"/>
                    </a:cubicBezTo>
                    <a:lnTo>
                      <a:pt x="243433" y="237464"/>
                    </a:lnTo>
                    <a:cubicBezTo>
                      <a:pt x="247479" y="237464"/>
                      <a:pt x="250850" y="234098"/>
                      <a:pt x="250850" y="230058"/>
                    </a:cubicBezTo>
                    <a:lnTo>
                      <a:pt x="250850" y="121853"/>
                    </a:lnTo>
                    <a:cubicBezTo>
                      <a:pt x="250850" y="117813"/>
                      <a:pt x="247479" y="114447"/>
                      <a:pt x="243433" y="114447"/>
                    </a:cubicBezTo>
                    <a:close/>
                    <a:moveTo>
                      <a:pt x="230719" y="76070"/>
                    </a:moveTo>
                    <a:cubicBezTo>
                      <a:pt x="286006" y="76070"/>
                      <a:pt x="330794" y="120795"/>
                      <a:pt x="330794" y="176004"/>
                    </a:cubicBezTo>
                    <a:cubicBezTo>
                      <a:pt x="330794" y="231116"/>
                      <a:pt x="286006" y="275841"/>
                      <a:pt x="230719" y="275841"/>
                    </a:cubicBezTo>
                    <a:cubicBezTo>
                      <a:pt x="175529" y="275841"/>
                      <a:pt x="130741" y="231116"/>
                      <a:pt x="130741" y="176004"/>
                    </a:cubicBezTo>
                    <a:cubicBezTo>
                      <a:pt x="130741" y="120795"/>
                      <a:pt x="175529" y="76070"/>
                      <a:pt x="230719" y="76070"/>
                    </a:cubicBezTo>
                    <a:close/>
                    <a:moveTo>
                      <a:pt x="371906" y="39432"/>
                    </a:moveTo>
                    <a:cubicBezTo>
                      <a:pt x="370654" y="39432"/>
                      <a:pt x="369402" y="39720"/>
                      <a:pt x="368246" y="40297"/>
                    </a:cubicBezTo>
                    <a:lnTo>
                      <a:pt x="344168" y="53185"/>
                    </a:lnTo>
                    <a:cubicBezTo>
                      <a:pt x="341086" y="54819"/>
                      <a:pt x="339545" y="58378"/>
                      <a:pt x="340412" y="61744"/>
                    </a:cubicBezTo>
                    <a:lnTo>
                      <a:pt x="343109" y="72612"/>
                    </a:lnTo>
                    <a:cubicBezTo>
                      <a:pt x="343687" y="74920"/>
                      <a:pt x="345324" y="76747"/>
                      <a:pt x="347443" y="77709"/>
                    </a:cubicBezTo>
                    <a:cubicBezTo>
                      <a:pt x="349562" y="78671"/>
                      <a:pt x="352066" y="78575"/>
                      <a:pt x="354089" y="77421"/>
                    </a:cubicBezTo>
                    <a:lnTo>
                      <a:pt x="362757" y="72804"/>
                    </a:lnTo>
                    <a:lnTo>
                      <a:pt x="362757" y="157919"/>
                    </a:lnTo>
                    <a:cubicBezTo>
                      <a:pt x="362757" y="162054"/>
                      <a:pt x="366224" y="165517"/>
                      <a:pt x="370365" y="165517"/>
                    </a:cubicBezTo>
                    <a:lnTo>
                      <a:pt x="384331" y="165517"/>
                    </a:lnTo>
                    <a:cubicBezTo>
                      <a:pt x="388568" y="165517"/>
                      <a:pt x="391939" y="162054"/>
                      <a:pt x="391939" y="157919"/>
                    </a:cubicBezTo>
                    <a:lnTo>
                      <a:pt x="391939" y="47029"/>
                    </a:lnTo>
                    <a:cubicBezTo>
                      <a:pt x="391939" y="42798"/>
                      <a:pt x="388568" y="39432"/>
                      <a:pt x="384331" y="39432"/>
                    </a:cubicBezTo>
                    <a:close/>
                    <a:moveTo>
                      <a:pt x="371328" y="0"/>
                    </a:moveTo>
                    <a:cubicBezTo>
                      <a:pt x="428056" y="0"/>
                      <a:pt x="473901" y="45875"/>
                      <a:pt x="473901" y="102426"/>
                    </a:cubicBezTo>
                    <a:cubicBezTo>
                      <a:pt x="473901" y="158977"/>
                      <a:pt x="428056" y="204852"/>
                      <a:pt x="371328" y="204852"/>
                    </a:cubicBezTo>
                    <a:cubicBezTo>
                      <a:pt x="361312" y="204852"/>
                      <a:pt x="351681" y="203409"/>
                      <a:pt x="342531" y="200717"/>
                    </a:cubicBezTo>
                    <a:cubicBezTo>
                      <a:pt x="346095" y="190234"/>
                      <a:pt x="348117" y="179077"/>
                      <a:pt x="348117" y="167440"/>
                    </a:cubicBezTo>
                    <a:cubicBezTo>
                      <a:pt x="348117" y="120892"/>
                      <a:pt x="317008" y="81556"/>
                      <a:pt x="274342" y="69150"/>
                    </a:cubicBezTo>
                    <a:cubicBezTo>
                      <a:pt x="288211" y="28949"/>
                      <a:pt x="326447" y="0"/>
                      <a:pt x="3713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575">
                <a:noFill/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8" name="Text2" descr="12964b8f-00a7-4b06-af98-3cf68afaf95e"/>
              <p:cNvSpPr/>
              <p:nvPr/>
            </p:nvSpPr>
            <p:spPr bwMode="auto">
              <a:xfrm>
                <a:off x="4424932" y="4698172"/>
                <a:ext cx="3131459" cy="12581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1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zh-CN" altLang="en-US" sz="1200" dirty="0"/>
                  <a:t>加强政府、学校、家庭和社会各界的合作，形成保护未成年人的强大合力。</a:t>
                </a:r>
                <a:endParaRPr lang="en-US" dirty="0"/>
              </a:p>
            </p:txBody>
          </p:sp>
          <p:sp>
            <p:nvSpPr>
              <p:cNvPr id="9" name="Bullet2" descr="aa9fe45d-88cb-4554-834e-db86c3db3f46"/>
              <p:cNvSpPr txBox="1"/>
              <p:nvPr/>
            </p:nvSpPr>
            <p:spPr bwMode="auto">
              <a:xfrm>
                <a:off x="4424932" y="3919490"/>
                <a:ext cx="3131459" cy="57343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91440" tIns="45720" rIns="91440" bIns="45720" anchor="ctr" anchorCtr="1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b="1" dirty="0">
                    <a:solidFill>
                      <a:schemeClr val="accent1"/>
                    </a:solidFill>
                  </a:rPr>
                  <a:t>社会合力</a:t>
                </a:r>
                <a:endParaRPr lang="en-US" dirty="0"/>
              </a:p>
            </p:txBody>
          </p:sp>
        </p:grpSp>
        <p:grpSp>
          <p:nvGrpSpPr>
            <p:cNvPr id="31" name="组合 30" descr="e0b77542-e6d6-4716-b1ba-4206c9e9c810"/>
            <p:cNvGrpSpPr/>
            <p:nvPr/>
          </p:nvGrpSpPr>
          <p:grpSpPr>
            <a:xfrm>
              <a:off x="8387441" y="2851976"/>
              <a:ext cx="3131459" cy="3104324"/>
              <a:chOff x="8387441" y="2851976"/>
              <a:chExt cx="3131459" cy="3104324"/>
            </a:xfrm>
          </p:grpSpPr>
          <p:sp>
            <p:nvSpPr>
              <p:cNvPr id="25" name="椭圆 24" descr="e89c49cd-419e-4500-bb33-cfc3c766f794"/>
              <p:cNvSpPr/>
              <p:nvPr/>
            </p:nvSpPr>
            <p:spPr bwMode="gray">
              <a:xfrm>
                <a:off x="9539507" y="2851976"/>
                <a:ext cx="827326" cy="827324"/>
              </a:xfrm>
              <a:prstGeom prst="ellipse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26" name="Icon3" descr="00b1fc8c-0ed1-4cad-b7d7-6d3a467222d5"/>
              <p:cNvSpPr/>
              <p:nvPr/>
            </p:nvSpPr>
            <p:spPr bwMode="gray">
              <a:xfrm>
                <a:off x="9750153" y="3092167"/>
                <a:ext cx="406035" cy="346941"/>
              </a:xfrm>
              <a:custGeom>
                <a:avLst/>
                <a:gdLst>
                  <a:gd name="connsiteX0" fmla="*/ 560224 w 607107"/>
                  <a:gd name="connsiteY0" fmla="*/ 279860 h 518750"/>
                  <a:gd name="connsiteX1" fmla="*/ 582459 w 607107"/>
                  <a:gd name="connsiteY1" fmla="*/ 280220 h 518750"/>
                  <a:gd name="connsiteX2" fmla="*/ 606440 w 607107"/>
                  <a:gd name="connsiteY2" fmla="*/ 300513 h 518750"/>
                  <a:gd name="connsiteX3" fmla="*/ 596135 w 607107"/>
                  <a:gd name="connsiteY3" fmla="*/ 329751 h 518750"/>
                  <a:gd name="connsiteX4" fmla="*/ 571865 w 607107"/>
                  <a:gd name="connsiteY4" fmla="*/ 348793 h 518750"/>
                  <a:gd name="connsiteX5" fmla="*/ 371834 w 607107"/>
                  <a:gd name="connsiteY5" fmla="*/ 500269 h 518750"/>
                  <a:gd name="connsiteX6" fmla="*/ 134050 w 607107"/>
                  <a:gd name="connsiteY6" fmla="*/ 494210 h 518750"/>
                  <a:gd name="connsiteX7" fmla="*/ 67213 w 607107"/>
                  <a:gd name="connsiteY7" fmla="*/ 511040 h 518750"/>
                  <a:gd name="connsiteX8" fmla="*/ 61145 w 607107"/>
                  <a:gd name="connsiteY8" fmla="*/ 511040 h 518750"/>
                  <a:gd name="connsiteX9" fmla="*/ 59701 w 607107"/>
                  <a:gd name="connsiteY9" fmla="*/ 510560 h 518750"/>
                  <a:gd name="connsiteX10" fmla="*/ 55656 w 607107"/>
                  <a:gd name="connsiteY10" fmla="*/ 507674 h 518750"/>
                  <a:gd name="connsiteX11" fmla="*/ 7502 w 607107"/>
                  <a:gd name="connsiteY11" fmla="*/ 432081 h 518750"/>
                  <a:gd name="connsiteX12" fmla="*/ 1435 w 607107"/>
                  <a:gd name="connsiteY12" fmla="*/ 423521 h 518750"/>
                  <a:gd name="connsiteX13" fmla="*/ 183 w 607107"/>
                  <a:gd name="connsiteY13" fmla="*/ 417077 h 518750"/>
                  <a:gd name="connsiteX14" fmla="*/ 4131 w 607107"/>
                  <a:gd name="connsiteY14" fmla="*/ 411788 h 518750"/>
                  <a:gd name="connsiteX15" fmla="*/ 95527 w 607107"/>
                  <a:gd name="connsiteY15" fmla="*/ 376588 h 518750"/>
                  <a:gd name="connsiteX16" fmla="*/ 266570 w 607107"/>
                  <a:gd name="connsiteY16" fmla="*/ 330231 h 518750"/>
                  <a:gd name="connsiteX17" fmla="*/ 327147 w 607107"/>
                  <a:gd name="connsiteY17" fmla="*/ 372741 h 518750"/>
                  <a:gd name="connsiteX18" fmla="*/ 233536 w 607107"/>
                  <a:gd name="connsiteY18" fmla="*/ 417943 h 518750"/>
                  <a:gd name="connsiteX19" fmla="*/ 360084 w 607107"/>
                  <a:gd name="connsiteY19" fmla="*/ 366393 h 518750"/>
                  <a:gd name="connsiteX20" fmla="*/ 365285 w 607107"/>
                  <a:gd name="connsiteY20" fmla="*/ 359372 h 518750"/>
                  <a:gd name="connsiteX21" fmla="*/ 524482 w 607107"/>
                  <a:gd name="connsiteY21" fmla="*/ 291473 h 518750"/>
                  <a:gd name="connsiteX22" fmla="*/ 560224 w 607107"/>
                  <a:gd name="connsiteY22" fmla="*/ 279860 h 518750"/>
                  <a:gd name="connsiteX23" fmla="*/ 231201 w 607107"/>
                  <a:gd name="connsiteY23" fmla="*/ 114447 h 518750"/>
                  <a:gd name="connsiteX24" fmla="*/ 227733 w 607107"/>
                  <a:gd name="connsiteY24" fmla="*/ 115409 h 518750"/>
                  <a:gd name="connsiteX25" fmla="*/ 204232 w 607107"/>
                  <a:gd name="connsiteY25" fmla="*/ 127912 h 518750"/>
                  <a:gd name="connsiteX26" fmla="*/ 200572 w 607107"/>
                  <a:gd name="connsiteY26" fmla="*/ 136280 h 518750"/>
                  <a:gd name="connsiteX27" fmla="*/ 203269 w 607107"/>
                  <a:gd name="connsiteY27" fmla="*/ 146860 h 518750"/>
                  <a:gd name="connsiteX28" fmla="*/ 207410 w 607107"/>
                  <a:gd name="connsiteY28" fmla="*/ 151862 h 518750"/>
                  <a:gd name="connsiteX29" fmla="*/ 213960 w 607107"/>
                  <a:gd name="connsiteY29" fmla="*/ 151573 h 518750"/>
                  <a:gd name="connsiteX30" fmla="*/ 222340 w 607107"/>
                  <a:gd name="connsiteY30" fmla="*/ 147053 h 518750"/>
                  <a:gd name="connsiteX31" fmla="*/ 222340 w 607107"/>
                  <a:gd name="connsiteY31" fmla="*/ 230058 h 518750"/>
                  <a:gd name="connsiteX32" fmla="*/ 229756 w 607107"/>
                  <a:gd name="connsiteY32" fmla="*/ 237464 h 518750"/>
                  <a:gd name="connsiteX33" fmla="*/ 243433 w 607107"/>
                  <a:gd name="connsiteY33" fmla="*/ 237464 h 518750"/>
                  <a:gd name="connsiteX34" fmla="*/ 250850 w 607107"/>
                  <a:gd name="connsiteY34" fmla="*/ 230058 h 518750"/>
                  <a:gd name="connsiteX35" fmla="*/ 250850 w 607107"/>
                  <a:gd name="connsiteY35" fmla="*/ 121853 h 518750"/>
                  <a:gd name="connsiteX36" fmla="*/ 243433 w 607107"/>
                  <a:gd name="connsiteY36" fmla="*/ 114447 h 518750"/>
                  <a:gd name="connsiteX37" fmla="*/ 230719 w 607107"/>
                  <a:gd name="connsiteY37" fmla="*/ 76070 h 518750"/>
                  <a:gd name="connsiteX38" fmla="*/ 330794 w 607107"/>
                  <a:gd name="connsiteY38" fmla="*/ 176004 h 518750"/>
                  <a:gd name="connsiteX39" fmla="*/ 230719 w 607107"/>
                  <a:gd name="connsiteY39" fmla="*/ 275841 h 518750"/>
                  <a:gd name="connsiteX40" fmla="*/ 130741 w 607107"/>
                  <a:gd name="connsiteY40" fmla="*/ 176004 h 518750"/>
                  <a:gd name="connsiteX41" fmla="*/ 230719 w 607107"/>
                  <a:gd name="connsiteY41" fmla="*/ 76070 h 518750"/>
                  <a:gd name="connsiteX42" fmla="*/ 371906 w 607107"/>
                  <a:gd name="connsiteY42" fmla="*/ 39432 h 518750"/>
                  <a:gd name="connsiteX43" fmla="*/ 368246 w 607107"/>
                  <a:gd name="connsiteY43" fmla="*/ 40297 h 518750"/>
                  <a:gd name="connsiteX44" fmla="*/ 344168 w 607107"/>
                  <a:gd name="connsiteY44" fmla="*/ 53185 h 518750"/>
                  <a:gd name="connsiteX45" fmla="*/ 340412 w 607107"/>
                  <a:gd name="connsiteY45" fmla="*/ 61744 h 518750"/>
                  <a:gd name="connsiteX46" fmla="*/ 343109 w 607107"/>
                  <a:gd name="connsiteY46" fmla="*/ 72612 h 518750"/>
                  <a:gd name="connsiteX47" fmla="*/ 347443 w 607107"/>
                  <a:gd name="connsiteY47" fmla="*/ 77709 h 518750"/>
                  <a:gd name="connsiteX48" fmla="*/ 354089 w 607107"/>
                  <a:gd name="connsiteY48" fmla="*/ 77421 h 518750"/>
                  <a:gd name="connsiteX49" fmla="*/ 362757 w 607107"/>
                  <a:gd name="connsiteY49" fmla="*/ 72804 h 518750"/>
                  <a:gd name="connsiteX50" fmla="*/ 362757 w 607107"/>
                  <a:gd name="connsiteY50" fmla="*/ 157919 h 518750"/>
                  <a:gd name="connsiteX51" fmla="*/ 370365 w 607107"/>
                  <a:gd name="connsiteY51" fmla="*/ 165517 h 518750"/>
                  <a:gd name="connsiteX52" fmla="*/ 384331 w 607107"/>
                  <a:gd name="connsiteY52" fmla="*/ 165517 h 518750"/>
                  <a:gd name="connsiteX53" fmla="*/ 391939 w 607107"/>
                  <a:gd name="connsiteY53" fmla="*/ 157919 h 518750"/>
                  <a:gd name="connsiteX54" fmla="*/ 391939 w 607107"/>
                  <a:gd name="connsiteY54" fmla="*/ 47029 h 518750"/>
                  <a:gd name="connsiteX55" fmla="*/ 384331 w 607107"/>
                  <a:gd name="connsiteY55" fmla="*/ 39432 h 518750"/>
                  <a:gd name="connsiteX56" fmla="*/ 371328 w 607107"/>
                  <a:gd name="connsiteY56" fmla="*/ 0 h 518750"/>
                  <a:gd name="connsiteX57" fmla="*/ 473901 w 607107"/>
                  <a:gd name="connsiteY57" fmla="*/ 102426 h 518750"/>
                  <a:gd name="connsiteX58" fmla="*/ 371328 w 607107"/>
                  <a:gd name="connsiteY58" fmla="*/ 204852 h 518750"/>
                  <a:gd name="connsiteX59" fmla="*/ 342531 w 607107"/>
                  <a:gd name="connsiteY59" fmla="*/ 200717 h 518750"/>
                  <a:gd name="connsiteX60" fmla="*/ 348117 w 607107"/>
                  <a:gd name="connsiteY60" fmla="*/ 167440 h 518750"/>
                  <a:gd name="connsiteX61" fmla="*/ 274342 w 607107"/>
                  <a:gd name="connsiteY61" fmla="*/ 69150 h 518750"/>
                  <a:gd name="connsiteX62" fmla="*/ 371328 w 607107"/>
                  <a:gd name="connsiteY62" fmla="*/ 0 h 518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607107" h="518750">
                    <a:moveTo>
                      <a:pt x="560224" y="279860"/>
                    </a:moveTo>
                    <a:cubicBezTo>
                      <a:pt x="569819" y="278441"/>
                      <a:pt x="577162" y="279018"/>
                      <a:pt x="582459" y="280220"/>
                    </a:cubicBezTo>
                    <a:cubicBezTo>
                      <a:pt x="595268" y="283010"/>
                      <a:pt x="604032" y="289742"/>
                      <a:pt x="606440" y="300513"/>
                    </a:cubicBezTo>
                    <a:cubicBezTo>
                      <a:pt x="608751" y="310804"/>
                      <a:pt x="604995" y="322826"/>
                      <a:pt x="596135" y="329751"/>
                    </a:cubicBezTo>
                    <a:cubicBezTo>
                      <a:pt x="587949" y="336098"/>
                      <a:pt x="579762" y="342542"/>
                      <a:pt x="571865" y="348793"/>
                    </a:cubicBezTo>
                    <a:lnTo>
                      <a:pt x="371834" y="500269"/>
                    </a:lnTo>
                    <a:cubicBezTo>
                      <a:pt x="306826" y="545471"/>
                      <a:pt x="137614" y="493440"/>
                      <a:pt x="134050" y="494210"/>
                    </a:cubicBezTo>
                    <a:lnTo>
                      <a:pt x="67213" y="511040"/>
                    </a:lnTo>
                    <a:cubicBezTo>
                      <a:pt x="65479" y="511521"/>
                      <a:pt x="63264" y="511425"/>
                      <a:pt x="61145" y="511040"/>
                    </a:cubicBezTo>
                    <a:cubicBezTo>
                      <a:pt x="60567" y="510848"/>
                      <a:pt x="60086" y="510752"/>
                      <a:pt x="59701" y="510560"/>
                    </a:cubicBezTo>
                    <a:cubicBezTo>
                      <a:pt x="58063" y="510079"/>
                      <a:pt x="56715" y="509021"/>
                      <a:pt x="55656" y="507674"/>
                    </a:cubicBezTo>
                    <a:cubicBezTo>
                      <a:pt x="40150" y="486131"/>
                      <a:pt x="22430" y="453335"/>
                      <a:pt x="7502" y="432081"/>
                    </a:cubicBezTo>
                    <a:lnTo>
                      <a:pt x="1435" y="423521"/>
                    </a:lnTo>
                    <a:cubicBezTo>
                      <a:pt x="183" y="421694"/>
                      <a:pt x="-299" y="419289"/>
                      <a:pt x="183" y="417077"/>
                    </a:cubicBezTo>
                    <a:cubicBezTo>
                      <a:pt x="664" y="414865"/>
                      <a:pt x="1723" y="412750"/>
                      <a:pt x="4131" y="411788"/>
                    </a:cubicBezTo>
                    <a:lnTo>
                      <a:pt x="95527" y="376588"/>
                    </a:lnTo>
                    <a:cubicBezTo>
                      <a:pt x="155816" y="356487"/>
                      <a:pt x="154179" y="328885"/>
                      <a:pt x="266570" y="330231"/>
                    </a:cubicBezTo>
                    <a:cubicBezTo>
                      <a:pt x="296618" y="330520"/>
                      <a:pt x="351706" y="324172"/>
                      <a:pt x="327147" y="372741"/>
                    </a:cubicBezTo>
                    <a:cubicBezTo>
                      <a:pt x="316650" y="393515"/>
                      <a:pt x="281979" y="420059"/>
                      <a:pt x="233536" y="417943"/>
                    </a:cubicBezTo>
                    <a:cubicBezTo>
                      <a:pt x="233344" y="419193"/>
                      <a:pt x="327244" y="456605"/>
                      <a:pt x="360084" y="366393"/>
                    </a:cubicBezTo>
                    <a:cubicBezTo>
                      <a:pt x="360084" y="366393"/>
                      <a:pt x="361433" y="361007"/>
                      <a:pt x="365285" y="359372"/>
                    </a:cubicBezTo>
                    <a:cubicBezTo>
                      <a:pt x="389940" y="348793"/>
                      <a:pt x="522459" y="292338"/>
                      <a:pt x="524482" y="291473"/>
                    </a:cubicBezTo>
                    <a:cubicBezTo>
                      <a:pt x="538784" y="284693"/>
                      <a:pt x="550629" y="281278"/>
                      <a:pt x="560224" y="279860"/>
                    </a:cubicBezTo>
                    <a:close/>
                    <a:moveTo>
                      <a:pt x="231201" y="114447"/>
                    </a:moveTo>
                    <a:cubicBezTo>
                      <a:pt x="230045" y="114447"/>
                      <a:pt x="228793" y="114832"/>
                      <a:pt x="227733" y="115409"/>
                    </a:cubicBezTo>
                    <a:lnTo>
                      <a:pt x="204232" y="127912"/>
                    </a:lnTo>
                    <a:cubicBezTo>
                      <a:pt x="201246" y="129548"/>
                      <a:pt x="199705" y="133010"/>
                      <a:pt x="200572" y="136280"/>
                    </a:cubicBezTo>
                    <a:lnTo>
                      <a:pt x="203269" y="146860"/>
                    </a:lnTo>
                    <a:cubicBezTo>
                      <a:pt x="203847" y="149073"/>
                      <a:pt x="205388" y="150900"/>
                      <a:pt x="207410" y="151862"/>
                    </a:cubicBezTo>
                    <a:cubicBezTo>
                      <a:pt x="209529" y="152727"/>
                      <a:pt x="211937" y="152631"/>
                      <a:pt x="213960" y="151573"/>
                    </a:cubicBezTo>
                    <a:lnTo>
                      <a:pt x="222340" y="147053"/>
                    </a:lnTo>
                    <a:lnTo>
                      <a:pt x="222340" y="230058"/>
                    </a:lnTo>
                    <a:cubicBezTo>
                      <a:pt x="222340" y="234098"/>
                      <a:pt x="225711" y="237464"/>
                      <a:pt x="229756" y="237464"/>
                    </a:cubicBezTo>
                    <a:lnTo>
                      <a:pt x="243433" y="237464"/>
                    </a:lnTo>
                    <a:cubicBezTo>
                      <a:pt x="247479" y="237464"/>
                      <a:pt x="250850" y="234098"/>
                      <a:pt x="250850" y="230058"/>
                    </a:cubicBezTo>
                    <a:lnTo>
                      <a:pt x="250850" y="121853"/>
                    </a:lnTo>
                    <a:cubicBezTo>
                      <a:pt x="250850" y="117813"/>
                      <a:pt x="247479" y="114447"/>
                      <a:pt x="243433" y="114447"/>
                    </a:cubicBezTo>
                    <a:close/>
                    <a:moveTo>
                      <a:pt x="230719" y="76070"/>
                    </a:moveTo>
                    <a:cubicBezTo>
                      <a:pt x="286006" y="76070"/>
                      <a:pt x="330794" y="120795"/>
                      <a:pt x="330794" y="176004"/>
                    </a:cubicBezTo>
                    <a:cubicBezTo>
                      <a:pt x="330794" y="231116"/>
                      <a:pt x="286006" y="275841"/>
                      <a:pt x="230719" y="275841"/>
                    </a:cubicBezTo>
                    <a:cubicBezTo>
                      <a:pt x="175529" y="275841"/>
                      <a:pt x="130741" y="231116"/>
                      <a:pt x="130741" y="176004"/>
                    </a:cubicBezTo>
                    <a:cubicBezTo>
                      <a:pt x="130741" y="120795"/>
                      <a:pt x="175529" y="76070"/>
                      <a:pt x="230719" y="76070"/>
                    </a:cubicBezTo>
                    <a:close/>
                    <a:moveTo>
                      <a:pt x="371906" y="39432"/>
                    </a:moveTo>
                    <a:cubicBezTo>
                      <a:pt x="370654" y="39432"/>
                      <a:pt x="369402" y="39720"/>
                      <a:pt x="368246" y="40297"/>
                    </a:cubicBezTo>
                    <a:lnTo>
                      <a:pt x="344168" y="53185"/>
                    </a:lnTo>
                    <a:cubicBezTo>
                      <a:pt x="341086" y="54819"/>
                      <a:pt x="339545" y="58378"/>
                      <a:pt x="340412" y="61744"/>
                    </a:cubicBezTo>
                    <a:lnTo>
                      <a:pt x="343109" y="72612"/>
                    </a:lnTo>
                    <a:cubicBezTo>
                      <a:pt x="343687" y="74920"/>
                      <a:pt x="345324" y="76747"/>
                      <a:pt x="347443" y="77709"/>
                    </a:cubicBezTo>
                    <a:cubicBezTo>
                      <a:pt x="349562" y="78671"/>
                      <a:pt x="352066" y="78575"/>
                      <a:pt x="354089" y="77421"/>
                    </a:cubicBezTo>
                    <a:lnTo>
                      <a:pt x="362757" y="72804"/>
                    </a:lnTo>
                    <a:lnTo>
                      <a:pt x="362757" y="157919"/>
                    </a:lnTo>
                    <a:cubicBezTo>
                      <a:pt x="362757" y="162054"/>
                      <a:pt x="366224" y="165517"/>
                      <a:pt x="370365" y="165517"/>
                    </a:cubicBezTo>
                    <a:lnTo>
                      <a:pt x="384331" y="165517"/>
                    </a:lnTo>
                    <a:cubicBezTo>
                      <a:pt x="388568" y="165517"/>
                      <a:pt x="391939" y="162054"/>
                      <a:pt x="391939" y="157919"/>
                    </a:cubicBezTo>
                    <a:lnTo>
                      <a:pt x="391939" y="47029"/>
                    </a:lnTo>
                    <a:cubicBezTo>
                      <a:pt x="391939" y="42798"/>
                      <a:pt x="388568" y="39432"/>
                      <a:pt x="384331" y="39432"/>
                    </a:cubicBezTo>
                    <a:close/>
                    <a:moveTo>
                      <a:pt x="371328" y="0"/>
                    </a:moveTo>
                    <a:cubicBezTo>
                      <a:pt x="428056" y="0"/>
                      <a:pt x="473901" y="45875"/>
                      <a:pt x="473901" y="102426"/>
                    </a:cubicBezTo>
                    <a:cubicBezTo>
                      <a:pt x="473901" y="158977"/>
                      <a:pt x="428056" y="204852"/>
                      <a:pt x="371328" y="204852"/>
                    </a:cubicBezTo>
                    <a:cubicBezTo>
                      <a:pt x="361312" y="204852"/>
                      <a:pt x="351681" y="203409"/>
                      <a:pt x="342531" y="200717"/>
                    </a:cubicBezTo>
                    <a:cubicBezTo>
                      <a:pt x="346095" y="190234"/>
                      <a:pt x="348117" y="179077"/>
                      <a:pt x="348117" y="167440"/>
                    </a:cubicBezTo>
                    <a:cubicBezTo>
                      <a:pt x="348117" y="120892"/>
                      <a:pt x="317008" y="81556"/>
                      <a:pt x="274342" y="69150"/>
                    </a:cubicBezTo>
                    <a:cubicBezTo>
                      <a:pt x="288211" y="28949"/>
                      <a:pt x="326447" y="0"/>
                      <a:pt x="3713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575">
                <a:noFill/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12" name="Text3" descr="258d6123-dd22-4ae3-b105-80b012766ef1"/>
              <p:cNvSpPr/>
              <p:nvPr/>
            </p:nvSpPr>
            <p:spPr bwMode="auto">
              <a:xfrm>
                <a:off x="8387441" y="4698172"/>
                <a:ext cx="3131459" cy="12581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1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zh-CN" altLang="en-US" sz="1200" dirty="0"/>
                  <a:t>保持对未成年人保护问题的持续关注，及时调整策略，确保他们健康成长。</a:t>
                </a:r>
                <a:endParaRPr lang="en-US" dirty="0"/>
              </a:p>
            </p:txBody>
          </p:sp>
          <p:sp>
            <p:nvSpPr>
              <p:cNvPr id="13" name="Bullet3" descr="b25654f3-dec3-44a0-b1bf-aac2db221cd6"/>
              <p:cNvSpPr txBox="1"/>
              <p:nvPr/>
            </p:nvSpPr>
            <p:spPr bwMode="auto">
              <a:xfrm>
                <a:off x="8387441" y="3919490"/>
                <a:ext cx="3131459" cy="573435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txBody>
              <a:bodyPr wrap="square" lIns="91440" tIns="45720" rIns="91440" bIns="45720" anchor="ctr" anchorCtr="1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b="1" dirty="0">
                    <a:solidFill>
                      <a:schemeClr val="accent2"/>
                    </a:solidFill>
                  </a:rPr>
                  <a:t>持续关注</a:t>
                </a:r>
                <a:endParaRPr lang="en-US" dirty="0"/>
              </a:p>
            </p:txBody>
          </p:sp>
        </p:grp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f63da496-ffd2-4731-b994-8116fc3d2e3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谢谢观看</a:t>
            </a:r>
            <a:endParaRPr lang="en-US" dirty="0"/>
          </a:p>
        </p:txBody>
      </p:sp>
      <p:sp>
        <p:nvSpPr>
          <p:cNvPr id="5" name="文本占位符 4" descr="1e85b40f-d9d3-4d4c-8a9c-7d8f55a3b749"/>
          <p:cNvSpPr>
            <a:spLocks noGrp="1"/>
          </p:cNvSpPr>
          <p:nvPr>
            <p:ph type="body" sz="quarter" idx="14" hasCustomPrompt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b01b35f0-584c-4b8c-af69-e2ae733cd9c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引言</a:t>
            </a:r>
            <a:endParaRPr lang="en-US" dirty="0"/>
          </a:p>
        </p:txBody>
      </p:sp>
      <p:sp>
        <p:nvSpPr>
          <p:cNvPr id="3" name="文本占位符 2" descr="e82272c5-d9f1-4962-a065-6af3d4d854e8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r>
              <a:rPr lang="zh-CN" altLang="en-US" dirty="0"/>
              <a:t>了解未成年人保护的重要性与现状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为什么保护未成年人</a:t>
            </a:r>
            <a:endParaRPr lang="en-US" dirty="0"/>
          </a:p>
        </p:txBody>
      </p:sp>
      <p:grpSp>
        <p:nvGrpSpPr>
          <p:cNvPr id="261" name="a03e6af0-e27f-45d5-948d-4060b1df14a7.source.3.zh-Hans.pptx" descr="a0934ebc-3b2f-4864-ba51-f4298473a705"/>
          <p:cNvGrpSpPr/>
          <p:nvPr/>
        </p:nvGrpSpPr>
        <p:grpSpPr>
          <a:xfrm>
            <a:off x="660400" y="1130300"/>
            <a:ext cx="10858499" cy="5003800"/>
            <a:chOff x="660400" y="1130300"/>
            <a:chExt cx="10858499" cy="5003800"/>
          </a:xfrm>
        </p:grpSpPr>
        <p:sp>
          <p:nvSpPr>
            <p:cNvPr id="3" name="Title" descr="0cf214f6-51e8-4a4f-a8e9-50ea682e2b23"/>
            <p:cNvSpPr txBox="1"/>
            <p:nvPr/>
          </p:nvSpPr>
          <p:spPr>
            <a:xfrm>
              <a:off x="660400" y="1130300"/>
              <a:ext cx="10858499" cy="549713"/>
            </a:xfrm>
            <a:prstGeom prst="rect">
              <a:avLst/>
            </a:prstGeom>
            <a:noFill/>
          </p:spPr>
          <p:txBody>
            <a:bodyPr wrap="square" anchor="b" anchorCtr="0">
              <a:normAutofit/>
            </a:bodyPr>
            <a:lstStyle/>
            <a:p>
              <a:pPr algn="ctr"/>
              <a:r>
                <a:rPr lang="zh-CN" altLang="en-US" sz="2400" b="1" dirty="0">
                  <a:cs typeface="+mn-ea"/>
                  <a:sym typeface="+mn-lt"/>
                </a:rPr>
                <a:t>保护未成年人是社会的责任</a:t>
              </a:r>
              <a:endParaRPr lang="en-US" dirty="0"/>
            </a:p>
          </p:txBody>
        </p:sp>
        <p:grpSp>
          <p:nvGrpSpPr>
            <p:cNvPr id="5" name="组合 4" descr="472e99fb-bae3-40e0-b20a-a7752597daed"/>
            <p:cNvGrpSpPr/>
            <p:nvPr/>
          </p:nvGrpSpPr>
          <p:grpSpPr>
            <a:xfrm>
              <a:off x="668555" y="2201840"/>
              <a:ext cx="5182748" cy="1266825"/>
              <a:chOff x="212728" y="2578555"/>
              <a:chExt cx="5182748" cy="1266825"/>
            </a:xfrm>
          </p:grpSpPr>
          <p:sp>
            <p:nvSpPr>
              <p:cNvPr id="12" name="Shape1" descr="02b32ec7-e8fa-427f-b85d-3ba2604da831"/>
              <p:cNvSpPr/>
              <p:nvPr/>
            </p:nvSpPr>
            <p:spPr bwMode="auto">
              <a:xfrm rot="5400000">
                <a:off x="3315800" y="2802393"/>
                <a:ext cx="1266825" cy="819150"/>
              </a:xfrm>
              <a:custGeom>
                <a:avLst/>
                <a:gdLst>
                  <a:gd name="T0" fmla="*/ 34 w 336"/>
                  <a:gd name="T1" fmla="*/ 217 h 217"/>
                  <a:gd name="T2" fmla="*/ 132 w 336"/>
                  <a:gd name="T3" fmla="*/ 119 h 217"/>
                  <a:gd name="T4" fmla="*/ 204 w 336"/>
                  <a:gd name="T5" fmla="*/ 119 h 217"/>
                  <a:gd name="T6" fmla="*/ 302 w 336"/>
                  <a:gd name="T7" fmla="*/ 217 h 217"/>
                  <a:gd name="T8" fmla="*/ 319 w 336"/>
                  <a:gd name="T9" fmla="*/ 199 h 217"/>
                  <a:gd name="T10" fmla="*/ 319 w 336"/>
                  <a:gd name="T11" fmla="*/ 138 h 217"/>
                  <a:gd name="T12" fmla="*/ 199 w 336"/>
                  <a:gd name="T13" fmla="*/ 17 h 217"/>
                  <a:gd name="T14" fmla="*/ 137 w 336"/>
                  <a:gd name="T15" fmla="*/ 17 h 217"/>
                  <a:gd name="T16" fmla="*/ 17 w 336"/>
                  <a:gd name="T17" fmla="*/ 138 h 217"/>
                  <a:gd name="T18" fmla="*/ 17 w 336"/>
                  <a:gd name="T19" fmla="*/ 199 h 217"/>
                  <a:gd name="T20" fmla="*/ 34 w 336"/>
                  <a:gd name="T21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6" h="217">
                    <a:moveTo>
                      <a:pt x="34" y="217"/>
                    </a:moveTo>
                    <a:cubicBezTo>
                      <a:pt x="132" y="119"/>
                      <a:pt x="132" y="119"/>
                      <a:pt x="132" y="119"/>
                    </a:cubicBezTo>
                    <a:cubicBezTo>
                      <a:pt x="152" y="99"/>
                      <a:pt x="184" y="99"/>
                      <a:pt x="204" y="119"/>
                    </a:cubicBezTo>
                    <a:cubicBezTo>
                      <a:pt x="302" y="217"/>
                      <a:pt x="302" y="217"/>
                      <a:pt x="302" y="217"/>
                    </a:cubicBezTo>
                    <a:cubicBezTo>
                      <a:pt x="319" y="199"/>
                      <a:pt x="319" y="199"/>
                      <a:pt x="319" y="199"/>
                    </a:cubicBezTo>
                    <a:cubicBezTo>
                      <a:pt x="336" y="182"/>
                      <a:pt x="336" y="155"/>
                      <a:pt x="319" y="138"/>
                    </a:cubicBezTo>
                    <a:cubicBezTo>
                      <a:pt x="199" y="17"/>
                      <a:pt x="199" y="17"/>
                      <a:pt x="199" y="17"/>
                    </a:cubicBezTo>
                    <a:cubicBezTo>
                      <a:pt x="182" y="0"/>
                      <a:pt x="154" y="0"/>
                      <a:pt x="137" y="17"/>
                    </a:cubicBezTo>
                    <a:cubicBezTo>
                      <a:pt x="17" y="138"/>
                      <a:pt x="17" y="138"/>
                      <a:pt x="17" y="138"/>
                    </a:cubicBezTo>
                    <a:cubicBezTo>
                      <a:pt x="0" y="155"/>
                      <a:pt x="0" y="182"/>
                      <a:pt x="17" y="199"/>
                    </a:cubicBezTo>
                    <a:lnTo>
                      <a:pt x="34" y="217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  <a:effectLst>
                <a:outerShdw blurRad="127000" dist="63500" dir="2700000" algn="tl" rotWithShape="0">
                  <a:schemeClr val="accent1">
                    <a:alpha val="40000"/>
                  </a:schemeClr>
                </a:outerShdw>
              </a:effectLst>
            </p:spPr>
            <p:txBody>
              <a:bodyPr wrap="square"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Line1" descr="d29b42c6-5249-473c-b5bf-0deff62cf1c8"/>
              <p:cNvSpPr/>
              <p:nvPr/>
            </p:nvSpPr>
            <p:spPr bwMode="auto">
              <a:xfrm rot="5400000">
                <a:off x="4455625" y="3084968"/>
                <a:ext cx="482601" cy="254001"/>
              </a:xfrm>
              <a:custGeom>
                <a:avLst/>
                <a:gdLst>
                  <a:gd name="connsiteX0" fmla="*/ 433387 w 482601"/>
                  <a:gd name="connsiteY0" fmla="*/ 24607 h 254001"/>
                  <a:gd name="connsiteX1" fmla="*/ 457994 w 482601"/>
                  <a:gd name="connsiteY1" fmla="*/ 0 h 254001"/>
                  <a:gd name="connsiteX2" fmla="*/ 482601 w 482601"/>
                  <a:gd name="connsiteY2" fmla="*/ 24607 h 254001"/>
                  <a:gd name="connsiteX3" fmla="*/ 457994 w 482601"/>
                  <a:gd name="connsiteY3" fmla="*/ 49214 h 254001"/>
                  <a:gd name="connsiteX4" fmla="*/ 433387 w 482601"/>
                  <a:gd name="connsiteY4" fmla="*/ 24607 h 254001"/>
                  <a:gd name="connsiteX5" fmla="*/ 320675 w 482601"/>
                  <a:gd name="connsiteY5" fmla="*/ 117475 h 254001"/>
                  <a:gd name="connsiteX6" fmla="*/ 358775 w 482601"/>
                  <a:gd name="connsiteY6" fmla="*/ 79375 h 254001"/>
                  <a:gd name="connsiteX7" fmla="*/ 396875 w 482601"/>
                  <a:gd name="connsiteY7" fmla="*/ 117475 h 254001"/>
                  <a:gd name="connsiteX8" fmla="*/ 358775 w 482601"/>
                  <a:gd name="connsiteY8" fmla="*/ 155575 h 254001"/>
                  <a:gd name="connsiteX9" fmla="*/ 320675 w 482601"/>
                  <a:gd name="connsiteY9" fmla="*/ 117475 h 254001"/>
                  <a:gd name="connsiteX10" fmla="*/ 207962 w 482601"/>
                  <a:gd name="connsiteY10" fmla="*/ 208757 h 254001"/>
                  <a:gd name="connsiteX11" fmla="*/ 253206 w 482601"/>
                  <a:gd name="connsiteY11" fmla="*/ 163513 h 254001"/>
                  <a:gd name="connsiteX12" fmla="*/ 298450 w 482601"/>
                  <a:gd name="connsiteY12" fmla="*/ 208757 h 254001"/>
                  <a:gd name="connsiteX13" fmla="*/ 253206 w 482601"/>
                  <a:gd name="connsiteY13" fmla="*/ 254001 h 254001"/>
                  <a:gd name="connsiteX14" fmla="*/ 207962 w 482601"/>
                  <a:gd name="connsiteY14" fmla="*/ 208757 h 254001"/>
                  <a:gd name="connsiteX15" fmla="*/ 87311 w 482601"/>
                  <a:gd name="connsiteY15" fmla="*/ 117476 h 254001"/>
                  <a:gd name="connsiteX16" fmla="*/ 124618 w 482601"/>
                  <a:gd name="connsiteY16" fmla="*/ 79376 h 254001"/>
                  <a:gd name="connsiteX17" fmla="*/ 161925 w 482601"/>
                  <a:gd name="connsiteY17" fmla="*/ 117476 h 254001"/>
                  <a:gd name="connsiteX18" fmla="*/ 124618 w 482601"/>
                  <a:gd name="connsiteY18" fmla="*/ 155576 h 254001"/>
                  <a:gd name="connsiteX19" fmla="*/ 87311 w 482601"/>
                  <a:gd name="connsiteY19" fmla="*/ 117476 h 254001"/>
                  <a:gd name="connsiteX20" fmla="*/ 0 w 482601"/>
                  <a:gd name="connsiteY20" fmla="*/ 24607 h 254001"/>
                  <a:gd name="connsiteX21" fmla="*/ 24607 w 482601"/>
                  <a:gd name="connsiteY21" fmla="*/ 0 h 254001"/>
                  <a:gd name="connsiteX22" fmla="*/ 49214 w 482601"/>
                  <a:gd name="connsiteY22" fmla="*/ 24607 h 254001"/>
                  <a:gd name="connsiteX23" fmla="*/ 24607 w 482601"/>
                  <a:gd name="connsiteY23" fmla="*/ 49214 h 254001"/>
                  <a:gd name="connsiteX24" fmla="*/ 0 w 482601"/>
                  <a:gd name="connsiteY24" fmla="*/ 24607 h 254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2601" h="254001">
                    <a:moveTo>
                      <a:pt x="433387" y="24607"/>
                    </a:moveTo>
                    <a:cubicBezTo>
                      <a:pt x="433387" y="11017"/>
                      <a:pt x="444404" y="0"/>
                      <a:pt x="457994" y="0"/>
                    </a:cubicBezTo>
                    <a:cubicBezTo>
                      <a:pt x="471584" y="0"/>
                      <a:pt x="482601" y="11017"/>
                      <a:pt x="482601" y="24607"/>
                    </a:cubicBezTo>
                    <a:cubicBezTo>
                      <a:pt x="482601" y="38197"/>
                      <a:pt x="471584" y="49214"/>
                      <a:pt x="457994" y="49214"/>
                    </a:cubicBezTo>
                    <a:cubicBezTo>
                      <a:pt x="444404" y="49214"/>
                      <a:pt x="433387" y="38197"/>
                      <a:pt x="433387" y="24607"/>
                    </a:cubicBezTo>
                    <a:close/>
                    <a:moveTo>
                      <a:pt x="320675" y="117475"/>
                    </a:moveTo>
                    <a:cubicBezTo>
                      <a:pt x="320675" y="96433"/>
                      <a:pt x="337733" y="79375"/>
                      <a:pt x="358775" y="79375"/>
                    </a:cubicBezTo>
                    <a:cubicBezTo>
                      <a:pt x="379817" y="79375"/>
                      <a:pt x="396875" y="96433"/>
                      <a:pt x="396875" y="117475"/>
                    </a:cubicBezTo>
                    <a:cubicBezTo>
                      <a:pt x="396875" y="138517"/>
                      <a:pt x="379817" y="155575"/>
                      <a:pt x="358775" y="155575"/>
                    </a:cubicBezTo>
                    <a:cubicBezTo>
                      <a:pt x="337733" y="155575"/>
                      <a:pt x="320675" y="138517"/>
                      <a:pt x="320675" y="117475"/>
                    </a:cubicBezTo>
                    <a:close/>
                    <a:moveTo>
                      <a:pt x="207962" y="208757"/>
                    </a:moveTo>
                    <a:cubicBezTo>
                      <a:pt x="207962" y="183769"/>
                      <a:pt x="228218" y="163513"/>
                      <a:pt x="253206" y="163513"/>
                    </a:cubicBezTo>
                    <a:cubicBezTo>
                      <a:pt x="278194" y="163513"/>
                      <a:pt x="298450" y="183769"/>
                      <a:pt x="298450" y="208757"/>
                    </a:cubicBezTo>
                    <a:cubicBezTo>
                      <a:pt x="298450" y="233745"/>
                      <a:pt x="278194" y="254001"/>
                      <a:pt x="253206" y="254001"/>
                    </a:cubicBezTo>
                    <a:cubicBezTo>
                      <a:pt x="228218" y="254001"/>
                      <a:pt x="207962" y="233745"/>
                      <a:pt x="207962" y="208757"/>
                    </a:cubicBezTo>
                    <a:close/>
                    <a:moveTo>
                      <a:pt x="87311" y="117476"/>
                    </a:moveTo>
                    <a:cubicBezTo>
                      <a:pt x="87311" y="96434"/>
                      <a:pt x="104014" y="79376"/>
                      <a:pt x="124618" y="79376"/>
                    </a:cubicBezTo>
                    <a:cubicBezTo>
                      <a:pt x="145222" y="79376"/>
                      <a:pt x="161925" y="96434"/>
                      <a:pt x="161925" y="117476"/>
                    </a:cubicBezTo>
                    <a:cubicBezTo>
                      <a:pt x="161925" y="138518"/>
                      <a:pt x="145222" y="155576"/>
                      <a:pt x="124618" y="155576"/>
                    </a:cubicBezTo>
                    <a:cubicBezTo>
                      <a:pt x="104014" y="155576"/>
                      <a:pt x="87311" y="138518"/>
                      <a:pt x="87311" y="117476"/>
                    </a:cubicBezTo>
                    <a:close/>
                    <a:moveTo>
                      <a:pt x="0" y="24607"/>
                    </a:moveTo>
                    <a:cubicBezTo>
                      <a:pt x="0" y="11017"/>
                      <a:pt x="11017" y="0"/>
                      <a:pt x="24607" y="0"/>
                    </a:cubicBezTo>
                    <a:cubicBezTo>
                      <a:pt x="38197" y="0"/>
                      <a:pt x="49214" y="11017"/>
                      <a:pt x="49214" y="24607"/>
                    </a:cubicBezTo>
                    <a:cubicBezTo>
                      <a:pt x="49214" y="38197"/>
                      <a:pt x="38197" y="49214"/>
                      <a:pt x="24607" y="49214"/>
                    </a:cubicBezTo>
                    <a:cubicBezTo>
                      <a:pt x="11017" y="49214"/>
                      <a:pt x="0" y="38197"/>
                      <a:pt x="0" y="2460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Bullet1" descr="bdaa56dd-3a18-411c-82d9-bcbc461d7b6f"/>
              <p:cNvSpPr txBox="1"/>
              <p:nvPr/>
            </p:nvSpPr>
            <p:spPr>
              <a:xfrm>
                <a:off x="212728" y="2589976"/>
                <a:ext cx="3225098" cy="547521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normAutofit/>
              </a:bodyPr>
              <a:lstStyle/>
              <a:p>
                <a:pPr algn="r"/>
                <a:r>
                  <a:rPr kumimoji="1" lang="zh-CN" altLang="en-US" b="1" dirty="0"/>
                  <a:t>未成年人的重要性</a:t>
                </a:r>
                <a:endParaRPr lang="en-US" dirty="0"/>
              </a:p>
            </p:txBody>
          </p:sp>
          <p:sp>
            <p:nvSpPr>
              <p:cNvPr id="15" name="Text1" descr="2e31601f-3ace-4e47-ae61-555de2974b60"/>
              <p:cNvSpPr txBox="1"/>
              <p:nvPr/>
            </p:nvSpPr>
            <p:spPr>
              <a:xfrm>
                <a:off x="212728" y="3153901"/>
                <a:ext cx="3225098" cy="650719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kumimoji="1" lang="zh-CN" altLang="en-US" sz="1200" dirty="0" err="1"/>
                  <a:t>未成年人是国家的未来，是民族的希望，他们的健康成长关系到国家的兴衰。</a:t>
                </a:r>
                <a:endParaRPr lang="en-US" dirty="0"/>
              </a:p>
            </p:txBody>
          </p:sp>
          <p:sp>
            <p:nvSpPr>
              <p:cNvPr id="16" name="Number1" descr="e61f16cf-adee-4a97-98b0-804295a1585d"/>
              <p:cNvSpPr txBox="1"/>
              <p:nvPr/>
            </p:nvSpPr>
            <p:spPr>
              <a:xfrm>
                <a:off x="4925476" y="3023819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 dirty="0">
                    <a:solidFill>
                      <a:schemeClr val="accent1"/>
                    </a:solidFill>
                  </a:rPr>
                  <a:t>01</a:t>
                </a:r>
                <a:endParaRPr lang="zh-CN" altLang="en-US" sz="2000" b="1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3" name="组合 32" descr="f2a97af9-cbdb-4b23-b776-026aabdff30c"/>
            <p:cNvGrpSpPr/>
            <p:nvPr/>
          </p:nvGrpSpPr>
          <p:grpSpPr>
            <a:xfrm flipH="1">
              <a:off x="3040532" y="3534557"/>
              <a:ext cx="5560689" cy="1266825"/>
              <a:chOff x="-165213" y="2578555"/>
              <a:chExt cx="5560689" cy="1266825"/>
            </a:xfrm>
          </p:grpSpPr>
          <p:sp>
            <p:nvSpPr>
              <p:cNvPr id="34" name="Shape2" descr="00d1b8e7-947d-4e60-bc16-5ce26e5ad35f"/>
              <p:cNvSpPr/>
              <p:nvPr/>
            </p:nvSpPr>
            <p:spPr bwMode="auto">
              <a:xfrm rot="5400000">
                <a:off x="3315800" y="2802393"/>
                <a:ext cx="1266825" cy="819150"/>
              </a:xfrm>
              <a:custGeom>
                <a:avLst/>
                <a:gdLst>
                  <a:gd name="T0" fmla="*/ 34 w 336"/>
                  <a:gd name="T1" fmla="*/ 217 h 217"/>
                  <a:gd name="T2" fmla="*/ 132 w 336"/>
                  <a:gd name="T3" fmla="*/ 119 h 217"/>
                  <a:gd name="T4" fmla="*/ 204 w 336"/>
                  <a:gd name="T5" fmla="*/ 119 h 217"/>
                  <a:gd name="T6" fmla="*/ 302 w 336"/>
                  <a:gd name="T7" fmla="*/ 217 h 217"/>
                  <a:gd name="T8" fmla="*/ 319 w 336"/>
                  <a:gd name="T9" fmla="*/ 199 h 217"/>
                  <a:gd name="T10" fmla="*/ 319 w 336"/>
                  <a:gd name="T11" fmla="*/ 138 h 217"/>
                  <a:gd name="T12" fmla="*/ 199 w 336"/>
                  <a:gd name="T13" fmla="*/ 17 h 217"/>
                  <a:gd name="T14" fmla="*/ 137 w 336"/>
                  <a:gd name="T15" fmla="*/ 17 h 217"/>
                  <a:gd name="T16" fmla="*/ 17 w 336"/>
                  <a:gd name="T17" fmla="*/ 138 h 217"/>
                  <a:gd name="T18" fmla="*/ 17 w 336"/>
                  <a:gd name="T19" fmla="*/ 199 h 217"/>
                  <a:gd name="T20" fmla="*/ 34 w 336"/>
                  <a:gd name="T21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6" h="217">
                    <a:moveTo>
                      <a:pt x="34" y="217"/>
                    </a:moveTo>
                    <a:cubicBezTo>
                      <a:pt x="132" y="119"/>
                      <a:pt x="132" y="119"/>
                      <a:pt x="132" y="119"/>
                    </a:cubicBezTo>
                    <a:cubicBezTo>
                      <a:pt x="152" y="99"/>
                      <a:pt x="184" y="99"/>
                      <a:pt x="204" y="119"/>
                    </a:cubicBezTo>
                    <a:cubicBezTo>
                      <a:pt x="302" y="217"/>
                      <a:pt x="302" y="217"/>
                      <a:pt x="302" y="217"/>
                    </a:cubicBezTo>
                    <a:cubicBezTo>
                      <a:pt x="319" y="199"/>
                      <a:pt x="319" y="199"/>
                      <a:pt x="319" y="199"/>
                    </a:cubicBezTo>
                    <a:cubicBezTo>
                      <a:pt x="336" y="182"/>
                      <a:pt x="336" y="155"/>
                      <a:pt x="319" y="138"/>
                    </a:cubicBezTo>
                    <a:cubicBezTo>
                      <a:pt x="199" y="17"/>
                      <a:pt x="199" y="17"/>
                      <a:pt x="199" y="17"/>
                    </a:cubicBezTo>
                    <a:cubicBezTo>
                      <a:pt x="182" y="0"/>
                      <a:pt x="154" y="0"/>
                      <a:pt x="137" y="17"/>
                    </a:cubicBezTo>
                    <a:cubicBezTo>
                      <a:pt x="17" y="138"/>
                      <a:pt x="17" y="138"/>
                      <a:pt x="17" y="138"/>
                    </a:cubicBezTo>
                    <a:cubicBezTo>
                      <a:pt x="0" y="155"/>
                      <a:pt x="0" y="182"/>
                      <a:pt x="17" y="199"/>
                    </a:cubicBezTo>
                    <a:lnTo>
                      <a:pt x="34" y="217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  <a:effectLst>
                <a:outerShdw blurRad="127000" dist="63500" dir="2700000" algn="tl" rotWithShape="0">
                  <a:schemeClr val="accent2">
                    <a:alpha val="40000"/>
                  </a:schemeClr>
                </a:outerShdw>
              </a:effectLst>
            </p:spPr>
            <p:txBody>
              <a:bodyPr wrap="square"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35" name="Line2" descr="d9c9037e-07ab-4e5b-bae7-f181a56f04c3"/>
              <p:cNvSpPr/>
              <p:nvPr/>
            </p:nvSpPr>
            <p:spPr bwMode="auto">
              <a:xfrm rot="5400000">
                <a:off x="4455625" y="3084968"/>
                <a:ext cx="482601" cy="254001"/>
              </a:xfrm>
              <a:custGeom>
                <a:avLst/>
                <a:gdLst>
                  <a:gd name="connsiteX0" fmla="*/ 433387 w 482601"/>
                  <a:gd name="connsiteY0" fmla="*/ 24607 h 254001"/>
                  <a:gd name="connsiteX1" fmla="*/ 457994 w 482601"/>
                  <a:gd name="connsiteY1" fmla="*/ 0 h 254001"/>
                  <a:gd name="connsiteX2" fmla="*/ 482601 w 482601"/>
                  <a:gd name="connsiteY2" fmla="*/ 24607 h 254001"/>
                  <a:gd name="connsiteX3" fmla="*/ 457994 w 482601"/>
                  <a:gd name="connsiteY3" fmla="*/ 49214 h 254001"/>
                  <a:gd name="connsiteX4" fmla="*/ 433387 w 482601"/>
                  <a:gd name="connsiteY4" fmla="*/ 24607 h 254001"/>
                  <a:gd name="connsiteX5" fmla="*/ 320675 w 482601"/>
                  <a:gd name="connsiteY5" fmla="*/ 117475 h 254001"/>
                  <a:gd name="connsiteX6" fmla="*/ 358775 w 482601"/>
                  <a:gd name="connsiteY6" fmla="*/ 79375 h 254001"/>
                  <a:gd name="connsiteX7" fmla="*/ 396875 w 482601"/>
                  <a:gd name="connsiteY7" fmla="*/ 117475 h 254001"/>
                  <a:gd name="connsiteX8" fmla="*/ 358775 w 482601"/>
                  <a:gd name="connsiteY8" fmla="*/ 155575 h 254001"/>
                  <a:gd name="connsiteX9" fmla="*/ 320675 w 482601"/>
                  <a:gd name="connsiteY9" fmla="*/ 117475 h 254001"/>
                  <a:gd name="connsiteX10" fmla="*/ 207962 w 482601"/>
                  <a:gd name="connsiteY10" fmla="*/ 208757 h 254001"/>
                  <a:gd name="connsiteX11" fmla="*/ 253206 w 482601"/>
                  <a:gd name="connsiteY11" fmla="*/ 163513 h 254001"/>
                  <a:gd name="connsiteX12" fmla="*/ 298450 w 482601"/>
                  <a:gd name="connsiteY12" fmla="*/ 208757 h 254001"/>
                  <a:gd name="connsiteX13" fmla="*/ 253206 w 482601"/>
                  <a:gd name="connsiteY13" fmla="*/ 254001 h 254001"/>
                  <a:gd name="connsiteX14" fmla="*/ 207962 w 482601"/>
                  <a:gd name="connsiteY14" fmla="*/ 208757 h 254001"/>
                  <a:gd name="connsiteX15" fmla="*/ 87311 w 482601"/>
                  <a:gd name="connsiteY15" fmla="*/ 117476 h 254001"/>
                  <a:gd name="connsiteX16" fmla="*/ 124618 w 482601"/>
                  <a:gd name="connsiteY16" fmla="*/ 79376 h 254001"/>
                  <a:gd name="connsiteX17" fmla="*/ 161925 w 482601"/>
                  <a:gd name="connsiteY17" fmla="*/ 117476 h 254001"/>
                  <a:gd name="connsiteX18" fmla="*/ 124618 w 482601"/>
                  <a:gd name="connsiteY18" fmla="*/ 155576 h 254001"/>
                  <a:gd name="connsiteX19" fmla="*/ 87311 w 482601"/>
                  <a:gd name="connsiteY19" fmla="*/ 117476 h 254001"/>
                  <a:gd name="connsiteX20" fmla="*/ 0 w 482601"/>
                  <a:gd name="connsiteY20" fmla="*/ 24607 h 254001"/>
                  <a:gd name="connsiteX21" fmla="*/ 24607 w 482601"/>
                  <a:gd name="connsiteY21" fmla="*/ 0 h 254001"/>
                  <a:gd name="connsiteX22" fmla="*/ 49214 w 482601"/>
                  <a:gd name="connsiteY22" fmla="*/ 24607 h 254001"/>
                  <a:gd name="connsiteX23" fmla="*/ 24607 w 482601"/>
                  <a:gd name="connsiteY23" fmla="*/ 49214 h 254001"/>
                  <a:gd name="connsiteX24" fmla="*/ 0 w 482601"/>
                  <a:gd name="connsiteY24" fmla="*/ 24607 h 254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2601" h="254001">
                    <a:moveTo>
                      <a:pt x="433387" y="24607"/>
                    </a:moveTo>
                    <a:cubicBezTo>
                      <a:pt x="433387" y="11017"/>
                      <a:pt x="444404" y="0"/>
                      <a:pt x="457994" y="0"/>
                    </a:cubicBezTo>
                    <a:cubicBezTo>
                      <a:pt x="471584" y="0"/>
                      <a:pt x="482601" y="11017"/>
                      <a:pt x="482601" y="24607"/>
                    </a:cubicBezTo>
                    <a:cubicBezTo>
                      <a:pt x="482601" y="38197"/>
                      <a:pt x="471584" y="49214"/>
                      <a:pt x="457994" y="49214"/>
                    </a:cubicBezTo>
                    <a:cubicBezTo>
                      <a:pt x="444404" y="49214"/>
                      <a:pt x="433387" y="38197"/>
                      <a:pt x="433387" y="24607"/>
                    </a:cubicBezTo>
                    <a:close/>
                    <a:moveTo>
                      <a:pt x="320675" y="117475"/>
                    </a:moveTo>
                    <a:cubicBezTo>
                      <a:pt x="320675" y="96433"/>
                      <a:pt x="337733" y="79375"/>
                      <a:pt x="358775" y="79375"/>
                    </a:cubicBezTo>
                    <a:cubicBezTo>
                      <a:pt x="379817" y="79375"/>
                      <a:pt x="396875" y="96433"/>
                      <a:pt x="396875" y="117475"/>
                    </a:cubicBezTo>
                    <a:cubicBezTo>
                      <a:pt x="396875" y="138517"/>
                      <a:pt x="379817" y="155575"/>
                      <a:pt x="358775" y="155575"/>
                    </a:cubicBezTo>
                    <a:cubicBezTo>
                      <a:pt x="337733" y="155575"/>
                      <a:pt x="320675" y="138517"/>
                      <a:pt x="320675" y="117475"/>
                    </a:cubicBezTo>
                    <a:close/>
                    <a:moveTo>
                      <a:pt x="207962" y="208757"/>
                    </a:moveTo>
                    <a:cubicBezTo>
                      <a:pt x="207962" y="183769"/>
                      <a:pt x="228218" y="163513"/>
                      <a:pt x="253206" y="163513"/>
                    </a:cubicBezTo>
                    <a:cubicBezTo>
                      <a:pt x="278194" y="163513"/>
                      <a:pt x="298450" y="183769"/>
                      <a:pt x="298450" y="208757"/>
                    </a:cubicBezTo>
                    <a:cubicBezTo>
                      <a:pt x="298450" y="233745"/>
                      <a:pt x="278194" y="254001"/>
                      <a:pt x="253206" y="254001"/>
                    </a:cubicBezTo>
                    <a:cubicBezTo>
                      <a:pt x="228218" y="254001"/>
                      <a:pt x="207962" y="233745"/>
                      <a:pt x="207962" y="208757"/>
                    </a:cubicBezTo>
                    <a:close/>
                    <a:moveTo>
                      <a:pt x="87311" y="117476"/>
                    </a:moveTo>
                    <a:cubicBezTo>
                      <a:pt x="87311" y="96434"/>
                      <a:pt x="104014" y="79376"/>
                      <a:pt x="124618" y="79376"/>
                    </a:cubicBezTo>
                    <a:cubicBezTo>
                      <a:pt x="145222" y="79376"/>
                      <a:pt x="161925" y="96434"/>
                      <a:pt x="161925" y="117476"/>
                    </a:cubicBezTo>
                    <a:cubicBezTo>
                      <a:pt x="161925" y="138518"/>
                      <a:pt x="145222" y="155576"/>
                      <a:pt x="124618" y="155576"/>
                    </a:cubicBezTo>
                    <a:cubicBezTo>
                      <a:pt x="104014" y="155576"/>
                      <a:pt x="87311" y="138518"/>
                      <a:pt x="87311" y="117476"/>
                    </a:cubicBezTo>
                    <a:close/>
                    <a:moveTo>
                      <a:pt x="0" y="24607"/>
                    </a:moveTo>
                    <a:cubicBezTo>
                      <a:pt x="0" y="11017"/>
                      <a:pt x="11017" y="0"/>
                      <a:pt x="24607" y="0"/>
                    </a:cubicBezTo>
                    <a:cubicBezTo>
                      <a:pt x="38197" y="0"/>
                      <a:pt x="49214" y="11017"/>
                      <a:pt x="49214" y="24607"/>
                    </a:cubicBezTo>
                    <a:cubicBezTo>
                      <a:pt x="49214" y="38197"/>
                      <a:pt x="38197" y="49214"/>
                      <a:pt x="24607" y="49214"/>
                    </a:cubicBezTo>
                    <a:cubicBezTo>
                      <a:pt x="11017" y="49214"/>
                      <a:pt x="0" y="38197"/>
                      <a:pt x="0" y="2460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6" name="Bullet2" descr="539cfbb5-830b-464a-ac3a-e971292c2e17"/>
              <p:cNvSpPr txBox="1"/>
              <p:nvPr/>
            </p:nvSpPr>
            <p:spPr>
              <a:xfrm>
                <a:off x="-165213" y="2589976"/>
                <a:ext cx="3603041" cy="547521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normAutofit/>
              </a:bodyPr>
              <a:lstStyle/>
              <a:p>
                <a:r>
                  <a:rPr kumimoji="1" lang="zh-CN" altLang="en-US" b="1" dirty="0"/>
                  <a:t>保护的意义</a:t>
                </a:r>
                <a:endParaRPr lang="en-US" dirty="0"/>
              </a:p>
            </p:txBody>
          </p:sp>
          <p:sp>
            <p:nvSpPr>
              <p:cNvPr id="37" name="Text2" descr="151eef48-273b-49b3-a073-9eec0064cc59"/>
              <p:cNvSpPr txBox="1"/>
              <p:nvPr/>
            </p:nvSpPr>
            <p:spPr>
              <a:xfrm>
                <a:off x="-165213" y="3153902"/>
                <a:ext cx="3603041" cy="642782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zh-CN" altLang="en-US" sz="1200" dirty="0" err="1"/>
                  <a:t>保护未成年人可以维护社会稳定，促进家庭和谐，保障国家长远发展。</a:t>
                </a:r>
                <a:endParaRPr lang="en-US" dirty="0"/>
              </a:p>
            </p:txBody>
          </p:sp>
          <p:sp>
            <p:nvSpPr>
              <p:cNvPr id="38" name="Number2" descr="4f30fb3d-e5f3-42f3-aa32-b8a4843a8f7f"/>
              <p:cNvSpPr txBox="1"/>
              <p:nvPr/>
            </p:nvSpPr>
            <p:spPr>
              <a:xfrm>
                <a:off x="4925476" y="3023819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 dirty="0">
                    <a:solidFill>
                      <a:schemeClr val="accent2"/>
                    </a:solidFill>
                  </a:rPr>
                  <a:t>02</a:t>
                </a:r>
                <a:endParaRPr lang="zh-CN" altLang="en-US" sz="2000" b="1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47" name="组合 146" descr="182bbeec-c47f-443a-a2a2-91691f6930cf"/>
            <p:cNvGrpSpPr/>
            <p:nvPr/>
          </p:nvGrpSpPr>
          <p:grpSpPr>
            <a:xfrm>
              <a:off x="678113" y="4867275"/>
              <a:ext cx="5140776" cy="1266825"/>
              <a:chOff x="254700" y="2578555"/>
              <a:chExt cx="5140776" cy="1266825"/>
            </a:xfrm>
          </p:grpSpPr>
          <p:sp>
            <p:nvSpPr>
              <p:cNvPr id="148" name="Shape3" descr="4ac9dc0e-b19e-4165-bb00-468ba61f63b6"/>
              <p:cNvSpPr/>
              <p:nvPr/>
            </p:nvSpPr>
            <p:spPr bwMode="auto">
              <a:xfrm rot="5400000">
                <a:off x="3315800" y="2802393"/>
                <a:ext cx="1266825" cy="819150"/>
              </a:xfrm>
              <a:custGeom>
                <a:avLst/>
                <a:gdLst>
                  <a:gd name="T0" fmla="*/ 34 w 336"/>
                  <a:gd name="T1" fmla="*/ 217 h 217"/>
                  <a:gd name="T2" fmla="*/ 132 w 336"/>
                  <a:gd name="T3" fmla="*/ 119 h 217"/>
                  <a:gd name="T4" fmla="*/ 204 w 336"/>
                  <a:gd name="T5" fmla="*/ 119 h 217"/>
                  <a:gd name="T6" fmla="*/ 302 w 336"/>
                  <a:gd name="T7" fmla="*/ 217 h 217"/>
                  <a:gd name="T8" fmla="*/ 319 w 336"/>
                  <a:gd name="T9" fmla="*/ 199 h 217"/>
                  <a:gd name="T10" fmla="*/ 319 w 336"/>
                  <a:gd name="T11" fmla="*/ 138 h 217"/>
                  <a:gd name="T12" fmla="*/ 199 w 336"/>
                  <a:gd name="T13" fmla="*/ 17 h 217"/>
                  <a:gd name="T14" fmla="*/ 137 w 336"/>
                  <a:gd name="T15" fmla="*/ 17 h 217"/>
                  <a:gd name="T16" fmla="*/ 17 w 336"/>
                  <a:gd name="T17" fmla="*/ 138 h 217"/>
                  <a:gd name="T18" fmla="*/ 17 w 336"/>
                  <a:gd name="T19" fmla="*/ 199 h 217"/>
                  <a:gd name="T20" fmla="*/ 34 w 336"/>
                  <a:gd name="T21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6" h="217">
                    <a:moveTo>
                      <a:pt x="34" y="217"/>
                    </a:moveTo>
                    <a:cubicBezTo>
                      <a:pt x="132" y="119"/>
                      <a:pt x="132" y="119"/>
                      <a:pt x="132" y="119"/>
                    </a:cubicBezTo>
                    <a:cubicBezTo>
                      <a:pt x="152" y="99"/>
                      <a:pt x="184" y="99"/>
                      <a:pt x="204" y="119"/>
                    </a:cubicBezTo>
                    <a:cubicBezTo>
                      <a:pt x="302" y="217"/>
                      <a:pt x="302" y="217"/>
                      <a:pt x="302" y="217"/>
                    </a:cubicBezTo>
                    <a:cubicBezTo>
                      <a:pt x="319" y="199"/>
                      <a:pt x="319" y="199"/>
                      <a:pt x="319" y="199"/>
                    </a:cubicBezTo>
                    <a:cubicBezTo>
                      <a:pt x="336" y="182"/>
                      <a:pt x="336" y="155"/>
                      <a:pt x="319" y="138"/>
                    </a:cubicBezTo>
                    <a:cubicBezTo>
                      <a:pt x="199" y="17"/>
                      <a:pt x="199" y="17"/>
                      <a:pt x="199" y="17"/>
                    </a:cubicBezTo>
                    <a:cubicBezTo>
                      <a:pt x="182" y="0"/>
                      <a:pt x="154" y="0"/>
                      <a:pt x="137" y="17"/>
                    </a:cubicBezTo>
                    <a:cubicBezTo>
                      <a:pt x="17" y="138"/>
                      <a:pt x="17" y="138"/>
                      <a:pt x="17" y="138"/>
                    </a:cubicBezTo>
                    <a:cubicBezTo>
                      <a:pt x="0" y="155"/>
                      <a:pt x="0" y="182"/>
                      <a:pt x="17" y="199"/>
                    </a:cubicBezTo>
                    <a:lnTo>
                      <a:pt x="34" y="217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  <a:effectLst>
                <a:outerShdw blurRad="127000" dist="63500" dir="2700000" algn="tl" rotWithShape="0">
                  <a:schemeClr val="accent1">
                    <a:alpha val="40000"/>
                  </a:schemeClr>
                </a:outerShdw>
              </a:effectLst>
            </p:spPr>
            <p:txBody>
              <a:bodyPr wrap="square"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9" name="Line3" descr="b6a4c028-8206-4f11-9c87-b4ed7e5cf670"/>
              <p:cNvSpPr/>
              <p:nvPr/>
            </p:nvSpPr>
            <p:spPr bwMode="auto">
              <a:xfrm rot="5400000">
                <a:off x="4455625" y="3084968"/>
                <a:ext cx="482601" cy="254001"/>
              </a:xfrm>
              <a:custGeom>
                <a:avLst/>
                <a:gdLst>
                  <a:gd name="connsiteX0" fmla="*/ 433387 w 482601"/>
                  <a:gd name="connsiteY0" fmla="*/ 24607 h 254001"/>
                  <a:gd name="connsiteX1" fmla="*/ 457994 w 482601"/>
                  <a:gd name="connsiteY1" fmla="*/ 0 h 254001"/>
                  <a:gd name="connsiteX2" fmla="*/ 482601 w 482601"/>
                  <a:gd name="connsiteY2" fmla="*/ 24607 h 254001"/>
                  <a:gd name="connsiteX3" fmla="*/ 457994 w 482601"/>
                  <a:gd name="connsiteY3" fmla="*/ 49214 h 254001"/>
                  <a:gd name="connsiteX4" fmla="*/ 433387 w 482601"/>
                  <a:gd name="connsiteY4" fmla="*/ 24607 h 254001"/>
                  <a:gd name="connsiteX5" fmla="*/ 320675 w 482601"/>
                  <a:gd name="connsiteY5" fmla="*/ 117475 h 254001"/>
                  <a:gd name="connsiteX6" fmla="*/ 358775 w 482601"/>
                  <a:gd name="connsiteY6" fmla="*/ 79375 h 254001"/>
                  <a:gd name="connsiteX7" fmla="*/ 396875 w 482601"/>
                  <a:gd name="connsiteY7" fmla="*/ 117475 h 254001"/>
                  <a:gd name="connsiteX8" fmla="*/ 358775 w 482601"/>
                  <a:gd name="connsiteY8" fmla="*/ 155575 h 254001"/>
                  <a:gd name="connsiteX9" fmla="*/ 320675 w 482601"/>
                  <a:gd name="connsiteY9" fmla="*/ 117475 h 254001"/>
                  <a:gd name="connsiteX10" fmla="*/ 207962 w 482601"/>
                  <a:gd name="connsiteY10" fmla="*/ 208757 h 254001"/>
                  <a:gd name="connsiteX11" fmla="*/ 253206 w 482601"/>
                  <a:gd name="connsiteY11" fmla="*/ 163513 h 254001"/>
                  <a:gd name="connsiteX12" fmla="*/ 298450 w 482601"/>
                  <a:gd name="connsiteY12" fmla="*/ 208757 h 254001"/>
                  <a:gd name="connsiteX13" fmla="*/ 253206 w 482601"/>
                  <a:gd name="connsiteY13" fmla="*/ 254001 h 254001"/>
                  <a:gd name="connsiteX14" fmla="*/ 207962 w 482601"/>
                  <a:gd name="connsiteY14" fmla="*/ 208757 h 254001"/>
                  <a:gd name="connsiteX15" fmla="*/ 87311 w 482601"/>
                  <a:gd name="connsiteY15" fmla="*/ 117476 h 254001"/>
                  <a:gd name="connsiteX16" fmla="*/ 124618 w 482601"/>
                  <a:gd name="connsiteY16" fmla="*/ 79376 h 254001"/>
                  <a:gd name="connsiteX17" fmla="*/ 161925 w 482601"/>
                  <a:gd name="connsiteY17" fmla="*/ 117476 h 254001"/>
                  <a:gd name="connsiteX18" fmla="*/ 124618 w 482601"/>
                  <a:gd name="connsiteY18" fmla="*/ 155576 h 254001"/>
                  <a:gd name="connsiteX19" fmla="*/ 87311 w 482601"/>
                  <a:gd name="connsiteY19" fmla="*/ 117476 h 254001"/>
                  <a:gd name="connsiteX20" fmla="*/ 0 w 482601"/>
                  <a:gd name="connsiteY20" fmla="*/ 24607 h 254001"/>
                  <a:gd name="connsiteX21" fmla="*/ 24607 w 482601"/>
                  <a:gd name="connsiteY21" fmla="*/ 0 h 254001"/>
                  <a:gd name="connsiteX22" fmla="*/ 49214 w 482601"/>
                  <a:gd name="connsiteY22" fmla="*/ 24607 h 254001"/>
                  <a:gd name="connsiteX23" fmla="*/ 24607 w 482601"/>
                  <a:gd name="connsiteY23" fmla="*/ 49214 h 254001"/>
                  <a:gd name="connsiteX24" fmla="*/ 0 w 482601"/>
                  <a:gd name="connsiteY24" fmla="*/ 24607 h 254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2601" h="254001">
                    <a:moveTo>
                      <a:pt x="433387" y="24607"/>
                    </a:moveTo>
                    <a:cubicBezTo>
                      <a:pt x="433387" y="11017"/>
                      <a:pt x="444404" y="0"/>
                      <a:pt x="457994" y="0"/>
                    </a:cubicBezTo>
                    <a:cubicBezTo>
                      <a:pt x="471584" y="0"/>
                      <a:pt x="482601" y="11017"/>
                      <a:pt x="482601" y="24607"/>
                    </a:cubicBezTo>
                    <a:cubicBezTo>
                      <a:pt x="482601" y="38197"/>
                      <a:pt x="471584" y="49214"/>
                      <a:pt x="457994" y="49214"/>
                    </a:cubicBezTo>
                    <a:cubicBezTo>
                      <a:pt x="444404" y="49214"/>
                      <a:pt x="433387" y="38197"/>
                      <a:pt x="433387" y="24607"/>
                    </a:cubicBezTo>
                    <a:close/>
                    <a:moveTo>
                      <a:pt x="320675" y="117475"/>
                    </a:moveTo>
                    <a:cubicBezTo>
                      <a:pt x="320675" y="96433"/>
                      <a:pt x="337733" y="79375"/>
                      <a:pt x="358775" y="79375"/>
                    </a:cubicBezTo>
                    <a:cubicBezTo>
                      <a:pt x="379817" y="79375"/>
                      <a:pt x="396875" y="96433"/>
                      <a:pt x="396875" y="117475"/>
                    </a:cubicBezTo>
                    <a:cubicBezTo>
                      <a:pt x="396875" y="138517"/>
                      <a:pt x="379817" y="155575"/>
                      <a:pt x="358775" y="155575"/>
                    </a:cubicBezTo>
                    <a:cubicBezTo>
                      <a:pt x="337733" y="155575"/>
                      <a:pt x="320675" y="138517"/>
                      <a:pt x="320675" y="117475"/>
                    </a:cubicBezTo>
                    <a:close/>
                    <a:moveTo>
                      <a:pt x="207962" y="208757"/>
                    </a:moveTo>
                    <a:cubicBezTo>
                      <a:pt x="207962" y="183769"/>
                      <a:pt x="228218" y="163513"/>
                      <a:pt x="253206" y="163513"/>
                    </a:cubicBezTo>
                    <a:cubicBezTo>
                      <a:pt x="278194" y="163513"/>
                      <a:pt x="298450" y="183769"/>
                      <a:pt x="298450" y="208757"/>
                    </a:cubicBezTo>
                    <a:cubicBezTo>
                      <a:pt x="298450" y="233745"/>
                      <a:pt x="278194" y="254001"/>
                      <a:pt x="253206" y="254001"/>
                    </a:cubicBezTo>
                    <a:cubicBezTo>
                      <a:pt x="228218" y="254001"/>
                      <a:pt x="207962" y="233745"/>
                      <a:pt x="207962" y="208757"/>
                    </a:cubicBezTo>
                    <a:close/>
                    <a:moveTo>
                      <a:pt x="87311" y="117476"/>
                    </a:moveTo>
                    <a:cubicBezTo>
                      <a:pt x="87311" y="96434"/>
                      <a:pt x="104014" y="79376"/>
                      <a:pt x="124618" y="79376"/>
                    </a:cubicBezTo>
                    <a:cubicBezTo>
                      <a:pt x="145222" y="79376"/>
                      <a:pt x="161925" y="96434"/>
                      <a:pt x="161925" y="117476"/>
                    </a:cubicBezTo>
                    <a:cubicBezTo>
                      <a:pt x="161925" y="138518"/>
                      <a:pt x="145222" y="155576"/>
                      <a:pt x="124618" y="155576"/>
                    </a:cubicBezTo>
                    <a:cubicBezTo>
                      <a:pt x="104014" y="155576"/>
                      <a:pt x="87311" y="138518"/>
                      <a:pt x="87311" y="117476"/>
                    </a:cubicBezTo>
                    <a:close/>
                    <a:moveTo>
                      <a:pt x="0" y="24607"/>
                    </a:moveTo>
                    <a:cubicBezTo>
                      <a:pt x="0" y="11017"/>
                      <a:pt x="11017" y="0"/>
                      <a:pt x="24607" y="0"/>
                    </a:cubicBezTo>
                    <a:cubicBezTo>
                      <a:pt x="38197" y="0"/>
                      <a:pt x="49214" y="11017"/>
                      <a:pt x="49214" y="24607"/>
                    </a:cubicBezTo>
                    <a:cubicBezTo>
                      <a:pt x="49214" y="38197"/>
                      <a:pt x="38197" y="49214"/>
                      <a:pt x="24607" y="49214"/>
                    </a:cubicBezTo>
                    <a:cubicBezTo>
                      <a:pt x="11017" y="49214"/>
                      <a:pt x="0" y="38197"/>
                      <a:pt x="0" y="2460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0" name="Bullet3" descr="6aa57c74-bb88-4ba0-8053-1af74a55fe61"/>
              <p:cNvSpPr txBox="1"/>
              <p:nvPr/>
            </p:nvSpPr>
            <p:spPr>
              <a:xfrm>
                <a:off x="254700" y="2589976"/>
                <a:ext cx="3183125" cy="547521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normAutofit/>
              </a:bodyPr>
              <a:lstStyle/>
              <a:p>
                <a:pPr algn="r"/>
                <a:r>
                  <a:rPr kumimoji="1" lang="zh-CN" altLang="en-US" b="1" dirty="0"/>
                  <a:t>社会责任感</a:t>
                </a:r>
                <a:endParaRPr lang="en-US" dirty="0"/>
              </a:p>
            </p:txBody>
          </p:sp>
          <p:sp>
            <p:nvSpPr>
              <p:cNvPr id="151" name="Text3" descr="b98c24f6-37ab-4c03-bfbf-3d48e0d1f569"/>
              <p:cNvSpPr txBox="1"/>
              <p:nvPr/>
            </p:nvSpPr>
            <p:spPr>
              <a:xfrm>
                <a:off x="254700" y="3153901"/>
                <a:ext cx="3183125" cy="579177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kumimoji="1" lang="zh-CN" altLang="en-US" sz="1200" dirty="0" err="1"/>
                  <a:t>保护未成年人是社会的共同责任，每个人都应贡献自己的力量，为他们创造良好的成长环境。</a:t>
                </a:r>
                <a:endParaRPr lang="en-US" dirty="0"/>
              </a:p>
            </p:txBody>
          </p:sp>
          <p:sp>
            <p:nvSpPr>
              <p:cNvPr id="152" name="Number3" descr="5c3bcb56-0359-4722-88c5-2b0c0a7be353"/>
              <p:cNvSpPr txBox="1"/>
              <p:nvPr/>
            </p:nvSpPr>
            <p:spPr>
              <a:xfrm>
                <a:off x="4925476" y="3023819"/>
                <a:ext cx="470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 dirty="0">
                    <a:solidFill>
                      <a:schemeClr val="accent1"/>
                    </a:solidFill>
                  </a:rPr>
                  <a:t>03</a:t>
                </a:r>
                <a:endParaRPr lang="zh-CN" altLang="en-US" sz="2000" b="1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159" name="图形 2" descr="6568a2b8-2ab8-4e87-a1d5-c8d877a8723d"/>
            <p:cNvGrpSpPr/>
            <p:nvPr/>
          </p:nvGrpSpPr>
          <p:grpSpPr>
            <a:xfrm>
              <a:off x="7507424" y="2032425"/>
              <a:ext cx="3505199" cy="4079674"/>
              <a:chOff x="3149565" y="0"/>
              <a:chExt cx="5892776" cy="6858556"/>
            </a:xfrm>
          </p:grpSpPr>
          <p:sp>
            <p:nvSpPr>
              <p:cNvPr id="160" name="任意多边形: 形状 159" descr="4c449172-db08-4dc6-ae1d-f37af98bf91a"/>
              <p:cNvSpPr/>
              <p:nvPr/>
            </p:nvSpPr>
            <p:spPr>
              <a:xfrm>
                <a:off x="8240168" y="6030863"/>
                <a:ext cx="802172" cy="802172"/>
              </a:xfrm>
              <a:custGeom>
                <a:avLst/>
                <a:gdLst>
                  <a:gd name="connsiteX0" fmla="*/ 0 w 802172"/>
                  <a:gd name="connsiteY0" fmla="*/ 401087 h 802172"/>
                  <a:gd name="connsiteX1" fmla="*/ 401087 w 802172"/>
                  <a:gd name="connsiteY1" fmla="*/ 0 h 802172"/>
                  <a:gd name="connsiteX2" fmla="*/ 802173 w 802172"/>
                  <a:gd name="connsiteY2" fmla="*/ 401087 h 802172"/>
                  <a:gd name="connsiteX3" fmla="*/ 401087 w 802172"/>
                  <a:gd name="connsiteY3" fmla="*/ 802173 h 802172"/>
                  <a:gd name="connsiteX4" fmla="*/ 0 w 802172"/>
                  <a:gd name="connsiteY4" fmla="*/ 401087 h 802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02172" h="802172">
                    <a:moveTo>
                      <a:pt x="0" y="401087"/>
                    </a:moveTo>
                    <a:cubicBezTo>
                      <a:pt x="0" y="179570"/>
                      <a:pt x="179570" y="0"/>
                      <a:pt x="401087" y="0"/>
                    </a:cubicBezTo>
                    <a:cubicBezTo>
                      <a:pt x="622603" y="0"/>
                      <a:pt x="802173" y="179570"/>
                      <a:pt x="802173" y="401087"/>
                    </a:cubicBezTo>
                    <a:cubicBezTo>
                      <a:pt x="802173" y="622603"/>
                      <a:pt x="622603" y="802173"/>
                      <a:pt x="401087" y="802173"/>
                    </a:cubicBezTo>
                    <a:cubicBezTo>
                      <a:pt x="179570" y="802080"/>
                      <a:pt x="0" y="622603"/>
                      <a:pt x="0" y="401087"/>
                    </a:cubicBezTo>
                    <a:close/>
                  </a:path>
                </a:pathLst>
              </a:custGeom>
              <a:solidFill>
                <a:srgbClr val="ADC2F0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61" name="任意多边形: 形状 160" descr="8786a5ed-eca4-43dc-9d40-70f76e595376"/>
              <p:cNvSpPr/>
              <p:nvPr/>
            </p:nvSpPr>
            <p:spPr>
              <a:xfrm>
                <a:off x="4984892" y="5438236"/>
                <a:ext cx="1394800" cy="1394800"/>
              </a:xfrm>
              <a:custGeom>
                <a:avLst/>
                <a:gdLst>
                  <a:gd name="connsiteX0" fmla="*/ 0 w 1394800"/>
                  <a:gd name="connsiteY0" fmla="*/ 697400 h 1394800"/>
                  <a:gd name="connsiteX1" fmla="*/ 697400 w 1394800"/>
                  <a:gd name="connsiteY1" fmla="*/ 0 h 1394800"/>
                  <a:gd name="connsiteX2" fmla="*/ 1394800 w 1394800"/>
                  <a:gd name="connsiteY2" fmla="*/ 697400 h 1394800"/>
                  <a:gd name="connsiteX3" fmla="*/ 697400 w 1394800"/>
                  <a:gd name="connsiteY3" fmla="*/ 1394800 h 1394800"/>
                  <a:gd name="connsiteX4" fmla="*/ 0 w 1394800"/>
                  <a:gd name="connsiteY4" fmla="*/ 697400 h 139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4800" h="1394800">
                    <a:moveTo>
                      <a:pt x="0" y="697400"/>
                    </a:moveTo>
                    <a:cubicBezTo>
                      <a:pt x="0" y="312275"/>
                      <a:pt x="312276" y="0"/>
                      <a:pt x="697400" y="0"/>
                    </a:cubicBezTo>
                    <a:cubicBezTo>
                      <a:pt x="1082525" y="0"/>
                      <a:pt x="1394800" y="312275"/>
                      <a:pt x="1394800" y="697400"/>
                    </a:cubicBezTo>
                    <a:cubicBezTo>
                      <a:pt x="1394800" y="1082524"/>
                      <a:pt x="1082617" y="1394800"/>
                      <a:pt x="697400" y="1394800"/>
                    </a:cubicBezTo>
                    <a:cubicBezTo>
                      <a:pt x="312183" y="1394800"/>
                      <a:pt x="0" y="1082524"/>
                      <a:pt x="0" y="697400"/>
                    </a:cubicBezTo>
                    <a:close/>
                  </a:path>
                </a:pathLst>
              </a:custGeom>
              <a:solidFill>
                <a:srgbClr val="ADC2F0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62" name="图形 2" descr="2ab348f1-3b56-4175-8ae4-f738cbe1293f"/>
              <p:cNvGrpSpPr/>
              <p:nvPr/>
            </p:nvGrpSpPr>
            <p:grpSpPr>
              <a:xfrm>
                <a:off x="3149565" y="20694"/>
                <a:ext cx="4629567" cy="3462686"/>
                <a:chOff x="3149565" y="20694"/>
                <a:chExt cx="4629567" cy="3462686"/>
              </a:xfrm>
            </p:grpSpPr>
            <p:sp>
              <p:nvSpPr>
                <p:cNvPr id="257" name="任意多边形: 形状 256" descr="dac741a7-a1e6-4857-abb7-3458529335b1"/>
                <p:cNvSpPr/>
                <p:nvPr/>
              </p:nvSpPr>
              <p:spPr>
                <a:xfrm>
                  <a:off x="4008067" y="20694"/>
                  <a:ext cx="2842868" cy="2842868"/>
                </a:xfrm>
                <a:custGeom>
                  <a:avLst/>
                  <a:gdLst>
                    <a:gd name="connsiteX0" fmla="*/ 0 w 2842868"/>
                    <a:gd name="connsiteY0" fmla="*/ 1421434 h 2842868"/>
                    <a:gd name="connsiteX1" fmla="*/ 1421434 w 2842868"/>
                    <a:gd name="connsiteY1" fmla="*/ 0 h 2842868"/>
                    <a:gd name="connsiteX2" fmla="*/ 2842869 w 2842868"/>
                    <a:gd name="connsiteY2" fmla="*/ 1421434 h 2842868"/>
                    <a:gd name="connsiteX3" fmla="*/ 1421434 w 2842868"/>
                    <a:gd name="connsiteY3" fmla="*/ 2842869 h 2842868"/>
                    <a:gd name="connsiteX4" fmla="*/ 0 w 2842868"/>
                    <a:gd name="connsiteY4" fmla="*/ 1421434 h 2842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42868" h="2842868">
                      <a:moveTo>
                        <a:pt x="0" y="1421434"/>
                      </a:moveTo>
                      <a:cubicBezTo>
                        <a:pt x="0" y="636430"/>
                        <a:pt x="636430" y="0"/>
                        <a:pt x="1421434" y="0"/>
                      </a:cubicBezTo>
                      <a:cubicBezTo>
                        <a:pt x="2206439" y="0"/>
                        <a:pt x="2842869" y="636430"/>
                        <a:pt x="2842869" y="1421434"/>
                      </a:cubicBezTo>
                      <a:cubicBezTo>
                        <a:pt x="2842869" y="2206439"/>
                        <a:pt x="2206532" y="2842869"/>
                        <a:pt x="1421434" y="2842869"/>
                      </a:cubicBezTo>
                      <a:cubicBezTo>
                        <a:pt x="636430" y="2842776"/>
                        <a:pt x="0" y="2206439"/>
                        <a:pt x="0" y="1421434"/>
                      </a:cubicBezTo>
                      <a:close/>
                    </a:path>
                  </a:pathLst>
                </a:custGeom>
                <a:solidFill>
                  <a:srgbClr val="87A2E7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8" name="任意多边形: 形状 257" descr="7f579d0a-2c99-4e39-bf1a-691ec67bd43b"/>
                <p:cNvSpPr/>
                <p:nvPr/>
              </p:nvSpPr>
              <p:spPr>
                <a:xfrm>
                  <a:off x="3149565" y="198965"/>
                  <a:ext cx="513097" cy="321834"/>
                </a:xfrm>
                <a:custGeom>
                  <a:avLst/>
                  <a:gdLst>
                    <a:gd name="connsiteX0" fmla="*/ 294087 w 513097"/>
                    <a:gd name="connsiteY0" fmla="*/ 0 h 321834"/>
                    <a:gd name="connsiteX1" fmla="*/ 154328 w 513097"/>
                    <a:gd name="connsiteY1" fmla="*/ 141150 h 321834"/>
                    <a:gd name="connsiteX2" fmla="*/ 108670 w 513097"/>
                    <a:gd name="connsiteY2" fmla="*/ 131963 h 321834"/>
                    <a:gd name="connsiteX3" fmla="*/ 0 w 513097"/>
                    <a:gd name="connsiteY3" fmla="*/ 226899 h 321834"/>
                    <a:gd name="connsiteX4" fmla="*/ 108670 w 513097"/>
                    <a:gd name="connsiteY4" fmla="*/ 321834 h 321834"/>
                    <a:gd name="connsiteX5" fmla="*/ 426978 w 513097"/>
                    <a:gd name="connsiteY5" fmla="*/ 321834 h 321834"/>
                    <a:gd name="connsiteX6" fmla="*/ 435701 w 513097"/>
                    <a:gd name="connsiteY6" fmla="*/ 321834 h 321834"/>
                    <a:gd name="connsiteX7" fmla="*/ 435701 w 513097"/>
                    <a:gd name="connsiteY7" fmla="*/ 320257 h 321834"/>
                    <a:gd name="connsiteX8" fmla="*/ 513097 w 513097"/>
                    <a:gd name="connsiteY8" fmla="*/ 241283 h 321834"/>
                    <a:gd name="connsiteX9" fmla="*/ 435516 w 513097"/>
                    <a:gd name="connsiteY9" fmla="*/ 162495 h 321834"/>
                    <a:gd name="connsiteX10" fmla="*/ 435701 w 513097"/>
                    <a:gd name="connsiteY10" fmla="*/ 160917 h 321834"/>
                    <a:gd name="connsiteX11" fmla="*/ 294087 w 513097"/>
                    <a:gd name="connsiteY11" fmla="*/ 0 h 3218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13097" h="321834">
                      <a:moveTo>
                        <a:pt x="294087" y="0"/>
                      </a:moveTo>
                      <a:cubicBezTo>
                        <a:pt x="221795" y="0"/>
                        <a:pt x="162959" y="61806"/>
                        <a:pt x="154328" y="141150"/>
                      </a:cubicBezTo>
                      <a:cubicBezTo>
                        <a:pt x="140408" y="135490"/>
                        <a:pt x="125096" y="131963"/>
                        <a:pt x="108670" y="131963"/>
                      </a:cubicBezTo>
                      <a:cubicBezTo>
                        <a:pt x="48628" y="132056"/>
                        <a:pt x="0" y="174559"/>
                        <a:pt x="0" y="226899"/>
                      </a:cubicBezTo>
                      <a:cubicBezTo>
                        <a:pt x="0" y="279238"/>
                        <a:pt x="48628" y="321834"/>
                        <a:pt x="108670" y="321834"/>
                      </a:cubicBezTo>
                      <a:lnTo>
                        <a:pt x="426978" y="321834"/>
                      </a:lnTo>
                      <a:lnTo>
                        <a:pt x="435701" y="321834"/>
                      </a:lnTo>
                      <a:lnTo>
                        <a:pt x="435701" y="320257"/>
                      </a:lnTo>
                      <a:cubicBezTo>
                        <a:pt x="478946" y="315988"/>
                        <a:pt x="513097" y="282765"/>
                        <a:pt x="513097" y="241283"/>
                      </a:cubicBezTo>
                      <a:cubicBezTo>
                        <a:pt x="513097" y="199708"/>
                        <a:pt x="478854" y="166671"/>
                        <a:pt x="435516" y="162495"/>
                      </a:cubicBezTo>
                      <a:cubicBezTo>
                        <a:pt x="435516" y="161938"/>
                        <a:pt x="435701" y="161474"/>
                        <a:pt x="435701" y="160917"/>
                      </a:cubicBezTo>
                      <a:cubicBezTo>
                        <a:pt x="435794" y="72014"/>
                        <a:pt x="372318" y="0"/>
                        <a:pt x="294087" y="0"/>
                      </a:cubicBezTo>
                      <a:close/>
                    </a:path>
                  </a:pathLst>
                </a:custGeom>
                <a:solidFill>
                  <a:srgbClr val="C1D5FC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9" name="任意多边形: 形状 258" descr="f1f3ba59-c5fd-4e0a-a8f1-87a42c9a6f28"/>
                <p:cNvSpPr/>
                <p:nvPr/>
              </p:nvSpPr>
              <p:spPr>
                <a:xfrm>
                  <a:off x="7542118" y="1367795"/>
                  <a:ext cx="237014" cy="148481"/>
                </a:xfrm>
                <a:custGeom>
                  <a:avLst/>
                  <a:gdLst>
                    <a:gd name="connsiteX0" fmla="*/ 135861 w 237014"/>
                    <a:gd name="connsiteY0" fmla="*/ 0 h 148481"/>
                    <a:gd name="connsiteX1" fmla="*/ 71271 w 237014"/>
                    <a:gd name="connsiteY1" fmla="*/ 65146 h 148481"/>
                    <a:gd name="connsiteX2" fmla="*/ 50205 w 237014"/>
                    <a:gd name="connsiteY2" fmla="*/ 60877 h 148481"/>
                    <a:gd name="connsiteX3" fmla="*/ 0 w 237014"/>
                    <a:gd name="connsiteY3" fmla="*/ 104680 h 148481"/>
                    <a:gd name="connsiteX4" fmla="*/ 50205 w 237014"/>
                    <a:gd name="connsiteY4" fmla="*/ 148482 h 148481"/>
                    <a:gd name="connsiteX5" fmla="*/ 197202 w 237014"/>
                    <a:gd name="connsiteY5" fmla="*/ 148482 h 148481"/>
                    <a:gd name="connsiteX6" fmla="*/ 201286 w 237014"/>
                    <a:gd name="connsiteY6" fmla="*/ 148482 h 148481"/>
                    <a:gd name="connsiteX7" fmla="*/ 201286 w 237014"/>
                    <a:gd name="connsiteY7" fmla="*/ 147739 h 148481"/>
                    <a:gd name="connsiteX8" fmla="*/ 237014 w 237014"/>
                    <a:gd name="connsiteY8" fmla="*/ 111269 h 148481"/>
                    <a:gd name="connsiteX9" fmla="*/ 201193 w 237014"/>
                    <a:gd name="connsiteY9" fmla="*/ 74891 h 148481"/>
                    <a:gd name="connsiteX10" fmla="*/ 201286 w 237014"/>
                    <a:gd name="connsiteY10" fmla="*/ 74148 h 148481"/>
                    <a:gd name="connsiteX11" fmla="*/ 135861 w 237014"/>
                    <a:gd name="connsiteY11" fmla="*/ 0 h 1484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37014" h="148481">
                      <a:moveTo>
                        <a:pt x="135861" y="0"/>
                      </a:moveTo>
                      <a:cubicBezTo>
                        <a:pt x="102452" y="0"/>
                        <a:pt x="75262" y="28490"/>
                        <a:pt x="71271" y="65146"/>
                      </a:cubicBezTo>
                      <a:cubicBezTo>
                        <a:pt x="64868" y="62548"/>
                        <a:pt x="57722" y="60877"/>
                        <a:pt x="50205" y="60877"/>
                      </a:cubicBezTo>
                      <a:cubicBezTo>
                        <a:pt x="22458" y="60877"/>
                        <a:pt x="0" y="80551"/>
                        <a:pt x="0" y="104680"/>
                      </a:cubicBezTo>
                      <a:cubicBezTo>
                        <a:pt x="0" y="128808"/>
                        <a:pt x="22458" y="148482"/>
                        <a:pt x="50205" y="148482"/>
                      </a:cubicBezTo>
                      <a:lnTo>
                        <a:pt x="197202" y="148482"/>
                      </a:lnTo>
                      <a:lnTo>
                        <a:pt x="201286" y="148482"/>
                      </a:lnTo>
                      <a:lnTo>
                        <a:pt x="201286" y="147739"/>
                      </a:lnTo>
                      <a:cubicBezTo>
                        <a:pt x="221238" y="145791"/>
                        <a:pt x="237014" y="130478"/>
                        <a:pt x="237014" y="111269"/>
                      </a:cubicBezTo>
                      <a:cubicBezTo>
                        <a:pt x="237014" y="92059"/>
                        <a:pt x="221145" y="76839"/>
                        <a:pt x="201193" y="74891"/>
                      </a:cubicBezTo>
                      <a:cubicBezTo>
                        <a:pt x="201193" y="74612"/>
                        <a:pt x="201286" y="74427"/>
                        <a:pt x="201286" y="74148"/>
                      </a:cubicBezTo>
                      <a:cubicBezTo>
                        <a:pt x="201286" y="33223"/>
                        <a:pt x="171960" y="0"/>
                        <a:pt x="135861" y="0"/>
                      </a:cubicBezTo>
                      <a:close/>
                    </a:path>
                  </a:pathLst>
                </a:custGeom>
                <a:solidFill>
                  <a:srgbClr val="DFEDF8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60" name="任意多边形: 形状 259" descr="1e776d81-a0bf-4d8f-bfea-a1e09552e2cf"/>
                <p:cNvSpPr/>
                <p:nvPr/>
              </p:nvSpPr>
              <p:spPr>
                <a:xfrm>
                  <a:off x="4811446" y="3333600"/>
                  <a:ext cx="238870" cy="149780"/>
                </a:xfrm>
                <a:custGeom>
                  <a:avLst/>
                  <a:gdLst>
                    <a:gd name="connsiteX0" fmla="*/ 136882 w 238870"/>
                    <a:gd name="connsiteY0" fmla="*/ 0 h 149780"/>
                    <a:gd name="connsiteX1" fmla="*/ 71828 w 238870"/>
                    <a:gd name="connsiteY1" fmla="*/ 65703 h 149780"/>
                    <a:gd name="connsiteX2" fmla="*/ 50577 w 238870"/>
                    <a:gd name="connsiteY2" fmla="*/ 61434 h 149780"/>
                    <a:gd name="connsiteX3" fmla="*/ 0 w 238870"/>
                    <a:gd name="connsiteY3" fmla="*/ 105608 h 149780"/>
                    <a:gd name="connsiteX4" fmla="*/ 50577 w 238870"/>
                    <a:gd name="connsiteY4" fmla="*/ 149781 h 149780"/>
                    <a:gd name="connsiteX5" fmla="*/ 198780 w 238870"/>
                    <a:gd name="connsiteY5" fmla="*/ 149781 h 149780"/>
                    <a:gd name="connsiteX6" fmla="*/ 202863 w 238870"/>
                    <a:gd name="connsiteY6" fmla="*/ 149781 h 149780"/>
                    <a:gd name="connsiteX7" fmla="*/ 202863 w 238870"/>
                    <a:gd name="connsiteY7" fmla="*/ 149039 h 149780"/>
                    <a:gd name="connsiteX8" fmla="*/ 238870 w 238870"/>
                    <a:gd name="connsiteY8" fmla="*/ 112289 h 149780"/>
                    <a:gd name="connsiteX9" fmla="*/ 202770 w 238870"/>
                    <a:gd name="connsiteY9" fmla="*/ 75633 h 149780"/>
                    <a:gd name="connsiteX10" fmla="*/ 202863 w 238870"/>
                    <a:gd name="connsiteY10" fmla="*/ 74891 h 149780"/>
                    <a:gd name="connsiteX11" fmla="*/ 136882 w 238870"/>
                    <a:gd name="connsiteY11" fmla="*/ 0 h 1497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38870" h="149780">
                      <a:moveTo>
                        <a:pt x="136882" y="0"/>
                      </a:moveTo>
                      <a:cubicBezTo>
                        <a:pt x="103195" y="0"/>
                        <a:pt x="75818" y="28768"/>
                        <a:pt x="71828" y="65703"/>
                      </a:cubicBezTo>
                      <a:cubicBezTo>
                        <a:pt x="65332" y="63105"/>
                        <a:pt x="58186" y="61434"/>
                        <a:pt x="50577" y="61434"/>
                      </a:cubicBezTo>
                      <a:cubicBezTo>
                        <a:pt x="22551" y="61434"/>
                        <a:pt x="0" y="81201"/>
                        <a:pt x="0" y="105608"/>
                      </a:cubicBezTo>
                      <a:cubicBezTo>
                        <a:pt x="0" y="130014"/>
                        <a:pt x="22643" y="149781"/>
                        <a:pt x="50577" y="149781"/>
                      </a:cubicBezTo>
                      <a:lnTo>
                        <a:pt x="198780" y="149781"/>
                      </a:lnTo>
                      <a:lnTo>
                        <a:pt x="202863" y="149781"/>
                      </a:lnTo>
                      <a:lnTo>
                        <a:pt x="202863" y="149039"/>
                      </a:lnTo>
                      <a:cubicBezTo>
                        <a:pt x="223001" y="147090"/>
                        <a:pt x="238870" y="131592"/>
                        <a:pt x="238870" y="112289"/>
                      </a:cubicBezTo>
                      <a:cubicBezTo>
                        <a:pt x="238870" y="92894"/>
                        <a:pt x="222908" y="77582"/>
                        <a:pt x="202770" y="75633"/>
                      </a:cubicBezTo>
                      <a:cubicBezTo>
                        <a:pt x="202770" y="75354"/>
                        <a:pt x="202863" y="75169"/>
                        <a:pt x="202863" y="74891"/>
                      </a:cubicBezTo>
                      <a:cubicBezTo>
                        <a:pt x="202770" y="33501"/>
                        <a:pt x="173260" y="0"/>
                        <a:pt x="136882" y="0"/>
                      </a:cubicBezTo>
                      <a:close/>
                    </a:path>
                  </a:pathLst>
                </a:custGeom>
                <a:solidFill>
                  <a:srgbClr val="C1D5FC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63" name="图形 2" descr="96a5d16b-c0c3-4eb9-85e8-ed4c5351afa0"/>
              <p:cNvGrpSpPr/>
              <p:nvPr/>
            </p:nvGrpSpPr>
            <p:grpSpPr>
              <a:xfrm>
                <a:off x="7353853" y="5675993"/>
                <a:ext cx="991895" cy="1009116"/>
                <a:chOff x="7353853" y="5675993"/>
                <a:chExt cx="991895" cy="1009116"/>
              </a:xfrm>
            </p:grpSpPr>
            <p:sp>
              <p:nvSpPr>
                <p:cNvPr id="247" name="任意多边形: 形状 246" descr="5905d8c5-b582-4ec8-a538-578657f81fee"/>
                <p:cNvSpPr/>
                <p:nvPr/>
              </p:nvSpPr>
              <p:spPr>
                <a:xfrm>
                  <a:off x="7353853" y="5675993"/>
                  <a:ext cx="991895" cy="1009116"/>
                </a:xfrm>
                <a:custGeom>
                  <a:avLst/>
                  <a:gdLst>
                    <a:gd name="connsiteX0" fmla="*/ 6376 w 991895"/>
                    <a:gd name="connsiteY0" fmla="*/ 427162 h 1009116"/>
                    <a:gd name="connsiteX1" fmla="*/ 574782 w 991895"/>
                    <a:gd name="connsiteY1" fmla="*/ 6031 h 1009116"/>
                    <a:gd name="connsiteX2" fmla="*/ 985520 w 991895"/>
                    <a:gd name="connsiteY2" fmla="*/ 581955 h 1009116"/>
                    <a:gd name="connsiteX3" fmla="*/ 417113 w 991895"/>
                    <a:gd name="connsiteY3" fmla="*/ 1003086 h 1009116"/>
                    <a:gd name="connsiteX4" fmla="*/ 6376 w 991895"/>
                    <a:gd name="connsiteY4" fmla="*/ 427162 h 10091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1895" h="1009116">
                      <a:moveTo>
                        <a:pt x="6376" y="427162"/>
                      </a:moveTo>
                      <a:cubicBezTo>
                        <a:pt x="49899" y="151821"/>
                        <a:pt x="304360" y="-36658"/>
                        <a:pt x="574782" y="6031"/>
                      </a:cubicBezTo>
                      <a:cubicBezTo>
                        <a:pt x="845112" y="48812"/>
                        <a:pt x="1029043" y="306613"/>
                        <a:pt x="985520" y="581955"/>
                      </a:cubicBezTo>
                      <a:cubicBezTo>
                        <a:pt x="941996" y="857295"/>
                        <a:pt x="687536" y="1045774"/>
                        <a:pt x="417113" y="1003086"/>
                      </a:cubicBezTo>
                      <a:cubicBezTo>
                        <a:pt x="146783" y="960304"/>
                        <a:pt x="-37148" y="702503"/>
                        <a:pt x="6376" y="427162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8" name="任意多边形: 形状 247" descr="1f2405d3-31a8-459b-8fe0-1b1e04ba2c22"/>
                <p:cNvSpPr/>
                <p:nvPr/>
              </p:nvSpPr>
              <p:spPr>
                <a:xfrm>
                  <a:off x="7401054" y="5723970"/>
                  <a:ext cx="897608" cy="913162"/>
                </a:xfrm>
                <a:custGeom>
                  <a:avLst/>
                  <a:gdLst>
                    <a:gd name="connsiteX0" fmla="*/ 5761 w 897608"/>
                    <a:gd name="connsiteY0" fmla="*/ 386516 h 913162"/>
                    <a:gd name="connsiteX1" fmla="*/ 520157 w 897608"/>
                    <a:gd name="connsiteY1" fmla="*/ 5475 h 913162"/>
                    <a:gd name="connsiteX2" fmla="*/ 891825 w 897608"/>
                    <a:gd name="connsiteY2" fmla="*/ 526646 h 913162"/>
                    <a:gd name="connsiteX3" fmla="*/ 377429 w 897608"/>
                    <a:gd name="connsiteY3" fmla="*/ 907687 h 913162"/>
                    <a:gd name="connsiteX4" fmla="*/ 5761 w 897608"/>
                    <a:gd name="connsiteY4" fmla="*/ 386516 h 9131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97608" h="913162">
                      <a:moveTo>
                        <a:pt x="5761" y="386516"/>
                      </a:moveTo>
                      <a:cubicBezTo>
                        <a:pt x="45108" y="137345"/>
                        <a:pt x="275441" y="-33223"/>
                        <a:pt x="520157" y="5475"/>
                      </a:cubicBezTo>
                      <a:cubicBezTo>
                        <a:pt x="764781" y="44173"/>
                        <a:pt x="931266" y="277475"/>
                        <a:pt x="891825" y="526646"/>
                      </a:cubicBezTo>
                      <a:cubicBezTo>
                        <a:pt x="852385" y="775817"/>
                        <a:pt x="622145" y="946386"/>
                        <a:pt x="377429" y="907687"/>
                      </a:cubicBezTo>
                      <a:cubicBezTo>
                        <a:pt x="132805" y="868989"/>
                        <a:pt x="-33587" y="635687"/>
                        <a:pt x="5761" y="386516"/>
                      </a:cubicBez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9" name="任意多边形: 形状 248" descr="f53a44b6-3a04-4c0c-bdac-85879464166a"/>
                <p:cNvSpPr/>
                <p:nvPr/>
              </p:nvSpPr>
              <p:spPr>
                <a:xfrm>
                  <a:off x="7781105" y="5746336"/>
                  <a:ext cx="500797" cy="873786"/>
                </a:xfrm>
                <a:custGeom>
                  <a:avLst/>
                  <a:gdLst>
                    <a:gd name="connsiteX0" fmla="*/ 137415 w 500797"/>
                    <a:gd name="connsiteY0" fmla="*/ 0 h 873786"/>
                    <a:gd name="connsiteX1" fmla="*/ 495256 w 500797"/>
                    <a:gd name="connsiteY1" fmla="*/ 501683 h 873786"/>
                    <a:gd name="connsiteX2" fmla="*/ 69 w 500797"/>
                    <a:gd name="connsiteY2" fmla="*/ 868525 h 873786"/>
                    <a:gd name="connsiteX3" fmla="*/ 137415 w 500797"/>
                    <a:gd name="connsiteY3" fmla="*/ 0 h 8737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00797" h="873786">
                      <a:moveTo>
                        <a:pt x="137415" y="0"/>
                      </a:moveTo>
                      <a:cubicBezTo>
                        <a:pt x="372944" y="37213"/>
                        <a:pt x="533119" y="261884"/>
                        <a:pt x="495256" y="501683"/>
                      </a:cubicBezTo>
                      <a:cubicBezTo>
                        <a:pt x="457300" y="741573"/>
                        <a:pt x="235598" y="905738"/>
                        <a:pt x="69" y="868525"/>
                      </a:cubicBezTo>
                      <a:cubicBezTo>
                        <a:pt x="-3550" y="867875"/>
                        <a:pt x="136579" y="-186"/>
                        <a:pt x="137415" y="0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0" name="任意多边形: 形状 249" descr="5e5556b6-7557-4c91-b671-44cc5d8751f8"/>
                <p:cNvSpPr/>
                <p:nvPr/>
              </p:nvSpPr>
              <p:spPr>
                <a:xfrm>
                  <a:off x="7642900" y="5846004"/>
                  <a:ext cx="415794" cy="669095"/>
                </a:xfrm>
                <a:custGeom>
                  <a:avLst/>
                  <a:gdLst>
                    <a:gd name="connsiteX0" fmla="*/ 225600 w 415794"/>
                    <a:gd name="connsiteY0" fmla="*/ 514582 h 669095"/>
                    <a:gd name="connsiteX1" fmla="*/ 186252 w 415794"/>
                    <a:gd name="connsiteY1" fmla="*/ 361089 h 669095"/>
                    <a:gd name="connsiteX2" fmla="*/ 64961 w 415794"/>
                    <a:gd name="connsiteY2" fmla="*/ 326010 h 669095"/>
                    <a:gd name="connsiteX3" fmla="*/ 5569 w 415794"/>
                    <a:gd name="connsiteY3" fmla="*/ 233673 h 669095"/>
                    <a:gd name="connsiteX4" fmla="*/ 17540 w 415794"/>
                    <a:gd name="connsiteY4" fmla="*/ 122961 h 669095"/>
                    <a:gd name="connsiteX5" fmla="*/ 106350 w 415794"/>
                    <a:gd name="connsiteY5" fmla="*/ 49927 h 669095"/>
                    <a:gd name="connsiteX6" fmla="*/ 97070 w 415794"/>
                    <a:gd name="connsiteY6" fmla="*/ 13641 h 669095"/>
                    <a:gd name="connsiteX7" fmla="*/ 150153 w 415794"/>
                    <a:gd name="connsiteY7" fmla="*/ 0 h 669095"/>
                    <a:gd name="connsiteX8" fmla="*/ 159433 w 415794"/>
                    <a:gd name="connsiteY8" fmla="*/ 36285 h 669095"/>
                    <a:gd name="connsiteX9" fmla="*/ 262349 w 415794"/>
                    <a:gd name="connsiteY9" fmla="*/ 52247 h 669095"/>
                    <a:gd name="connsiteX10" fmla="*/ 328795 w 415794"/>
                    <a:gd name="connsiteY10" fmla="*/ 128715 h 669095"/>
                    <a:gd name="connsiteX11" fmla="*/ 239242 w 415794"/>
                    <a:gd name="connsiteY11" fmla="*/ 164536 h 669095"/>
                    <a:gd name="connsiteX12" fmla="*/ 180220 w 415794"/>
                    <a:gd name="connsiteY12" fmla="*/ 117208 h 669095"/>
                    <a:gd name="connsiteX13" fmla="*/ 216970 w 415794"/>
                    <a:gd name="connsiteY13" fmla="*/ 260493 h 669095"/>
                    <a:gd name="connsiteX14" fmla="*/ 352645 w 415794"/>
                    <a:gd name="connsiteY14" fmla="*/ 291488 h 669095"/>
                    <a:gd name="connsiteX15" fmla="*/ 409439 w 415794"/>
                    <a:gd name="connsiteY15" fmla="*/ 380577 h 669095"/>
                    <a:gd name="connsiteX16" fmla="*/ 398025 w 415794"/>
                    <a:gd name="connsiteY16" fmla="*/ 502610 h 669095"/>
                    <a:gd name="connsiteX17" fmla="*/ 300769 w 415794"/>
                    <a:gd name="connsiteY17" fmla="*/ 586967 h 669095"/>
                    <a:gd name="connsiteX18" fmla="*/ 318308 w 415794"/>
                    <a:gd name="connsiteY18" fmla="*/ 655454 h 669095"/>
                    <a:gd name="connsiteX19" fmla="*/ 265226 w 415794"/>
                    <a:gd name="connsiteY19" fmla="*/ 669096 h 669095"/>
                    <a:gd name="connsiteX20" fmla="*/ 248058 w 415794"/>
                    <a:gd name="connsiteY20" fmla="*/ 602465 h 669095"/>
                    <a:gd name="connsiteX21" fmla="*/ 132984 w 415794"/>
                    <a:gd name="connsiteY21" fmla="*/ 581584 h 669095"/>
                    <a:gd name="connsiteX22" fmla="*/ 53732 w 415794"/>
                    <a:gd name="connsiteY22" fmla="*/ 482844 h 669095"/>
                    <a:gd name="connsiteX23" fmla="*/ 146719 w 415794"/>
                    <a:gd name="connsiteY23" fmla="*/ 448043 h 669095"/>
                    <a:gd name="connsiteX24" fmla="*/ 181705 w 415794"/>
                    <a:gd name="connsiteY24" fmla="*/ 492959 h 669095"/>
                    <a:gd name="connsiteX25" fmla="*/ 225600 w 415794"/>
                    <a:gd name="connsiteY25" fmla="*/ 514582 h 669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415794" h="669095">
                      <a:moveTo>
                        <a:pt x="225600" y="514582"/>
                      </a:moveTo>
                      <a:lnTo>
                        <a:pt x="186252" y="361089"/>
                      </a:lnTo>
                      <a:cubicBezTo>
                        <a:pt x="134840" y="359697"/>
                        <a:pt x="94472" y="348004"/>
                        <a:pt x="64961" y="326010"/>
                      </a:cubicBezTo>
                      <a:cubicBezTo>
                        <a:pt x="35543" y="304016"/>
                        <a:pt x="15684" y="273206"/>
                        <a:pt x="5569" y="233673"/>
                      </a:cubicBezTo>
                      <a:cubicBezTo>
                        <a:pt x="-4732" y="193583"/>
                        <a:pt x="-742" y="156741"/>
                        <a:pt x="17540" y="122961"/>
                      </a:cubicBezTo>
                      <a:cubicBezTo>
                        <a:pt x="35822" y="89275"/>
                        <a:pt x="65425" y="64868"/>
                        <a:pt x="106350" y="49927"/>
                      </a:cubicBezTo>
                      <a:lnTo>
                        <a:pt x="97070" y="13641"/>
                      </a:lnTo>
                      <a:lnTo>
                        <a:pt x="150153" y="0"/>
                      </a:lnTo>
                      <a:lnTo>
                        <a:pt x="159433" y="36285"/>
                      </a:lnTo>
                      <a:cubicBezTo>
                        <a:pt x="199430" y="30995"/>
                        <a:pt x="233766" y="36285"/>
                        <a:pt x="262349" y="52247"/>
                      </a:cubicBezTo>
                      <a:cubicBezTo>
                        <a:pt x="290932" y="68209"/>
                        <a:pt x="313111" y="93729"/>
                        <a:pt x="328795" y="128715"/>
                      </a:cubicBezTo>
                      <a:lnTo>
                        <a:pt x="239242" y="164536"/>
                      </a:lnTo>
                      <a:cubicBezTo>
                        <a:pt x="226250" y="137160"/>
                        <a:pt x="206576" y="121384"/>
                        <a:pt x="180220" y="117208"/>
                      </a:cubicBezTo>
                      <a:lnTo>
                        <a:pt x="216970" y="260493"/>
                      </a:lnTo>
                      <a:cubicBezTo>
                        <a:pt x="279703" y="261328"/>
                        <a:pt x="324897" y="271628"/>
                        <a:pt x="352645" y="291488"/>
                      </a:cubicBezTo>
                      <a:cubicBezTo>
                        <a:pt x="380392" y="311348"/>
                        <a:pt x="399323" y="341044"/>
                        <a:pt x="409439" y="380577"/>
                      </a:cubicBezTo>
                      <a:cubicBezTo>
                        <a:pt x="420761" y="424750"/>
                        <a:pt x="416956" y="465490"/>
                        <a:pt x="398025" y="502610"/>
                      </a:cubicBezTo>
                      <a:cubicBezTo>
                        <a:pt x="379093" y="539731"/>
                        <a:pt x="346612" y="567850"/>
                        <a:pt x="300769" y="586967"/>
                      </a:cubicBezTo>
                      <a:lnTo>
                        <a:pt x="318308" y="655454"/>
                      </a:lnTo>
                      <a:lnTo>
                        <a:pt x="265226" y="669096"/>
                      </a:lnTo>
                      <a:lnTo>
                        <a:pt x="248058" y="602465"/>
                      </a:lnTo>
                      <a:cubicBezTo>
                        <a:pt x="204534" y="608125"/>
                        <a:pt x="166114" y="601258"/>
                        <a:pt x="132984" y="581584"/>
                      </a:cubicBezTo>
                      <a:cubicBezTo>
                        <a:pt x="99855" y="562003"/>
                        <a:pt x="73406" y="529059"/>
                        <a:pt x="53732" y="482844"/>
                      </a:cubicBezTo>
                      <a:lnTo>
                        <a:pt x="146719" y="448043"/>
                      </a:lnTo>
                      <a:cubicBezTo>
                        <a:pt x="155628" y="466604"/>
                        <a:pt x="167321" y="481545"/>
                        <a:pt x="181705" y="492959"/>
                      </a:cubicBezTo>
                      <a:cubicBezTo>
                        <a:pt x="196182" y="504467"/>
                        <a:pt x="210752" y="511612"/>
                        <a:pt x="225600" y="514582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1" name="任意多边形: 形状 250" descr="4ad1fb1c-7971-481b-9748-3df4ac513e11"/>
                <p:cNvSpPr/>
                <p:nvPr/>
              </p:nvSpPr>
              <p:spPr>
                <a:xfrm>
                  <a:off x="7736702" y="5975925"/>
                  <a:ext cx="65537" cy="126766"/>
                </a:xfrm>
                <a:custGeom>
                  <a:avLst/>
                  <a:gdLst>
                    <a:gd name="connsiteX0" fmla="*/ 33057 w 65537"/>
                    <a:gd name="connsiteY0" fmla="*/ 0 h 126766"/>
                    <a:gd name="connsiteX1" fmla="*/ 5031 w 65537"/>
                    <a:gd name="connsiteY1" fmla="*/ 33780 h 126766"/>
                    <a:gd name="connsiteX2" fmla="*/ 2155 w 65537"/>
                    <a:gd name="connsiteY2" fmla="*/ 75911 h 126766"/>
                    <a:gd name="connsiteX3" fmla="*/ 23128 w 65537"/>
                    <a:gd name="connsiteY3" fmla="*/ 108948 h 126766"/>
                    <a:gd name="connsiteX4" fmla="*/ 65538 w 65537"/>
                    <a:gd name="connsiteY4" fmla="*/ 126766 h 126766"/>
                    <a:gd name="connsiteX5" fmla="*/ 33057 w 65537"/>
                    <a:gd name="connsiteY5" fmla="*/ 0 h 1267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5537" h="126766">
                      <a:moveTo>
                        <a:pt x="33057" y="0"/>
                      </a:moveTo>
                      <a:cubicBezTo>
                        <a:pt x="19880" y="8538"/>
                        <a:pt x="10600" y="19860"/>
                        <a:pt x="5031" y="33780"/>
                      </a:cubicBezTo>
                      <a:cubicBezTo>
                        <a:pt x="-537" y="47700"/>
                        <a:pt x="-1464" y="61712"/>
                        <a:pt x="2155" y="75911"/>
                      </a:cubicBezTo>
                      <a:cubicBezTo>
                        <a:pt x="5496" y="88904"/>
                        <a:pt x="12456" y="99854"/>
                        <a:pt x="23128" y="108948"/>
                      </a:cubicBezTo>
                      <a:cubicBezTo>
                        <a:pt x="33800" y="118043"/>
                        <a:pt x="47905" y="123982"/>
                        <a:pt x="65538" y="126766"/>
                      </a:cubicBezTo>
                      <a:lnTo>
                        <a:pt x="33057" y="0"/>
                      </a:ln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2" name="任意多边形: 形状 251" descr="75e6c0ec-2ebb-4a34-96cd-d2257c2eb7c2"/>
                <p:cNvSpPr/>
                <p:nvPr/>
              </p:nvSpPr>
              <p:spPr>
                <a:xfrm>
                  <a:off x="7885204" y="6209134"/>
                  <a:ext cx="82437" cy="142913"/>
                </a:xfrm>
                <a:custGeom>
                  <a:avLst/>
                  <a:gdLst>
                    <a:gd name="connsiteX0" fmla="*/ 36749 w 82437"/>
                    <a:gd name="connsiteY0" fmla="*/ 142913 h 142913"/>
                    <a:gd name="connsiteX1" fmla="*/ 74891 w 82437"/>
                    <a:gd name="connsiteY1" fmla="*/ 105979 h 142913"/>
                    <a:gd name="connsiteX2" fmla="*/ 79809 w 82437"/>
                    <a:gd name="connsiteY2" fmla="*/ 53732 h 142913"/>
                    <a:gd name="connsiteX3" fmla="*/ 54474 w 82437"/>
                    <a:gd name="connsiteY3" fmla="*/ 15127 h 142913"/>
                    <a:gd name="connsiteX4" fmla="*/ 0 w 82437"/>
                    <a:gd name="connsiteY4" fmla="*/ 0 h 142913"/>
                    <a:gd name="connsiteX5" fmla="*/ 36749 w 82437"/>
                    <a:gd name="connsiteY5" fmla="*/ 142913 h 142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37" h="142913">
                      <a:moveTo>
                        <a:pt x="36749" y="142913"/>
                      </a:moveTo>
                      <a:cubicBezTo>
                        <a:pt x="54196" y="134840"/>
                        <a:pt x="66910" y="122498"/>
                        <a:pt x="74891" y="105979"/>
                      </a:cubicBezTo>
                      <a:cubicBezTo>
                        <a:pt x="82871" y="89460"/>
                        <a:pt x="84542" y="72106"/>
                        <a:pt x="79809" y="53732"/>
                      </a:cubicBezTo>
                      <a:cubicBezTo>
                        <a:pt x="75633" y="37399"/>
                        <a:pt x="67188" y="24499"/>
                        <a:pt x="54474" y="15127"/>
                      </a:cubicBezTo>
                      <a:cubicBezTo>
                        <a:pt x="41760" y="5754"/>
                        <a:pt x="23664" y="742"/>
                        <a:pt x="0" y="0"/>
                      </a:cubicBezTo>
                      <a:lnTo>
                        <a:pt x="36749" y="142913"/>
                      </a:ln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253" name="图形 2" descr="6e3bc24f-2455-436c-80d8-1f033087b18c"/>
                <p:cNvGrpSpPr/>
                <p:nvPr/>
              </p:nvGrpSpPr>
              <p:grpSpPr>
                <a:xfrm>
                  <a:off x="7802578" y="5888279"/>
                  <a:ext cx="259583" cy="631460"/>
                  <a:chOff x="7802578" y="5888279"/>
                  <a:chExt cx="259583" cy="631460"/>
                </a:xfrm>
                <a:solidFill>
                  <a:srgbClr val="FBC849"/>
                </a:solidFill>
              </p:grpSpPr>
              <p:sp>
                <p:nvSpPr>
                  <p:cNvPr id="254" name="任意多边形: 形状 253" descr="ea82df6e-6f9b-4e39-8812-544f303e4051"/>
                  <p:cNvSpPr/>
                  <p:nvPr/>
                </p:nvSpPr>
                <p:spPr>
                  <a:xfrm>
                    <a:off x="7819327" y="6242513"/>
                    <a:ext cx="52468" cy="122434"/>
                  </a:xfrm>
                  <a:custGeom>
                    <a:avLst/>
                    <a:gdLst>
                      <a:gd name="connsiteX0" fmla="*/ 48152 w 52468"/>
                      <a:gd name="connsiteY0" fmla="*/ 122434 h 122434"/>
                      <a:gd name="connsiteX1" fmla="*/ 47317 w 52468"/>
                      <a:gd name="connsiteY1" fmla="*/ 122341 h 122434"/>
                      <a:gd name="connsiteX2" fmla="*/ 1659 w 52468"/>
                      <a:gd name="connsiteY2" fmla="*/ 99884 h 122434"/>
                      <a:gd name="connsiteX3" fmla="*/ 916 w 52468"/>
                      <a:gd name="connsiteY3" fmla="*/ 93759 h 122434"/>
                      <a:gd name="connsiteX4" fmla="*/ 7041 w 52468"/>
                      <a:gd name="connsiteY4" fmla="*/ 93016 h 122434"/>
                      <a:gd name="connsiteX5" fmla="*/ 42027 w 52468"/>
                      <a:gd name="connsiteY5" fmla="*/ 112041 h 122434"/>
                      <a:gd name="connsiteX6" fmla="*/ 14651 w 52468"/>
                      <a:gd name="connsiteY6" fmla="*/ 5412 h 122434"/>
                      <a:gd name="connsiteX7" fmla="*/ 17806 w 52468"/>
                      <a:gd name="connsiteY7" fmla="*/ 122 h 122434"/>
                      <a:gd name="connsiteX8" fmla="*/ 23096 w 52468"/>
                      <a:gd name="connsiteY8" fmla="*/ 3278 h 122434"/>
                      <a:gd name="connsiteX9" fmla="*/ 52328 w 52468"/>
                      <a:gd name="connsiteY9" fmla="*/ 116959 h 122434"/>
                      <a:gd name="connsiteX10" fmla="*/ 51307 w 52468"/>
                      <a:gd name="connsiteY10" fmla="*/ 121042 h 122434"/>
                      <a:gd name="connsiteX11" fmla="*/ 48152 w 52468"/>
                      <a:gd name="connsiteY11" fmla="*/ 122434 h 1224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52468" h="122434">
                        <a:moveTo>
                          <a:pt x="48152" y="122434"/>
                        </a:moveTo>
                        <a:cubicBezTo>
                          <a:pt x="47873" y="122434"/>
                          <a:pt x="47595" y="122434"/>
                          <a:pt x="47317" y="122341"/>
                        </a:cubicBezTo>
                        <a:cubicBezTo>
                          <a:pt x="31819" y="119279"/>
                          <a:pt x="16507" y="111670"/>
                          <a:pt x="1659" y="99884"/>
                        </a:cubicBezTo>
                        <a:cubicBezTo>
                          <a:pt x="-198" y="98399"/>
                          <a:pt x="-569" y="95615"/>
                          <a:pt x="916" y="93759"/>
                        </a:cubicBezTo>
                        <a:cubicBezTo>
                          <a:pt x="2401" y="91810"/>
                          <a:pt x="5185" y="91624"/>
                          <a:pt x="7041" y="93016"/>
                        </a:cubicBezTo>
                        <a:cubicBezTo>
                          <a:pt x="18549" y="102111"/>
                          <a:pt x="30334" y="108514"/>
                          <a:pt x="42027" y="112041"/>
                        </a:cubicBezTo>
                        <a:lnTo>
                          <a:pt x="14651" y="5412"/>
                        </a:lnTo>
                        <a:cubicBezTo>
                          <a:pt x="14094" y="3092"/>
                          <a:pt x="15486" y="679"/>
                          <a:pt x="17806" y="122"/>
                        </a:cubicBezTo>
                        <a:cubicBezTo>
                          <a:pt x="20126" y="-434"/>
                          <a:pt x="22539" y="958"/>
                          <a:pt x="23096" y="3278"/>
                        </a:cubicBezTo>
                        <a:lnTo>
                          <a:pt x="52328" y="116959"/>
                        </a:lnTo>
                        <a:cubicBezTo>
                          <a:pt x="52699" y="118444"/>
                          <a:pt x="52328" y="119928"/>
                          <a:pt x="51307" y="121042"/>
                        </a:cubicBezTo>
                        <a:cubicBezTo>
                          <a:pt x="50565" y="121970"/>
                          <a:pt x="49358" y="122434"/>
                          <a:pt x="48152" y="122434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5" name="任意多边形: 形状 254" descr="0e7edcc1-341e-4512-8d2d-0beaf642281e"/>
                  <p:cNvSpPr/>
                  <p:nvPr/>
                </p:nvSpPr>
                <p:spPr>
                  <a:xfrm>
                    <a:off x="7802578" y="5888279"/>
                    <a:ext cx="259583" cy="631460"/>
                  </a:xfrm>
                  <a:custGeom>
                    <a:avLst/>
                    <a:gdLst>
                      <a:gd name="connsiteX0" fmla="*/ 104619 w 259583"/>
                      <a:gd name="connsiteY0" fmla="*/ 631276 h 631460"/>
                      <a:gd name="connsiteX1" fmla="*/ 100351 w 259583"/>
                      <a:gd name="connsiteY1" fmla="*/ 628027 h 631460"/>
                      <a:gd name="connsiteX2" fmla="*/ 84203 w 259583"/>
                      <a:gd name="connsiteY2" fmla="*/ 565108 h 631460"/>
                      <a:gd name="connsiteX3" fmla="*/ 3002 w 259583"/>
                      <a:gd name="connsiteY3" fmla="*/ 558055 h 631460"/>
                      <a:gd name="connsiteX4" fmla="*/ 218 w 259583"/>
                      <a:gd name="connsiteY4" fmla="*/ 552580 h 631460"/>
                      <a:gd name="connsiteX5" fmla="*/ 5694 w 259583"/>
                      <a:gd name="connsiteY5" fmla="*/ 549796 h 631460"/>
                      <a:gd name="connsiteX6" fmla="*/ 86895 w 259583"/>
                      <a:gd name="connsiteY6" fmla="*/ 556014 h 631460"/>
                      <a:gd name="connsiteX7" fmla="*/ 91720 w 259583"/>
                      <a:gd name="connsiteY7" fmla="*/ 559262 h 631460"/>
                      <a:gd name="connsiteX8" fmla="*/ 107775 w 259583"/>
                      <a:gd name="connsiteY8" fmla="*/ 621717 h 631460"/>
                      <a:gd name="connsiteX9" fmla="*/ 152505 w 259583"/>
                      <a:gd name="connsiteY9" fmla="*/ 610303 h 631460"/>
                      <a:gd name="connsiteX10" fmla="*/ 135986 w 259583"/>
                      <a:gd name="connsiteY10" fmla="*/ 545991 h 631460"/>
                      <a:gd name="connsiteX11" fmla="*/ 138492 w 259583"/>
                      <a:gd name="connsiteY11" fmla="*/ 540887 h 631460"/>
                      <a:gd name="connsiteX12" fmla="*/ 233520 w 259583"/>
                      <a:gd name="connsiteY12" fmla="*/ 458572 h 631460"/>
                      <a:gd name="connsiteX13" fmla="*/ 244656 w 259583"/>
                      <a:gd name="connsiteY13" fmla="*/ 339601 h 631460"/>
                      <a:gd name="connsiteX14" fmla="*/ 189533 w 259583"/>
                      <a:gd name="connsiteY14" fmla="*/ 253018 h 631460"/>
                      <a:gd name="connsiteX15" fmla="*/ 58033 w 259583"/>
                      <a:gd name="connsiteY15" fmla="*/ 222672 h 631460"/>
                      <a:gd name="connsiteX16" fmla="*/ 54785 w 259583"/>
                      <a:gd name="connsiteY16" fmla="*/ 221095 h 631460"/>
                      <a:gd name="connsiteX17" fmla="*/ 53764 w 259583"/>
                      <a:gd name="connsiteY17" fmla="*/ 217568 h 631460"/>
                      <a:gd name="connsiteX18" fmla="*/ 73531 w 259583"/>
                      <a:gd name="connsiteY18" fmla="*/ 109919 h 631460"/>
                      <a:gd name="connsiteX19" fmla="*/ 78078 w 259583"/>
                      <a:gd name="connsiteY19" fmla="*/ 112053 h 631460"/>
                      <a:gd name="connsiteX20" fmla="*/ 80770 w 259583"/>
                      <a:gd name="connsiteY20" fmla="*/ 116972 h 631460"/>
                      <a:gd name="connsiteX21" fmla="*/ 162342 w 259583"/>
                      <a:gd name="connsiteY21" fmla="*/ 84306 h 631460"/>
                      <a:gd name="connsiteX22" fmla="*/ 99608 w 259583"/>
                      <a:gd name="connsiteY22" fmla="*/ 14056 h 631460"/>
                      <a:gd name="connsiteX23" fmla="*/ 95339 w 259583"/>
                      <a:gd name="connsiteY23" fmla="*/ 11364 h 631460"/>
                      <a:gd name="connsiteX24" fmla="*/ 90235 w 259583"/>
                      <a:gd name="connsiteY24" fmla="*/ 8302 h 631460"/>
                      <a:gd name="connsiteX25" fmla="*/ 88101 w 259583"/>
                      <a:gd name="connsiteY25" fmla="*/ 2548 h 631460"/>
                      <a:gd name="connsiteX26" fmla="*/ 93855 w 259583"/>
                      <a:gd name="connsiteY26" fmla="*/ 413 h 631460"/>
                      <a:gd name="connsiteX27" fmla="*/ 100165 w 259583"/>
                      <a:gd name="connsiteY27" fmla="*/ 4126 h 631460"/>
                      <a:gd name="connsiteX28" fmla="*/ 103784 w 259583"/>
                      <a:gd name="connsiteY28" fmla="*/ 6446 h 631460"/>
                      <a:gd name="connsiteX29" fmla="*/ 172086 w 259583"/>
                      <a:gd name="connsiteY29" fmla="*/ 84955 h 631460"/>
                      <a:gd name="connsiteX30" fmla="*/ 172179 w 259583"/>
                      <a:gd name="connsiteY30" fmla="*/ 88389 h 631460"/>
                      <a:gd name="connsiteX31" fmla="*/ 169766 w 259583"/>
                      <a:gd name="connsiteY31" fmla="*/ 90802 h 631460"/>
                      <a:gd name="connsiteX32" fmla="*/ 80213 w 259583"/>
                      <a:gd name="connsiteY32" fmla="*/ 126623 h 631460"/>
                      <a:gd name="connsiteX33" fmla="*/ 76686 w 259583"/>
                      <a:gd name="connsiteY33" fmla="*/ 126530 h 631460"/>
                      <a:gd name="connsiteX34" fmla="*/ 63137 w 259583"/>
                      <a:gd name="connsiteY34" fmla="*/ 214135 h 631460"/>
                      <a:gd name="connsiteX35" fmla="*/ 194544 w 259583"/>
                      <a:gd name="connsiteY35" fmla="*/ 245965 h 631460"/>
                      <a:gd name="connsiteX36" fmla="*/ 253101 w 259583"/>
                      <a:gd name="connsiteY36" fmla="*/ 337560 h 631460"/>
                      <a:gd name="connsiteX37" fmla="*/ 241316 w 259583"/>
                      <a:gd name="connsiteY37" fmla="*/ 462656 h 631460"/>
                      <a:gd name="connsiteX38" fmla="*/ 145359 w 259583"/>
                      <a:gd name="connsiteY38" fmla="*/ 547569 h 631460"/>
                      <a:gd name="connsiteX39" fmla="*/ 161970 w 259583"/>
                      <a:gd name="connsiteY39" fmla="*/ 612437 h 631460"/>
                      <a:gd name="connsiteX40" fmla="*/ 161506 w 259583"/>
                      <a:gd name="connsiteY40" fmla="*/ 615777 h 631460"/>
                      <a:gd name="connsiteX41" fmla="*/ 158815 w 259583"/>
                      <a:gd name="connsiteY41" fmla="*/ 617819 h 631460"/>
                      <a:gd name="connsiteX42" fmla="*/ 105641 w 259583"/>
                      <a:gd name="connsiteY42" fmla="*/ 631461 h 631460"/>
                      <a:gd name="connsiteX43" fmla="*/ 104619 w 259583"/>
                      <a:gd name="connsiteY43" fmla="*/ 631276 h 6314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</a:cxnLst>
                    <a:rect l="l" t="t" r="r" b="b"/>
                    <a:pathLst>
                      <a:path w="259583" h="631460">
                        <a:moveTo>
                          <a:pt x="104619" y="631276"/>
                        </a:moveTo>
                        <a:cubicBezTo>
                          <a:pt x="102671" y="631276"/>
                          <a:pt x="100908" y="629976"/>
                          <a:pt x="100351" y="628027"/>
                        </a:cubicBezTo>
                        <a:lnTo>
                          <a:pt x="84203" y="565108"/>
                        </a:lnTo>
                        <a:cubicBezTo>
                          <a:pt x="54878" y="568542"/>
                          <a:pt x="27594" y="566129"/>
                          <a:pt x="3002" y="558055"/>
                        </a:cubicBezTo>
                        <a:cubicBezTo>
                          <a:pt x="682" y="557313"/>
                          <a:pt x="-524" y="554807"/>
                          <a:pt x="218" y="552580"/>
                        </a:cubicBezTo>
                        <a:cubicBezTo>
                          <a:pt x="961" y="550260"/>
                          <a:pt x="3466" y="549053"/>
                          <a:pt x="5694" y="549796"/>
                        </a:cubicBezTo>
                        <a:cubicBezTo>
                          <a:pt x="30193" y="557777"/>
                          <a:pt x="57569" y="559819"/>
                          <a:pt x="86895" y="556014"/>
                        </a:cubicBezTo>
                        <a:cubicBezTo>
                          <a:pt x="89029" y="555735"/>
                          <a:pt x="91163" y="557127"/>
                          <a:pt x="91720" y="559262"/>
                        </a:cubicBezTo>
                        <a:lnTo>
                          <a:pt x="107775" y="621717"/>
                        </a:lnTo>
                        <a:lnTo>
                          <a:pt x="152505" y="610303"/>
                        </a:lnTo>
                        <a:lnTo>
                          <a:pt x="135986" y="545991"/>
                        </a:lnTo>
                        <a:cubicBezTo>
                          <a:pt x="135429" y="543857"/>
                          <a:pt x="136543" y="541722"/>
                          <a:pt x="138492" y="540887"/>
                        </a:cubicBezTo>
                        <a:cubicBezTo>
                          <a:pt x="183129" y="522327"/>
                          <a:pt x="215146" y="494672"/>
                          <a:pt x="233520" y="458572"/>
                        </a:cubicBezTo>
                        <a:cubicBezTo>
                          <a:pt x="251895" y="422566"/>
                          <a:pt x="255607" y="382568"/>
                          <a:pt x="244656" y="339601"/>
                        </a:cubicBezTo>
                        <a:cubicBezTo>
                          <a:pt x="234819" y="301182"/>
                          <a:pt x="216259" y="272042"/>
                          <a:pt x="189533" y="253018"/>
                        </a:cubicBezTo>
                        <a:cubicBezTo>
                          <a:pt x="162156" y="233437"/>
                          <a:pt x="119189" y="223508"/>
                          <a:pt x="58033" y="222672"/>
                        </a:cubicBezTo>
                        <a:cubicBezTo>
                          <a:pt x="56734" y="222672"/>
                          <a:pt x="55621" y="222115"/>
                          <a:pt x="54785" y="221095"/>
                        </a:cubicBezTo>
                        <a:cubicBezTo>
                          <a:pt x="53950" y="220074"/>
                          <a:pt x="53579" y="218868"/>
                          <a:pt x="53764" y="217568"/>
                        </a:cubicBezTo>
                        <a:cubicBezTo>
                          <a:pt x="70190" y="110475"/>
                          <a:pt x="70190" y="110475"/>
                          <a:pt x="73531" y="109919"/>
                        </a:cubicBezTo>
                        <a:cubicBezTo>
                          <a:pt x="75294" y="109548"/>
                          <a:pt x="77150" y="110475"/>
                          <a:pt x="78078" y="112053"/>
                        </a:cubicBezTo>
                        <a:cubicBezTo>
                          <a:pt x="79006" y="113631"/>
                          <a:pt x="79842" y="115301"/>
                          <a:pt x="80770" y="116972"/>
                        </a:cubicBezTo>
                        <a:lnTo>
                          <a:pt x="162342" y="84306"/>
                        </a:lnTo>
                        <a:cubicBezTo>
                          <a:pt x="147215" y="52475"/>
                          <a:pt x="126056" y="28811"/>
                          <a:pt x="99608" y="14056"/>
                        </a:cubicBezTo>
                        <a:cubicBezTo>
                          <a:pt x="98216" y="13220"/>
                          <a:pt x="96824" y="12292"/>
                          <a:pt x="95339" y="11364"/>
                        </a:cubicBezTo>
                        <a:cubicBezTo>
                          <a:pt x="93669" y="10250"/>
                          <a:pt x="91998" y="9137"/>
                          <a:pt x="90235" y="8302"/>
                        </a:cubicBezTo>
                        <a:cubicBezTo>
                          <a:pt x="88008" y="7281"/>
                          <a:pt x="87080" y="4683"/>
                          <a:pt x="88101" y="2548"/>
                        </a:cubicBezTo>
                        <a:cubicBezTo>
                          <a:pt x="89122" y="321"/>
                          <a:pt x="91813" y="-607"/>
                          <a:pt x="93855" y="413"/>
                        </a:cubicBezTo>
                        <a:cubicBezTo>
                          <a:pt x="95989" y="1342"/>
                          <a:pt x="98123" y="2734"/>
                          <a:pt x="100165" y="4126"/>
                        </a:cubicBezTo>
                        <a:cubicBezTo>
                          <a:pt x="101371" y="4961"/>
                          <a:pt x="102578" y="5796"/>
                          <a:pt x="103784" y="6446"/>
                        </a:cubicBezTo>
                        <a:cubicBezTo>
                          <a:pt x="133016" y="22779"/>
                          <a:pt x="156031" y="49227"/>
                          <a:pt x="172086" y="84955"/>
                        </a:cubicBezTo>
                        <a:cubicBezTo>
                          <a:pt x="172550" y="86069"/>
                          <a:pt x="172643" y="87275"/>
                          <a:pt x="172179" y="88389"/>
                        </a:cubicBezTo>
                        <a:cubicBezTo>
                          <a:pt x="171715" y="89503"/>
                          <a:pt x="170879" y="90338"/>
                          <a:pt x="169766" y="90802"/>
                        </a:cubicBezTo>
                        <a:lnTo>
                          <a:pt x="80213" y="126623"/>
                        </a:lnTo>
                        <a:cubicBezTo>
                          <a:pt x="79006" y="127087"/>
                          <a:pt x="77800" y="126994"/>
                          <a:pt x="76686" y="126530"/>
                        </a:cubicBezTo>
                        <a:cubicBezTo>
                          <a:pt x="73717" y="145369"/>
                          <a:pt x="67685" y="184252"/>
                          <a:pt x="63137" y="214135"/>
                        </a:cubicBezTo>
                        <a:cubicBezTo>
                          <a:pt x="123458" y="215433"/>
                          <a:pt x="166425" y="225920"/>
                          <a:pt x="194544" y="245965"/>
                        </a:cubicBezTo>
                        <a:cubicBezTo>
                          <a:pt x="223034" y="266289"/>
                          <a:pt x="242707" y="297099"/>
                          <a:pt x="253101" y="337560"/>
                        </a:cubicBezTo>
                        <a:cubicBezTo>
                          <a:pt x="264701" y="382661"/>
                          <a:pt x="260711" y="424700"/>
                          <a:pt x="241316" y="462656"/>
                        </a:cubicBezTo>
                        <a:cubicBezTo>
                          <a:pt x="222477" y="499591"/>
                          <a:pt x="190182" y="528173"/>
                          <a:pt x="145359" y="547569"/>
                        </a:cubicBezTo>
                        <a:lnTo>
                          <a:pt x="161970" y="612437"/>
                        </a:lnTo>
                        <a:cubicBezTo>
                          <a:pt x="162249" y="613550"/>
                          <a:pt x="162063" y="614757"/>
                          <a:pt x="161506" y="615777"/>
                        </a:cubicBezTo>
                        <a:cubicBezTo>
                          <a:pt x="160950" y="616798"/>
                          <a:pt x="159929" y="617541"/>
                          <a:pt x="158815" y="617819"/>
                        </a:cubicBezTo>
                        <a:lnTo>
                          <a:pt x="105641" y="631461"/>
                        </a:lnTo>
                        <a:cubicBezTo>
                          <a:pt x="105362" y="631183"/>
                          <a:pt x="104991" y="631276"/>
                          <a:pt x="104619" y="631276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6" name="任意多边形: 形状 255" descr="92a23c4b-064b-4486-b187-e66d9bd81320"/>
                  <p:cNvSpPr/>
                  <p:nvPr/>
                </p:nvSpPr>
                <p:spPr>
                  <a:xfrm>
                    <a:off x="7882090" y="6200264"/>
                    <a:ext cx="91206" cy="151783"/>
                  </a:xfrm>
                  <a:custGeom>
                    <a:avLst/>
                    <a:gdLst>
                      <a:gd name="connsiteX0" fmla="*/ 40976 w 91206"/>
                      <a:gd name="connsiteY0" fmla="*/ 151784 h 151783"/>
                      <a:gd name="connsiteX1" fmla="*/ 39120 w 91206"/>
                      <a:gd name="connsiteY1" fmla="*/ 151320 h 151783"/>
                      <a:gd name="connsiteX2" fmla="*/ 36800 w 91206"/>
                      <a:gd name="connsiteY2" fmla="*/ 148443 h 151783"/>
                      <a:gd name="connsiteX3" fmla="*/ 144 w 91206"/>
                      <a:gd name="connsiteY3" fmla="*/ 5529 h 151783"/>
                      <a:gd name="connsiteX4" fmla="*/ 979 w 91206"/>
                      <a:gd name="connsiteY4" fmla="*/ 1724 h 151783"/>
                      <a:gd name="connsiteX5" fmla="*/ 4506 w 91206"/>
                      <a:gd name="connsiteY5" fmla="*/ 54 h 151783"/>
                      <a:gd name="connsiteX6" fmla="*/ 61486 w 91206"/>
                      <a:gd name="connsiteY6" fmla="*/ 16016 h 151783"/>
                      <a:gd name="connsiteX7" fmla="*/ 88490 w 91206"/>
                      <a:gd name="connsiteY7" fmla="*/ 57034 h 151783"/>
                      <a:gd name="connsiteX8" fmla="*/ 83201 w 91206"/>
                      <a:gd name="connsiteY8" fmla="*/ 112250 h 151783"/>
                      <a:gd name="connsiteX9" fmla="*/ 43018 w 91206"/>
                      <a:gd name="connsiteY9" fmla="*/ 151227 h 151783"/>
                      <a:gd name="connsiteX10" fmla="*/ 40976 w 91206"/>
                      <a:gd name="connsiteY10" fmla="*/ 151784 h 151783"/>
                      <a:gd name="connsiteX11" fmla="*/ 9981 w 91206"/>
                      <a:gd name="connsiteY11" fmla="*/ 9148 h 151783"/>
                      <a:gd name="connsiteX12" fmla="*/ 43853 w 91206"/>
                      <a:gd name="connsiteY12" fmla="*/ 141019 h 151783"/>
                      <a:gd name="connsiteX13" fmla="*/ 75220 w 91206"/>
                      <a:gd name="connsiteY13" fmla="*/ 108539 h 151783"/>
                      <a:gd name="connsiteX14" fmla="*/ 79860 w 91206"/>
                      <a:gd name="connsiteY14" fmla="*/ 59261 h 151783"/>
                      <a:gd name="connsiteX15" fmla="*/ 56103 w 91206"/>
                      <a:gd name="connsiteY15" fmla="*/ 23069 h 151783"/>
                      <a:gd name="connsiteX16" fmla="*/ 9981 w 91206"/>
                      <a:gd name="connsiteY16" fmla="*/ 9148 h 1517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91206" h="151783">
                        <a:moveTo>
                          <a:pt x="40976" y="151784"/>
                        </a:moveTo>
                        <a:cubicBezTo>
                          <a:pt x="40327" y="151784"/>
                          <a:pt x="39677" y="151691"/>
                          <a:pt x="39120" y="151320"/>
                        </a:cubicBezTo>
                        <a:cubicBezTo>
                          <a:pt x="37914" y="150763"/>
                          <a:pt x="37079" y="149742"/>
                          <a:pt x="36800" y="148443"/>
                        </a:cubicBezTo>
                        <a:lnTo>
                          <a:pt x="144" y="5529"/>
                        </a:lnTo>
                        <a:cubicBezTo>
                          <a:pt x="-227" y="4230"/>
                          <a:pt x="144" y="2745"/>
                          <a:pt x="979" y="1724"/>
                        </a:cubicBezTo>
                        <a:cubicBezTo>
                          <a:pt x="1814" y="611"/>
                          <a:pt x="3206" y="-225"/>
                          <a:pt x="4506" y="54"/>
                        </a:cubicBezTo>
                        <a:cubicBezTo>
                          <a:pt x="28912" y="797"/>
                          <a:pt x="48122" y="6179"/>
                          <a:pt x="61486" y="16016"/>
                        </a:cubicBezTo>
                        <a:cubicBezTo>
                          <a:pt x="74941" y="25945"/>
                          <a:pt x="84036" y="39773"/>
                          <a:pt x="88490" y="57034"/>
                        </a:cubicBezTo>
                        <a:cubicBezTo>
                          <a:pt x="93409" y="76336"/>
                          <a:pt x="91646" y="94896"/>
                          <a:pt x="83201" y="112250"/>
                        </a:cubicBezTo>
                        <a:cubicBezTo>
                          <a:pt x="74849" y="129605"/>
                          <a:pt x="61300" y="142689"/>
                          <a:pt x="43018" y="151227"/>
                        </a:cubicBezTo>
                        <a:cubicBezTo>
                          <a:pt x="42276" y="151598"/>
                          <a:pt x="41626" y="151784"/>
                          <a:pt x="40976" y="151784"/>
                        </a:cubicBezTo>
                        <a:close/>
                        <a:moveTo>
                          <a:pt x="9981" y="9148"/>
                        </a:moveTo>
                        <a:lnTo>
                          <a:pt x="43853" y="141019"/>
                        </a:lnTo>
                        <a:cubicBezTo>
                          <a:pt x="57866" y="133409"/>
                          <a:pt x="68446" y="122459"/>
                          <a:pt x="75220" y="108539"/>
                        </a:cubicBezTo>
                        <a:cubicBezTo>
                          <a:pt x="82737" y="93041"/>
                          <a:pt x="84314" y="76522"/>
                          <a:pt x="79860" y="59261"/>
                        </a:cubicBezTo>
                        <a:cubicBezTo>
                          <a:pt x="75870" y="43949"/>
                          <a:pt x="67981" y="31792"/>
                          <a:pt x="56103" y="23069"/>
                        </a:cubicBezTo>
                        <a:cubicBezTo>
                          <a:pt x="45338" y="15088"/>
                          <a:pt x="29840" y="10448"/>
                          <a:pt x="9981" y="9148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164" name="任意多边形: 形状 163" descr="c5bf0c7c-f091-4d2b-ae98-83c33886083f"/>
              <p:cNvSpPr/>
              <p:nvPr/>
            </p:nvSpPr>
            <p:spPr>
              <a:xfrm>
                <a:off x="5515064" y="2590820"/>
                <a:ext cx="1436004" cy="4242123"/>
              </a:xfrm>
              <a:custGeom>
                <a:avLst/>
                <a:gdLst>
                  <a:gd name="connsiteX0" fmla="*/ 0 w 1436004"/>
                  <a:gd name="connsiteY0" fmla="*/ 0 h 4242123"/>
                  <a:gd name="connsiteX1" fmla="*/ 141336 w 1436004"/>
                  <a:gd name="connsiteY1" fmla="*/ 0 h 4242123"/>
                  <a:gd name="connsiteX2" fmla="*/ 1436004 w 1436004"/>
                  <a:gd name="connsiteY2" fmla="*/ 4242123 h 4242123"/>
                  <a:gd name="connsiteX3" fmla="*/ 930888 w 1436004"/>
                  <a:gd name="connsiteY3" fmla="*/ 4242123 h 4242123"/>
                  <a:gd name="connsiteX4" fmla="*/ 0 w 1436004"/>
                  <a:gd name="connsiteY4" fmla="*/ 0 h 4242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36004" h="4242123">
                    <a:moveTo>
                      <a:pt x="0" y="0"/>
                    </a:moveTo>
                    <a:lnTo>
                      <a:pt x="141336" y="0"/>
                    </a:lnTo>
                    <a:lnTo>
                      <a:pt x="1436004" y="4242123"/>
                    </a:lnTo>
                    <a:lnTo>
                      <a:pt x="930888" y="4242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E6C8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65" name="图形 2" descr="9fa2e820-afdc-4faf-8070-0674fc0fbbdf"/>
              <p:cNvGrpSpPr/>
              <p:nvPr/>
            </p:nvGrpSpPr>
            <p:grpSpPr>
              <a:xfrm>
                <a:off x="6208529" y="5088067"/>
                <a:ext cx="354297" cy="360520"/>
                <a:chOff x="6208529" y="5088067"/>
                <a:chExt cx="354297" cy="360520"/>
              </a:xfrm>
            </p:grpSpPr>
            <p:sp>
              <p:nvSpPr>
                <p:cNvPr id="237" name="任意多边形: 形状 236" descr="6c322286-d14c-4f6b-bbb6-15bf3c0eb4ce"/>
                <p:cNvSpPr/>
                <p:nvPr/>
              </p:nvSpPr>
              <p:spPr>
                <a:xfrm>
                  <a:off x="6208529" y="5088067"/>
                  <a:ext cx="354297" cy="360520"/>
                </a:xfrm>
                <a:custGeom>
                  <a:avLst/>
                  <a:gdLst>
                    <a:gd name="connsiteX0" fmla="*/ 1801 w 354297"/>
                    <a:gd name="connsiteY0" fmla="*/ 155658 h 360520"/>
                    <a:gd name="connsiteX1" fmla="*/ 202159 w 354297"/>
                    <a:gd name="connsiteY1" fmla="*/ 1701 h 360520"/>
                    <a:gd name="connsiteX2" fmla="*/ 352496 w 354297"/>
                    <a:gd name="connsiteY2" fmla="*/ 204842 h 360520"/>
                    <a:gd name="connsiteX3" fmla="*/ 152139 w 354297"/>
                    <a:gd name="connsiteY3" fmla="*/ 358800 h 360520"/>
                    <a:gd name="connsiteX4" fmla="*/ 1801 w 354297"/>
                    <a:gd name="connsiteY4" fmla="*/ 155658 h 360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4297" h="360520">
                      <a:moveTo>
                        <a:pt x="1801" y="155658"/>
                      </a:moveTo>
                      <a:cubicBezTo>
                        <a:pt x="15629" y="57010"/>
                        <a:pt x="105367" y="-11848"/>
                        <a:pt x="202159" y="1701"/>
                      </a:cubicBezTo>
                      <a:cubicBezTo>
                        <a:pt x="299043" y="15250"/>
                        <a:pt x="366324" y="106195"/>
                        <a:pt x="352496" y="204842"/>
                      </a:cubicBezTo>
                      <a:cubicBezTo>
                        <a:pt x="338669" y="303490"/>
                        <a:pt x="248931" y="372441"/>
                        <a:pt x="152139" y="358800"/>
                      </a:cubicBezTo>
                      <a:cubicBezTo>
                        <a:pt x="55255" y="345158"/>
                        <a:pt x="-12026" y="254213"/>
                        <a:pt x="1801" y="155658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8" name="任意多边形: 形状 237" descr="6459b482-3281-4004-962d-43afb7ff3fac"/>
                <p:cNvSpPr/>
                <p:nvPr/>
              </p:nvSpPr>
              <p:spPr>
                <a:xfrm>
                  <a:off x="6225400" y="5105122"/>
                  <a:ext cx="320645" cy="326226"/>
                </a:xfrm>
                <a:custGeom>
                  <a:avLst/>
                  <a:gdLst>
                    <a:gd name="connsiteX0" fmla="*/ 1634 w 320645"/>
                    <a:gd name="connsiteY0" fmla="*/ 140923 h 326226"/>
                    <a:gd name="connsiteX1" fmla="*/ 182967 w 320645"/>
                    <a:gd name="connsiteY1" fmla="*/ 1536 h 326226"/>
                    <a:gd name="connsiteX2" fmla="*/ 319014 w 320645"/>
                    <a:gd name="connsiteY2" fmla="*/ 185375 h 326226"/>
                    <a:gd name="connsiteX3" fmla="*/ 137680 w 320645"/>
                    <a:gd name="connsiteY3" fmla="*/ 324669 h 326226"/>
                    <a:gd name="connsiteX4" fmla="*/ 1634 w 320645"/>
                    <a:gd name="connsiteY4" fmla="*/ 140923 h 3262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20645" h="326226">
                      <a:moveTo>
                        <a:pt x="1634" y="140923"/>
                      </a:moveTo>
                      <a:cubicBezTo>
                        <a:pt x="14162" y="51648"/>
                        <a:pt x="95270" y="-10714"/>
                        <a:pt x="182967" y="1536"/>
                      </a:cubicBezTo>
                      <a:cubicBezTo>
                        <a:pt x="270572" y="13785"/>
                        <a:pt x="331542" y="96100"/>
                        <a:pt x="319014" y="185375"/>
                      </a:cubicBezTo>
                      <a:cubicBezTo>
                        <a:pt x="306485" y="274649"/>
                        <a:pt x="225285" y="337011"/>
                        <a:pt x="137680" y="324669"/>
                      </a:cubicBezTo>
                      <a:cubicBezTo>
                        <a:pt x="49983" y="312512"/>
                        <a:pt x="-10894" y="230197"/>
                        <a:pt x="1634" y="140923"/>
                      </a:cubicBez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9" name="任意多边形: 形状 238" descr="86064c44-992d-49e2-b2d0-7544bc9212cd"/>
                <p:cNvSpPr/>
                <p:nvPr/>
              </p:nvSpPr>
              <p:spPr>
                <a:xfrm>
                  <a:off x="6363795" y="5112782"/>
                  <a:ext cx="176159" cy="312567"/>
                </a:xfrm>
                <a:custGeom>
                  <a:avLst/>
                  <a:gdLst>
                    <a:gd name="connsiteX0" fmla="*/ 43644 w 176159"/>
                    <a:gd name="connsiteY0" fmla="*/ 0 h 312567"/>
                    <a:gd name="connsiteX1" fmla="*/ 174587 w 176159"/>
                    <a:gd name="connsiteY1" fmla="*/ 176972 h 312567"/>
                    <a:gd name="connsiteX2" fmla="*/ 28 w 176159"/>
                    <a:gd name="connsiteY2" fmla="*/ 311069 h 312567"/>
                    <a:gd name="connsiteX3" fmla="*/ 43644 w 176159"/>
                    <a:gd name="connsiteY3" fmla="*/ 0 h 3125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76159" h="312567">
                      <a:moveTo>
                        <a:pt x="43644" y="0"/>
                      </a:moveTo>
                      <a:cubicBezTo>
                        <a:pt x="128001" y="11786"/>
                        <a:pt x="186651" y="91038"/>
                        <a:pt x="174587" y="176972"/>
                      </a:cubicBezTo>
                      <a:cubicBezTo>
                        <a:pt x="162523" y="262906"/>
                        <a:pt x="84384" y="322948"/>
                        <a:pt x="28" y="311069"/>
                      </a:cubicBezTo>
                      <a:cubicBezTo>
                        <a:pt x="-1271" y="310884"/>
                        <a:pt x="43366" y="-93"/>
                        <a:pt x="43644" y="0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0" name="任意多边形: 形状 239" descr="76212a3d-218a-4bf1-907a-646debff3345"/>
                <p:cNvSpPr/>
                <p:nvPr/>
              </p:nvSpPr>
              <p:spPr>
                <a:xfrm>
                  <a:off x="6310829" y="5149160"/>
                  <a:ext cx="150164" cy="238406"/>
                </a:xfrm>
                <a:custGeom>
                  <a:avLst/>
                  <a:gdLst>
                    <a:gd name="connsiteX0" fmla="*/ 82598 w 150164"/>
                    <a:gd name="connsiteY0" fmla="*/ 183282 h 238406"/>
                    <a:gd name="connsiteX1" fmla="*/ 67564 w 150164"/>
                    <a:gd name="connsiteY1" fmla="*/ 128715 h 238406"/>
                    <a:gd name="connsiteX2" fmla="*/ 24040 w 150164"/>
                    <a:gd name="connsiteY2" fmla="*/ 116930 h 238406"/>
                    <a:gd name="connsiteX3" fmla="*/ 2232 w 150164"/>
                    <a:gd name="connsiteY3" fmla="*/ 84356 h 238406"/>
                    <a:gd name="connsiteX4" fmla="*/ 5851 w 150164"/>
                    <a:gd name="connsiteY4" fmla="*/ 44730 h 238406"/>
                    <a:gd name="connsiteX5" fmla="*/ 37125 w 150164"/>
                    <a:gd name="connsiteY5" fmla="*/ 18096 h 238406"/>
                    <a:gd name="connsiteX6" fmla="*/ 33599 w 150164"/>
                    <a:gd name="connsiteY6" fmla="*/ 5197 h 238406"/>
                    <a:gd name="connsiteX7" fmla="*/ 52530 w 150164"/>
                    <a:gd name="connsiteY7" fmla="*/ 0 h 238406"/>
                    <a:gd name="connsiteX8" fmla="*/ 56057 w 150164"/>
                    <a:gd name="connsiteY8" fmla="*/ 12899 h 238406"/>
                    <a:gd name="connsiteX9" fmla="*/ 92899 w 150164"/>
                    <a:gd name="connsiteY9" fmla="*/ 18003 h 238406"/>
                    <a:gd name="connsiteX10" fmla="*/ 117120 w 150164"/>
                    <a:gd name="connsiteY10" fmla="*/ 44916 h 238406"/>
                    <a:gd name="connsiteX11" fmla="*/ 85382 w 150164"/>
                    <a:gd name="connsiteY11" fmla="*/ 58279 h 238406"/>
                    <a:gd name="connsiteX12" fmla="*/ 64038 w 150164"/>
                    <a:gd name="connsiteY12" fmla="*/ 41760 h 238406"/>
                    <a:gd name="connsiteX13" fmla="*/ 78051 w 150164"/>
                    <a:gd name="connsiteY13" fmla="*/ 92708 h 238406"/>
                    <a:gd name="connsiteX14" fmla="*/ 126678 w 150164"/>
                    <a:gd name="connsiteY14" fmla="*/ 102917 h 238406"/>
                    <a:gd name="connsiteX15" fmla="*/ 147559 w 150164"/>
                    <a:gd name="connsiteY15" fmla="*/ 134376 h 238406"/>
                    <a:gd name="connsiteX16" fmla="*/ 144218 w 150164"/>
                    <a:gd name="connsiteY16" fmla="*/ 178085 h 238406"/>
                    <a:gd name="connsiteX17" fmla="*/ 109974 w 150164"/>
                    <a:gd name="connsiteY17" fmla="*/ 208802 h 238406"/>
                    <a:gd name="connsiteX18" fmla="*/ 116656 w 150164"/>
                    <a:gd name="connsiteY18" fmla="*/ 233209 h 238406"/>
                    <a:gd name="connsiteX19" fmla="*/ 97724 w 150164"/>
                    <a:gd name="connsiteY19" fmla="*/ 238406 h 238406"/>
                    <a:gd name="connsiteX20" fmla="*/ 91229 w 150164"/>
                    <a:gd name="connsiteY20" fmla="*/ 214742 h 238406"/>
                    <a:gd name="connsiteX21" fmla="*/ 50025 w 150164"/>
                    <a:gd name="connsiteY21" fmla="*/ 207968 h 238406"/>
                    <a:gd name="connsiteX22" fmla="*/ 21071 w 150164"/>
                    <a:gd name="connsiteY22" fmla="*/ 173167 h 238406"/>
                    <a:gd name="connsiteX23" fmla="*/ 54108 w 150164"/>
                    <a:gd name="connsiteY23" fmla="*/ 160175 h 238406"/>
                    <a:gd name="connsiteX24" fmla="*/ 66914 w 150164"/>
                    <a:gd name="connsiteY24" fmla="*/ 175951 h 238406"/>
                    <a:gd name="connsiteX25" fmla="*/ 82598 w 150164"/>
                    <a:gd name="connsiteY25" fmla="*/ 183282 h 2384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50164" h="238406">
                      <a:moveTo>
                        <a:pt x="82598" y="183282"/>
                      </a:moveTo>
                      <a:lnTo>
                        <a:pt x="67564" y="128715"/>
                      </a:lnTo>
                      <a:cubicBezTo>
                        <a:pt x="49190" y="128530"/>
                        <a:pt x="34713" y="124632"/>
                        <a:pt x="24040" y="116930"/>
                      </a:cubicBezTo>
                      <a:cubicBezTo>
                        <a:pt x="13368" y="109227"/>
                        <a:pt x="6130" y="98369"/>
                        <a:pt x="2232" y="84356"/>
                      </a:cubicBezTo>
                      <a:cubicBezTo>
                        <a:pt x="-1665" y="70065"/>
                        <a:pt x="-459" y="56887"/>
                        <a:pt x="5851" y="44730"/>
                      </a:cubicBezTo>
                      <a:cubicBezTo>
                        <a:pt x="12162" y="32573"/>
                        <a:pt x="22648" y="23664"/>
                        <a:pt x="37125" y="18096"/>
                      </a:cubicBezTo>
                      <a:lnTo>
                        <a:pt x="33599" y="5197"/>
                      </a:lnTo>
                      <a:lnTo>
                        <a:pt x="52530" y="0"/>
                      </a:lnTo>
                      <a:lnTo>
                        <a:pt x="56057" y="12899"/>
                      </a:lnTo>
                      <a:cubicBezTo>
                        <a:pt x="70348" y="10765"/>
                        <a:pt x="82598" y="12436"/>
                        <a:pt x="92899" y="18003"/>
                      </a:cubicBezTo>
                      <a:cubicBezTo>
                        <a:pt x="103200" y="23479"/>
                        <a:pt x="111274" y="32480"/>
                        <a:pt x="117120" y="44916"/>
                      </a:cubicBezTo>
                      <a:lnTo>
                        <a:pt x="85382" y="58279"/>
                      </a:lnTo>
                      <a:cubicBezTo>
                        <a:pt x="80556" y="48628"/>
                        <a:pt x="73411" y="43060"/>
                        <a:pt x="64038" y="41760"/>
                      </a:cubicBezTo>
                      <a:lnTo>
                        <a:pt x="78051" y="92708"/>
                      </a:lnTo>
                      <a:cubicBezTo>
                        <a:pt x="100416" y="92616"/>
                        <a:pt x="116656" y="96049"/>
                        <a:pt x="126678" y="102917"/>
                      </a:cubicBezTo>
                      <a:cubicBezTo>
                        <a:pt x="136701" y="109784"/>
                        <a:pt x="143661" y="120270"/>
                        <a:pt x="147559" y="134376"/>
                      </a:cubicBezTo>
                      <a:cubicBezTo>
                        <a:pt x="151920" y="150060"/>
                        <a:pt x="150807" y="164629"/>
                        <a:pt x="144218" y="178085"/>
                      </a:cubicBezTo>
                      <a:cubicBezTo>
                        <a:pt x="137722" y="191449"/>
                        <a:pt x="126307" y="201749"/>
                        <a:pt x="109974" y="208802"/>
                      </a:cubicBezTo>
                      <a:lnTo>
                        <a:pt x="116656" y="233209"/>
                      </a:lnTo>
                      <a:lnTo>
                        <a:pt x="97724" y="238406"/>
                      </a:lnTo>
                      <a:lnTo>
                        <a:pt x="91229" y="214742"/>
                      </a:lnTo>
                      <a:cubicBezTo>
                        <a:pt x="75731" y="217062"/>
                        <a:pt x="61996" y="214835"/>
                        <a:pt x="50025" y="207968"/>
                      </a:cubicBezTo>
                      <a:cubicBezTo>
                        <a:pt x="38053" y="201193"/>
                        <a:pt x="28402" y="189593"/>
                        <a:pt x="21071" y="173167"/>
                      </a:cubicBezTo>
                      <a:lnTo>
                        <a:pt x="54108" y="160175"/>
                      </a:lnTo>
                      <a:cubicBezTo>
                        <a:pt x="57449" y="166764"/>
                        <a:pt x="61718" y="171961"/>
                        <a:pt x="66914" y="175951"/>
                      </a:cubicBezTo>
                      <a:cubicBezTo>
                        <a:pt x="72019" y="179849"/>
                        <a:pt x="77308" y="182354"/>
                        <a:pt x="82598" y="183282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1" name="任意多边形: 形状 240" descr="80ba651b-c188-4d1a-98ba-89262fb890bf"/>
                <p:cNvSpPr/>
                <p:nvPr/>
              </p:nvSpPr>
              <p:spPr>
                <a:xfrm>
                  <a:off x="6344293" y="5195654"/>
                  <a:ext cx="23798" cy="45101"/>
                </a:xfrm>
                <a:custGeom>
                  <a:avLst/>
                  <a:gdLst>
                    <a:gd name="connsiteX0" fmla="*/ 11456 w 23798"/>
                    <a:gd name="connsiteY0" fmla="*/ 0 h 45101"/>
                    <a:gd name="connsiteX1" fmla="*/ 1619 w 23798"/>
                    <a:gd name="connsiteY1" fmla="*/ 12250 h 45101"/>
                    <a:gd name="connsiteX2" fmla="*/ 877 w 23798"/>
                    <a:gd name="connsiteY2" fmla="*/ 27284 h 45101"/>
                    <a:gd name="connsiteX3" fmla="*/ 8579 w 23798"/>
                    <a:gd name="connsiteY3" fmla="*/ 38977 h 45101"/>
                    <a:gd name="connsiteX4" fmla="*/ 23799 w 23798"/>
                    <a:gd name="connsiteY4" fmla="*/ 45101 h 45101"/>
                    <a:gd name="connsiteX5" fmla="*/ 11456 w 23798"/>
                    <a:gd name="connsiteY5" fmla="*/ 0 h 451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3798" h="45101">
                      <a:moveTo>
                        <a:pt x="11456" y="0"/>
                      </a:moveTo>
                      <a:cubicBezTo>
                        <a:pt x="6816" y="3155"/>
                        <a:pt x="3568" y="7239"/>
                        <a:pt x="1619" y="12250"/>
                      </a:cubicBezTo>
                      <a:cubicBezTo>
                        <a:pt x="-237" y="17261"/>
                        <a:pt x="-515" y="22272"/>
                        <a:pt x="877" y="27284"/>
                      </a:cubicBezTo>
                      <a:cubicBezTo>
                        <a:pt x="2176" y="31924"/>
                        <a:pt x="4682" y="35821"/>
                        <a:pt x="8579" y="38977"/>
                      </a:cubicBezTo>
                      <a:cubicBezTo>
                        <a:pt x="12477" y="42131"/>
                        <a:pt x="17581" y="44173"/>
                        <a:pt x="23799" y="45101"/>
                      </a:cubicBezTo>
                      <a:lnTo>
                        <a:pt x="11456" y="0"/>
                      </a:ln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2" name="任意多边形: 形状 241" descr="6553de2c-b6e8-4bac-a45d-8a6710113d0b"/>
                <p:cNvSpPr/>
                <p:nvPr/>
              </p:nvSpPr>
              <p:spPr>
                <a:xfrm>
                  <a:off x="6398438" y="5278340"/>
                  <a:ext cx="29902" cy="50761"/>
                </a:xfrm>
                <a:custGeom>
                  <a:avLst/>
                  <a:gdLst>
                    <a:gd name="connsiteX0" fmla="*/ 14013 w 29902"/>
                    <a:gd name="connsiteY0" fmla="*/ 50762 h 50761"/>
                    <a:gd name="connsiteX1" fmla="*/ 27376 w 29902"/>
                    <a:gd name="connsiteY1" fmla="*/ 37306 h 50761"/>
                    <a:gd name="connsiteX2" fmla="*/ 28861 w 29902"/>
                    <a:gd name="connsiteY2" fmla="*/ 18653 h 50761"/>
                    <a:gd name="connsiteX3" fmla="*/ 19581 w 29902"/>
                    <a:gd name="connsiteY3" fmla="*/ 5011 h 50761"/>
                    <a:gd name="connsiteX4" fmla="*/ 0 w 29902"/>
                    <a:gd name="connsiteY4" fmla="*/ 0 h 50761"/>
                    <a:gd name="connsiteX5" fmla="*/ 14013 w 29902"/>
                    <a:gd name="connsiteY5" fmla="*/ 50762 h 50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9902" h="50761">
                      <a:moveTo>
                        <a:pt x="14013" y="50762"/>
                      </a:moveTo>
                      <a:cubicBezTo>
                        <a:pt x="20138" y="47699"/>
                        <a:pt x="24685" y="43245"/>
                        <a:pt x="27376" y="37306"/>
                      </a:cubicBezTo>
                      <a:cubicBezTo>
                        <a:pt x="30160" y="31366"/>
                        <a:pt x="30625" y="25149"/>
                        <a:pt x="28861" y="18653"/>
                      </a:cubicBezTo>
                      <a:cubicBezTo>
                        <a:pt x="27284" y="12806"/>
                        <a:pt x="24128" y="8352"/>
                        <a:pt x="19581" y="5011"/>
                      </a:cubicBezTo>
                      <a:cubicBezTo>
                        <a:pt x="15034" y="1763"/>
                        <a:pt x="8445" y="92"/>
                        <a:pt x="0" y="0"/>
                      </a:cubicBezTo>
                      <a:lnTo>
                        <a:pt x="14013" y="50762"/>
                      </a:ln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243" name="图形 2" descr="bc75dbf5-c907-415b-984a-942787a91e07"/>
                <p:cNvGrpSpPr/>
                <p:nvPr/>
              </p:nvGrpSpPr>
              <p:grpSpPr>
                <a:xfrm>
                  <a:off x="6367604" y="5160697"/>
                  <a:ext cx="97283" cy="231138"/>
                  <a:chOff x="6367604" y="5160697"/>
                  <a:chExt cx="97283" cy="231138"/>
                </a:xfrm>
                <a:solidFill>
                  <a:srgbClr val="FBC849"/>
                </a:solidFill>
              </p:grpSpPr>
              <p:sp>
                <p:nvSpPr>
                  <p:cNvPr id="244" name="任意多边形: 形状 243" descr="9e7948af-cc95-4ee4-ace2-b245ba083838"/>
                  <p:cNvSpPr/>
                  <p:nvPr/>
                </p:nvSpPr>
                <p:spPr>
                  <a:xfrm>
                    <a:off x="6372843" y="5287645"/>
                    <a:ext cx="24528" cy="49251"/>
                  </a:xfrm>
                  <a:custGeom>
                    <a:avLst/>
                    <a:gdLst>
                      <a:gd name="connsiteX0" fmla="*/ 20212 w 24528"/>
                      <a:gd name="connsiteY0" fmla="*/ 49252 h 49251"/>
                      <a:gd name="connsiteX1" fmla="*/ 19377 w 24528"/>
                      <a:gd name="connsiteY1" fmla="*/ 49159 h 49251"/>
                      <a:gd name="connsiteX2" fmla="*/ 1745 w 24528"/>
                      <a:gd name="connsiteY2" fmla="*/ 40900 h 49251"/>
                      <a:gd name="connsiteX3" fmla="*/ 910 w 24528"/>
                      <a:gd name="connsiteY3" fmla="*/ 34775 h 49251"/>
                      <a:gd name="connsiteX4" fmla="*/ 7034 w 24528"/>
                      <a:gd name="connsiteY4" fmla="*/ 33940 h 49251"/>
                      <a:gd name="connsiteX5" fmla="*/ 13809 w 24528"/>
                      <a:gd name="connsiteY5" fmla="*/ 38116 h 49251"/>
                      <a:gd name="connsiteX6" fmla="*/ 4807 w 24528"/>
                      <a:gd name="connsiteY6" fmla="*/ 5542 h 49251"/>
                      <a:gd name="connsiteX7" fmla="*/ 7870 w 24528"/>
                      <a:gd name="connsiteY7" fmla="*/ 160 h 49251"/>
                      <a:gd name="connsiteX8" fmla="*/ 13252 w 24528"/>
                      <a:gd name="connsiteY8" fmla="*/ 3222 h 49251"/>
                      <a:gd name="connsiteX9" fmla="*/ 24388 w 24528"/>
                      <a:gd name="connsiteY9" fmla="*/ 43684 h 49251"/>
                      <a:gd name="connsiteX10" fmla="*/ 23368 w 24528"/>
                      <a:gd name="connsiteY10" fmla="*/ 47767 h 49251"/>
                      <a:gd name="connsiteX11" fmla="*/ 20212 w 24528"/>
                      <a:gd name="connsiteY11" fmla="*/ 49252 h 492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4528" h="49251">
                        <a:moveTo>
                          <a:pt x="20212" y="49252"/>
                        </a:moveTo>
                        <a:cubicBezTo>
                          <a:pt x="19934" y="49252"/>
                          <a:pt x="19656" y="49252"/>
                          <a:pt x="19377" y="49159"/>
                        </a:cubicBezTo>
                        <a:cubicBezTo>
                          <a:pt x="13345" y="48046"/>
                          <a:pt x="7406" y="45261"/>
                          <a:pt x="1745" y="40900"/>
                        </a:cubicBezTo>
                        <a:cubicBezTo>
                          <a:pt x="-204" y="39415"/>
                          <a:pt x="-575" y="36723"/>
                          <a:pt x="910" y="34775"/>
                        </a:cubicBezTo>
                        <a:cubicBezTo>
                          <a:pt x="2394" y="32826"/>
                          <a:pt x="5086" y="32547"/>
                          <a:pt x="7034" y="33940"/>
                        </a:cubicBezTo>
                        <a:cubicBezTo>
                          <a:pt x="9262" y="35610"/>
                          <a:pt x="11489" y="37002"/>
                          <a:pt x="13809" y="38116"/>
                        </a:cubicBezTo>
                        <a:lnTo>
                          <a:pt x="4807" y="5542"/>
                        </a:lnTo>
                        <a:cubicBezTo>
                          <a:pt x="4158" y="3222"/>
                          <a:pt x="5550" y="810"/>
                          <a:pt x="7870" y="160"/>
                        </a:cubicBezTo>
                        <a:cubicBezTo>
                          <a:pt x="10283" y="-490"/>
                          <a:pt x="12603" y="902"/>
                          <a:pt x="13252" y="3222"/>
                        </a:cubicBezTo>
                        <a:lnTo>
                          <a:pt x="24388" y="43684"/>
                        </a:lnTo>
                        <a:cubicBezTo>
                          <a:pt x="24760" y="45169"/>
                          <a:pt x="24388" y="46653"/>
                          <a:pt x="23368" y="47767"/>
                        </a:cubicBezTo>
                        <a:cubicBezTo>
                          <a:pt x="22625" y="48695"/>
                          <a:pt x="21419" y="49252"/>
                          <a:pt x="20212" y="49252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5" name="任意多边形: 形状 244" descr="6685caec-8669-4a93-8b92-652566dc0f9e"/>
                  <p:cNvSpPr/>
                  <p:nvPr/>
                </p:nvSpPr>
                <p:spPr>
                  <a:xfrm>
                    <a:off x="6367604" y="5160697"/>
                    <a:ext cx="97283" cy="231138"/>
                  </a:xfrm>
                  <a:custGeom>
                    <a:avLst/>
                    <a:gdLst>
                      <a:gd name="connsiteX0" fmla="*/ 40578 w 97283"/>
                      <a:gd name="connsiteY0" fmla="*/ 231139 h 231138"/>
                      <a:gd name="connsiteX1" fmla="*/ 38443 w 97283"/>
                      <a:gd name="connsiteY1" fmla="*/ 230582 h 231138"/>
                      <a:gd name="connsiteX2" fmla="*/ 36402 w 97283"/>
                      <a:gd name="connsiteY2" fmla="*/ 227890 h 231138"/>
                      <a:gd name="connsiteX3" fmla="*/ 30926 w 97283"/>
                      <a:gd name="connsiteY3" fmla="*/ 207845 h 231138"/>
                      <a:gd name="connsiteX4" fmla="*/ 3086 w 97283"/>
                      <a:gd name="connsiteY4" fmla="*/ 205433 h 231138"/>
                      <a:gd name="connsiteX5" fmla="*/ 209 w 97283"/>
                      <a:gd name="connsiteY5" fmla="*/ 199958 h 231138"/>
                      <a:gd name="connsiteX6" fmla="*/ 5684 w 97283"/>
                      <a:gd name="connsiteY6" fmla="*/ 197081 h 231138"/>
                      <a:gd name="connsiteX7" fmla="*/ 33525 w 97283"/>
                      <a:gd name="connsiteY7" fmla="*/ 198658 h 231138"/>
                      <a:gd name="connsiteX8" fmla="*/ 38350 w 97283"/>
                      <a:gd name="connsiteY8" fmla="*/ 201813 h 231138"/>
                      <a:gd name="connsiteX9" fmla="*/ 43733 w 97283"/>
                      <a:gd name="connsiteY9" fmla="*/ 221302 h 231138"/>
                      <a:gd name="connsiteX10" fmla="*/ 54219 w 97283"/>
                      <a:gd name="connsiteY10" fmla="*/ 218425 h 231138"/>
                      <a:gd name="connsiteX11" fmla="*/ 48651 w 97283"/>
                      <a:gd name="connsiteY11" fmla="*/ 198287 h 231138"/>
                      <a:gd name="connsiteX12" fmla="*/ 51157 w 97283"/>
                      <a:gd name="connsiteY12" fmla="*/ 193090 h 231138"/>
                      <a:gd name="connsiteX13" fmla="*/ 83173 w 97283"/>
                      <a:gd name="connsiteY13" fmla="*/ 164415 h 231138"/>
                      <a:gd name="connsiteX14" fmla="*/ 86236 w 97283"/>
                      <a:gd name="connsiteY14" fmla="*/ 123861 h 231138"/>
                      <a:gd name="connsiteX15" fmla="*/ 67119 w 97283"/>
                      <a:gd name="connsiteY15" fmla="*/ 94814 h 231138"/>
                      <a:gd name="connsiteX16" fmla="*/ 21553 w 97283"/>
                      <a:gd name="connsiteY16" fmla="*/ 85348 h 231138"/>
                      <a:gd name="connsiteX17" fmla="*/ 18213 w 97283"/>
                      <a:gd name="connsiteY17" fmla="*/ 83863 h 231138"/>
                      <a:gd name="connsiteX18" fmla="*/ 17192 w 97283"/>
                      <a:gd name="connsiteY18" fmla="*/ 80430 h 231138"/>
                      <a:gd name="connsiteX19" fmla="*/ 26008 w 97283"/>
                      <a:gd name="connsiteY19" fmla="*/ 39411 h 231138"/>
                      <a:gd name="connsiteX20" fmla="*/ 30184 w 97283"/>
                      <a:gd name="connsiteY20" fmla="*/ 41082 h 231138"/>
                      <a:gd name="connsiteX21" fmla="*/ 54034 w 97283"/>
                      <a:gd name="connsiteY21" fmla="*/ 31059 h 231138"/>
                      <a:gd name="connsiteX22" fmla="*/ 33803 w 97283"/>
                      <a:gd name="connsiteY22" fmla="*/ 10272 h 231138"/>
                      <a:gd name="connsiteX23" fmla="*/ 32040 w 97283"/>
                      <a:gd name="connsiteY23" fmla="*/ 9251 h 231138"/>
                      <a:gd name="connsiteX24" fmla="*/ 30648 w 97283"/>
                      <a:gd name="connsiteY24" fmla="*/ 8416 h 231138"/>
                      <a:gd name="connsiteX25" fmla="*/ 28328 w 97283"/>
                      <a:gd name="connsiteY25" fmla="*/ 2662 h 231138"/>
                      <a:gd name="connsiteX26" fmla="*/ 34081 w 97283"/>
                      <a:gd name="connsiteY26" fmla="*/ 342 h 231138"/>
                      <a:gd name="connsiteX27" fmla="*/ 36773 w 97283"/>
                      <a:gd name="connsiteY27" fmla="*/ 1827 h 231138"/>
                      <a:gd name="connsiteX28" fmla="*/ 37886 w 97283"/>
                      <a:gd name="connsiteY28" fmla="*/ 2477 h 231138"/>
                      <a:gd name="connsiteX29" fmla="*/ 63963 w 97283"/>
                      <a:gd name="connsiteY29" fmla="*/ 31338 h 231138"/>
                      <a:gd name="connsiteX30" fmla="*/ 64056 w 97283"/>
                      <a:gd name="connsiteY30" fmla="*/ 34771 h 231138"/>
                      <a:gd name="connsiteX31" fmla="*/ 61643 w 97283"/>
                      <a:gd name="connsiteY31" fmla="*/ 37277 h 231138"/>
                      <a:gd name="connsiteX32" fmla="*/ 29998 w 97283"/>
                      <a:gd name="connsiteY32" fmla="*/ 50640 h 231138"/>
                      <a:gd name="connsiteX33" fmla="*/ 26472 w 97283"/>
                      <a:gd name="connsiteY33" fmla="*/ 76625 h 231138"/>
                      <a:gd name="connsiteX34" fmla="*/ 72037 w 97283"/>
                      <a:gd name="connsiteY34" fmla="*/ 87668 h 231138"/>
                      <a:gd name="connsiteX35" fmla="*/ 94588 w 97283"/>
                      <a:gd name="connsiteY35" fmla="*/ 121541 h 231138"/>
                      <a:gd name="connsiteX36" fmla="*/ 90969 w 97283"/>
                      <a:gd name="connsiteY36" fmla="*/ 168312 h 231138"/>
                      <a:gd name="connsiteX37" fmla="*/ 58024 w 97283"/>
                      <a:gd name="connsiteY37" fmla="*/ 199586 h 231138"/>
                      <a:gd name="connsiteX38" fmla="*/ 63778 w 97283"/>
                      <a:gd name="connsiteY38" fmla="*/ 220373 h 231138"/>
                      <a:gd name="connsiteX39" fmla="*/ 63407 w 97283"/>
                      <a:gd name="connsiteY39" fmla="*/ 223715 h 231138"/>
                      <a:gd name="connsiteX40" fmla="*/ 60808 w 97283"/>
                      <a:gd name="connsiteY40" fmla="*/ 225756 h 231138"/>
                      <a:gd name="connsiteX41" fmla="*/ 41877 w 97283"/>
                      <a:gd name="connsiteY41" fmla="*/ 230953 h 231138"/>
                      <a:gd name="connsiteX42" fmla="*/ 40578 w 97283"/>
                      <a:gd name="connsiteY42" fmla="*/ 231139 h 2311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</a:cxnLst>
                    <a:rect l="l" t="t" r="r" b="b"/>
                    <a:pathLst>
                      <a:path w="97283" h="231138">
                        <a:moveTo>
                          <a:pt x="40578" y="231139"/>
                        </a:moveTo>
                        <a:cubicBezTo>
                          <a:pt x="39835" y="231139"/>
                          <a:pt x="39093" y="230953"/>
                          <a:pt x="38443" y="230582"/>
                        </a:cubicBezTo>
                        <a:cubicBezTo>
                          <a:pt x="37422" y="230025"/>
                          <a:pt x="36680" y="229097"/>
                          <a:pt x="36402" y="227890"/>
                        </a:cubicBezTo>
                        <a:lnTo>
                          <a:pt x="30926" y="207845"/>
                        </a:lnTo>
                        <a:cubicBezTo>
                          <a:pt x="21089" y="208959"/>
                          <a:pt x="11716" y="208124"/>
                          <a:pt x="3086" y="205433"/>
                        </a:cubicBezTo>
                        <a:cubicBezTo>
                          <a:pt x="766" y="204690"/>
                          <a:pt x="-533" y="202278"/>
                          <a:pt x="209" y="199958"/>
                        </a:cubicBezTo>
                        <a:cubicBezTo>
                          <a:pt x="951" y="197638"/>
                          <a:pt x="3364" y="196338"/>
                          <a:pt x="5684" y="197081"/>
                        </a:cubicBezTo>
                        <a:cubicBezTo>
                          <a:pt x="14129" y="199679"/>
                          <a:pt x="23409" y="200236"/>
                          <a:pt x="33525" y="198658"/>
                        </a:cubicBezTo>
                        <a:cubicBezTo>
                          <a:pt x="35845" y="198380"/>
                          <a:pt x="37793" y="199679"/>
                          <a:pt x="38350" y="201813"/>
                        </a:cubicBezTo>
                        <a:lnTo>
                          <a:pt x="43733" y="221302"/>
                        </a:lnTo>
                        <a:lnTo>
                          <a:pt x="54219" y="218425"/>
                        </a:lnTo>
                        <a:lnTo>
                          <a:pt x="48651" y="198287"/>
                        </a:lnTo>
                        <a:cubicBezTo>
                          <a:pt x="48095" y="196152"/>
                          <a:pt x="49115" y="194018"/>
                          <a:pt x="51157" y="193090"/>
                        </a:cubicBezTo>
                        <a:cubicBezTo>
                          <a:pt x="66376" y="186408"/>
                          <a:pt x="77141" y="176850"/>
                          <a:pt x="83173" y="164415"/>
                        </a:cubicBezTo>
                        <a:cubicBezTo>
                          <a:pt x="89298" y="151886"/>
                          <a:pt x="90226" y="138616"/>
                          <a:pt x="86236" y="123861"/>
                        </a:cubicBezTo>
                        <a:cubicBezTo>
                          <a:pt x="82709" y="110868"/>
                          <a:pt x="76213" y="101124"/>
                          <a:pt x="67119" y="94814"/>
                        </a:cubicBezTo>
                        <a:cubicBezTo>
                          <a:pt x="57746" y="88318"/>
                          <a:pt x="42526" y="84977"/>
                          <a:pt x="21553" y="85348"/>
                        </a:cubicBezTo>
                        <a:cubicBezTo>
                          <a:pt x="19976" y="85812"/>
                          <a:pt x="19048" y="84791"/>
                          <a:pt x="18213" y="83863"/>
                        </a:cubicBezTo>
                        <a:cubicBezTo>
                          <a:pt x="17377" y="82935"/>
                          <a:pt x="17006" y="81636"/>
                          <a:pt x="17192" y="80430"/>
                        </a:cubicBezTo>
                        <a:cubicBezTo>
                          <a:pt x="22667" y="39968"/>
                          <a:pt x="22667" y="39968"/>
                          <a:pt x="26008" y="39411"/>
                        </a:cubicBezTo>
                        <a:cubicBezTo>
                          <a:pt x="27585" y="39133"/>
                          <a:pt x="29163" y="39876"/>
                          <a:pt x="30184" y="41082"/>
                        </a:cubicBezTo>
                        <a:lnTo>
                          <a:pt x="54034" y="31059"/>
                        </a:lnTo>
                        <a:cubicBezTo>
                          <a:pt x="48837" y="21686"/>
                          <a:pt x="42062" y="14633"/>
                          <a:pt x="33803" y="10272"/>
                        </a:cubicBezTo>
                        <a:cubicBezTo>
                          <a:pt x="33246" y="9993"/>
                          <a:pt x="32597" y="9622"/>
                          <a:pt x="32040" y="9251"/>
                        </a:cubicBezTo>
                        <a:cubicBezTo>
                          <a:pt x="31576" y="8973"/>
                          <a:pt x="31112" y="8602"/>
                          <a:pt x="30648" y="8416"/>
                        </a:cubicBezTo>
                        <a:cubicBezTo>
                          <a:pt x="28420" y="7488"/>
                          <a:pt x="27400" y="4889"/>
                          <a:pt x="28328" y="2662"/>
                        </a:cubicBezTo>
                        <a:cubicBezTo>
                          <a:pt x="29256" y="435"/>
                          <a:pt x="31854" y="-586"/>
                          <a:pt x="34081" y="342"/>
                        </a:cubicBezTo>
                        <a:cubicBezTo>
                          <a:pt x="35010" y="713"/>
                          <a:pt x="35845" y="1270"/>
                          <a:pt x="36773" y="1827"/>
                        </a:cubicBezTo>
                        <a:cubicBezTo>
                          <a:pt x="37144" y="2106"/>
                          <a:pt x="37515" y="2291"/>
                          <a:pt x="37886" y="2477"/>
                        </a:cubicBezTo>
                        <a:cubicBezTo>
                          <a:pt x="49022" y="8416"/>
                          <a:pt x="57746" y="18160"/>
                          <a:pt x="63963" y="31338"/>
                        </a:cubicBezTo>
                        <a:cubicBezTo>
                          <a:pt x="64427" y="32451"/>
                          <a:pt x="64520" y="33658"/>
                          <a:pt x="64056" y="34771"/>
                        </a:cubicBezTo>
                        <a:cubicBezTo>
                          <a:pt x="63685" y="35885"/>
                          <a:pt x="62757" y="36720"/>
                          <a:pt x="61643" y="37277"/>
                        </a:cubicBezTo>
                        <a:lnTo>
                          <a:pt x="29998" y="50640"/>
                        </a:lnTo>
                        <a:cubicBezTo>
                          <a:pt x="28978" y="57971"/>
                          <a:pt x="27307" y="69943"/>
                          <a:pt x="26472" y="76625"/>
                        </a:cubicBezTo>
                        <a:cubicBezTo>
                          <a:pt x="46981" y="77088"/>
                          <a:pt x="61922" y="80708"/>
                          <a:pt x="72037" y="87668"/>
                        </a:cubicBezTo>
                        <a:cubicBezTo>
                          <a:pt x="82895" y="95185"/>
                          <a:pt x="90504" y="106507"/>
                          <a:pt x="94588" y="121541"/>
                        </a:cubicBezTo>
                        <a:cubicBezTo>
                          <a:pt x="99135" y="138245"/>
                          <a:pt x="97929" y="153928"/>
                          <a:pt x="90969" y="168312"/>
                        </a:cubicBezTo>
                        <a:cubicBezTo>
                          <a:pt x="84472" y="181583"/>
                          <a:pt x="73429" y="192069"/>
                          <a:pt x="58024" y="199586"/>
                        </a:cubicBezTo>
                        <a:lnTo>
                          <a:pt x="63778" y="220373"/>
                        </a:lnTo>
                        <a:cubicBezTo>
                          <a:pt x="64056" y="221487"/>
                          <a:pt x="63963" y="222693"/>
                          <a:pt x="63407" y="223715"/>
                        </a:cubicBezTo>
                        <a:cubicBezTo>
                          <a:pt x="62850" y="224735"/>
                          <a:pt x="61922" y="225478"/>
                          <a:pt x="60808" y="225756"/>
                        </a:cubicBezTo>
                        <a:lnTo>
                          <a:pt x="41877" y="230953"/>
                        </a:lnTo>
                        <a:cubicBezTo>
                          <a:pt x="41413" y="231046"/>
                          <a:pt x="41042" y="231139"/>
                          <a:pt x="40578" y="231139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6" name="任意多边形: 形状 245" descr="72b3e35a-a10a-4d87-9838-bf46f270bf64"/>
                  <p:cNvSpPr/>
                  <p:nvPr/>
                </p:nvSpPr>
                <p:spPr>
                  <a:xfrm>
                    <a:off x="6394472" y="5272439"/>
                    <a:ext cx="38577" cy="59446"/>
                  </a:xfrm>
                  <a:custGeom>
                    <a:avLst/>
                    <a:gdLst>
                      <a:gd name="connsiteX0" fmla="*/ 18350 w 38577"/>
                      <a:gd name="connsiteY0" fmla="*/ 59446 h 59446"/>
                      <a:gd name="connsiteX1" fmla="*/ 16587 w 38577"/>
                      <a:gd name="connsiteY1" fmla="*/ 59075 h 59446"/>
                      <a:gd name="connsiteX2" fmla="*/ 14174 w 38577"/>
                      <a:gd name="connsiteY2" fmla="*/ 56291 h 59446"/>
                      <a:gd name="connsiteX3" fmla="*/ 161 w 38577"/>
                      <a:gd name="connsiteY3" fmla="*/ 5529 h 59446"/>
                      <a:gd name="connsiteX4" fmla="*/ 904 w 38577"/>
                      <a:gd name="connsiteY4" fmla="*/ 1724 h 59446"/>
                      <a:gd name="connsiteX5" fmla="*/ 4430 w 38577"/>
                      <a:gd name="connsiteY5" fmla="*/ 54 h 59446"/>
                      <a:gd name="connsiteX6" fmla="*/ 26424 w 38577"/>
                      <a:gd name="connsiteY6" fmla="*/ 5901 h 59446"/>
                      <a:gd name="connsiteX7" fmla="*/ 37375 w 38577"/>
                      <a:gd name="connsiteY7" fmla="*/ 21955 h 59446"/>
                      <a:gd name="connsiteX8" fmla="*/ 35704 w 38577"/>
                      <a:gd name="connsiteY8" fmla="*/ 43670 h 59446"/>
                      <a:gd name="connsiteX9" fmla="*/ 20299 w 38577"/>
                      <a:gd name="connsiteY9" fmla="*/ 59168 h 59446"/>
                      <a:gd name="connsiteX10" fmla="*/ 18350 w 38577"/>
                      <a:gd name="connsiteY10" fmla="*/ 59446 h 59446"/>
                      <a:gd name="connsiteX11" fmla="*/ 10276 w 38577"/>
                      <a:gd name="connsiteY11" fmla="*/ 9055 h 59446"/>
                      <a:gd name="connsiteX12" fmla="*/ 21041 w 38577"/>
                      <a:gd name="connsiteY12" fmla="*/ 48310 h 59446"/>
                      <a:gd name="connsiteX13" fmla="*/ 27816 w 38577"/>
                      <a:gd name="connsiteY13" fmla="*/ 39773 h 59446"/>
                      <a:gd name="connsiteX14" fmla="*/ 29022 w 38577"/>
                      <a:gd name="connsiteY14" fmla="*/ 24089 h 59446"/>
                      <a:gd name="connsiteX15" fmla="*/ 21413 w 38577"/>
                      <a:gd name="connsiteY15" fmla="*/ 12861 h 59446"/>
                      <a:gd name="connsiteX16" fmla="*/ 10276 w 38577"/>
                      <a:gd name="connsiteY16" fmla="*/ 9055 h 594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8577" h="59446">
                        <a:moveTo>
                          <a:pt x="18350" y="59446"/>
                        </a:moveTo>
                        <a:cubicBezTo>
                          <a:pt x="17701" y="59446"/>
                          <a:pt x="17144" y="59354"/>
                          <a:pt x="16587" y="59075"/>
                        </a:cubicBezTo>
                        <a:cubicBezTo>
                          <a:pt x="15381" y="58519"/>
                          <a:pt x="14546" y="57498"/>
                          <a:pt x="14174" y="56291"/>
                        </a:cubicBezTo>
                        <a:lnTo>
                          <a:pt x="161" y="5529"/>
                        </a:lnTo>
                        <a:cubicBezTo>
                          <a:pt x="-210" y="4230"/>
                          <a:pt x="69" y="2745"/>
                          <a:pt x="904" y="1724"/>
                        </a:cubicBezTo>
                        <a:cubicBezTo>
                          <a:pt x="1739" y="611"/>
                          <a:pt x="2667" y="-225"/>
                          <a:pt x="4430" y="54"/>
                        </a:cubicBezTo>
                        <a:cubicBezTo>
                          <a:pt x="13710" y="146"/>
                          <a:pt x="21041" y="2095"/>
                          <a:pt x="26424" y="5901"/>
                        </a:cubicBezTo>
                        <a:cubicBezTo>
                          <a:pt x="31899" y="9705"/>
                          <a:pt x="35518" y="15181"/>
                          <a:pt x="37375" y="21955"/>
                        </a:cubicBezTo>
                        <a:cubicBezTo>
                          <a:pt x="39416" y="29472"/>
                          <a:pt x="38859" y="36710"/>
                          <a:pt x="35704" y="43670"/>
                        </a:cubicBezTo>
                        <a:cubicBezTo>
                          <a:pt x="32549" y="50538"/>
                          <a:pt x="27352" y="55735"/>
                          <a:pt x="20299" y="59168"/>
                        </a:cubicBezTo>
                        <a:cubicBezTo>
                          <a:pt x="19742" y="59354"/>
                          <a:pt x="19093" y="59446"/>
                          <a:pt x="18350" y="59446"/>
                        </a:cubicBezTo>
                        <a:close/>
                        <a:moveTo>
                          <a:pt x="10276" y="9055"/>
                        </a:moveTo>
                        <a:lnTo>
                          <a:pt x="21041" y="48310"/>
                        </a:lnTo>
                        <a:cubicBezTo>
                          <a:pt x="24011" y="46083"/>
                          <a:pt x="26238" y="43206"/>
                          <a:pt x="27816" y="39773"/>
                        </a:cubicBezTo>
                        <a:cubicBezTo>
                          <a:pt x="30136" y="34762"/>
                          <a:pt x="30507" y="29565"/>
                          <a:pt x="29022" y="24089"/>
                        </a:cubicBezTo>
                        <a:cubicBezTo>
                          <a:pt x="27723" y="19263"/>
                          <a:pt x="25218" y="15552"/>
                          <a:pt x="21413" y="12861"/>
                        </a:cubicBezTo>
                        <a:cubicBezTo>
                          <a:pt x="18629" y="10912"/>
                          <a:pt x="14917" y="9612"/>
                          <a:pt x="10276" y="9055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166" name="任意多边形: 形状 165" descr="eb9f1f2b-3e36-41e0-ad77-56e3dda76095"/>
              <p:cNvSpPr/>
              <p:nvPr/>
            </p:nvSpPr>
            <p:spPr>
              <a:xfrm>
                <a:off x="5656400" y="2490688"/>
                <a:ext cx="1797000" cy="4342255"/>
              </a:xfrm>
              <a:custGeom>
                <a:avLst/>
                <a:gdLst>
                  <a:gd name="connsiteX0" fmla="*/ 0 w 1797000"/>
                  <a:gd name="connsiteY0" fmla="*/ 100132 h 4342255"/>
                  <a:gd name="connsiteX1" fmla="*/ 181241 w 1797000"/>
                  <a:gd name="connsiteY1" fmla="*/ 0 h 4342255"/>
                  <a:gd name="connsiteX2" fmla="*/ 1797000 w 1797000"/>
                  <a:gd name="connsiteY2" fmla="*/ 4342255 h 4342255"/>
                  <a:gd name="connsiteX3" fmla="*/ 1291884 w 1797000"/>
                  <a:gd name="connsiteY3" fmla="*/ 4342255 h 4342255"/>
                  <a:gd name="connsiteX4" fmla="*/ 0 w 1797000"/>
                  <a:gd name="connsiteY4" fmla="*/ 100132 h 4342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97000" h="4342255">
                    <a:moveTo>
                      <a:pt x="0" y="100132"/>
                    </a:moveTo>
                    <a:lnTo>
                      <a:pt x="181241" y="0"/>
                    </a:lnTo>
                    <a:lnTo>
                      <a:pt x="1797000" y="4342255"/>
                    </a:lnTo>
                    <a:lnTo>
                      <a:pt x="1291884" y="4342255"/>
                    </a:lnTo>
                    <a:lnTo>
                      <a:pt x="0" y="100132"/>
                    </a:lnTo>
                    <a:close/>
                  </a:path>
                </a:pathLst>
              </a:custGeom>
              <a:solidFill>
                <a:srgbClr val="F1D9AE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67" name="任意多边形: 形状 166" descr="04b924c5-ef10-4cce-a083-b7a217ed2f56"/>
              <p:cNvSpPr/>
              <p:nvPr/>
            </p:nvSpPr>
            <p:spPr>
              <a:xfrm>
                <a:off x="5791890" y="2525117"/>
                <a:ext cx="2198921" cy="4307826"/>
              </a:xfrm>
              <a:custGeom>
                <a:avLst/>
                <a:gdLst>
                  <a:gd name="connsiteX0" fmla="*/ 0 w 2198921"/>
                  <a:gd name="connsiteY0" fmla="*/ 5475 h 4307826"/>
                  <a:gd name="connsiteX1" fmla="*/ 52433 w 2198921"/>
                  <a:gd name="connsiteY1" fmla="*/ 0 h 4307826"/>
                  <a:gd name="connsiteX2" fmla="*/ 2198922 w 2198921"/>
                  <a:gd name="connsiteY2" fmla="*/ 4307826 h 4307826"/>
                  <a:gd name="connsiteX3" fmla="*/ 1661418 w 2198921"/>
                  <a:gd name="connsiteY3" fmla="*/ 4307826 h 4307826"/>
                  <a:gd name="connsiteX4" fmla="*/ 0 w 2198921"/>
                  <a:gd name="connsiteY4" fmla="*/ 5475 h 4307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8921" h="4307826">
                    <a:moveTo>
                      <a:pt x="0" y="5475"/>
                    </a:moveTo>
                    <a:lnTo>
                      <a:pt x="52433" y="0"/>
                    </a:lnTo>
                    <a:lnTo>
                      <a:pt x="2198922" y="4307826"/>
                    </a:lnTo>
                    <a:lnTo>
                      <a:pt x="1661418" y="4307826"/>
                    </a:lnTo>
                    <a:lnTo>
                      <a:pt x="0" y="5475"/>
                    </a:lnTo>
                    <a:close/>
                  </a:path>
                </a:pathLst>
              </a:custGeom>
              <a:solidFill>
                <a:srgbClr val="FBC849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68" name="任意多边形: 形状 167" descr="89bc31de-680e-45ba-89af-9a59f3fbce34"/>
              <p:cNvSpPr/>
              <p:nvPr/>
            </p:nvSpPr>
            <p:spPr>
              <a:xfrm>
                <a:off x="6031688" y="4021906"/>
                <a:ext cx="71920" cy="185973"/>
              </a:xfrm>
              <a:custGeom>
                <a:avLst/>
                <a:gdLst>
                  <a:gd name="connsiteX0" fmla="*/ 0 w 71920"/>
                  <a:gd name="connsiteY0" fmla="*/ 47793 h 185973"/>
                  <a:gd name="connsiteX1" fmla="*/ 11786 w 71920"/>
                  <a:gd name="connsiteY1" fmla="*/ 106814 h 185973"/>
                  <a:gd name="connsiteX2" fmla="*/ 17911 w 71920"/>
                  <a:gd name="connsiteY2" fmla="*/ 182818 h 185973"/>
                  <a:gd name="connsiteX3" fmla="*/ 27840 w 71920"/>
                  <a:gd name="connsiteY3" fmla="*/ 185973 h 185973"/>
                  <a:gd name="connsiteX4" fmla="*/ 49741 w 71920"/>
                  <a:gd name="connsiteY4" fmla="*/ 105422 h 185973"/>
                  <a:gd name="connsiteX5" fmla="*/ 56237 w 71920"/>
                  <a:gd name="connsiteY5" fmla="*/ 65796 h 185973"/>
                  <a:gd name="connsiteX6" fmla="*/ 52711 w 71920"/>
                  <a:gd name="connsiteY6" fmla="*/ 44266 h 185973"/>
                  <a:gd name="connsiteX7" fmla="*/ 63012 w 71920"/>
                  <a:gd name="connsiteY7" fmla="*/ 46122 h 185973"/>
                  <a:gd name="connsiteX8" fmla="*/ 71921 w 71920"/>
                  <a:gd name="connsiteY8" fmla="*/ 21344 h 185973"/>
                  <a:gd name="connsiteX9" fmla="*/ 52247 w 71920"/>
                  <a:gd name="connsiteY9" fmla="*/ 10301 h 185973"/>
                  <a:gd name="connsiteX10" fmla="*/ 18839 w 71920"/>
                  <a:gd name="connsiteY10" fmla="*/ 0 h 185973"/>
                  <a:gd name="connsiteX11" fmla="*/ 12992 w 71920"/>
                  <a:gd name="connsiteY11" fmla="*/ 28119 h 185973"/>
                  <a:gd name="connsiteX12" fmla="*/ 0 w 71920"/>
                  <a:gd name="connsiteY12" fmla="*/ 47793 h 185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1920" h="185973">
                    <a:moveTo>
                      <a:pt x="0" y="47793"/>
                    </a:moveTo>
                    <a:cubicBezTo>
                      <a:pt x="0" y="47793"/>
                      <a:pt x="6867" y="73034"/>
                      <a:pt x="11786" y="106814"/>
                    </a:cubicBezTo>
                    <a:cubicBezTo>
                      <a:pt x="16797" y="140594"/>
                      <a:pt x="17911" y="182818"/>
                      <a:pt x="17911" y="182818"/>
                    </a:cubicBezTo>
                    <a:lnTo>
                      <a:pt x="27840" y="185973"/>
                    </a:lnTo>
                    <a:cubicBezTo>
                      <a:pt x="27840" y="185973"/>
                      <a:pt x="42689" y="135397"/>
                      <a:pt x="49741" y="105422"/>
                    </a:cubicBezTo>
                    <a:cubicBezTo>
                      <a:pt x="56794" y="75354"/>
                      <a:pt x="56237" y="65796"/>
                      <a:pt x="56237" y="65796"/>
                    </a:cubicBezTo>
                    <a:lnTo>
                      <a:pt x="52711" y="44266"/>
                    </a:lnTo>
                    <a:lnTo>
                      <a:pt x="63012" y="46122"/>
                    </a:lnTo>
                    <a:lnTo>
                      <a:pt x="71921" y="21344"/>
                    </a:lnTo>
                    <a:cubicBezTo>
                      <a:pt x="71921" y="21344"/>
                      <a:pt x="65981" y="15683"/>
                      <a:pt x="52247" y="10301"/>
                    </a:cubicBezTo>
                    <a:cubicBezTo>
                      <a:pt x="38512" y="5011"/>
                      <a:pt x="18839" y="0"/>
                      <a:pt x="18839" y="0"/>
                    </a:cubicBezTo>
                    <a:cubicBezTo>
                      <a:pt x="18839" y="0"/>
                      <a:pt x="17725" y="16240"/>
                      <a:pt x="12992" y="28119"/>
                    </a:cubicBezTo>
                    <a:cubicBezTo>
                      <a:pt x="8167" y="40183"/>
                      <a:pt x="0" y="47793"/>
                      <a:pt x="0" y="47793"/>
                    </a:cubicBezTo>
                    <a:close/>
                  </a:path>
                </a:pathLst>
              </a:custGeom>
              <a:solidFill>
                <a:srgbClr val="292B4A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69" name="图形 2" descr="2a960f7a-afba-4ca4-b30b-03cf5ebb9a7c"/>
              <p:cNvGrpSpPr/>
              <p:nvPr/>
            </p:nvGrpSpPr>
            <p:grpSpPr>
              <a:xfrm>
                <a:off x="5345102" y="1812367"/>
                <a:ext cx="863270" cy="2395512"/>
                <a:chOff x="5345102" y="1812367"/>
                <a:chExt cx="863270" cy="2395512"/>
              </a:xfrm>
            </p:grpSpPr>
            <p:sp>
              <p:nvSpPr>
                <p:cNvPr id="223" name="任意多边形: 形状 222" descr="112cef91-d18d-4859-a75e-7e140f0b3834"/>
                <p:cNvSpPr/>
                <p:nvPr/>
              </p:nvSpPr>
              <p:spPr>
                <a:xfrm>
                  <a:off x="5925050" y="3959436"/>
                  <a:ext cx="66677" cy="153937"/>
                </a:xfrm>
                <a:custGeom>
                  <a:avLst/>
                  <a:gdLst>
                    <a:gd name="connsiteX0" fmla="*/ 33325 w 66677"/>
                    <a:gd name="connsiteY0" fmla="*/ 14 h 153937"/>
                    <a:gd name="connsiteX1" fmla="*/ 63671 w 66677"/>
                    <a:gd name="connsiteY1" fmla="*/ 63769 h 153937"/>
                    <a:gd name="connsiteX2" fmla="*/ 54948 w 66677"/>
                    <a:gd name="connsiteY2" fmla="*/ 151002 h 153937"/>
                    <a:gd name="connsiteX3" fmla="*/ 43162 w 66677"/>
                    <a:gd name="connsiteY3" fmla="*/ 110076 h 153937"/>
                    <a:gd name="connsiteX4" fmla="*/ 9 w 66677"/>
                    <a:gd name="connsiteY4" fmla="*/ 21080 h 153937"/>
                    <a:gd name="connsiteX5" fmla="*/ 33325 w 66677"/>
                    <a:gd name="connsiteY5" fmla="*/ 14 h 153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6677" h="153937">
                      <a:moveTo>
                        <a:pt x="33325" y="14"/>
                      </a:moveTo>
                      <a:cubicBezTo>
                        <a:pt x="60701" y="24050"/>
                        <a:pt x="56154" y="65068"/>
                        <a:pt x="63671" y="63769"/>
                      </a:cubicBezTo>
                      <a:cubicBezTo>
                        <a:pt x="71652" y="62377"/>
                        <a:pt x="62001" y="173181"/>
                        <a:pt x="54948" y="151002"/>
                      </a:cubicBezTo>
                      <a:cubicBezTo>
                        <a:pt x="51978" y="141722"/>
                        <a:pt x="51793" y="123069"/>
                        <a:pt x="43162" y="110076"/>
                      </a:cubicBezTo>
                      <a:cubicBezTo>
                        <a:pt x="37594" y="101631"/>
                        <a:pt x="9" y="21080"/>
                        <a:pt x="9" y="21080"/>
                      </a:cubicBezTo>
                      <a:cubicBezTo>
                        <a:pt x="-640" y="20802"/>
                        <a:pt x="32490" y="-635"/>
                        <a:pt x="33325" y="14"/>
                      </a:cubicBezTo>
                      <a:close/>
                    </a:path>
                  </a:pathLst>
                </a:custGeom>
                <a:solidFill>
                  <a:srgbClr val="FEB19D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24" name="任意多边形: 形状 223" descr="9dd24de7-516c-4102-b336-967da14219e7"/>
                <p:cNvSpPr/>
                <p:nvPr/>
              </p:nvSpPr>
              <p:spPr>
                <a:xfrm>
                  <a:off x="5967748" y="4021906"/>
                  <a:ext cx="71920" cy="185973"/>
                </a:xfrm>
                <a:custGeom>
                  <a:avLst/>
                  <a:gdLst>
                    <a:gd name="connsiteX0" fmla="*/ 0 w 71920"/>
                    <a:gd name="connsiteY0" fmla="*/ 47793 h 185973"/>
                    <a:gd name="connsiteX1" fmla="*/ 11786 w 71920"/>
                    <a:gd name="connsiteY1" fmla="*/ 106814 h 185973"/>
                    <a:gd name="connsiteX2" fmla="*/ 17911 w 71920"/>
                    <a:gd name="connsiteY2" fmla="*/ 182818 h 185973"/>
                    <a:gd name="connsiteX3" fmla="*/ 27840 w 71920"/>
                    <a:gd name="connsiteY3" fmla="*/ 185973 h 185973"/>
                    <a:gd name="connsiteX4" fmla="*/ 49742 w 71920"/>
                    <a:gd name="connsiteY4" fmla="*/ 105422 h 185973"/>
                    <a:gd name="connsiteX5" fmla="*/ 56237 w 71920"/>
                    <a:gd name="connsiteY5" fmla="*/ 65796 h 185973"/>
                    <a:gd name="connsiteX6" fmla="*/ 52711 w 71920"/>
                    <a:gd name="connsiteY6" fmla="*/ 44266 h 185973"/>
                    <a:gd name="connsiteX7" fmla="*/ 63012 w 71920"/>
                    <a:gd name="connsiteY7" fmla="*/ 46122 h 185973"/>
                    <a:gd name="connsiteX8" fmla="*/ 71921 w 71920"/>
                    <a:gd name="connsiteY8" fmla="*/ 21344 h 185973"/>
                    <a:gd name="connsiteX9" fmla="*/ 52247 w 71920"/>
                    <a:gd name="connsiteY9" fmla="*/ 10301 h 185973"/>
                    <a:gd name="connsiteX10" fmla="*/ 18839 w 71920"/>
                    <a:gd name="connsiteY10" fmla="*/ 0 h 185973"/>
                    <a:gd name="connsiteX11" fmla="*/ 12992 w 71920"/>
                    <a:gd name="connsiteY11" fmla="*/ 28119 h 185973"/>
                    <a:gd name="connsiteX12" fmla="*/ 0 w 71920"/>
                    <a:gd name="connsiteY12" fmla="*/ 47793 h 1859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1920" h="185973">
                      <a:moveTo>
                        <a:pt x="0" y="47793"/>
                      </a:moveTo>
                      <a:cubicBezTo>
                        <a:pt x="0" y="47793"/>
                        <a:pt x="6867" y="73034"/>
                        <a:pt x="11786" y="106814"/>
                      </a:cubicBezTo>
                      <a:cubicBezTo>
                        <a:pt x="16797" y="140594"/>
                        <a:pt x="17911" y="182818"/>
                        <a:pt x="17911" y="182818"/>
                      </a:cubicBezTo>
                      <a:lnTo>
                        <a:pt x="27840" y="185973"/>
                      </a:lnTo>
                      <a:cubicBezTo>
                        <a:pt x="27840" y="185973"/>
                        <a:pt x="42689" y="135397"/>
                        <a:pt x="49742" y="105422"/>
                      </a:cubicBezTo>
                      <a:cubicBezTo>
                        <a:pt x="56794" y="75354"/>
                        <a:pt x="56237" y="65796"/>
                        <a:pt x="56237" y="65796"/>
                      </a:cubicBezTo>
                      <a:lnTo>
                        <a:pt x="52711" y="44266"/>
                      </a:lnTo>
                      <a:lnTo>
                        <a:pt x="63012" y="46122"/>
                      </a:lnTo>
                      <a:lnTo>
                        <a:pt x="71921" y="21344"/>
                      </a:lnTo>
                      <a:cubicBezTo>
                        <a:pt x="71921" y="21344"/>
                        <a:pt x="65982" y="15683"/>
                        <a:pt x="52247" y="10301"/>
                      </a:cubicBezTo>
                      <a:cubicBezTo>
                        <a:pt x="38512" y="5011"/>
                        <a:pt x="18839" y="0"/>
                        <a:pt x="18839" y="0"/>
                      </a:cubicBezTo>
                      <a:cubicBezTo>
                        <a:pt x="18839" y="0"/>
                        <a:pt x="17725" y="16240"/>
                        <a:pt x="12992" y="28119"/>
                      </a:cubicBezTo>
                      <a:cubicBezTo>
                        <a:pt x="8259" y="40183"/>
                        <a:pt x="0" y="47793"/>
                        <a:pt x="0" y="47793"/>
                      </a:cubicBezTo>
                      <a:close/>
                    </a:path>
                  </a:pathLst>
                </a:custGeom>
                <a:solidFill>
                  <a:srgbClr val="292B4A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25" name="任意多边形: 形状 224" descr="3c8e9552-997e-40fb-9a04-4ff7530726f4"/>
                <p:cNvSpPr/>
                <p:nvPr/>
              </p:nvSpPr>
              <p:spPr>
                <a:xfrm>
                  <a:off x="5594769" y="3020303"/>
                  <a:ext cx="394230" cy="1038722"/>
                </a:xfrm>
                <a:custGeom>
                  <a:avLst/>
                  <a:gdLst>
                    <a:gd name="connsiteX0" fmla="*/ 343932 w 394230"/>
                    <a:gd name="connsiteY0" fmla="*/ 107000 h 1038722"/>
                    <a:gd name="connsiteX1" fmla="*/ 304399 w 394230"/>
                    <a:gd name="connsiteY1" fmla="*/ 0 h 1038722"/>
                    <a:gd name="connsiteX2" fmla="*/ 12 w 394230"/>
                    <a:gd name="connsiteY2" fmla="*/ 10208 h 1038722"/>
                    <a:gd name="connsiteX3" fmla="*/ 343561 w 394230"/>
                    <a:gd name="connsiteY3" fmla="*/ 1038723 h 1038722"/>
                    <a:gd name="connsiteX4" fmla="*/ 394231 w 394230"/>
                    <a:gd name="connsiteY4" fmla="*/ 992879 h 1038722"/>
                    <a:gd name="connsiteX5" fmla="*/ 341891 w 394230"/>
                    <a:gd name="connsiteY5" fmla="*/ 564602 h 1038722"/>
                    <a:gd name="connsiteX6" fmla="*/ 343932 w 394230"/>
                    <a:gd name="connsiteY6" fmla="*/ 107000 h 1038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94230" h="1038722">
                      <a:moveTo>
                        <a:pt x="343932" y="107000"/>
                      </a:moveTo>
                      <a:cubicBezTo>
                        <a:pt x="346531" y="30903"/>
                        <a:pt x="304399" y="0"/>
                        <a:pt x="304399" y="0"/>
                      </a:cubicBezTo>
                      <a:cubicBezTo>
                        <a:pt x="304399" y="0"/>
                        <a:pt x="3631" y="7610"/>
                        <a:pt x="12" y="10208"/>
                      </a:cubicBezTo>
                      <a:cubicBezTo>
                        <a:pt x="-2308" y="11879"/>
                        <a:pt x="343561" y="1038723"/>
                        <a:pt x="343561" y="1038723"/>
                      </a:cubicBezTo>
                      <a:lnTo>
                        <a:pt x="394231" y="992879"/>
                      </a:lnTo>
                      <a:cubicBezTo>
                        <a:pt x="394231" y="992879"/>
                        <a:pt x="329455" y="586503"/>
                        <a:pt x="341891" y="564602"/>
                      </a:cubicBezTo>
                      <a:cubicBezTo>
                        <a:pt x="344768" y="559683"/>
                        <a:pt x="340963" y="195068"/>
                        <a:pt x="343932" y="107000"/>
                      </a:cubicBezTo>
                      <a:close/>
                    </a:path>
                  </a:pathLst>
                </a:custGeom>
                <a:solidFill>
                  <a:srgbClr val="292B4A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26" name="任意多边形: 形状 225" descr="2ab99374-700a-4567-8572-2ffb80cf6ab1"/>
                <p:cNvSpPr/>
                <p:nvPr/>
              </p:nvSpPr>
              <p:spPr>
                <a:xfrm>
                  <a:off x="5345102" y="1812367"/>
                  <a:ext cx="84399" cy="175915"/>
                </a:xfrm>
                <a:custGeom>
                  <a:avLst/>
                  <a:gdLst>
                    <a:gd name="connsiteX0" fmla="*/ 3478 w 84399"/>
                    <a:gd name="connsiteY0" fmla="*/ 224 h 175915"/>
                    <a:gd name="connsiteX1" fmla="*/ 21852 w 84399"/>
                    <a:gd name="connsiteY1" fmla="*/ 26950 h 175915"/>
                    <a:gd name="connsiteX2" fmla="*/ 56652 w 84399"/>
                    <a:gd name="connsiteY2" fmla="*/ 43005 h 175915"/>
                    <a:gd name="connsiteX3" fmla="*/ 63705 w 84399"/>
                    <a:gd name="connsiteY3" fmla="*/ 56090 h 175915"/>
                    <a:gd name="connsiteX4" fmla="*/ 67696 w 84399"/>
                    <a:gd name="connsiteY4" fmla="*/ 98685 h 175915"/>
                    <a:gd name="connsiteX5" fmla="*/ 84400 w 84399"/>
                    <a:gd name="connsiteY5" fmla="*/ 140539 h 175915"/>
                    <a:gd name="connsiteX6" fmla="*/ 47372 w 84399"/>
                    <a:gd name="connsiteY6" fmla="*/ 159563 h 175915"/>
                    <a:gd name="connsiteX7" fmla="*/ 38742 w 84399"/>
                    <a:gd name="connsiteY7" fmla="*/ 118452 h 175915"/>
                    <a:gd name="connsiteX8" fmla="*/ 14335 w 84399"/>
                    <a:gd name="connsiteY8" fmla="*/ 102305 h 175915"/>
                    <a:gd name="connsiteX9" fmla="*/ 2364 w 84399"/>
                    <a:gd name="connsiteY9" fmla="*/ 70938 h 175915"/>
                    <a:gd name="connsiteX10" fmla="*/ 9138 w 84399"/>
                    <a:gd name="connsiteY10" fmla="*/ 46902 h 175915"/>
                    <a:gd name="connsiteX11" fmla="*/ 3478 w 84399"/>
                    <a:gd name="connsiteY11" fmla="*/ 224 h 1759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4399" h="175915">
                      <a:moveTo>
                        <a:pt x="3478" y="224"/>
                      </a:moveTo>
                      <a:cubicBezTo>
                        <a:pt x="6447" y="-2468"/>
                        <a:pt x="17490" y="19897"/>
                        <a:pt x="21852" y="26950"/>
                      </a:cubicBezTo>
                      <a:cubicBezTo>
                        <a:pt x="25564" y="32982"/>
                        <a:pt x="53590" y="36509"/>
                        <a:pt x="56652" y="43005"/>
                      </a:cubicBezTo>
                      <a:cubicBezTo>
                        <a:pt x="58787" y="47552"/>
                        <a:pt x="62406" y="51264"/>
                        <a:pt x="63705" y="56090"/>
                      </a:cubicBezTo>
                      <a:cubicBezTo>
                        <a:pt x="66768" y="67319"/>
                        <a:pt x="65933" y="81146"/>
                        <a:pt x="67696" y="98685"/>
                      </a:cubicBezTo>
                      <a:lnTo>
                        <a:pt x="84400" y="140539"/>
                      </a:lnTo>
                      <a:cubicBezTo>
                        <a:pt x="84400" y="140539"/>
                        <a:pt x="56560" y="205314"/>
                        <a:pt x="47372" y="159563"/>
                      </a:cubicBezTo>
                      <a:cubicBezTo>
                        <a:pt x="43660" y="141095"/>
                        <a:pt x="39856" y="120122"/>
                        <a:pt x="38742" y="118452"/>
                      </a:cubicBezTo>
                      <a:cubicBezTo>
                        <a:pt x="33267" y="110193"/>
                        <a:pt x="19718" y="110193"/>
                        <a:pt x="14335" y="102305"/>
                      </a:cubicBezTo>
                      <a:cubicBezTo>
                        <a:pt x="10716" y="96922"/>
                        <a:pt x="3756" y="77156"/>
                        <a:pt x="2364" y="70938"/>
                      </a:cubicBezTo>
                      <a:cubicBezTo>
                        <a:pt x="-513" y="57853"/>
                        <a:pt x="7375" y="59245"/>
                        <a:pt x="9138" y="46902"/>
                      </a:cubicBezTo>
                      <a:cubicBezTo>
                        <a:pt x="10809" y="35581"/>
                        <a:pt x="-7380" y="10153"/>
                        <a:pt x="3478" y="224"/>
                      </a:cubicBezTo>
                      <a:close/>
                    </a:path>
                  </a:pathLst>
                </a:custGeom>
                <a:solidFill>
                  <a:srgbClr val="FEB19D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27" name="任意多边形: 形状 226" descr="4213580f-f67e-441b-95e1-9f7925cc69a6"/>
                <p:cNvSpPr/>
                <p:nvPr/>
              </p:nvSpPr>
              <p:spPr>
                <a:xfrm>
                  <a:off x="5662223" y="2155245"/>
                  <a:ext cx="176032" cy="229721"/>
                </a:xfrm>
                <a:custGeom>
                  <a:avLst/>
                  <a:gdLst>
                    <a:gd name="connsiteX0" fmla="*/ 99878 w 176032"/>
                    <a:gd name="connsiteY0" fmla="*/ 3865 h 229721"/>
                    <a:gd name="connsiteX1" fmla="*/ 24 w 176032"/>
                    <a:gd name="connsiteY1" fmla="*/ 59545 h 229721"/>
                    <a:gd name="connsiteX2" fmla="*/ 66748 w 176032"/>
                    <a:gd name="connsiteY2" fmla="*/ 226123 h 229721"/>
                    <a:gd name="connsiteX3" fmla="*/ 99878 w 176032"/>
                    <a:gd name="connsiteY3" fmla="*/ 177588 h 229721"/>
                    <a:gd name="connsiteX4" fmla="*/ 170593 w 176032"/>
                    <a:gd name="connsiteY4" fmla="*/ 136199 h 229721"/>
                    <a:gd name="connsiteX5" fmla="*/ 173098 w 176032"/>
                    <a:gd name="connsiteY5" fmla="*/ 94810 h 229721"/>
                    <a:gd name="connsiteX6" fmla="*/ 99878 w 176032"/>
                    <a:gd name="connsiteY6" fmla="*/ 3865 h 2297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76032" h="229721">
                      <a:moveTo>
                        <a:pt x="99878" y="3865"/>
                      </a:moveTo>
                      <a:cubicBezTo>
                        <a:pt x="68233" y="-3003"/>
                        <a:pt x="8933" y="-8478"/>
                        <a:pt x="24" y="59545"/>
                      </a:cubicBezTo>
                      <a:cubicBezTo>
                        <a:pt x="-997" y="67248"/>
                        <a:pt x="30463" y="258047"/>
                        <a:pt x="66748" y="226123"/>
                      </a:cubicBezTo>
                      <a:cubicBezTo>
                        <a:pt x="69347" y="223803"/>
                        <a:pt x="82246" y="191230"/>
                        <a:pt x="99878" y="177588"/>
                      </a:cubicBezTo>
                      <a:cubicBezTo>
                        <a:pt x="133936" y="151233"/>
                        <a:pt x="166138" y="163854"/>
                        <a:pt x="170593" y="136199"/>
                      </a:cubicBezTo>
                      <a:cubicBezTo>
                        <a:pt x="175604" y="104739"/>
                        <a:pt x="178573" y="102048"/>
                        <a:pt x="173098" y="94810"/>
                      </a:cubicBezTo>
                      <a:cubicBezTo>
                        <a:pt x="118253" y="22889"/>
                        <a:pt x="153424" y="15558"/>
                        <a:pt x="99878" y="3865"/>
                      </a:cubicBezTo>
                      <a:close/>
                    </a:path>
                  </a:pathLst>
                </a:custGeom>
                <a:solidFill>
                  <a:srgbClr val="20202E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28" name="任意多边形: 形状 227" descr="bc5f78ad-e273-4410-a041-da47ee1eb24f"/>
                <p:cNvSpPr/>
                <p:nvPr/>
              </p:nvSpPr>
              <p:spPr>
                <a:xfrm>
                  <a:off x="5623002" y="2322625"/>
                  <a:ext cx="125735" cy="146475"/>
                </a:xfrm>
                <a:custGeom>
                  <a:avLst/>
                  <a:gdLst>
                    <a:gd name="connsiteX0" fmla="*/ 107918 w 125735"/>
                    <a:gd name="connsiteY0" fmla="*/ 105793 h 146475"/>
                    <a:gd name="connsiteX1" fmla="*/ 109310 w 125735"/>
                    <a:gd name="connsiteY1" fmla="*/ 53917 h 146475"/>
                    <a:gd name="connsiteX2" fmla="*/ 125735 w 125735"/>
                    <a:gd name="connsiteY2" fmla="*/ 0 h 146475"/>
                    <a:gd name="connsiteX3" fmla="*/ 42957 w 125735"/>
                    <a:gd name="connsiteY3" fmla="*/ 5661 h 146475"/>
                    <a:gd name="connsiteX4" fmla="*/ 18272 w 125735"/>
                    <a:gd name="connsiteY4" fmla="*/ 75633 h 146475"/>
                    <a:gd name="connsiteX5" fmla="*/ 18550 w 125735"/>
                    <a:gd name="connsiteY5" fmla="*/ 144955 h 146475"/>
                    <a:gd name="connsiteX6" fmla="*/ 107918 w 125735"/>
                    <a:gd name="connsiteY6" fmla="*/ 105793 h 1464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5735" h="146475">
                      <a:moveTo>
                        <a:pt x="107918" y="105793"/>
                      </a:moveTo>
                      <a:cubicBezTo>
                        <a:pt x="107918" y="105793"/>
                        <a:pt x="102535" y="78139"/>
                        <a:pt x="109310" y="53917"/>
                      </a:cubicBezTo>
                      <a:cubicBezTo>
                        <a:pt x="116084" y="29696"/>
                        <a:pt x="125735" y="0"/>
                        <a:pt x="125735" y="0"/>
                      </a:cubicBezTo>
                      <a:lnTo>
                        <a:pt x="42957" y="5661"/>
                      </a:lnTo>
                      <a:lnTo>
                        <a:pt x="18272" y="75633"/>
                      </a:lnTo>
                      <a:cubicBezTo>
                        <a:pt x="18272" y="75633"/>
                        <a:pt x="-23025" y="134376"/>
                        <a:pt x="18550" y="144955"/>
                      </a:cubicBezTo>
                      <a:cubicBezTo>
                        <a:pt x="60775" y="155720"/>
                        <a:pt x="107918" y="105793"/>
                        <a:pt x="107918" y="105793"/>
                      </a:cubicBezTo>
                      <a:close/>
                    </a:path>
                  </a:pathLst>
                </a:custGeom>
                <a:solidFill>
                  <a:srgbClr val="FE987B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29" name="任意多边形: 形状 228" descr="80ddc02f-282f-4a3e-a631-d5cb8971567a"/>
                <p:cNvSpPr/>
                <p:nvPr/>
              </p:nvSpPr>
              <p:spPr>
                <a:xfrm>
                  <a:off x="5625581" y="2203419"/>
                  <a:ext cx="157294" cy="154710"/>
                </a:xfrm>
                <a:custGeom>
                  <a:avLst/>
                  <a:gdLst>
                    <a:gd name="connsiteX0" fmla="*/ 74807 w 157294"/>
                    <a:gd name="connsiteY0" fmla="*/ 49 h 154710"/>
                    <a:gd name="connsiteX1" fmla="*/ 27849 w 157294"/>
                    <a:gd name="connsiteY1" fmla="*/ 24549 h 154710"/>
                    <a:gd name="connsiteX2" fmla="*/ 7712 w 157294"/>
                    <a:gd name="connsiteY2" fmla="*/ 136096 h 154710"/>
                    <a:gd name="connsiteX3" fmla="*/ 80839 w 157294"/>
                    <a:gd name="connsiteY3" fmla="*/ 152336 h 154710"/>
                    <a:gd name="connsiteX4" fmla="*/ 122971 w 157294"/>
                    <a:gd name="connsiteY4" fmla="*/ 120969 h 154710"/>
                    <a:gd name="connsiteX5" fmla="*/ 156286 w 157294"/>
                    <a:gd name="connsiteY5" fmla="*/ 99625 h 154710"/>
                    <a:gd name="connsiteX6" fmla="*/ 132529 w 157294"/>
                    <a:gd name="connsiteY6" fmla="*/ 85519 h 154710"/>
                    <a:gd name="connsiteX7" fmla="*/ 103854 w 157294"/>
                    <a:gd name="connsiteY7" fmla="*/ 49234 h 154710"/>
                    <a:gd name="connsiteX8" fmla="*/ 74807 w 157294"/>
                    <a:gd name="connsiteY8" fmla="*/ 49 h 1547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57294" h="154710">
                      <a:moveTo>
                        <a:pt x="74807" y="49"/>
                      </a:moveTo>
                      <a:cubicBezTo>
                        <a:pt x="56989" y="-415"/>
                        <a:pt x="39264" y="1998"/>
                        <a:pt x="27849" y="24549"/>
                      </a:cubicBezTo>
                      <a:cubicBezTo>
                        <a:pt x="16342" y="47099"/>
                        <a:pt x="-14189" y="116793"/>
                        <a:pt x="7712" y="136096"/>
                      </a:cubicBezTo>
                      <a:cubicBezTo>
                        <a:pt x="20704" y="147510"/>
                        <a:pt x="57639" y="160038"/>
                        <a:pt x="80839" y="152336"/>
                      </a:cubicBezTo>
                      <a:cubicBezTo>
                        <a:pt x="95130" y="147603"/>
                        <a:pt x="114340" y="138045"/>
                        <a:pt x="122971" y="120969"/>
                      </a:cubicBezTo>
                      <a:cubicBezTo>
                        <a:pt x="123527" y="121248"/>
                        <a:pt x="151646" y="118278"/>
                        <a:pt x="156286" y="99625"/>
                      </a:cubicBezTo>
                      <a:cubicBezTo>
                        <a:pt x="161854" y="77074"/>
                        <a:pt x="143016" y="74105"/>
                        <a:pt x="132529" y="85519"/>
                      </a:cubicBezTo>
                      <a:cubicBezTo>
                        <a:pt x="130952" y="87190"/>
                        <a:pt x="117310" y="69186"/>
                        <a:pt x="103854" y="49234"/>
                      </a:cubicBezTo>
                      <a:cubicBezTo>
                        <a:pt x="81674" y="16475"/>
                        <a:pt x="85200" y="328"/>
                        <a:pt x="74807" y="49"/>
                      </a:cubicBezTo>
                      <a:close/>
                    </a:path>
                  </a:pathLst>
                </a:custGeom>
                <a:solidFill>
                  <a:srgbClr val="FEB19D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0" name="任意多边形: 形状 229" descr="69e70cb8-cc9c-4bd2-8adf-c940d7de7b45"/>
                <p:cNvSpPr/>
                <p:nvPr/>
              </p:nvSpPr>
              <p:spPr>
                <a:xfrm>
                  <a:off x="5988987" y="3959436"/>
                  <a:ext cx="66680" cy="153937"/>
                </a:xfrm>
                <a:custGeom>
                  <a:avLst/>
                  <a:gdLst>
                    <a:gd name="connsiteX0" fmla="*/ 33328 w 66680"/>
                    <a:gd name="connsiteY0" fmla="*/ 14 h 153937"/>
                    <a:gd name="connsiteX1" fmla="*/ 63674 w 66680"/>
                    <a:gd name="connsiteY1" fmla="*/ 63769 h 153937"/>
                    <a:gd name="connsiteX2" fmla="*/ 54951 w 66680"/>
                    <a:gd name="connsiteY2" fmla="*/ 151002 h 153937"/>
                    <a:gd name="connsiteX3" fmla="*/ 43165 w 66680"/>
                    <a:gd name="connsiteY3" fmla="*/ 110076 h 153937"/>
                    <a:gd name="connsiteX4" fmla="*/ 12 w 66680"/>
                    <a:gd name="connsiteY4" fmla="*/ 21080 h 153937"/>
                    <a:gd name="connsiteX5" fmla="*/ 33328 w 66680"/>
                    <a:gd name="connsiteY5" fmla="*/ 14 h 153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6680" h="153937">
                      <a:moveTo>
                        <a:pt x="33328" y="14"/>
                      </a:moveTo>
                      <a:cubicBezTo>
                        <a:pt x="60704" y="24050"/>
                        <a:pt x="56157" y="65068"/>
                        <a:pt x="63674" y="63769"/>
                      </a:cubicBezTo>
                      <a:cubicBezTo>
                        <a:pt x="71655" y="62377"/>
                        <a:pt x="62003" y="173181"/>
                        <a:pt x="54951" y="151002"/>
                      </a:cubicBezTo>
                      <a:cubicBezTo>
                        <a:pt x="51981" y="141722"/>
                        <a:pt x="51795" y="123069"/>
                        <a:pt x="43165" y="110076"/>
                      </a:cubicBezTo>
                      <a:cubicBezTo>
                        <a:pt x="37597" y="101631"/>
                        <a:pt x="12" y="21080"/>
                        <a:pt x="12" y="21080"/>
                      </a:cubicBezTo>
                      <a:cubicBezTo>
                        <a:pt x="-730" y="20802"/>
                        <a:pt x="32493" y="-635"/>
                        <a:pt x="33328" y="14"/>
                      </a:cubicBezTo>
                      <a:close/>
                    </a:path>
                  </a:pathLst>
                </a:custGeom>
                <a:solidFill>
                  <a:srgbClr val="FEB19D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1" name="任意多边形: 形状 230" descr="762f7747-e55f-4972-b69d-bac5a02c9b09"/>
                <p:cNvSpPr/>
                <p:nvPr/>
              </p:nvSpPr>
              <p:spPr>
                <a:xfrm>
                  <a:off x="5612218" y="2954600"/>
                  <a:ext cx="450917" cy="1079090"/>
                </a:xfrm>
                <a:custGeom>
                  <a:avLst/>
                  <a:gdLst>
                    <a:gd name="connsiteX0" fmla="*/ 331866 w 450917"/>
                    <a:gd name="connsiteY0" fmla="*/ 160082 h 1079090"/>
                    <a:gd name="connsiteX1" fmla="*/ 279341 w 450917"/>
                    <a:gd name="connsiteY1" fmla="*/ 0 h 1079090"/>
                    <a:gd name="connsiteX2" fmla="*/ 9 w 450917"/>
                    <a:gd name="connsiteY2" fmla="*/ 72385 h 1079090"/>
                    <a:gd name="connsiteX3" fmla="*/ 396363 w 450917"/>
                    <a:gd name="connsiteY3" fmla="*/ 1079091 h 1079090"/>
                    <a:gd name="connsiteX4" fmla="*/ 437659 w 450917"/>
                    <a:gd name="connsiteY4" fmla="*/ 1050044 h 1079090"/>
                    <a:gd name="connsiteX5" fmla="*/ 389681 w 450917"/>
                    <a:gd name="connsiteY5" fmla="*/ 594298 h 1079090"/>
                    <a:gd name="connsiteX6" fmla="*/ 331866 w 450917"/>
                    <a:gd name="connsiteY6" fmla="*/ 160082 h 10790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50917" h="1079090">
                      <a:moveTo>
                        <a:pt x="331866" y="160082"/>
                      </a:moveTo>
                      <a:cubicBezTo>
                        <a:pt x="327690" y="84078"/>
                        <a:pt x="279341" y="0"/>
                        <a:pt x="279341" y="0"/>
                      </a:cubicBezTo>
                      <a:cubicBezTo>
                        <a:pt x="279341" y="0"/>
                        <a:pt x="3350" y="69508"/>
                        <a:pt x="9" y="72385"/>
                      </a:cubicBezTo>
                      <a:cubicBezTo>
                        <a:pt x="-2218" y="74241"/>
                        <a:pt x="396363" y="1079091"/>
                        <a:pt x="396363" y="1079091"/>
                      </a:cubicBezTo>
                      <a:lnTo>
                        <a:pt x="437659" y="1050044"/>
                      </a:lnTo>
                      <a:cubicBezTo>
                        <a:pt x="437659" y="1050044"/>
                        <a:pt x="488978" y="878084"/>
                        <a:pt x="389681" y="594298"/>
                      </a:cubicBezTo>
                      <a:cubicBezTo>
                        <a:pt x="387732" y="588916"/>
                        <a:pt x="336692" y="248057"/>
                        <a:pt x="331866" y="160082"/>
                      </a:cubicBezTo>
                      <a:close/>
                    </a:path>
                  </a:pathLst>
                </a:custGeom>
                <a:solidFill>
                  <a:srgbClr val="273977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2" name="任意多边形: 形状 231" descr="67ff7a69-6f5f-4a9c-b91d-ebbaa9c58a3b"/>
                <p:cNvSpPr/>
                <p:nvPr/>
              </p:nvSpPr>
              <p:spPr>
                <a:xfrm>
                  <a:off x="5770740" y="3129400"/>
                  <a:ext cx="437631" cy="338659"/>
                </a:xfrm>
                <a:custGeom>
                  <a:avLst/>
                  <a:gdLst>
                    <a:gd name="connsiteX0" fmla="*/ 348830 w 437631"/>
                    <a:gd name="connsiteY0" fmla="*/ 1058 h 338659"/>
                    <a:gd name="connsiteX1" fmla="*/ 12705 w 437631"/>
                    <a:gd name="connsiteY1" fmla="*/ 117245 h 338659"/>
                    <a:gd name="connsiteX2" fmla="*/ 1012 w 437631"/>
                    <a:gd name="connsiteY2" fmla="*/ 141281 h 338659"/>
                    <a:gd name="connsiteX3" fmla="*/ 64859 w 437631"/>
                    <a:gd name="connsiteY3" fmla="*/ 325955 h 338659"/>
                    <a:gd name="connsiteX4" fmla="*/ 88801 w 437631"/>
                    <a:gd name="connsiteY4" fmla="*/ 337648 h 338659"/>
                    <a:gd name="connsiteX5" fmla="*/ 424927 w 437631"/>
                    <a:gd name="connsiteY5" fmla="*/ 221461 h 338659"/>
                    <a:gd name="connsiteX6" fmla="*/ 436620 w 437631"/>
                    <a:gd name="connsiteY6" fmla="*/ 197425 h 338659"/>
                    <a:gd name="connsiteX7" fmla="*/ 372773 w 437631"/>
                    <a:gd name="connsiteY7" fmla="*/ 12658 h 338659"/>
                    <a:gd name="connsiteX8" fmla="*/ 348830 w 437631"/>
                    <a:gd name="connsiteY8" fmla="*/ 1058 h 3386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37631" h="338659">
                      <a:moveTo>
                        <a:pt x="348830" y="1058"/>
                      </a:moveTo>
                      <a:lnTo>
                        <a:pt x="12705" y="117245"/>
                      </a:lnTo>
                      <a:cubicBezTo>
                        <a:pt x="2868" y="120679"/>
                        <a:pt x="-2329" y="131351"/>
                        <a:pt x="1012" y="141281"/>
                      </a:cubicBezTo>
                      <a:lnTo>
                        <a:pt x="64859" y="325955"/>
                      </a:lnTo>
                      <a:cubicBezTo>
                        <a:pt x="68293" y="335792"/>
                        <a:pt x="78965" y="340989"/>
                        <a:pt x="88801" y="337648"/>
                      </a:cubicBezTo>
                      <a:lnTo>
                        <a:pt x="424927" y="221461"/>
                      </a:lnTo>
                      <a:cubicBezTo>
                        <a:pt x="434764" y="218027"/>
                        <a:pt x="439961" y="207355"/>
                        <a:pt x="436620" y="197425"/>
                      </a:cubicBezTo>
                      <a:lnTo>
                        <a:pt x="372773" y="12658"/>
                      </a:lnTo>
                      <a:cubicBezTo>
                        <a:pt x="369432" y="2822"/>
                        <a:pt x="358760" y="-2375"/>
                        <a:pt x="348830" y="1058"/>
                      </a:cubicBezTo>
                      <a:close/>
                    </a:path>
                  </a:pathLst>
                </a:custGeom>
                <a:solidFill>
                  <a:srgbClr val="20202E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3" name="任意多边形: 形状 232" descr="4d2e638a-f6e6-47ea-a3c9-921a940cb43f"/>
                <p:cNvSpPr/>
                <p:nvPr/>
              </p:nvSpPr>
              <p:spPr>
                <a:xfrm>
                  <a:off x="5903263" y="3132436"/>
                  <a:ext cx="103328" cy="72820"/>
                </a:xfrm>
                <a:custGeom>
                  <a:avLst/>
                  <a:gdLst>
                    <a:gd name="connsiteX0" fmla="*/ 35809 w 103328"/>
                    <a:gd name="connsiteY0" fmla="*/ 2941 h 72820"/>
                    <a:gd name="connsiteX1" fmla="*/ 103275 w 103328"/>
                    <a:gd name="connsiteY1" fmla="*/ 35700 h 72820"/>
                    <a:gd name="connsiteX2" fmla="*/ 103275 w 103328"/>
                    <a:gd name="connsiteY2" fmla="*/ 37556 h 72820"/>
                    <a:gd name="connsiteX3" fmla="*/ 93160 w 103328"/>
                    <a:gd name="connsiteY3" fmla="*/ 41082 h 72820"/>
                    <a:gd name="connsiteX4" fmla="*/ 93160 w 103328"/>
                    <a:gd name="connsiteY4" fmla="*/ 39226 h 72820"/>
                    <a:gd name="connsiteX5" fmla="*/ 39335 w 103328"/>
                    <a:gd name="connsiteY5" fmla="*/ 13056 h 72820"/>
                    <a:gd name="connsiteX6" fmla="*/ 13165 w 103328"/>
                    <a:gd name="connsiteY6" fmla="*/ 66881 h 72820"/>
                    <a:gd name="connsiteX7" fmla="*/ 14279 w 103328"/>
                    <a:gd name="connsiteY7" fmla="*/ 68366 h 72820"/>
                    <a:gd name="connsiteX8" fmla="*/ 6948 w 103328"/>
                    <a:gd name="connsiteY8" fmla="*/ 70871 h 72820"/>
                    <a:gd name="connsiteX9" fmla="*/ 5092 w 103328"/>
                    <a:gd name="connsiteY9" fmla="*/ 72820 h 72820"/>
                    <a:gd name="connsiteX10" fmla="*/ 2957 w 103328"/>
                    <a:gd name="connsiteY10" fmla="*/ 70407 h 72820"/>
                    <a:gd name="connsiteX11" fmla="*/ 35809 w 103328"/>
                    <a:gd name="connsiteY11" fmla="*/ 2941 h 728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3328" h="72820">
                      <a:moveTo>
                        <a:pt x="35809" y="2941"/>
                      </a:moveTo>
                      <a:cubicBezTo>
                        <a:pt x="63464" y="-6618"/>
                        <a:pt x="93624" y="7860"/>
                        <a:pt x="103275" y="35700"/>
                      </a:cubicBezTo>
                      <a:cubicBezTo>
                        <a:pt x="103461" y="36349"/>
                        <a:pt x="103090" y="36906"/>
                        <a:pt x="103275" y="37556"/>
                      </a:cubicBezTo>
                      <a:lnTo>
                        <a:pt x="93160" y="41082"/>
                      </a:lnTo>
                      <a:cubicBezTo>
                        <a:pt x="92974" y="40433"/>
                        <a:pt x="93346" y="39876"/>
                        <a:pt x="93160" y="39226"/>
                      </a:cubicBezTo>
                      <a:cubicBezTo>
                        <a:pt x="85458" y="16954"/>
                        <a:pt x="61422" y="5447"/>
                        <a:pt x="39335" y="13056"/>
                      </a:cubicBezTo>
                      <a:cubicBezTo>
                        <a:pt x="17249" y="20666"/>
                        <a:pt x="5463" y="44609"/>
                        <a:pt x="13165" y="66881"/>
                      </a:cubicBezTo>
                      <a:cubicBezTo>
                        <a:pt x="13351" y="67531"/>
                        <a:pt x="14093" y="67716"/>
                        <a:pt x="14279" y="68366"/>
                      </a:cubicBezTo>
                      <a:lnTo>
                        <a:pt x="6948" y="70871"/>
                      </a:lnTo>
                      <a:cubicBezTo>
                        <a:pt x="6020" y="71150"/>
                        <a:pt x="5927" y="72356"/>
                        <a:pt x="5092" y="72820"/>
                      </a:cubicBezTo>
                      <a:cubicBezTo>
                        <a:pt x="4628" y="71799"/>
                        <a:pt x="3329" y="71428"/>
                        <a:pt x="2957" y="70407"/>
                      </a:cubicBezTo>
                      <a:cubicBezTo>
                        <a:pt x="-6694" y="42567"/>
                        <a:pt x="8061" y="12500"/>
                        <a:pt x="35809" y="2941"/>
                      </a:cubicBezTo>
                      <a:close/>
                    </a:path>
                  </a:pathLst>
                </a:custGeom>
                <a:solidFill>
                  <a:srgbClr val="20202E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4" name="任意多边形: 形状 233" descr="662a49e4-560a-46a1-beff-a2298d9bb158"/>
                <p:cNvSpPr/>
                <p:nvPr/>
              </p:nvSpPr>
              <p:spPr>
                <a:xfrm>
                  <a:off x="5884996" y="3021652"/>
                  <a:ext cx="104090" cy="159948"/>
                </a:xfrm>
                <a:custGeom>
                  <a:avLst/>
                  <a:gdLst>
                    <a:gd name="connsiteX0" fmla="*/ 46095 w 104090"/>
                    <a:gd name="connsiteY0" fmla="*/ 27327 h 159948"/>
                    <a:gd name="connsiteX1" fmla="*/ 74399 w 104090"/>
                    <a:gd name="connsiteY1" fmla="*/ 72892 h 159948"/>
                    <a:gd name="connsiteX2" fmla="*/ 104003 w 104090"/>
                    <a:gd name="connsiteY2" fmla="*/ 104166 h 159948"/>
                    <a:gd name="connsiteX3" fmla="*/ 64934 w 104090"/>
                    <a:gd name="connsiteY3" fmla="*/ 156970 h 159948"/>
                    <a:gd name="connsiteX4" fmla="*/ 6933 w 104090"/>
                    <a:gd name="connsiteY4" fmla="*/ 47372 h 159948"/>
                    <a:gd name="connsiteX5" fmla="*/ 46095 w 104090"/>
                    <a:gd name="connsiteY5" fmla="*/ 27327 h 1599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4090" h="159948">
                      <a:moveTo>
                        <a:pt x="46095" y="27327"/>
                      </a:moveTo>
                      <a:cubicBezTo>
                        <a:pt x="46095" y="27420"/>
                        <a:pt x="45724" y="53961"/>
                        <a:pt x="74399" y="72892"/>
                      </a:cubicBezTo>
                      <a:cubicBezTo>
                        <a:pt x="94073" y="85884"/>
                        <a:pt x="98342" y="88761"/>
                        <a:pt x="104003" y="104166"/>
                      </a:cubicBezTo>
                      <a:cubicBezTo>
                        <a:pt x="105024" y="106950"/>
                        <a:pt x="97414" y="174788"/>
                        <a:pt x="64934" y="156970"/>
                      </a:cubicBezTo>
                      <a:cubicBezTo>
                        <a:pt x="44889" y="145927"/>
                        <a:pt x="12408" y="63612"/>
                        <a:pt x="6933" y="47372"/>
                      </a:cubicBezTo>
                      <a:cubicBezTo>
                        <a:pt x="-18123" y="4312"/>
                        <a:pt x="31711" y="-23435"/>
                        <a:pt x="46095" y="27327"/>
                      </a:cubicBezTo>
                      <a:close/>
                    </a:path>
                  </a:pathLst>
                </a:custGeom>
                <a:solidFill>
                  <a:srgbClr val="FEB19D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5" name="任意多边形: 形状 234" descr="2c0b6ee3-820b-44fb-b4c3-d8f441814227"/>
                <p:cNvSpPr/>
                <p:nvPr/>
              </p:nvSpPr>
              <p:spPr>
                <a:xfrm>
                  <a:off x="5387277" y="1912166"/>
                  <a:ext cx="551119" cy="1156845"/>
                </a:xfrm>
                <a:custGeom>
                  <a:avLst/>
                  <a:gdLst>
                    <a:gd name="connsiteX0" fmla="*/ 32480 w 551119"/>
                    <a:gd name="connsiteY0" fmla="*/ 0 h 1156845"/>
                    <a:gd name="connsiteX1" fmla="*/ 0 w 551119"/>
                    <a:gd name="connsiteY1" fmla="*/ 57258 h 1156845"/>
                    <a:gd name="connsiteX2" fmla="*/ 125189 w 551119"/>
                    <a:gd name="connsiteY2" fmla="*/ 583904 h 1156845"/>
                    <a:gd name="connsiteX3" fmla="*/ 207781 w 551119"/>
                    <a:gd name="connsiteY3" fmla="*/ 1122986 h 1156845"/>
                    <a:gd name="connsiteX4" fmla="*/ 462521 w 551119"/>
                    <a:gd name="connsiteY4" fmla="*/ 1071574 h 1156845"/>
                    <a:gd name="connsiteX5" fmla="*/ 493516 w 551119"/>
                    <a:gd name="connsiteY5" fmla="*/ 1149991 h 1156845"/>
                    <a:gd name="connsiteX6" fmla="*/ 548269 w 551119"/>
                    <a:gd name="connsiteY6" fmla="*/ 1148692 h 1156845"/>
                    <a:gd name="connsiteX7" fmla="*/ 519222 w 551119"/>
                    <a:gd name="connsiteY7" fmla="*/ 764867 h 1156845"/>
                    <a:gd name="connsiteX8" fmla="*/ 355057 w 551119"/>
                    <a:gd name="connsiteY8" fmla="*/ 518201 h 1156845"/>
                    <a:gd name="connsiteX9" fmla="*/ 344478 w 551119"/>
                    <a:gd name="connsiteY9" fmla="*/ 513561 h 1156845"/>
                    <a:gd name="connsiteX10" fmla="*/ 341879 w 551119"/>
                    <a:gd name="connsiteY10" fmla="*/ 501683 h 1156845"/>
                    <a:gd name="connsiteX11" fmla="*/ 341879 w 551119"/>
                    <a:gd name="connsiteY11" fmla="*/ 482566 h 1156845"/>
                    <a:gd name="connsiteX12" fmla="*/ 260121 w 551119"/>
                    <a:gd name="connsiteY12" fmla="*/ 468738 h 1156845"/>
                    <a:gd name="connsiteX13" fmla="*/ 254832 w 551119"/>
                    <a:gd name="connsiteY13" fmla="*/ 477276 h 1156845"/>
                    <a:gd name="connsiteX14" fmla="*/ 239612 w 551119"/>
                    <a:gd name="connsiteY14" fmla="*/ 494444 h 1156845"/>
                    <a:gd name="connsiteX15" fmla="*/ 32480 w 551119"/>
                    <a:gd name="connsiteY15" fmla="*/ 0 h 11568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551119" h="1156845">
                      <a:moveTo>
                        <a:pt x="32480" y="0"/>
                      </a:moveTo>
                      <a:lnTo>
                        <a:pt x="0" y="57258"/>
                      </a:lnTo>
                      <a:lnTo>
                        <a:pt x="125189" y="583904"/>
                      </a:lnTo>
                      <a:cubicBezTo>
                        <a:pt x="107742" y="832147"/>
                        <a:pt x="207781" y="1122986"/>
                        <a:pt x="207781" y="1122986"/>
                      </a:cubicBezTo>
                      <a:lnTo>
                        <a:pt x="462521" y="1071574"/>
                      </a:lnTo>
                      <a:cubicBezTo>
                        <a:pt x="472729" y="1096909"/>
                        <a:pt x="488505" y="1141546"/>
                        <a:pt x="493516" y="1149991"/>
                      </a:cubicBezTo>
                      <a:cubicBezTo>
                        <a:pt x="498899" y="1166138"/>
                        <a:pt x="548269" y="1148692"/>
                        <a:pt x="548269" y="1148692"/>
                      </a:cubicBezTo>
                      <a:cubicBezTo>
                        <a:pt x="550775" y="1084659"/>
                        <a:pt x="560704" y="923371"/>
                        <a:pt x="519222" y="764867"/>
                      </a:cubicBezTo>
                      <a:cubicBezTo>
                        <a:pt x="462242" y="546877"/>
                        <a:pt x="420203" y="542329"/>
                        <a:pt x="355057" y="518201"/>
                      </a:cubicBezTo>
                      <a:cubicBezTo>
                        <a:pt x="350510" y="516160"/>
                        <a:pt x="351159" y="516252"/>
                        <a:pt x="344478" y="513561"/>
                      </a:cubicBezTo>
                      <a:cubicBezTo>
                        <a:pt x="344014" y="511984"/>
                        <a:pt x="342621" y="508364"/>
                        <a:pt x="341879" y="501683"/>
                      </a:cubicBezTo>
                      <a:cubicBezTo>
                        <a:pt x="340951" y="493609"/>
                        <a:pt x="341879" y="482566"/>
                        <a:pt x="341879" y="482566"/>
                      </a:cubicBezTo>
                      <a:lnTo>
                        <a:pt x="260121" y="468738"/>
                      </a:lnTo>
                      <a:cubicBezTo>
                        <a:pt x="260121" y="468738"/>
                        <a:pt x="257801" y="472822"/>
                        <a:pt x="254832" y="477276"/>
                      </a:cubicBezTo>
                      <a:cubicBezTo>
                        <a:pt x="252140" y="481266"/>
                        <a:pt x="240726" y="493609"/>
                        <a:pt x="239612" y="494444"/>
                      </a:cubicBezTo>
                      <a:cubicBezTo>
                        <a:pt x="220310" y="491475"/>
                        <a:pt x="32480" y="0"/>
                        <a:pt x="32480" y="0"/>
                      </a:cubicBezTo>
                      <a:close/>
                    </a:path>
                  </a:pathLst>
                </a:custGeom>
                <a:solidFill>
                  <a:srgbClr val="FF560B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6" name="任意多边形: 形状 235" descr="681e6be9-e899-4548-8c9d-19beee7c4f52"/>
                <p:cNvSpPr/>
                <p:nvPr/>
              </p:nvSpPr>
              <p:spPr>
                <a:xfrm>
                  <a:off x="5727201" y="2571882"/>
                  <a:ext cx="119327" cy="413621"/>
                </a:xfrm>
                <a:custGeom>
                  <a:avLst/>
                  <a:gdLst>
                    <a:gd name="connsiteX0" fmla="*/ 117122 w 119327"/>
                    <a:gd name="connsiteY0" fmla="*/ 413621 h 413621"/>
                    <a:gd name="connsiteX1" fmla="*/ 115080 w 119327"/>
                    <a:gd name="connsiteY1" fmla="*/ 412229 h 413621"/>
                    <a:gd name="connsiteX2" fmla="*/ 7 w 119327"/>
                    <a:gd name="connsiteY2" fmla="*/ 2420 h 413621"/>
                    <a:gd name="connsiteX3" fmla="*/ 1956 w 119327"/>
                    <a:gd name="connsiteY3" fmla="*/ 7 h 413621"/>
                    <a:gd name="connsiteX4" fmla="*/ 4369 w 119327"/>
                    <a:gd name="connsiteY4" fmla="*/ 1956 h 413621"/>
                    <a:gd name="connsiteX5" fmla="*/ 119164 w 119327"/>
                    <a:gd name="connsiteY5" fmla="*/ 410652 h 413621"/>
                    <a:gd name="connsiteX6" fmla="*/ 117957 w 119327"/>
                    <a:gd name="connsiteY6" fmla="*/ 413529 h 413621"/>
                    <a:gd name="connsiteX7" fmla="*/ 117122 w 119327"/>
                    <a:gd name="connsiteY7" fmla="*/ 413621 h 4136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19327" h="413621">
                      <a:moveTo>
                        <a:pt x="117122" y="413621"/>
                      </a:moveTo>
                      <a:cubicBezTo>
                        <a:pt x="116287" y="413621"/>
                        <a:pt x="115452" y="413064"/>
                        <a:pt x="115080" y="412229"/>
                      </a:cubicBezTo>
                      <a:cubicBezTo>
                        <a:pt x="114059" y="409631"/>
                        <a:pt x="16526" y="154985"/>
                        <a:pt x="7" y="2420"/>
                      </a:cubicBezTo>
                      <a:cubicBezTo>
                        <a:pt x="-86" y="1213"/>
                        <a:pt x="749" y="100"/>
                        <a:pt x="1956" y="7"/>
                      </a:cubicBezTo>
                      <a:cubicBezTo>
                        <a:pt x="3162" y="-86"/>
                        <a:pt x="4183" y="749"/>
                        <a:pt x="4369" y="1956"/>
                      </a:cubicBezTo>
                      <a:cubicBezTo>
                        <a:pt x="20794" y="153964"/>
                        <a:pt x="118143" y="408053"/>
                        <a:pt x="119164" y="410652"/>
                      </a:cubicBezTo>
                      <a:cubicBezTo>
                        <a:pt x="119628" y="411765"/>
                        <a:pt x="119071" y="413064"/>
                        <a:pt x="117957" y="413529"/>
                      </a:cubicBezTo>
                      <a:cubicBezTo>
                        <a:pt x="117679" y="413621"/>
                        <a:pt x="117400" y="413621"/>
                        <a:pt x="117122" y="4136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70" name="任意多边形: 形状 169" descr="f1a3eac1-7cf4-43a6-93db-cf995b105e93"/>
              <p:cNvSpPr/>
              <p:nvPr/>
            </p:nvSpPr>
            <p:spPr>
              <a:xfrm>
                <a:off x="6504509" y="1523793"/>
                <a:ext cx="313111" cy="313110"/>
              </a:xfrm>
              <a:custGeom>
                <a:avLst/>
                <a:gdLst>
                  <a:gd name="connsiteX0" fmla="*/ 156556 w 313111"/>
                  <a:gd name="connsiteY0" fmla="*/ 0 h 313110"/>
                  <a:gd name="connsiteX1" fmla="*/ 0 w 313111"/>
                  <a:gd name="connsiteY1" fmla="*/ 156556 h 313110"/>
                  <a:gd name="connsiteX2" fmla="*/ 156556 w 313111"/>
                  <a:gd name="connsiteY2" fmla="*/ 313111 h 313110"/>
                  <a:gd name="connsiteX3" fmla="*/ 313111 w 313111"/>
                  <a:gd name="connsiteY3" fmla="*/ 156556 h 313110"/>
                  <a:gd name="connsiteX4" fmla="*/ 156556 w 313111"/>
                  <a:gd name="connsiteY4" fmla="*/ 0 h 313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3111" h="313110">
                    <a:moveTo>
                      <a:pt x="156556" y="0"/>
                    </a:moveTo>
                    <a:cubicBezTo>
                      <a:pt x="156556" y="86491"/>
                      <a:pt x="86491" y="156556"/>
                      <a:pt x="0" y="156556"/>
                    </a:cubicBezTo>
                    <a:cubicBezTo>
                      <a:pt x="86491" y="156556"/>
                      <a:pt x="156556" y="226620"/>
                      <a:pt x="156556" y="313111"/>
                    </a:cubicBezTo>
                    <a:cubicBezTo>
                      <a:pt x="156556" y="226620"/>
                      <a:pt x="226620" y="156556"/>
                      <a:pt x="313111" y="156556"/>
                    </a:cubicBezTo>
                    <a:cubicBezTo>
                      <a:pt x="226620" y="156556"/>
                      <a:pt x="156556" y="86491"/>
                      <a:pt x="156556" y="0"/>
                    </a:cubicBezTo>
                    <a:close/>
                  </a:path>
                </a:pathLst>
              </a:custGeom>
              <a:solidFill>
                <a:srgbClr val="FEE6C8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1" name="任意多边形: 形状 170" descr="1f0c38a7-603a-4f4e-ac45-9b592a93f6df"/>
              <p:cNvSpPr/>
              <p:nvPr/>
            </p:nvSpPr>
            <p:spPr>
              <a:xfrm>
                <a:off x="4512998" y="2322532"/>
                <a:ext cx="156184" cy="156091"/>
              </a:xfrm>
              <a:custGeom>
                <a:avLst/>
                <a:gdLst>
                  <a:gd name="connsiteX0" fmla="*/ 78139 w 156184"/>
                  <a:gd name="connsiteY0" fmla="*/ 0 h 156091"/>
                  <a:gd name="connsiteX1" fmla="*/ 0 w 156184"/>
                  <a:gd name="connsiteY1" fmla="*/ 78046 h 156091"/>
                  <a:gd name="connsiteX2" fmla="*/ 78139 w 156184"/>
                  <a:gd name="connsiteY2" fmla="*/ 156091 h 156091"/>
                  <a:gd name="connsiteX3" fmla="*/ 156184 w 156184"/>
                  <a:gd name="connsiteY3" fmla="*/ 78046 h 156091"/>
                  <a:gd name="connsiteX4" fmla="*/ 78139 w 156184"/>
                  <a:gd name="connsiteY4" fmla="*/ 0 h 156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6184" h="156091">
                    <a:moveTo>
                      <a:pt x="78139" y="0"/>
                    </a:moveTo>
                    <a:cubicBezTo>
                      <a:pt x="78139" y="43152"/>
                      <a:pt x="43153" y="78046"/>
                      <a:pt x="0" y="78046"/>
                    </a:cubicBezTo>
                    <a:cubicBezTo>
                      <a:pt x="43153" y="78046"/>
                      <a:pt x="78139" y="113032"/>
                      <a:pt x="78139" y="156091"/>
                    </a:cubicBezTo>
                    <a:cubicBezTo>
                      <a:pt x="78139" y="112939"/>
                      <a:pt x="113125" y="78046"/>
                      <a:pt x="156184" y="78046"/>
                    </a:cubicBezTo>
                    <a:cubicBezTo>
                      <a:pt x="113125" y="78138"/>
                      <a:pt x="78139" y="43152"/>
                      <a:pt x="78139" y="0"/>
                    </a:cubicBezTo>
                    <a:close/>
                  </a:path>
                </a:pathLst>
              </a:custGeom>
              <a:solidFill>
                <a:srgbClr val="FEE6C8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72" name="图形 2" descr="9fef5038-1207-4cf9-b034-2610e278e0b6"/>
              <p:cNvGrpSpPr/>
              <p:nvPr/>
            </p:nvGrpSpPr>
            <p:grpSpPr>
              <a:xfrm>
                <a:off x="6233009" y="6083741"/>
                <a:ext cx="176251" cy="179330"/>
                <a:chOff x="6233009" y="6083741"/>
                <a:chExt cx="176251" cy="179330"/>
              </a:xfrm>
            </p:grpSpPr>
            <p:sp>
              <p:nvSpPr>
                <p:cNvPr id="213" name="任意多边形: 形状 212" descr="5bc46410-f099-484b-982c-f30766236962"/>
                <p:cNvSpPr/>
                <p:nvPr/>
              </p:nvSpPr>
              <p:spPr>
                <a:xfrm>
                  <a:off x="6233009" y="6083741"/>
                  <a:ext cx="176251" cy="179330"/>
                </a:xfrm>
                <a:custGeom>
                  <a:avLst/>
                  <a:gdLst>
                    <a:gd name="connsiteX0" fmla="*/ 893 w 176251"/>
                    <a:gd name="connsiteY0" fmla="*/ 77415 h 179330"/>
                    <a:gd name="connsiteX1" fmla="*/ 100561 w 176251"/>
                    <a:gd name="connsiteY1" fmla="*/ 854 h 179330"/>
                    <a:gd name="connsiteX2" fmla="*/ 175359 w 176251"/>
                    <a:gd name="connsiteY2" fmla="*/ 101915 h 179330"/>
                    <a:gd name="connsiteX3" fmla="*/ 75691 w 176251"/>
                    <a:gd name="connsiteY3" fmla="*/ 178476 h 179330"/>
                    <a:gd name="connsiteX4" fmla="*/ 893 w 176251"/>
                    <a:gd name="connsiteY4" fmla="*/ 77415 h 1793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251" h="179330">
                      <a:moveTo>
                        <a:pt x="893" y="77415"/>
                      </a:moveTo>
                      <a:cubicBezTo>
                        <a:pt x="7760" y="28324"/>
                        <a:pt x="52397" y="-5920"/>
                        <a:pt x="100561" y="854"/>
                      </a:cubicBezTo>
                      <a:cubicBezTo>
                        <a:pt x="148725" y="7629"/>
                        <a:pt x="182226" y="52823"/>
                        <a:pt x="175359" y="101915"/>
                      </a:cubicBezTo>
                      <a:cubicBezTo>
                        <a:pt x="168492" y="151007"/>
                        <a:pt x="123854" y="185251"/>
                        <a:pt x="75691" y="178476"/>
                      </a:cubicBezTo>
                      <a:cubicBezTo>
                        <a:pt x="27527" y="171702"/>
                        <a:pt x="-5975" y="126415"/>
                        <a:pt x="893" y="77415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14" name="任意多边形: 形状 213" descr="f508849f-bd11-4463-ac36-55c8c86b5547"/>
                <p:cNvSpPr/>
                <p:nvPr/>
              </p:nvSpPr>
              <p:spPr>
                <a:xfrm>
                  <a:off x="6241444" y="6092177"/>
                  <a:ext cx="159474" cy="162271"/>
                </a:xfrm>
                <a:custGeom>
                  <a:avLst/>
                  <a:gdLst>
                    <a:gd name="connsiteX0" fmla="*/ 810 w 159474"/>
                    <a:gd name="connsiteY0" fmla="*/ 70093 h 162271"/>
                    <a:gd name="connsiteX1" fmla="*/ 91013 w 159474"/>
                    <a:gd name="connsiteY1" fmla="*/ 770 h 162271"/>
                    <a:gd name="connsiteX2" fmla="*/ 158664 w 159474"/>
                    <a:gd name="connsiteY2" fmla="*/ 92179 h 162271"/>
                    <a:gd name="connsiteX3" fmla="*/ 68462 w 159474"/>
                    <a:gd name="connsiteY3" fmla="*/ 161501 h 162271"/>
                    <a:gd name="connsiteX4" fmla="*/ 810 w 159474"/>
                    <a:gd name="connsiteY4" fmla="*/ 70093 h 1622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9474" h="162271">
                      <a:moveTo>
                        <a:pt x="810" y="70093"/>
                      </a:moveTo>
                      <a:cubicBezTo>
                        <a:pt x="7027" y="25733"/>
                        <a:pt x="47396" y="-5355"/>
                        <a:pt x="91013" y="770"/>
                      </a:cubicBezTo>
                      <a:cubicBezTo>
                        <a:pt x="134629" y="6895"/>
                        <a:pt x="164882" y="47820"/>
                        <a:pt x="158664" y="92179"/>
                      </a:cubicBezTo>
                      <a:cubicBezTo>
                        <a:pt x="152447" y="136538"/>
                        <a:pt x="112078" y="167626"/>
                        <a:pt x="68462" y="161501"/>
                      </a:cubicBezTo>
                      <a:cubicBezTo>
                        <a:pt x="24845" y="155469"/>
                        <a:pt x="-5408" y="114544"/>
                        <a:pt x="810" y="70093"/>
                      </a:cubicBez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15" name="任意多边形: 形状 214" descr="7f73f312-9dff-4cbd-8e5e-79bf8306fde0"/>
                <p:cNvSpPr/>
                <p:nvPr/>
              </p:nvSpPr>
              <p:spPr>
                <a:xfrm>
                  <a:off x="6310263" y="6096010"/>
                  <a:ext cx="87664" cy="155429"/>
                </a:xfrm>
                <a:custGeom>
                  <a:avLst/>
                  <a:gdLst>
                    <a:gd name="connsiteX0" fmla="*/ 21729 w 87664"/>
                    <a:gd name="connsiteY0" fmla="*/ 0 h 155429"/>
                    <a:gd name="connsiteX1" fmla="*/ 86876 w 87664"/>
                    <a:gd name="connsiteY1" fmla="*/ 87975 h 155429"/>
                    <a:gd name="connsiteX2" fmla="*/ 14 w 87664"/>
                    <a:gd name="connsiteY2" fmla="*/ 154699 h 155429"/>
                    <a:gd name="connsiteX3" fmla="*/ 21729 w 87664"/>
                    <a:gd name="connsiteY3" fmla="*/ 0 h 155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7664" h="155429">
                      <a:moveTo>
                        <a:pt x="21729" y="0"/>
                      </a:moveTo>
                      <a:cubicBezTo>
                        <a:pt x="63676" y="5847"/>
                        <a:pt x="92908" y="45287"/>
                        <a:pt x="86876" y="87975"/>
                      </a:cubicBezTo>
                      <a:cubicBezTo>
                        <a:pt x="80844" y="130664"/>
                        <a:pt x="41960" y="160546"/>
                        <a:pt x="14" y="154699"/>
                      </a:cubicBezTo>
                      <a:cubicBezTo>
                        <a:pt x="-636" y="154606"/>
                        <a:pt x="21637" y="0"/>
                        <a:pt x="21729" y="0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16" name="任意多边形: 形状 215" descr="b286a049-9886-414f-bf0f-26a34bc93556"/>
                <p:cNvSpPr/>
                <p:nvPr/>
              </p:nvSpPr>
              <p:spPr>
                <a:xfrm>
                  <a:off x="6283903" y="6114199"/>
                  <a:ext cx="74600" cy="118600"/>
                </a:xfrm>
                <a:custGeom>
                  <a:avLst/>
                  <a:gdLst>
                    <a:gd name="connsiteX0" fmla="*/ 41129 w 74600"/>
                    <a:gd name="connsiteY0" fmla="*/ 91131 h 118600"/>
                    <a:gd name="connsiteX1" fmla="*/ 33612 w 74600"/>
                    <a:gd name="connsiteY1" fmla="*/ 64033 h 118600"/>
                    <a:gd name="connsiteX2" fmla="*/ 11989 w 74600"/>
                    <a:gd name="connsiteY2" fmla="*/ 58186 h 118600"/>
                    <a:gd name="connsiteX3" fmla="*/ 1131 w 74600"/>
                    <a:gd name="connsiteY3" fmla="*/ 41946 h 118600"/>
                    <a:gd name="connsiteX4" fmla="*/ 2895 w 74600"/>
                    <a:gd name="connsiteY4" fmla="*/ 22272 h 118600"/>
                    <a:gd name="connsiteX5" fmla="*/ 18485 w 74600"/>
                    <a:gd name="connsiteY5" fmla="*/ 9002 h 118600"/>
                    <a:gd name="connsiteX6" fmla="*/ 16722 w 74600"/>
                    <a:gd name="connsiteY6" fmla="*/ 2599 h 118600"/>
                    <a:gd name="connsiteX7" fmla="*/ 26095 w 74600"/>
                    <a:gd name="connsiteY7" fmla="*/ 0 h 118600"/>
                    <a:gd name="connsiteX8" fmla="*/ 27858 w 74600"/>
                    <a:gd name="connsiteY8" fmla="*/ 6403 h 118600"/>
                    <a:gd name="connsiteX9" fmla="*/ 46140 w 74600"/>
                    <a:gd name="connsiteY9" fmla="*/ 8909 h 118600"/>
                    <a:gd name="connsiteX10" fmla="*/ 58204 w 74600"/>
                    <a:gd name="connsiteY10" fmla="*/ 22272 h 118600"/>
                    <a:gd name="connsiteX11" fmla="*/ 42428 w 74600"/>
                    <a:gd name="connsiteY11" fmla="*/ 28954 h 118600"/>
                    <a:gd name="connsiteX12" fmla="*/ 31756 w 74600"/>
                    <a:gd name="connsiteY12" fmla="*/ 20695 h 118600"/>
                    <a:gd name="connsiteX13" fmla="*/ 38716 w 74600"/>
                    <a:gd name="connsiteY13" fmla="*/ 46030 h 118600"/>
                    <a:gd name="connsiteX14" fmla="*/ 62937 w 74600"/>
                    <a:gd name="connsiteY14" fmla="*/ 51133 h 118600"/>
                    <a:gd name="connsiteX15" fmla="*/ 73331 w 74600"/>
                    <a:gd name="connsiteY15" fmla="*/ 66817 h 118600"/>
                    <a:gd name="connsiteX16" fmla="*/ 71660 w 74600"/>
                    <a:gd name="connsiteY16" fmla="*/ 88533 h 118600"/>
                    <a:gd name="connsiteX17" fmla="*/ 54678 w 74600"/>
                    <a:gd name="connsiteY17" fmla="*/ 103844 h 118600"/>
                    <a:gd name="connsiteX18" fmla="*/ 58018 w 74600"/>
                    <a:gd name="connsiteY18" fmla="*/ 116001 h 118600"/>
                    <a:gd name="connsiteX19" fmla="*/ 48645 w 74600"/>
                    <a:gd name="connsiteY19" fmla="*/ 118600 h 118600"/>
                    <a:gd name="connsiteX20" fmla="*/ 45398 w 74600"/>
                    <a:gd name="connsiteY20" fmla="*/ 106814 h 118600"/>
                    <a:gd name="connsiteX21" fmla="*/ 24888 w 74600"/>
                    <a:gd name="connsiteY21" fmla="*/ 103473 h 118600"/>
                    <a:gd name="connsiteX22" fmla="*/ 10504 w 74600"/>
                    <a:gd name="connsiteY22" fmla="*/ 86120 h 118600"/>
                    <a:gd name="connsiteX23" fmla="*/ 26930 w 74600"/>
                    <a:gd name="connsiteY23" fmla="*/ 79623 h 118600"/>
                    <a:gd name="connsiteX24" fmla="*/ 33240 w 74600"/>
                    <a:gd name="connsiteY24" fmla="*/ 87512 h 118600"/>
                    <a:gd name="connsiteX25" fmla="*/ 41129 w 74600"/>
                    <a:gd name="connsiteY25" fmla="*/ 91131 h 118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74600" h="118600">
                      <a:moveTo>
                        <a:pt x="41129" y="91131"/>
                      </a:moveTo>
                      <a:lnTo>
                        <a:pt x="33612" y="64033"/>
                      </a:lnTo>
                      <a:cubicBezTo>
                        <a:pt x="24517" y="63940"/>
                        <a:pt x="17279" y="61992"/>
                        <a:pt x="11989" y="58186"/>
                      </a:cubicBezTo>
                      <a:cubicBezTo>
                        <a:pt x="6699" y="54382"/>
                        <a:pt x="3080" y="48999"/>
                        <a:pt x="1131" y="41946"/>
                      </a:cubicBezTo>
                      <a:cubicBezTo>
                        <a:pt x="-817" y="34893"/>
                        <a:pt x="-261" y="28305"/>
                        <a:pt x="2895" y="22272"/>
                      </a:cubicBezTo>
                      <a:cubicBezTo>
                        <a:pt x="6050" y="16240"/>
                        <a:pt x="11247" y="11786"/>
                        <a:pt x="18485" y="9002"/>
                      </a:cubicBezTo>
                      <a:lnTo>
                        <a:pt x="16722" y="2599"/>
                      </a:lnTo>
                      <a:lnTo>
                        <a:pt x="26095" y="0"/>
                      </a:lnTo>
                      <a:lnTo>
                        <a:pt x="27858" y="6403"/>
                      </a:lnTo>
                      <a:cubicBezTo>
                        <a:pt x="35004" y="5290"/>
                        <a:pt x="41036" y="6218"/>
                        <a:pt x="46140" y="8909"/>
                      </a:cubicBezTo>
                      <a:cubicBezTo>
                        <a:pt x="51244" y="11693"/>
                        <a:pt x="55327" y="16148"/>
                        <a:pt x="58204" y="22272"/>
                      </a:cubicBezTo>
                      <a:lnTo>
                        <a:pt x="42428" y="28954"/>
                      </a:lnTo>
                      <a:cubicBezTo>
                        <a:pt x="40015" y="24129"/>
                        <a:pt x="36489" y="21345"/>
                        <a:pt x="31756" y="20695"/>
                      </a:cubicBezTo>
                      <a:lnTo>
                        <a:pt x="38716" y="46030"/>
                      </a:lnTo>
                      <a:cubicBezTo>
                        <a:pt x="49852" y="46030"/>
                        <a:pt x="57926" y="47700"/>
                        <a:pt x="62937" y="51133"/>
                      </a:cubicBezTo>
                      <a:cubicBezTo>
                        <a:pt x="67948" y="54567"/>
                        <a:pt x="71382" y="59764"/>
                        <a:pt x="73331" y="66817"/>
                      </a:cubicBezTo>
                      <a:cubicBezTo>
                        <a:pt x="75465" y="74612"/>
                        <a:pt x="74908" y="81851"/>
                        <a:pt x="71660" y="88533"/>
                      </a:cubicBezTo>
                      <a:cubicBezTo>
                        <a:pt x="68412" y="95214"/>
                        <a:pt x="62751" y="100318"/>
                        <a:pt x="54678" y="103844"/>
                      </a:cubicBezTo>
                      <a:lnTo>
                        <a:pt x="58018" y="116001"/>
                      </a:lnTo>
                      <a:lnTo>
                        <a:pt x="48645" y="118600"/>
                      </a:lnTo>
                      <a:lnTo>
                        <a:pt x="45398" y="106814"/>
                      </a:lnTo>
                      <a:cubicBezTo>
                        <a:pt x="37695" y="107928"/>
                        <a:pt x="30828" y="106814"/>
                        <a:pt x="24888" y="103473"/>
                      </a:cubicBezTo>
                      <a:cubicBezTo>
                        <a:pt x="18949" y="100040"/>
                        <a:pt x="14123" y="94286"/>
                        <a:pt x="10504" y="86120"/>
                      </a:cubicBezTo>
                      <a:lnTo>
                        <a:pt x="26930" y="79623"/>
                      </a:lnTo>
                      <a:cubicBezTo>
                        <a:pt x="28600" y="82872"/>
                        <a:pt x="30735" y="85563"/>
                        <a:pt x="33240" y="87512"/>
                      </a:cubicBezTo>
                      <a:cubicBezTo>
                        <a:pt x="35839" y="89367"/>
                        <a:pt x="38530" y="90574"/>
                        <a:pt x="41129" y="91131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17" name="任意多边形: 形状 216" descr="ca9d83e1-f044-426a-9b27-036d886692c0"/>
                <p:cNvSpPr/>
                <p:nvPr/>
              </p:nvSpPr>
              <p:spPr>
                <a:xfrm>
                  <a:off x="6300578" y="6137307"/>
                  <a:ext cx="11833" cy="22457"/>
                </a:xfrm>
                <a:custGeom>
                  <a:avLst/>
                  <a:gdLst>
                    <a:gd name="connsiteX0" fmla="*/ 5709 w 11833"/>
                    <a:gd name="connsiteY0" fmla="*/ 0 h 22457"/>
                    <a:gd name="connsiteX1" fmla="*/ 790 w 11833"/>
                    <a:gd name="connsiteY1" fmla="*/ 6125 h 22457"/>
                    <a:gd name="connsiteX2" fmla="*/ 419 w 11833"/>
                    <a:gd name="connsiteY2" fmla="*/ 13641 h 22457"/>
                    <a:gd name="connsiteX3" fmla="*/ 4224 w 11833"/>
                    <a:gd name="connsiteY3" fmla="*/ 19395 h 22457"/>
                    <a:gd name="connsiteX4" fmla="*/ 11833 w 11833"/>
                    <a:gd name="connsiteY4" fmla="*/ 22458 h 22457"/>
                    <a:gd name="connsiteX5" fmla="*/ 5709 w 11833"/>
                    <a:gd name="connsiteY5" fmla="*/ 0 h 224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833" h="22457">
                      <a:moveTo>
                        <a:pt x="5709" y="0"/>
                      </a:moveTo>
                      <a:cubicBezTo>
                        <a:pt x="3389" y="1577"/>
                        <a:pt x="1811" y="3619"/>
                        <a:pt x="790" y="6125"/>
                      </a:cubicBezTo>
                      <a:cubicBezTo>
                        <a:pt x="-138" y="8630"/>
                        <a:pt x="-231" y="11136"/>
                        <a:pt x="419" y="13641"/>
                      </a:cubicBezTo>
                      <a:cubicBezTo>
                        <a:pt x="1069" y="15869"/>
                        <a:pt x="2275" y="17818"/>
                        <a:pt x="4224" y="19395"/>
                      </a:cubicBezTo>
                      <a:cubicBezTo>
                        <a:pt x="6172" y="20973"/>
                        <a:pt x="8678" y="21994"/>
                        <a:pt x="11833" y="22458"/>
                      </a:cubicBezTo>
                      <a:lnTo>
                        <a:pt x="5709" y="0"/>
                      </a:ln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18" name="任意多边形: 形状 217" descr="5d332aed-7377-45ac-a874-bc23f7ce7d68"/>
                <p:cNvSpPr/>
                <p:nvPr/>
              </p:nvSpPr>
              <p:spPr>
                <a:xfrm>
                  <a:off x="6327538" y="6178324"/>
                  <a:ext cx="14884" cy="25241"/>
                </a:xfrm>
                <a:custGeom>
                  <a:avLst/>
                  <a:gdLst>
                    <a:gd name="connsiteX0" fmla="*/ 6960 w 14884"/>
                    <a:gd name="connsiteY0" fmla="*/ 25242 h 25241"/>
                    <a:gd name="connsiteX1" fmla="*/ 13642 w 14884"/>
                    <a:gd name="connsiteY1" fmla="*/ 18560 h 25241"/>
                    <a:gd name="connsiteX2" fmla="*/ 14384 w 14884"/>
                    <a:gd name="connsiteY2" fmla="*/ 9280 h 25241"/>
                    <a:gd name="connsiteX3" fmla="*/ 9744 w 14884"/>
                    <a:gd name="connsiteY3" fmla="*/ 2506 h 25241"/>
                    <a:gd name="connsiteX4" fmla="*/ 0 w 14884"/>
                    <a:gd name="connsiteY4" fmla="*/ 0 h 25241"/>
                    <a:gd name="connsiteX5" fmla="*/ 6960 w 14884"/>
                    <a:gd name="connsiteY5" fmla="*/ 25242 h 25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884" h="25241">
                      <a:moveTo>
                        <a:pt x="6960" y="25242"/>
                      </a:moveTo>
                      <a:cubicBezTo>
                        <a:pt x="10022" y="23757"/>
                        <a:pt x="12250" y="21530"/>
                        <a:pt x="13642" y="18560"/>
                      </a:cubicBezTo>
                      <a:cubicBezTo>
                        <a:pt x="15034" y="15591"/>
                        <a:pt x="15219" y="12528"/>
                        <a:pt x="14384" y="9280"/>
                      </a:cubicBezTo>
                      <a:cubicBezTo>
                        <a:pt x="13642" y="6403"/>
                        <a:pt x="12064" y="4083"/>
                        <a:pt x="9744" y="2506"/>
                      </a:cubicBezTo>
                      <a:cubicBezTo>
                        <a:pt x="7424" y="835"/>
                        <a:pt x="4176" y="0"/>
                        <a:pt x="0" y="0"/>
                      </a:cubicBezTo>
                      <a:lnTo>
                        <a:pt x="6960" y="25242"/>
                      </a:ln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219" name="图形 2" descr="3f0f2ad0-b561-484c-8d81-e134733bc9b7"/>
                <p:cNvGrpSpPr/>
                <p:nvPr/>
              </p:nvGrpSpPr>
              <p:grpSpPr>
                <a:xfrm>
                  <a:off x="6313198" y="6121102"/>
                  <a:ext cx="46294" cy="112624"/>
                  <a:chOff x="6313198" y="6121102"/>
                  <a:chExt cx="46294" cy="112624"/>
                </a:xfrm>
                <a:solidFill>
                  <a:srgbClr val="FBC849"/>
                </a:solidFill>
              </p:grpSpPr>
              <p:sp>
                <p:nvSpPr>
                  <p:cNvPr id="220" name="任意多边形: 形状 219" descr="89638825-0b43-4c0e-846f-2ee983ff5658"/>
                  <p:cNvSpPr/>
                  <p:nvPr/>
                </p:nvSpPr>
                <p:spPr>
                  <a:xfrm>
                    <a:off x="6315894" y="6184060"/>
                    <a:ext cx="10007" cy="22290"/>
                  </a:xfrm>
                  <a:custGeom>
                    <a:avLst/>
                    <a:gdLst>
                      <a:gd name="connsiteX0" fmla="*/ 8952 w 10007"/>
                      <a:gd name="connsiteY0" fmla="*/ 22290 h 22290"/>
                      <a:gd name="connsiteX1" fmla="*/ 8767 w 10007"/>
                      <a:gd name="connsiteY1" fmla="*/ 22290 h 22290"/>
                      <a:gd name="connsiteX2" fmla="*/ 415 w 10007"/>
                      <a:gd name="connsiteY2" fmla="*/ 18392 h 22290"/>
                      <a:gd name="connsiteX3" fmla="*/ 229 w 10007"/>
                      <a:gd name="connsiteY3" fmla="*/ 16815 h 22290"/>
                      <a:gd name="connsiteX4" fmla="*/ 1807 w 10007"/>
                      <a:gd name="connsiteY4" fmla="*/ 16629 h 22290"/>
                      <a:gd name="connsiteX5" fmla="*/ 7468 w 10007"/>
                      <a:gd name="connsiteY5" fmla="*/ 19691 h 22290"/>
                      <a:gd name="connsiteX6" fmla="*/ 2364 w 10007"/>
                      <a:gd name="connsiteY6" fmla="*/ 1410 h 22290"/>
                      <a:gd name="connsiteX7" fmla="*/ 3106 w 10007"/>
                      <a:gd name="connsiteY7" fmla="*/ 18 h 22290"/>
                      <a:gd name="connsiteX8" fmla="*/ 4405 w 10007"/>
                      <a:gd name="connsiteY8" fmla="*/ 760 h 22290"/>
                      <a:gd name="connsiteX9" fmla="*/ 9973 w 10007"/>
                      <a:gd name="connsiteY9" fmla="*/ 20898 h 22290"/>
                      <a:gd name="connsiteX10" fmla="*/ 9695 w 10007"/>
                      <a:gd name="connsiteY10" fmla="*/ 21919 h 22290"/>
                      <a:gd name="connsiteX11" fmla="*/ 8952 w 10007"/>
                      <a:gd name="connsiteY11" fmla="*/ 22290 h 222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0007" h="22290">
                        <a:moveTo>
                          <a:pt x="8952" y="22290"/>
                        </a:moveTo>
                        <a:cubicBezTo>
                          <a:pt x="8860" y="22290"/>
                          <a:pt x="8860" y="22290"/>
                          <a:pt x="8767" y="22290"/>
                        </a:cubicBezTo>
                        <a:cubicBezTo>
                          <a:pt x="5890" y="21733"/>
                          <a:pt x="3106" y="20434"/>
                          <a:pt x="415" y="18392"/>
                        </a:cubicBezTo>
                        <a:cubicBezTo>
                          <a:pt x="-49" y="18021"/>
                          <a:pt x="-142" y="17371"/>
                          <a:pt x="229" y="16815"/>
                        </a:cubicBezTo>
                        <a:cubicBezTo>
                          <a:pt x="600" y="16351"/>
                          <a:pt x="1250" y="16258"/>
                          <a:pt x="1807" y="16629"/>
                        </a:cubicBezTo>
                        <a:cubicBezTo>
                          <a:pt x="3663" y="18021"/>
                          <a:pt x="5519" y="19042"/>
                          <a:pt x="7468" y="19691"/>
                        </a:cubicBezTo>
                        <a:lnTo>
                          <a:pt x="2364" y="1410"/>
                        </a:lnTo>
                        <a:cubicBezTo>
                          <a:pt x="2178" y="852"/>
                          <a:pt x="2549" y="203"/>
                          <a:pt x="3106" y="18"/>
                        </a:cubicBezTo>
                        <a:cubicBezTo>
                          <a:pt x="3663" y="-75"/>
                          <a:pt x="4312" y="203"/>
                          <a:pt x="4405" y="760"/>
                        </a:cubicBezTo>
                        <a:lnTo>
                          <a:pt x="9973" y="20898"/>
                        </a:lnTo>
                        <a:cubicBezTo>
                          <a:pt x="10066" y="21269"/>
                          <a:pt x="9973" y="21640"/>
                          <a:pt x="9695" y="21919"/>
                        </a:cubicBezTo>
                        <a:cubicBezTo>
                          <a:pt x="9602" y="22197"/>
                          <a:pt x="9231" y="22290"/>
                          <a:pt x="8952" y="22290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1" name="任意多边形: 形状 220" descr="2d900761-e23f-4147-94e6-ede5651d2982"/>
                  <p:cNvSpPr/>
                  <p:nvPr/>
                </p:nvSpPr>
                <p:spPr>
                  <a:xfrm>
                    <a:off x="6313198" y="6121102"/>
                    <a:ext cx="46294" cy="112624"/>
                  </a:xfrm>
                  <a:custGeom>
                    <a:avLst/>
                    <a:gdLst>
                      <a:gd name="connsiteX0" fmla="*/ 19165 w 46294"/>
                      <a:gd name="connsiteY0" fmla="*/ 112625 h 112624"/>
                      <a:gd name="connsiteX1" fmla="*/ 18608 w 46294"/>
                      <a:gd name="connsiteY1" fmla="*/ 112532 h 112624"/>
                      <a:gd name="connsiteX2" fmla="*/ 18052 w 46294"/>
                      <a:gd name="connsiteY2" fmla="*/ 111883 h 112624"/>
                      <a:gd name="connsiteX3" fmla="*/ 15082 w 46294"/>
                      <a:gd name="connsiteY3" fmla="*/ 101025 h 112624"/>
                      <a:gd name="connsiteX4" fmla="*/ 791 w 46294"/>
                      <a:gd name="connsiteY4" fmla="*/ 100004 h 112624"/>
                      <a:gd name="connsiteX5" fmla="*/ 48 w 46294"/>
                      <a:gd name="connsiteY5" fmla="*/ 98612 h 112624"/>
                      <a:gd name="connsiteX6" fmla="*/ 1440 w 46294"/>
                      <a:gd name="connsiteY6" fmla="*/ 97870 h 112624"/>
                      <a:gd name="connsiteX7" fmla="*/ 15732 w 46294"/>
                      <a:gd name="connsiteY7" fmla="*/ 98705 h 112624"/>
                      <a:gd name="connsiteX8" fmla="*/ 16938 w 46294"/>
                      <a:gd name="connsiteY8" fmla="*/ 99540 h 112624"/>
                      <a:gd name="connsiteX9" fmla="*/ 19908 w 46294"/>
                      <a:gd name="connsiteY9" fmla="*/ 110305 h 112624"/>
                      <a:gd name="connsiteX10" fmla="*/ 27239 w 46294"/>
                      <a:gd name="connsiteY10" fmla="*/ 108263 h 112624"/>
                      <a:gd name="connsiteX11" fmla="*/ 24177 w 46294"/>
                      <a:gd name="connsiteY11" fmla="*/ 97220 h 112624"/>
                      <a:gd name="connsiteX12" fmla="*/ 24826 w 46294"/>
                      <a:gd name="connsiteY12" fmla="*/ 95921 h 112624"/>
                      <a:gd name="connsiteX13" fmla="*/ 41252 w 46294"/>
                      <a:gd name="connsiteY13" fmla="*/ 81166 h 112624"/>
                      <a:gd name="connsiteX14" fmla="*/ 42829 w 46294"/>
                      <a:gd name="connsiteY14" fmla="*/ 60193 h 112624"/>
                      <a:gd name="connsiteX15" fmla="*/ 32900 w 46294"/>
                      <a:gd name="connsiteY15" fmla="*/ 45159 h 112624"/>
                      <a:gd name="connsiteX16" fmla="*/ 10071 w 46294"/>
                      <a:gd name="connsiteY16" fmla="*/ 40240 h 112624"/>
                      <a:gd name="connsiteX17" fmla="*/ 9700 w 46294"/>
                      <a:gd name="connsiteY17" fmla="*/ 40240 h 112624"/>
                      <a:gd name="connsiteX18" fmla="*/ 9700 w 46294"/>
                      <a:gd name="connsiteY18" fmla="*/ 40240 h 112624"/>
                      <a:gd name="connsiteX19" fmla="*/ 8864 w 46294"/>
                      <a:gd name="connsiteY19" fmla="*/ 39869 h 112624"/>
                      <a:gd name="connsiteX20" fmla="*/ 8586 w 46294"/>
                      <a:gd name="connsiteY20" fmla="*/ 39034 h 112624"/>
                      <a:gd name="connsiteX21" fmla="*/ 11927 w 46294"/>
                      <a:gd name="connsiteY21" fmla="*/ 19639 h 112624"/>
                      <a:gd name="connsiteX22" fmla="*/ 13133 w 46294"/>
                      <a:gd name="connsiteY22" fmla="*/ 20195 h 112624"/>
                      <a:gd name="connsiteX23" fmla="*/ 13504 w 46294"/>
                      <a:gd name="connsiteY23" fmla="*/ 20752 h 112624"/>
                      <a:gd name="connsiteX24" fmla="*/ 27332 w 46294"/>
                      <a:gd name="connsiteY24" fmla="*/ 14906 h 112624"/>
                      <a:gd name="connsiteX25" fmla="*/ 16288 w 46294"/>
                      <a:gd name="connsiteY25" fmla="*/ 3027 h 112624"/>
                      <a:gd name="connsiteX26" fmla="*/ 15546 w 46294"/>
                      <a:gd name="connsiteY26" fmla="*/ 2563 h 112624"/>
                      <a:gd name="connsiteX27" fmla="*/ 14711 w 46294"/>
                      <a:gd name="connsiteY27" fmla="*/ 2099 h 112624"/>
                      <a:gd name="connsiteX28" fmla="*/ 14061 w 46294"/>
                      <a:gd name="connsiteY28" fmla="*/ 707 h 112624"/>
                      <a:gd name="connsiteX29" fmla="*/ 15453 w 46294"/>
                      <a:gd name="connsiteY29" fmla="*/ 57 h 112624"/>
                      <a:gd name="connsiteX30" fmla="*/ 16660 w 46294"/>
                      <a:gd name="connsiteY30" fmla="*/ 707 h 112624"/>
                      <a:gd name="connsiteX31" fmla="*/ 17217 w 46294"/>
                      <a:gd name="connsiteY31" fmla="*/ 1078 h 112624"/>
                      <a:gd name="connsiteX32" fmla="*/ 29744 w 46294"/>
                      <a:gd name="connsiteY32" fmla="*/ 14906 h 112624"/>
                      <a:gd name="connsiteX33" fmla="*/ 29744 w 46294"/>
                      <a:gd name="connsiteY33" fmla="*/ 15741 h 112624"/>
                      <a:gd name="connsiteX34" fmla="*/ 29188 w 46294"/>
                      <a:gd name="connsiteY34" fmla="*/ 16390 h 112624"/>
                      <a:gd name="connsiteX35" fmla="*/ 13412 w 46294"/>
                      <a:gd name="connsiteY35" fmla="*/ 23072 h 112624"/>
                      <a:gd name="connsiteX36" fmla="*/ 12947 w 46294"/>
                      <a:gd name="connsiteY36" fmla="*/ 23165 h 112624"/>
                      <a:gd name="connsiteX37" fmla="*/ 10906 w 46294"/>
                      <a:gd name="connsiteY37" fmla="*/ 38013 h 112624"/>
                      <a:gd name="connsiteX38" fmla="*/ 34106 w 46294"/>
                      <a:gd name="connsiteY38" fmla="*/ 43303 h 112624"/>
                      <a:gd name="connsiteX39" fmla="*/ 44964 w 46294"/>
                      <a:gd name="connsiteY39" fmla="*/ 59543 h 112624"/>
                      <a:gd name="connsiteX40" fmla="*/ 43201 w 46294"/>
                      <a:gd name="connsiteY40" fmla="*/ 82001 h 112624"/>
                      <a:gd name="connsiteX41" fmla="*/ 26497 w 46294"/>
                      <a:gd name="connsiteY41" fmla="*/ 97406 h 112624"/>
                      <a:gd name="connsiteX42" fmla="*/ 29559 w 46294"/>
                      <a:gd name="connsiteY42" fmla="*/ 108634 h 112624"/>
                      <a:gd name="connsiteX43" fmla="*/ 28817 w 46294"/>
                      <a:gd name="connsiteY43" fmla="*/ 109934 h 112624"/>
                      <a:gd name="connsiteX44" fmla="*/ 19444 w 46294"/>
                      <a:gd name="connsiteY44" fmla="*/ 112532 h 112624"/>
                      <a:gd name="connsiteX45" fmla="*/ 19165 w 46294"/>
                      <a:gd name="connsiteY45" fmla="*/ 112625 h 112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</a:cxnLst>
                    <a:rect l="l" t="t" r="r" b="b"/>
                    <a:pathLst>
                      <a:path w="46294" h="112624">
                        <a:moveTo>
                          <a:pt x="19165" y="112625"/>
                        </a:moveTo>
                        <a:cubicBezTo>
                          <a:pt x="18980" y="112625"/>
                          <a:pt x="18794" y="112625"/>
                          <a:pt x="18608" y="112532"/>
                        </a:cubicBezTo>
                        <a:cubicBezTo>
                          <a:pt x="18330" y="112440"/>
                          <a:pt x="18144" y="112161"/>
                          <a:pt x="18052" y="111883"/>
                        </a:cubicBezTo>
                        <a:lnTo>
                          <a:pt x="15082" y="101025"/>
                        </a:lnTo>
                        <a:cubicBezTo>
                          <a:pt x="9978" y="101674"/>
                          <a:pt x="5152" y="101303"/>
                          <a:pt x="791" y="100004"/>
                        </a:cubicBezTo>
                        <a:cubicBezTo>
                          <a:pt x="234" y="99818"/>
                          <a:pt x="-137" y="99169"/>
                          <a:pt x="48" y="98612"/>
                        </a:cubicBezTo>
                        <a:cubicBezTo>
                          <a:pt x="234" y="98055"/>
                          <a:pt x="883" y="97684"/>
                          <a:pt x="1440" y="97870"/>
                        </a:cubicBezTo>
                        <a:cubicBezTo>
                          <a:pt x="5802" y="99169"/>
                          <a:pt x="10627" y="99447"/>
                          <a:pt x="15732" y="98705"/>
                        </a:cubicBezTo>
                        <a:cubicBezTo>
                          <a:pt x="16288" y="98612"/>
                          <a:pt x="16845" y="98983"/>
                          <a:pt x="16938" y="99540"/>
                        </a:cubicBezTo>
                        <a:lnTo>
                          <a:pt x="19908" y="110305"/>
                        </a:lnTo>
                        <a:lnTo>
                          <a:pt x="27239" y="108263"/>
                        </a:lnTo>
                        <a:lnTo>
                          <a:pt x="24177" y="97220"/>
                        </a:lnTo>
                        <a:cubicBezTo>
                          <a:pt x="24084" y="96663"/>
                          <a:pt x="24269" y="96107"/>
                          <a:pt x="24826" y="95921"/>
                        </a:cubicBezTo>
                        <a:cubicBezTo>
                          <a:pt x="32622" y="92487"/>
                          <a:pt x="38189" y="87569"/>
                          <a:pt x="41252" y="81166"/>
                        </a:cubicBezTo>
                        <a:cubicBezTo>
                          <a:pt x="44407" y="74762"/>
                          <a:pt x="44871" y="67709"/>
                          <a:pt x="42829" y="60193"/>
                        </a:cubicBezTo>
                        <a:cubicBezTo>
                          <a:pt x="40974" y="53511"/>
                          <a:pt x="37633" y="48407"/>
                          <a:pt x="32900" y="45159"/>
                        </a:cubicBezTo>
                        <a:cubicBezTo>
                          <a:pt x="28074" y="41818"/>
                          <a:pt x="20650" y="40240"/>
                          <a:pt x="10071" y="40240"/>
                        </a:cubicBezTo>
                        <a:cubicBezTo>
                          <a:pt x="9978" y="40240"/>
                          <a:pt x="9792" y="40240"/>
                          <a:pt x="9700" y="40240"/>
                        </a:cubicBezTo>
                        <a:lnTo>
                          <a:pt x="9700" y="40240"/>
                        </a:lnTo>
                        <a:cubicBezTo>
                          <a:pt x="9421" y="40240"/>
                          <a:pt x="9050" y="40147"/>
                          <a:pt x="8864" y="39869"/>
                        </a:cubicBezTo>
                        <a:cubicBezTo>
                          <a:pt x="8679" y="39590"/>
                          <a:pt x="8586" y="39312"/>
                          <a:pt x="8586" y="39034"/>
                        </a:cubicBezTo>
                        <a:cubicBezTo>
                          <a:pt x="11184" y="19824"/>
                          <a:pt x="11184" y="19824"/>
                          <a:pt x="11927" y="19639"/>
                        </a:cubicBezTo>
                        <a:cubicBezTo>
                          <a:pt x="12391" y="19546"/>
                          <a:pt x="12855" y="19731"/>
                          <a:pt x="13133" y="20195"/>
                        </a:cubicBezTo>
                        <a:cubicBezTo>
                          <a:pt x="13226" y="20381"/>
                          <a:pt x="13319" y="20566"/>
                          <a:pt x="13504" y="20752"/>
                        </a:cubicBezTo>
                        <a:lnTo>
                          <a:pt x="27332" y="14906"/>
                        </a:lnTo>
                        <a:cubicBezTo>
                          <a:pt x="24548" y="9523"/>
                          <a:pt x="20836" y="5533"/>
                          <a:pt x="16288" y="3027"/>
                        </a:cubicBezTo>
                        <a:cubicBezTo>
                          <a:pt x="16010" y="2934"/>
                          <a:pt x="15824" y="2749"/>
                          <a:pt x="15546" y="2563"/>
                        </a:cubicBezTo>
                        <a:cubicBezTo>
                          <a:pt x="15267" y="2377"/>
                          <a:pt x="14989" y="2192"/>
                          <a:pt x="14711" y="2099"/>
                        </a:cubicBezTo>
                        <a:cubicBezTo>
                          <a:pt x="14154" y="1913"/>
                          <a:pt x="13876" y="1264"/>
                          <a:pt x="14061" y="707"/>
                        </a:cubicBezTo>
                        <a:cubicBezTo>
                          <a:pt x="14340" y="150"/>
                          <a:pt x="14989" y="-128"/>
                          <a:pt x="15453" y="57"/>
                        </a:cubicBezTo>
                        <a:cubicBezTo>
                          <a:pt x="15917" y="243"/>
                          <a:pt x="16288" y="522"/>
                          <a:pt x="16660" y="707"/>
                        </a:cubicBezTo>
                        <a:cubicBezTo>
                          <a:pt x="16845" y="800"/>
                          <a:pt x="17031" y="985"/>
                          <a:pt x="17217" y="1078"/>
                        </a:cubicBezTo>
                        <a:cubicBezTo>
                          <a:pt x="22506" y="3955"/>
                          <a:pt x="26775" y="8595"/>
                          <a:pt x="29744" y="14906"/>
                        </a:cubicBezTo>
                        <a:cubicBezTo>
                          <a:pt x="29837" y="15184"/>
                          <a:pt x="29837" y="15462"/>
                          <a:pt x="29744" y="15741"/>
                        </a:cubicBezTo>
                        <a:cubicBezTo>
                          <a:pt x="29652" y="16019"/>
                          <a:pt x="29373" y="16205"/>
                          <a:pt x="29188" y="16390"/>
                        </a:cubicBezTo>
                        <a:lnTo>
                          <a:pt x="13412" y="23072"/>
                        </a:lnTo>
                        <a:cubicBezTo>
                          <a:pt x="13226" y="23165"/>
                          <a:pt x="13040" y="23165"/>
                          <a:pt x="12947" y="23165"/>
                        </a:cubicBezTo>
                        <a:cubicBezTo>
                          <a:pt x="12484" y="26506"/>
                          <a:pt x="11648" y="33002"/>
                          <a:pt x="10906" y="38013"/>
                        </a:cubicBezTo>
                        <a:cubicBezTo>
                          <a:pt x="21485" y="38106"/>
                          <a:pt x="29095" y="39869"/>
                          <a:pt x="34106" y="43303"/>
                        </a:cubicBezTo>
                        <a:cubicBezTo>
                          <a:pt x="39303" y="46829"/>
                          <a:pt x="42922" y="52304"/>
                          <a:pt x="44964" y="59543"/>
                        </a:cubicBezTo>
                        <a:cubicBezTo>
                          <a:pt x="47191" y="67617"/>
                          <a:pt x="46634" y="75133"/>
                          <a:pt x="43201" y="82001"/>
                        </a:cubicBezTo>
                        <a:cubicBezTo>
                          <a:pt x="39953" y="88590"/>
                          <a:pt x="34384" y="93787"/>
                          <a:pt x="26497" y="97406"/>
                        </a:cubicBezTo>
                        <a:lnTo>
                          <a:pt x="29559" y="108634"/>
                        </a:lnTo>
                        <a:cubicBezTo>
                          <a:pt x="29744" y="109191"/>
                          <a:pt x="29373" y="109841"/>
                          <a:pt x="28817" y="109934"/>
                        </a:cubicBezTo>
                        <a:lnTo>
                          <a:pt x="19444" y="112532"/>
                        </a:lnTo>
                        <a:cubicBezTo>
                          <a:pt x="19351" y="112625"/>
                          <a:pt x="19258" y="112625"/>
                          <a:pt x="19165" y="112625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2" name="任意多边形: 形状 221" descr="3dc8ba30-9a83-4c76-9c76-19aa7d21e1c3"/>
                  <p:cNvSpPr/>
                  <p:nvPr/>
                </p:nvSpPr>
                <p:spPr>
                  <a:xfrm>
                    <a:off x="6326573" y="6176561"/>
                    <a:ext cx="16910" cy="27376"/>
                  </a:xfrm>
                  <a:custGeom>
                    <a:avLst/>
                    <a:gdLst>
                      <a:gd name="connsiteX0" fmla="*/ 8110 w 16910"/>
                      <a:gd name="connsiteY0" fmla="*/ 27376 h 27376"/>
                      <a:gd name="connsiteX1" fmla="*/ 7646 w 16910"/>
                      <a:gd name="connsiteY1" fmla="*/ 27284 h 27376"/>
                      <a:gd name="connsiteX2" fmla="*/ 6997 w 16910"/>
                      <a:gd name="connsiteY2" fmla="*/ 26541 h 27376"/>
                      <a:gd name="connsiteX3" fmla="*/ 36 w 16910"/>
                      <a:gd name="connsiteY3" fmla="*/ 1299 h 27376"/>
                      <a:gd name="connsiteX4" fmla="*/ 222 w 16910"/>
                      <a:gd name="connsiteY4" fmla="*/ 371 h 27376"/>
                      <a:gd name="connsiteX5" fmla="*/ 1057 w 16910"/>
                      <a:gd name="connsiteY5" fmla="*/ 0 h 27376"/>
                      <a:gd name="connsiteX6" fmla="*/ 1057 w 16910"/>
                      <a:gd name="connsiteY6" fmla="*/ 0 h 27376"/>
                      <a:gd name="connsiteX7" fmla="*/ 11358 w 16910"/>
                      <a:gd name="connsiteY7" fmla="*/ 2691 h 27376"/>
                      <a:gd name="connsiteX8" fmla="*/ 16369 w 16910"/>
                      <a:gd name="connsiteY8" fmla="*/ 10023 h 27376"/>
                      <a:gd name="connsiteX9" fmla="*/ 15627 w 16910"/>
                      <a:gd name="connsiteY9" fmla="*/ 20045 h 27376"/>
                      <a:gd name="connsiteX10" fmla="*/ 8388 w 16910"/>
                      <a:gd name="connsiteY10" fmla="*/ 27284 h 27376"/>
                      <a:gd name="connsiteX11" fmla="*/ 8110 w 16910"/>
                      <a:gd name="connsiteY11" fmla="*/ 27376 h 27376"/>
                      <a:gd name="connsiteX12" fmla="*/ 2635 w 16910"/>
                      <a:gd name="connsiteY12" fmla="*/ 2134 h 27376"/>
                      <a:gd name="connsiteX13" fmla="*/ 8852 w 16910"/>
                      <a:gd name="connsiteY13" fmla="*/ 24685 h 27376"/>
                      <a:gd name="connsiteX14" fmla="*/ 13864 w 16910"/>
                      <a:gd name="connsiteY14" fmla="*/ 19117 h 27376"/>
                      <a:gd name="connsiteX15" fmla="*/ 14513 w 16910"/>
                      <a:gd name="connsiteY15" fmla="*/ 10579 h 27376"/>
                      <a:gd name="connsiteX16" fmla="*/ 10337 w 16910"/>
                      <a:gd name="connsiteY16" fmla="*/ 4361 h 27376"/>
                      <a:gd name="connsiteX17" fmla="*/ 2635 w 16910"/>
                      <a:gd name="connsiteY17" fmla="*/ 2134 h 273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16910" h="27376">
                        <a:moveTo>
                          <a:pt x="8110" y="27376"/>
                        </a:moveTo>
                        <a:cubicBezTo>
                          <a:pt x="7925" y="27376"/>
                          <a:pt x="7832" y="27376"/>
                          <a:pt x="7646" y="27284"/>
                        </a:cubicBezTo>
                        <a:cubicBezTo>
                          <a:pt x="7368" y="27191"/>
                          <a:pt x="7089" y="26912"/>
                          <a:pt x="6997" y="26541"/>
                        </a:cubicBezTo>
                        <a:lnTo>
                          <a:pt x="36" y="1299"/>
                        </a:lnTo>
                        <a:cubicBezTo>
                          <a:pt x="-56" y="928"/>
                          <a:pt x="36" y="650"/>
                          <a:pt x="222" y="371"/>
                        </a:cubicBezTo>
                        <a:cubicBezTo>
                          <a:pt x="408" y="93"/>
                          <a:pt x="779" y="0"/>
                          <a:pt x="1057" y="0"/>
                        </a:cubicBezTo>
                        <a:lnTo>
                          <a:pt x="1057" y="0"/>
                        </a:lnTo>
                        <a:cubicBezTo>
                          <a:pt x="5512" y="93"/>
                          <a:pt x="8945" y="928"/>
                          <a:pt x="11358" y="2691"/>
                        </a:cubicBezTo>
                        <a:cubicBezTo>
                          <a:pt x="13864" y="4454"/>
                          <a:pt x="15534" y="6960"/>
                          <a:pt x="16369" y="10023"/>
                        </a:cubicBezTo>
                        <a:cubicBezTo>
                          <a:pt x="17297" y="13549"/>
                          <a:pt x="17019" y="16890"/>
                          <a:pt x="15627" y="20045"/>
                        </a:cubicBezTo>
                        <a:cubicBezTo>
                          <a:pt x="14142" y="23293"/>
                          <a:pt x="11729" y="25706"/>
                          <a:pt x="8388" y="27284"/>
                        </a:cubicBezTo>
                        <a:cubicBezTo>
                          <a:pt x="8481" y="27284"/>
                          <a:pt x="8296" y="27376"/>
                          <a:pt x="8110" y="27376"/>
                        </a:cubicBezTo>
                        <a:close/>
                        <a:moveTo>
                          <a:pt x="2635" y="2134"/>
                        </a:moveTo>
                        <a:lnTo>
                          <a:pt x="8852" y="24685"/>
                        </a:lnTo>
                        <a:cubicBezTo>
                          <a:pt x="11080" y="23386"/>
                          <a:pt x="12750" y="21530"/>
                          <a:pt x="13864" y="19117"/>
                        </a:cubicBezTo>
                        <a:cubicBezTo>
                          <a:pt x="15163" y="16426"/>
                          <a:pt x="15349" y="13549"/>
                          <a:pt x="14513" y="10579"/>
                        </a:cubicBezTo>
                        <a:cubicBezTo>
                          <a:pt x="13771" y="7888"/>
                          <a:pt x="12379" y="5847"/>
                          <a:pt x="10337" y="4361"/>
                        </a:cubicBezTo>
                        <a:cubicBezTo>
                          <a:pt x="8481" y="3155"/>
                          <a:pt x="5883" y="2320"/>
                          <a:pt x="2635" y="2134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73" name="图形 2" descr="0dd50bbb-d41e-4889-9925-dcaa0dbb15d7"/>
              <p:cNvGrpSpPr/>
              <p:nvPr/>
            </p:nvGrpSpPr>
            <p:grpSpPr>
              <a:xfrm>
                <a:off x="6103551" y="3511944"/>
                <a:ext cx="176251" cy="179330"/>
                <a:chOff x="6103551" y="3511944"/>
                <a:chExt cx="176251" cy="179330"/>
              </a:xfrm>
            </p:grpSpPr>
            <p:sp>
              <p:nvSpPr>
                <p:cNvPr id="203" name="任意多边形: 形状 202" descr="0e0b9158-c35e-4372-ab52-e3d5a637ea86"/>
                <p:cNvSpPr/>
                <p:nvPr/>
              </p:nvSpPr>
              <p:spPr>
                <a:xfrm>
                  <a:off x="6103551" y="3511944"/>
                  <a:ext cx="176251" cy="179330"/>
                </a:xfrm>
                <a:custGeom>
                  <a:avLst/>
                  <a:gdLst>
                    <a:gd name="connsiteX0" fmla="*/ 893 w 176251"/>
                    <a:gd name="connsiteY0" fmla="*/ 77415 h 179330"/>
                    <a:gd name="connsiteX1" fmla="*/ 100561 w 176251"/>
                    <a:gd name="connsiteY1" fmla="*/ 855 h 179330"/>
                    <a:gd name="connsiteX2" fmla="*/ 175359 w 176251"/>
                    <a:gd name="connsiteY2" fmla="*/ 101915 h 179330"/>
                    <a:gd name="connsiteX3" fmla="*/ 75690 w 176251"/>
                    <a:gd name="connsiteY3" fmla="*/ 178476 h 179330"/>
                    <a:gd name="connsiteX4" fmla="*/ 893 w 176251"/>
                    <a:gd name="connsiteY4" fmla="*/ 77415 h 1793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251" h="179330">
                      <a:moveTo>
                        <a:pt x="893" y="77415"/>
                      </a:moveTo>
                      <a:cubicBezTo>
                        <a:pt x="7760" y="28324"/>
                        <a:pt x="52397" y="-5920"/>
                        <a:pt x="100561" y="855"/>
                      </a:cubicBezTo>
                      <a:cubicBezTo>
                        <a:pt x="148725" y="7629"/>
                        <a:pt x="182226" y="52823"/>
                        <a:pt x="175359" y="101915"/>
                      </a:cubicBezTo>
                      <a:cubicBezTo>
                        <a:pt x="168491" y="151007"/>
                        <a:pt x="123854" y="185250"/>
                        <a:pt x="75690" y="178476"/>
                      </a:cubicBezTo>
                      <a:cubicBezTo>
                        <a:pt x="27527" y="171701"/>
                        <a:pt x="-5975" y="126507"/>
                        <a:pt x="893" y="77415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04" name="任意多边形: 形状 203" descr="178cf584-77ca-4acc-b1dc-6d21a40488f2"/>
                <p:cNvSpPr/>
                <p:nvPr/>
              </p:nvSpPr>
              <p:spPr>
                <a:xfrm>
                  <a:off x="6111986" y="3520474"/>
                  <a:ext cx="159474" cy="162271"/>
                </a:xfrm>
                <a:custGeom>
                  <a:avLst/>
                  <a:gdLst>
                    <a:gd name="connsiteX0" fmla="*/ 810 w 159474"/>
                    <a:gd name="connsiteY0" fmla="*/ 70092 h 162271"/>
                    <a:gd name="connsiteX1" fmla="*/ 91013 w 159474"/>
                    <a:gd name="connsiteY1" fmla="*/ 770 h 162271"/>
                    <a:gd name="connsiteX2" fmla="*/ 158665 w 159474"/>
                    <a:gd name="connsiteY2" fmla="*/ 92179 h 162271"/>
                    <a:gd name="connsiteX3" fmla="*/ 68462 w 159474"/>
                    <a:gd name="connsiteY3" fmla="*/ 161502 h 162271"/>
                    <a:gd name="connsiteX4" fmla="*/ 810 w 159474"/>
                    <a:gd name="connsiteY4" fmla="*/ 70092 h 1622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9474" h="162271">
                      <a:moveTo>
                        <a:pt x="810" y="70092"/>
                      </a:moveTo>
                      <a:cubicBezTo>
                        <a:pt x="7028" y="25733"/>
                        <a:pt x="47396" y="-5355"/>
                        <a:pt x="91013" y="770"/>
                      </a:cubicBezTo>
                      <a:cubicBezTo>
                        <a:pt x="134629" y="6895"/>
                        <a:pt x="164882" y="47820"/>
                        <a:pt x="158665" y="92179"/>
                      </a:cubicBezTo>
                      <a:cubicBezTo>
                        <a:pt x="152447" y="136538"/>
                        <a:pt x="112078" y="167626"/>
                        <a:pt x="68462" y="161502"/>
                      </a:cubicBezTo>
                      <a:cubicBezTo>
                        <a:pt x="24845" y="155377"/>
                        <a:pt x="-5408" y="114451"/>
                        <a:pt x="810" y="70092"/>
                      </a:cubicBez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05" name="任意多边形: 形状 204" descr="66790648-249b-417e-9cb2-95353e6dffc7"/>
                <p:cNvSpPr/>
                <p:nvPr/>
              </p:nvSpPr>
              <p:spPr>
                <a:xfrm>
                  <a:off x="6180805" y="3524214"/>
                  <a:ext cx="87643" cy="155429"/>
                </a:xfrm>
                <a:custGeom>
                  <a:avLst/>
                  <a:gdLst>
                    <a:gd name="connsiteX0" fmla="*/ 21729 w 87643"/>
                    <a:gd name="connsiteY0" fmla="*/ 0 h 155429"/>
                    <a:gd name="connsiteX1" fmla="*/ 86876 w 87643"/>
                    <a:gd name="connsiteY1" fmla="*/ 87975 h 155429"/>
                    <a:gd name="connsiteX2" fmla="*/ 14 w 87643"/>
                    <a:gd name="connsiteY2" fmla="*/ 154699 h 155429"/>
                    <a:gd name="connsiteX3" fmla="*/ 21729 w 87643"/>
                    <a:gd name="connsiteY3" fmla="*/ 0 h 155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7643" h="155429">
                      <a:moveTo>
                        <a:pt x="21729" y="0"/>
                      </a:moveTo>
                      <a:cubicBezTo>
                        <a:pt x="63675" y="5847"/>
                        <a:pt x="92815" y="45287"/>
                        <a:pt x="86876" y="87975"/>
                      </a:cubicBezTo>
                      <a:cubicBezTo>
                        <a:pt x="80844" y="130664"/>
                        <a:pt x="42053" y="160546"/>
                        <a:pt x="14" y="154699"/>
                      </a:cubicBezTo>
                      <a:cubicBezTo>
                        <a:pt x="-636" y="154699"/>
                        <a:pt x="21636" y="0"/>
                        <a:pt x="21729" y="0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06" name="任意多边形: 形状 205" descr="93d1890a-7134-4d4a-be54-d9a1477ab800"/>
                <p:cNvSpPr/>
                <p:nvPr/>
              </p:nvSpPr>
              <p:spPr>
                <a:xfrm>
                  <a:off x="6154378" y="3542402"/>
                  <a:ext cx="74760" cy="118599"/>
                </a:xfrm>
                <a:custGeom>
                  <a:avLst/>
                  <a:gdLst>
                    <a:gd name="connsiteX0" fmla="*/ 41196 w 74760"/>
                    <a:gd name="connsiteY0" fmla="*/ 91131 h 118599"/>
                    <a:gd name="connsiteX1" fmla="*/ 33679 w 74760"/>
                    <a:gd name="connsiteY1" fmla="*/ 63940 h 118599"/>
                    <a:gd name="connsiteX2" fmla="*/ 11964 w 74760"/>
                    <a:gd name="connsiteY2" fmla="*/ 58094 h 118599"/>
                    <a:gd name="connsiteX3" fmla="*/ 1106 w 74760"/>
                    <a:gd name="connsiteY3" fmla="*/ 41853 h 118599"/>
                    <a:gd name="connsiteX4" fmla="*/ 2869 w 74760"/>
                    <a:gd name="connsiteY4" fmla="*/ 22179 h 118599"/>
                    <a:gd name="connsiteX5" fmla="*/ 18460 w 74760"/>
                    <a:gd name="connsiteY5" fmla="*/ 8909 h 118599"/>
                    <a:gd name="connsiteX6" fmla="*/ 16790 w 74760"/>
                    <a:gd name="connsiteY6" fmla="*/ 2598 h 118599"/>
                    <a:gd name="connsiteX7" fmla="*/ 26162 w 74760"/>
                    <a:gd name="connsiteY7" fmla="*/ 0 h 118599"/>
                    <a:gd name="connsiteX8" fmla="*/ 27926 w 74760"/>
                    <a:gd name="connsiteY8" fmla="*/ 6403 h 118599"/>
                    <a:gd name="connsiteX9" fmla="*/ 46207 w 74760"/>
                    <a:gd name="connsiteY9" fmla="*/ 8909 h 118599"/>
                    <a:gd name="connsiteX10" fmla="*/ 58272 w 74760"/>
                    <a:gd name="connsiteY10" fmla="*/ 22272 h 118599"/>
                    <a:gd name="connsiteX11" fmla="*/ 42495 w 74760"/>
                    <a:gd name="connsiteY11" fmla="*/ 28954 h 118599"/>
                    <a:gd name="connsiteX12" fmla="*/ 31916 w 74760"/>
                    <a:gd name="connsiteY12" fmla="*/ 20695 h 118599"/>
                    <a:gd name="connsiteX13" fmla="*/ 38876 w 74760"/>
                    <a:gd name="connsiteY13" fmla="*/ 46029 h 118599"/>
                    <a:gd name="connsiteX14" fmla="*/ 63097 w 74760"/>
                    <a:gd name="connsiteY14" fmla="*/ 51133 h 118599"/>
                    <a:gd name="connsiteX15" fmla="*/ 73491 w 74760"/>
                    <a:gd name="connsiteY15" fmla="*/ 66817 h 118599"/>
                    <a:gd name="connsiteX16" fmla="*/ 71821 w 74760"/>
                    <a:gd name="connsiteY16" fmla="*/ 88532 h 118599"/>
                    <a:gd name="connsiteX17" fmla="*/ 54838 w 74760"/>
                    <a:gd name="connsiteY17" fmla="*/ 103844 h 118599"/>
                    <a:gd name="connsiteX18" fmla="*/ 58179 w 74760"/>
                    <a:gd name="connsiteY18" fmla="*/ 116001 h 118599"/>
                    <a:gd name="connsiteX19" fmla="*/ 48806 w 74760"/>
                    <a:gd name="connsiteY19" fmla="*/ 118600 h 118599"/>
                    <a:gd name="connsiteX20" fmla="*/ 45558 w 74760"/>
                    <a:gd name="connsiteY20" fmla="*/ 106814 h 118599"/>
                    <a:gd name="connsiteX21" fmla="*/ 25049 w 74760"/>
                    <a:gd name="connsiteY21" fmla="*/ 103473 h 118599"/>
                    <a:gd name="connsiteX22" fmla="*/ 10665 w 74760"/>
                    <a:gd name="connsiteY22" fmla="*/ 86212 h 118599"/>
                    <a:gd name="connsiteX23" fmla="*/ 27090 w 74760"/>
                    <a:gd name="connsiteY23" fmla="*/ 79716 h 118599"/>
                    <a:gd name="connsiteX24" fmla="*/ 33494 w 74760"/>
                    <a:gd name="connsiteY24" fmla="*/ 87604 h 118599"/>
                    <a:gd name="connsiteX25" fmla="*/ 41196 w 74760"/>
                    <a:gd name="connsiteY25" fmla="*/ 91131 h 1185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74760" h="118599">
                      <a:moveTo>
                        <a:pt x="41196" y="91131"/>
                      </a:moveTo>
                      <a:lnTo>
                        <a:pt x="33679" y="63940"/>
                      </a:lnTo>
                      <a:cubicBezTo>
                        <a:pt x="24492" y="63847"/>
                        <a:pt x="17346" y="61898"/>
                        <a:pt x="11964" y="58094"/>
                      </a:cubicBezTo>
                      <a:cubicBezTo>
                        <a:pt x="6674" y="54289"/>
                        <a:pt x="3055" y="48906"/>
                        <a:pt x="1106" y="41853"/>
                      </a:cubicBezTo>
                      <a:cubicBezTo>
                        <a:pt x="-843" y="34800"/>
                        <a:pt x="-193" y="28212"/>
                        <a:pt x="2869" y="22179"/>
                      </a:cubicBezTo>
                      <a:cubicBezTo>
                        <a:pt x="6025" y="16147"/>
                        <a:pt x="11221" y="11693"/>
                        <a:pt x="18460" y="8909"/>
                      </a:cubicBezTo>
                      <a:lnTo>
                        <a:pt x="16790" y="2598"/>
                      </a:lnTo>
                      <a:lnTo>
                        <a:pt x="26162" y="0"/>
                      </a:lnTo>
                      <a:lnTo>
                        <a:pt x="27926" y="6403"/>
                      </a:lnTo>
                      <a:cubicBezTo>
                        <a:pt x="34979" y="5290"/>
                        <a:pt x="41103" y="6125"/>
                        <a:pt x="46207" y="8909"/>
                      </a:cubicBezTo>
                      <a:cubicBezTo>
                        <a:pt x="51312" y="11693"/>
                        <a:pt x="55395" y="16147"/>
                        <a:pt x="58272" y="22272"/>
                      </a:cubicBezTo>
                      <a:lnTo>
                        <a:pt x="42495" y="28954"/>
                      </a:lnTo>
                      <a:cubicBezTo>
                        <a:pt x="40082" y="24128"/>
                        <a:pt x="36556" y="21344"/>
                        <a:pt x="31916" y="20695"/>
                      </a:cubicBezTo>
                      <a:lnTo>
                        <a:pt x="38876" y="46029"/>
                      </a:lnTo>
                      <a:cubicBezTo>
                        <a:pt x="50012" y="46029"/>
                        <a:pt x="58086" y="47700"/>
                        <a:pt x="63097" y="51133"/>
                      </a:cubicBezTo>
                      <a:cubicBezTo>
                        <a:pt x="68109" y="54567"/>
                        <a:pt x="71542" y="59764"/>
                        <a:pt x="73491" y="66817"/>
                      </a:cubicBezTo>
                      <a:cubicBezTo>
                        <a:pt x="75625" y="74612"/>
                        <a:pt x="75069" y="81851"/>
                        <a:pt x="71821" y="88532"/>
                      </a:cubicBezTo>
                      <a:cubicBezTo>
                        <a:pt x="68572" y="95214"/>
                        <a:pt x="62912" y="100318"/>
                        <a:pt x="54838" y="103844"/>
                      </a:cubicBezTo>
                      <a:lnTo>
                        <a:pt x="58179" y="116001"/>
                      </a:lnTo>
                      <a:lnTo>
                        <a:pt x="48806" y="118600"/>
                      </a:lnTo>
                      <a:lnTo>
                        <a:pt x="45558" y="106814"/>
                      </a:lnTo>
                      <a:cubicBezTo>
                        <a:pt x="37855" y="107928"/>
                        <a:pt x="30988" y="106814"/>
                        <a:pt x="25049" y="103473"/>
                      </a:cubicBezTo>
                      <a:cubicBezTo>
                        <a:pt x="19110" y="100132"/>
                        <a:pt x="14284" y="94286"/>
                        <a:pt x="10665" y="86212"/>
                      </a:cubicBezTo>
                      <a:lnTo>
                        <a:pt x="27090" y="79716"/>
                      </a:lnTo>
                      <a:cubicBezTo>
                        <a:pt x="28761" y="82964"/>
                        <a:pt x="30895" y="85563"/>
                        <a:pt x="33494" y="87604"/>
                      </a:cubicBezTo>
                      <a:cubicBezTo>
                        <a:pt x="35907" y="89460"/>
                        <a:pt x="38598" y="90667"/>
                        <a:pt x="41196" y="91131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07" name="任意多边形: 形状 206" descr="480fe3dd-d5d3-49fc-8785-4986781492a8"/>
                <p:cNvSpPr/>
                <p:nvPr/>
              </p:nvSpPr>
              <p:spPr>
                <a:xfrm>
                  <a:off x="6171081" y="3565510"/>
                  <a:ext cx="11872" cy="22550"/>
                </a:xfrm>
                <a:custGeom>
                  <a:avLst/>
                  <a:gdLst>
                    <a:gd name="connsiteX0" fmla="*/ 5748 w 11872"/>
                    <a:gd name="connsiteY0" fmla="*/ 0 h 22550"/>
                    <a:gd name="connsiteX1" fmla="*/ 829 w 11872"/>
                    <a:gd name="connsiteY1" fmla="*/ 6125 h 22550"/>
                    <a:gd name="connsiteX2" fmla="*/ 458 w 11872"/>
                    <a:gd name="connsiteY2" fmla="*/ 13642 h 22550"/>
                    <a:gd name="connsiteX3" fmla="*/ 4263 w 11872"/>
                    <a:gd name="connsiteY3" fmla="*/ 19488 h 22550"/>
                    <a:gd name="connsiteX4" fmla="*/ 11873 w 11872"/>
                    <a:gd name="connsiteY4" fmla="*/ 22551 h 22550"/>
                    <a:gd name="connsiteX5" fmla="*/ 5748 w 11872"/>
                    <a:gd name="connsiteY5" fmla="*/ 0 h 22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872" h="22550">
                      <a:moveTo>
                        <a:pt x="5748" y="0"/>
                      </a:moveTo>
                      <a:cubicBezTo>
                        <a:pt x="3428" y="1578"/>
                        <a:pt x="1850" y="3619"/>
                        <a:pt x="829" y="6125"/>
                      </a:cubicBezTo>
                      <a:cubicBezTo>
                        <a:pt x="-99" y="8631"/>
                        <a:pt x="-284" y="11136"/>
                        <a:pt x="458" y="13642"/>
                      </a:cubicBezTo>
                      <a:cubicBezTo>
                        <a:pt x="1108" y="15962"/>
                        <a:pt x="2314" y="17911"/>
                        <a:pt x="4263" y="19488"/>
                      </a:cubicBezTo>
                      <a:cubicBezTo>
                        <a:pt x="6212" y="21066"/>
                        <a:pt x="8717" y="22087"/>
                        <a:pt x="11873" y="22551"/>
                      </a:cubicBezTo>
                      <a:lnTo>
                        <a:pt x="5748" y="0"/>
                      </a:ln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08" name="任意多边形: 形状 207" descr="f9cf240d-ca9d-41a3-bbda-c3dbbab760a8"/>
                <p:cNvSpPr/>
                <p:nvPr/>
              </p:nvSpPr>
              <p:spPr>
                <a:xfrm>
                  <a:off x="6198080" y="3606621"/>
                  <a:ext cx="14884" cy="25241"/>
                </a:xfrm>
                <a:custGeom>
                  <a:avLst/>
                  <a:gdLst>
                    <a:gd name="connsiteX0" fmla="*/ 6960 w 14884"/>
                    <a:gd name="connsiteY0" fmla="*/ 25242 h 25241"/>
                    <a:gd name="connsiteX1" fmla="*/ 13642 w 14884"/>
                    <a:gd name="connsiteY1" fmla="*/ 18560 h 25241"/>
                    <a:gd name="connsiteX2" fmla="*/ 14384 w 14884"/>
                    <a:gd name="connsiteY2" fmla="*/ 9280 h 25241"/>
                    <a:gd name="connsiteX3" fmla="*/ 9744 w 14884"/>
                    <a:gd name="connsiteY3" fmla="*/ 2506 h 25241"/>
                    <a:gd name="connsiteX4" fmla="*/ 0 w 14884"/>
                    <a:gd name="connsiteY4" fmla="*/ 0 h 25241"/>
                    <a:gd name="connsiteX5" fmla="*/ 6960 w 14884"/>
                    <a:gd name="connsiteY5" fmla="*/ 25242 h 25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884" h="25241">
                      <a:moveTo>
                        <a:pt x="6960" y="25242"/>
                      </a:moveTo>
                      <a:cubicBezTo>
                        <a:pt x="10022" y="23757"/>
                        <a:pt x="12250" y="21530"/>
                        <a:pt x="13642" y="18560"/>
                      </a:cubicBezTo>
                      <a:cubicBezTo>
                        <a:pt x="15034" y="15591"/>
                        <a:pt x="15220" y="12528"/>
                        <a:pt x="14384" y="9280"/>
                      </a:cubicBezTo>
                      <a:cubicBezTo>
                        <a:pt x="13549" y="6403"/>
                        <a:pt x="12064" y="4176"/>
                        <a:pt x="9744" y="2506"/>
                      </a:cubicBezTo>
                      <a:cubicBezTo>
                        <a:pt x="7517" y="928"/>
                        <a:pt x="4269" y="93"/>
                        <a:pt x="0" y="0"/>
                      </a:cubicBezTo>
                      <a:lnTo>
                        <a:pt x="6960" y="25242"/>
                      </a:ln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209" name="图形 2" descr="1b2a0401-c628-4530-905a-4465ddd1f45b"/>
                <p:cNvGrpSpPr/>
                <p:nvPr/>
              </p:nvGrpSpPr>
              <p:grpSpPr>
                <a:xfrm>
                  <a:off x="6183833" y="3549160"/>
                  <a:ext cx="46480" cy="112769"/>
                  <a:chOff x="6183833" y="3549160"/>
                  <a:chExt cx="46480" cy="112769"/>
                </a:xfrm>
                <a:solidFill>
                  <a:srgbClr val="FBC849"/>
                </a:solidFill>
              </p:grpSpPr>
              <p:sp>
                <p:nvSpPr>
                  <p:cNvPr id="210" name="任意多边形: 形状 209" descr="adb31827-cab7-4b25-9338-83fcdf33aa9d"/>
                  <p:cNvSpPr/>
                  <p:nvPr/>
                </p:nvSpPr>
                <p:spPr>
                  <a:xfrm>
                    <a:off x="6186437" y="3612450"/>
                    <a:ext cx="10007" cy="22197"/>
                  </a:xfrm>
                  <a:custGeom>
                    <a:avLst/>
                    <a:gdLst>
                      <a:gd name="connsiteX0" fmla="*/ 8952 w 10007"/>
                      <a:gd name="connsiteY0" fmla="*/ 22197 h 22197"/>
                      <a:gd name="connsiteX1" fmla="*/ 8767 w 10007"/>
                      <a:gd name="connsiteY1" fmla="*/ 22197 h 22197"/>
                      <a:gd name="connsiteX2" fmla="*/ 415 w 10007"/>
                      <a:gd name="connsiteY2" fmla="*/ 18299 h 22197"/>
                      <a:gd name="connsiteX3" fmla="*/ 229 w 10007"/>
                      <a:gd name="connsiteY3" fmla="*/ 16814 h 22197"/>
                      <a:gd name="connsiteX4" fmla="*/ 1714 w 10007"/>
                      <a:gd name="connsiteY4" fmla="*/ 16629 h 22197"/>
                      <a:gd name="connsiteX5" fmla="*/ 7375 w 10007"/>
                      <a:gd name="connsiteY5" fmla="*/ 19692 h 22197"/>
                      <a:gd name="connsiteX6" fmla="*/ 2363 w 10007"/>
                      <a:gd name="connsiteY6" fmla="*/ 1410 h 22197"/>
                      <a:gd name="connsiteX7" fmla="*/ 3106 w 10007"/>
                      <a:gd name="connsiteY7" fmla="*/ 18 h 22197"/>
                      <a:gd name="connsiteX8" fmla="*/ 4405 w 10007"/>
                      <a:gd name="connsiteY8" fmla="*/ 760 h 22197"/>
                      <a:gd name="connsiteX9" fmla="*/ 9973 w 10007"/>
                      <a:gd name="connsiteY9" fmla="*/ 20898 h 22197"/>
                      <a:gd name="connsiteX10" fmla="*/ 9695 w 10007"/>
                      <a:gd name="connsiteY10" fmla="*/ 21919 h 22197"/>
                      <a:gd name="connsiteX11" fmla="*/ 8952 w 10007"/>
                      <a:gd name="connsiteY11" fmla="*/ 22197 h 221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0007" h="22197">
                        <a:moveTo>
                          <a:pt x="8952" y="22197"/>
                        </a:moveTo>
                        <a:cubicBezTo>
                          <a:pt x="8860" y="22197"/>
                          <a:pt x="8860" y="22197"/>
                          <a:pt x="8767" y="22197"/>
                        </a:cubicBezTo>
                        <a:cubicBezTo>
                          <a:pt x="5983" y="21640"/>
                          <a:pt x="3199" y="20341"/>
                          <a:pt x="415" y="18299"/>
                        </a:cubicBezTo>
                        <a:cubicBezTo>
                          <a:pt x="-49" y="17928"/>
                          <a:pt x="-142" y="17279"/>
                          <a:pt x="229" y="16814"/>
                        </a:cubicBezTo>
                        <a:cubicBezTo>
                          <a:pt x="600" y="16351"/>
                          <a:pt x="1250" y="16258"/>
                          <a:pt x="1714" y="16629"/>
                        </a:cubicBezTo>
                        <a:cubicBezTo>
                          <a:pt x="3570" y="18021"/>
                          <a:pt x="5519" y="19042"/>
                          <a:pt x="7375" y="19692"/>
                        </a:cubicBezTo>
                        <a:lnTo>
                          <a:pt x="2363" y="1410"/>
                        </a:lnTo>
                        <a:cubicBezTo>
                          <a:pt x="2178" y="853"/>
                          <a:pt x="2549" y="203"/>
                          <a:pt x="3106" y="18"/>
                        </a:cubicBezTo>
                        <a:cubicBezTo>
                          <a:pt x="3755" y="-75"/>
                          <a:pt x="4312" y="203"/>
                          <a:pt x="4405" y="760"/>
                        </a:cubicBezTo>
                        <a:lnTo>
                          <a:pt x="9973" y="20898"/>
                        </a:lnTo>
                        <a:cubicBezTo>
                          <a:pt x="10066" y="21269"/>
                          <a:pt x="9973" y="21640"/>
                          <a:pt x="9695" y="21919"/>
                        </a:cubicBezTo>
                        <a:cubicBezTo>
                          <a:pt x="9602" y="22104"/>
                          <a:pt x="9231" y="22197"/>
                          <a:pt x="8952" y="22197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1" name="任意多边形: 形状 210" descr="6319b9e1-62c4-4aef-aebf-a3a75cea1f22"/>
                  <p:cNvSpPr/>
                  <p:nvPr/>
                </p:nvSpPr>
                <p:spPr>
                  <a:xfrm>
                    <a:off x="6183833" y="3549160"/>
                    <a:ext cx="46480" cy="112769"/>
                  </a:xfrm>
                  <a:custGeom>
                    <a:avLst/>
                    <a:gdLst>
                      <a:gd name="connsiteX0" fmla="*/ 19072 w 46480"/>
                      <a:gd name="connsiteY0" fmla="*/ 112770 h 112769"/>
                      <a:gd name="connsiteX1" fmla="*/ 18052 w 46480"/>
                      <a:gd name="connsiteY1" fmla="*/ 111935 h 112769"/>
                      <a:gd name="connsiteX2" fmla="*/ 15082 w 46480"/>
                      <a:gd name="connsiteY2" fmla="*/ 101077 h 112769"/>
                      <a:gd name="connsiteX3" fmla="*/ 791 w 46480"/>
                      <a:gd name="connsiteY3" fmla="*/ 100056 h 112769"/>
                      <a:gd name="connsiteX4" fmla="*/ 48 w 46480"/>
                      <a:gd name="connsiteY4" fmla="*/ 98664 h 112769"/>
                      <a:gd name="connsiteX5" fmla="*/ 1440 w 46480"/>
                      <a:gd name="connsiteY5" fmla="*/ 97922 h 112769"/>
                      <a:gd name="connsiteX6" fmla="*/ 15732 w 46480"/>
                      <a:gd name="connsiteY6" fmla="*/ 98757 h 112769"/>
                      <a:gd name="connsiteX7" fmla="*/ 16938 w 46480"/>
                      <a:gd name="connsiteY7" fmla="*/ 99592 h 112769"/>
                      <a:gd name="connsiteX8" fmla="*/ 19908 w 46480"/>
                      <a:gd name="connsiteY8" fmla="*/ 110357 h 112769"/>
                      <a:gd name="connsiteX9" fmla="*/ 27146 w 46480"/>
                      <a:gd name="connsiteY9" fmla="*/ 108408 h 112769"/>
                      <a:gd name="connsiteX10" fmla="*/ 24084 w 46480"/>
                      <a:gd name="connsiteY10" fmla="*/ 97365 h 112769"/>
                      <a:gd name="connsiteX11" fmla="*/ 24733 w 46480"/>
                      <a:gd name="connsiteY11" fmla="*/ 96066 h 112769"/>
                      <a:gd name="connsiteX12" fmla="*/ 41252 w 46480"/>
                      <a:gd name="connsiteY12" fmla="*/ 81310 h 112769"/>
                      <a:gd name="connsiteX13" fmla="*/ 42829 w 46480"/>
                      <a:gd name="connsiteY13" fmla="*/ 60337 h 112769"/>
                      <a:gd name="connsiteX14" fmla="*/ 32900 w 46480"/>
                      <a:gd name="connsiteY14" fmla="*/ 45303 h 112769"/>
                      <a:gd name="connsiteX15" fmla="*/ 10071 w 46480"/>
                      <a:gd name="connsiteY15" fmla="*/ 40385 h 112769"/>
                      <a:gd name="connsiteX16" fmla="*/ 9700 w 46480"/>
                      <a:gd name="connsiteY16" fmla="*/ 40385 h 112769"/>
                      <a:gd name="connsiteX17" fmla="*/ 9700 w 46480"/>
                      <a:gd name="connsiteY17" fmla="*/ 40385 h 112769"/>
                      <a:gd name="connsiteX18" fmla="*/ 8864 w 46480"/>
                      <a:gd name="connsiteY18" fmla="*/ 40014 h 112769"/>
                      <a:gd name="connsiteX19" fmla="*/ 8586 w 46480"/>
                      <a:gd name="connsiteY19" fmla="*/ 39179 h 112769"/>
                      <a:gd name="connsiteX20" fmla="*/ 12020 w 46480"/>
                      <a:gd name="connsiteY20" fmla="*/ 19690 h 112769"/>
                      <a:gd name="connsiteX21" fmla="*/ 13133 w 46480"/>
                      <a:gd name="connsiteY21" fmla="*/ 20154 h 112769"/>
                      <a:gd name="connsiteX22" fmla="*/ 13505 w 46480"/>
                      <a:gd name="connsiteY22" fmla="*/ 20804 h 112769"/>
                      <a:gd name="connsiteX23" fmla="*/ 27332 w 46480"/>
                      <a:gd name="connsiteY23" fmla="*/ 14957 h 112769"/>
                      <a:gd name="connsiteX24" fmla="*/ 16288 w 46480"/>
                      <a:gd name="connsiteY24" fmla="*/ 3079 h 112769"/>
                      <a:gd name="connsiteX25" fmla="*/ 15546 w 46480"/>
                      <a:gd name="connsiteY25" fmla="*/ 2615 h 112769"/>
                      <a:gd name="connsiteX26" fmla="*/ 14711 w 46480"/>
                      <a:gd name="connsiteY26" fmla="*/ 2058 h 112769"/>
                      <a:gd name="connsiteX27" fmla="*/ 14154 w 46480"/>
                      <a:gd name="connsiteY27" fmla="*/ 666 h 112769"/>
                      <a:gd name="connsiteX28" fmla="*/ 15546 w 46480"/>
                      <a:gd name="connsiteY28" fmla="*/ 109 h 112769"/>
                      <a:gd name="connsiteX29" fmla="*/ 16752 w 46480"/>
                      <a:gd name="connsiteY29" fmla="*/ 759 h 112769"/>
                      <a:gd name="connsiteX30" fmla="*/ 17402 w 46480"/>
                      <a:gd name="connsiteY30" fmla="*/ 1130 h 112769"/>
                      <a:gd name="connsiteX31" fmla="*/ 29930 w 46480"/>
                      <a:gd name="connsiteY31" fmla="*/ 14957 h 112769"/>
                      <a:gd name="connsiteX32" fmla="*/ 29930 w 46480"/>
                      <a:gd name="connsiteY32" fmla="*/ 15793 h 112769"/>
                      <a:gd name="connsiteX33" fmla="*/ 29373 w 46480"/>
                      <a:gd name="connsiteY33" fmla="*/ 16442 h 112769"/>
                      <a:gd name="connsiteX34" fmla="*/ 13597 w 46480"/>
                      <a:gd name="connsiteY34" fmla="*/ 23124 h 112769"/>
                      <a:gd name="connsiteX35" fmla="*/ 13133 w 46480"/>
                      <a:gd name="connsiteY35" fmla="*/ 23217 h 112769"/>
                      <a:gd name="connsiteX36" fmla="*/ 11092 w 46480"/>
                      <a:gd name="connsiteY36" fmla="*/ 38158 h 112769"/>
                      <a:gd name="connsiteX37" fmla="*/ 34385 w 46480"/>
                      <a:gd name="connsiteY37" fmla="*/ 43447 h 112769"/>
                      <a:gd name="connsiteX38" fmla="*/ 45149 w 46480"/>
                      <a:gd name="connsiteY38" fmla="*/ 59688 h 112769"/>
                      <a:gd name="connsiteX39" fmla="*/ 43386 w 46480"/>
                      <a:gd name="connsiteY39" fmla="*/ 82145 h 112769"/>
                      <a:gd name="connsiteX40" fmla="*/ 26682 w 46480"/>
                      <a:gd name="connsiteY40" fmla="*/ 97550 h 112769"/>
                      <a:gd name="connsiteX41" fmla="*/ 29745 w 46480"/>
                      <a:gd name="connsiteY41" fmla="*/ 108779 h 112769"/>
                      <a:gd name="connsiteX42" fmla="*/ 29652 w 46480"/>
                      <a:gd name="connsiteY42" fmla="*/ 109615 h 112769"/>
                      <a:gd name="connsiteX43" fmla="*/ 29002 w 46480"/>
                      <a:gd name="connsiteY43" fmla="*/ 110171 h 112769"/>
                      <a:gd name="connsiteX44" fmla="*/ 19629 w 46480"/>
                      <a:gd name="connsiteY44" fmla="*/ 112770 h 112769"/>
                      <a:gd name="connsiteX45" fmla="*/ 19072 w 46480"/>
                      <a:gd name="connsiteY45" fmla="*/ 112770 h 1127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</a:cxnLst>
                    <a:rect l="l" t="t" r="r" b="b"/>
                    <a:pathLst>
                      <a:path w="46480" h="112769">
                        <a:moveTo>
                          <a:pt x="19072" y="112770"/>
                        </a:moveTo>
                        <a:cubicBezTo>
                          <a:pt x="18608" y="112770"/>
                          <a:pt x="18145" y="112491"/>
                          <a:pt x="18052" y="111935"/>
                        </a:cubicBezTo>
                        <a:lnTo>
                          <a:pt x="15082" y="101077"/>
                        </a:lnTo>
                        <a:cubicBezTo>
                          <a:pt x="9885" y="101727"/>
                          <a:pt x="5152" y="101355"/>
                          <a:pt x="791" y="100056"/>
                        </a:cubicBezTo>
                        <a:cubicBezTo>
                          <a:pt x="234" y="99870"/>
                          <a:pt x="-137" y="99221"/>
                          <a:pt x="48" y="98664"/>
                        </a:cubicBezTo>
                        <a:cubicBezTo>
                          <a:pt x="234" y="98107"/>
                          <a:pt x="791" y="97829"/>
                          <a:pt x="1440" y="97922"/>
                        </a:cubicBezTo>
                        <a:cubicBezTo>
                          <a:pt x="5709" y="99221"/>
                          <a:pt x="10535" y="99499"/>
                          <a:pt x="15732" y="98757"/>
                        </a:cubicBezTo>
                        <a:cubicBezTo>
                          <a:pt x="16196" y="98571"/>
                          <a:pt x="16752" y="99035"/>
                          <a:pt x="16938" y="99592"/>
                        </a:cubicBezTo>
                        <a:lnTo>
                          <a:pt x="19908" y="110357"/>
                        </a:lnTo>
                        <a:lnTo>
                          <a:pt x="27146" y="108408"/>
                        </a:lnTo>
                        <a:lnTo>
                          <a:pt x="24084" y="97365"/>
                        </a:lnTo>
                        <a:cubicBezTo>
                          <a:pt x="23991" y="96808"/>
                          <a:pt x="24177" y="96251"/>
                          <a:pt x="24733" y="96066"/>
                        </a:cubicBezTo>
                        <a:cubicBezTo>
                          <a:pt x="32529" y="92632"/>
                          <a:pt x="38097" y="87713"/>
                          <a:pt x="41252" y="81310"/>
                        </a:cubicBezTo>
                        <a:cubicBezTo>
                          <a:pt x="44407" y="74907"/>
                          <a:pt x="44871" y="67854"/>
                          <a:pt x="42829" y="60337"/>
                        </a:cubicBezTo>
                        <a:cubicBezTo>
                          <a:pt x="40974" y="53656"/>
                          <a:pt x="37633" y="48551"/>
                          <a:pt x="32900" y="45303"/>
                        </a:cubicBezTo>
                        <a:cubicBezTo>
                          <a:pt x="28074" y="41963"/>
                          <a:pt x="20557" y="40385"/>
                          <a:pt x="10071" y="40385"/>
                        </a:cubicBezTo>
                        <a:cubicBezTo>
                          <a:pt x="9978" y="40385"/>
                          <a:pt x="9792" y="40385"/>
                          <a:pt x="9700" y="40385"/>
                        </a:cubicBezTo>
                        <a:lnTo>
                          <a:pt x="9700" y="40385"/>
                        </a:lnTo>
                        <a:cubicBezTo>
                          <a:pt x="9421" y="40385"/>
                          <a:pt x="9050" y="40292"/>
                          <a:pt x="8864" y="40014"/>
                        </a:cubicBezTo>
                        <a:cubicBezTo>
                          <a:pt x="8679" y="39735"/>
                          <a:pt x="8586" y="39457"/>
                          <a:pt x="8586" y="39179"/>
                        </a:cubicBezTo>
                        <a:cubicBezTo>
                          <a:pt x="11184" y="19876"/>
                          <a:pt x="11184" y="19876"/>
                          <a:pt x="12020" y="19690"/>
                        </a:cubicBezTo>
                        <a:cubicBezTo>
                          <a:pt x="12391" y="19597"/>
                          <a:pt x="12855" y="19783"/>
                          <a:pt x="13133" y="20154"/>
                        </a:cubicBezTo>
                        <a:cubicBezTo>
                          <a:pt x="13226" y="20340"/>
                          <a:pt x="13412" y="20526"/>
                          <a:pt x="13505" y="20804"/>
                        </a:cubicBezTo>
                        <a:lnTo>
                          <a:pt x="27332" y="14957"/>
                        </a:lnTo>
                        <a:cubicBezTo>
                          <a:pt x="24548" y="9482"/>
                          <a:pt x="20928" y="5584"/>
                          <a:pt x="16288" y="3079"/>
                        </a:cubicBezTo>
                        <a:cubicBezTo>
                          <a:pt x="16010" y="2986"/>
                          <a:pt x="15732" y="2801"/>
                          <a:pt x="15546" y="2615"/>
                        </a:cubicBezTo>
                        <a:cubicBezTo>
                          <a:pt x="15267" y="2429"/>
                          <a:pt x="14989" y="2244"/>
                          <a:pt x="14711" y="2058"/>
                        </a:cubicBezTo>
                        <a:cubicBezTo>
                          <a:pt x="14154" y="1780"/>
                          <a:pt x="13876" y="1223"/>
                          <a:pt x="14154" y="666"/>
                        </a:cubicBezTo>
                        <a:cubicBezTo>
                          <a:pt x="14432" y="109"/>
                          <a:pt x="15082" y="-169"/>
                          <a:pt x="15546" y="109"/>
                        </a:cubicBezTo>
                        <a:cubicBezTo>
                          <a:pt x="15917" y="295"/>
                          <a:pt x="16381" y="573"/>
                          <a:pt x="16752" y="759"/>
                        </a:cubicBezTo>
                        <a:cubicBezTo>
                          <a:pt x="16938" y="852"/>
                          <a:pt x="17124" y="1037"/>
                          <a:pt x="17402" y="1130"/>
                        </a:cubicBezTo>
                        <a:cubicBezTo>
                          <a:pt x="22692" y="3914"/>
                          <a:pt x="26868" y="8647"/>
                          <a:pt x="29930" y="14957"/>
                        </a:cubicBezTo>
                        <a:cubicBezTo>
                          <a:pt x="30023" y="15236"/>
                          <a:pt x="30116" y="15514"/>
                          <a:pt x="29930" y="15793"/>
                        </a:cubicBezTo>
                        <a:cubicBezTo>
                          <a:pt x="29837" y="16071"/>
                          <a:pt x="29559" y="16257"/>
                          <a:pt x="29373" y="16442"/>
                        </a:cubicBezTo>
                        <a:lnTo>
                          <a:pt x="13597" y="23124"/>
                        </a:lnTo>
                        <a:cubicBezTo>
                          <a:pt x="13412" y="23217"/>
                          <a:pt x="13133" y="23217"/>
                          <a:pt x="13133" y="23217"/>
                        </a:cubicBezTo>
                        <a:cubicBezTo>
                          <a:pt x="12669" y="26558"/>
                          <a:pt x="11741" y="33054"/>
                          <a:pt x="11092" y="38158"/>
                        </a:cubicBezTo>
                        <a:cubicBezTo>
                          <a:pt x="21671" y="38251"/>
                          <a:pt x="29281" y="40014"/>
                          <a:pt x="34385" y="43447"/>
                        </a:cubicBezTo>
                        <a:cubicBezTo>
                          <a:pt x="39582" y="46974"/>
                          <a:pt x="43201" y="52449"/>
                          <a:pt x="45149" y="59688"/>
                        </a:cubicBezTo>
                        <a:cubicBezTo>
                          <a:pt x="47377" y="67761"/>
                          <a:pt x="46820" y="75278"/>
                          <a:pt x="43386" y="82145"/>
                        </a:cubicBezTo>
                        <a:cubicBezTo>
                          <a:pt x="40138" y="88734"/>
                          <a:pt x="34570" y="93931"/>
                          <a:pt x="26682" y="97550"/>
                        </a:cubicBezTo>
                        <a:lnTo>
                          <a:pt x="29745" y="108779"/>
                        </a:lnTo>
                        <a:cubicBezTo>
                          <a:pt x="29837" y="109058"/>
                          <a:pt x="29745" y="109336"/>
                          <a:pt x="29652" y="109615"/>
                        </a:cubicBezTo>
                        <a:cubicBezTo>
                          <a:pt x="29559" y="109893"/>
                          <a:pt x="29281" y="110079"/>
                          <a:pt x="29002" y="110171"/>
                        </a:cubicBezTo>
                        <a:lnTo>
                          <a:pt x="19629" y="112770"/>
                        </a:lnTo>
                        <a:cubicBezTo>
                          <a:pt x="19258" y="112770"/>
                          <a:pt x="19165" y="112770"/>
                          <a:pt x="19072" y="112770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2" name="任意多边形: 形状 211" descr="d11628c8-d556-4108-80ce-4d79badeaa81"/>
                  <p:cNvSpPr/>
                  <p:nvPr/>
                </p:nvSpPr>
                <p:spPr>
                  <a:xfrm>
                    <a:off x="6197116" y="3604672"/>
                    <a:ext cx="16904" cy="27469"/>
                  </a:xfrm>
                  <a:custGeom>
                    <a:avLst/>
                    <a:gdLst>
                      <a:gd name="connsiteX0" fmla="*/ 8110 w 16904"/>
                      <a:gd name="connsiteY0" fmla="*/ 27469 h 27469"/>
                      <a:gd name="connsiteX1" fmla="*/ 7646 w 16904"/>
                      <a:gd name="connsiteY1" fmla="*/ 27376 h 27469"/>
                      <a:gd name="connsiteX2" fmla="*/ 6996 w 16904"/>
                      <a:gd name="connsiteY2" fmla="*/ 26634 h 27469"/>
                      <a:gd name="connsiteX3" fmla="*/ 36 w 16904"/>
                      <a:gd name="connsiteY3" fmla="*/ 1392 h 27469"/>
                      <a:gd name="connsiteX4" fmla="*/ 222 w 16904"/>
                      <a:gd name="connsiteY4" fmla="*/ 464 h 27469"/>
                      <a:gd name="connsiteX5" fmla="*/ 1057 w 16904"/>
                      <a:gd name="connsiteY5" fmla="*/ 0 h 27469"/>
                      <a:gd name="connsiteX6" fmla="*/ 1057 w 16904"/>
                      <a:gd name="connsiteY6" fmla="*/ 0 h 27469"/>
                      <a:gd name="connsiteX7" fmla="*/ 11358 w 16904"/>
                      <a:gd name="connsiteY7" fmla="*/ 2691 h 27469"/>
                      <a:gd name="connsiteX8" fmla="*/ 16369 w 16904"/>
                      <a:gd name="connsiteY8" fmla="*/ 10115 h 27469"/>
                      <a:gd name="connsiteX9" fmla="*/ 15534 w 16904"/>
                      <a:gd name="connsiteY9" fmla="*/ 20138 h 27469"/>
                      <a:gd name="connsiteX10" fmla="*/ 8388 w 16904"/>
                      <a:gd name="connsiteY10" fmla="*/ 27376 h 27469"/>
                      <a:gd name="connsiteX11" fmla="*/ 8110 w 16904"/>
                      <a:gd name="connsiteY11" fmla="*/ 27469 h 27469"/>
                      <a:gd name="connsiteX12" fmla="*/ 2635 w 16904"/>
                      <a:gd name="connsiteY12" fmla="*/ 2320 h 27469"/>
                      <a:gd name="connsiteX13" fmla="*/ 8853 w 16904"/>
                      <a:gd name="connsiteY13" fmla="*/ 24871 h 27469"/>
                      <a:gd name="connsiteX14" fmla="*/ 13864 w 16904"/>
                      <a:gd name="connsiteY14" fmla="*/ 19303 h 27469"/>
                      <a:gd name="connsiteX15" fmla="*/ 14513 w 16904"/>
                      <a:gd name="connsiteY15" fmla="*/ 10765 h 27469"/>
                      <a:gd name="connsiteX16" fmla="*/ 10337 w 16904"/>
                      <a:gd name="connsiteY16" fmla="*/ 4547 h 27469"/>
                      <a:gd name="connsiteX17" fmla="*/ 2635 w 16904"/>
                      <a:gd name="connsiteY17" fmla="*/ 2320 h 274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16904" h="27469">
                        <a:moveTo>
                          <a:pt x="8110" y="27469"/>
                        </a:moveTo>
                        <a:cubicBezTo>
                          <a:pt x="7924" y="27469"/>
                          <a:pt x="7832" y="27469"/>
                          <a:pt x="7646" y="27376"/>
                        </a:cubicBezTo>
                        <a:cubicBezTo>
                          <a:pt x="7368" y="27284"/>
                          <a:pt x="7089" y="27005"/>
                          <a:pt x="6996" y="26634"/>
                        </a:cubicBezTo>
                        <a:lnTo>
                          <a:pt x="36" y="1392"/>
                        </a:lnTo>
                        <a:cubicBezTo>
                          <a:pt x="-56" y="1021"/>
                          <a:pt x="36" y="743"/>
                          <a:pt x="222" y="464"/>
                        </a:cubicBezTo>
                        <a:cubicBezTo>
                          <a:pt x="408" y="186"/>
                          <a:pt x="779" y="0"/>
                          <a:pt x="1057" y="0"/>
                        </a:cubicBezTo>
                        <a:cubicBezTo>
                          <a:pt x="1057" y="0"/>
                          <a:pt x="1057" y="0"/>
                          <a:pt x="1057" y="0"/>
                        </a:cubicBezTo>
                        <a:cubicBezTo>
                          <a:pt x="5512" y="93"/>
                          <a:pt x="8945" y="928"/>
                          <a:pt x="11358" y="2691"/>
                        </a:cubicBezTo>
                        <a:cubicBezTo>
                          <a:pt x="13864" y="4455"/>
                          <a:pt x="15534" y="6960"/>
                          <a:pt x="16369" y="10115"/>
                        </a:cubicBezTo>
                        <a:cubicBezTo>
                          <a:pt x="17297" y="13642"/>
                          <a:pt x="17019" y="16983"/>
                          <a:pt x="15534" y="20138"/>
                        </a:cubicBezTo>
                        <a:cubicBezTo>
                          <a:pt x="14049" y="23293"/>
                          <a:pt x="11636" y="25799"/>
                          <a:pt x="8388" y="27376"/>
                        </a:cubicBezTo>
                        <a:cubicBezTo>
                          <a:pt x="8481" y="27469"/>
                          <a:pt x="8296" y="27469"/>
                          <a:pt x="8110" y="27469"/>
                        </a:cubicBezTo>
                        <a:close/>
                        <a:moveTo>
                          <a:pt x="2635" y="2320"/>
                        </a:moveTo>
                        <a:lnTo>
                          <a:pt x="8853" y="24871"/>
                        </a:lnTo>
                        <a:cubicBezTo>
                          <a:pt x="11080" y="23572"/>
                          <a:pt x="12750" y="21623"/>
                          <a:pt x="13864" y="19303"/>
                        </a:cubicBezTo>
                        <a:cubicBezTo>
                          <a:pt x="15163" y="16519"/>
                          <a:pt x="15348" y="13735"/>
                          <a:pt x="14513" y="10765"/>
                        </a:cubicBezTo>
                        <a:cubicBezTo>
                          <a:pt x="13771" y="8167"/>
                          <a:pt x="12379" y="6125"/>
                          <a:pt x="10337" y="4547"/>
                        </a:cubicBezTo>
                        <a:cubicBezTo>
                          <a:pt x="8481" y="3248"/>
                          <a:pt x="5883" y="2506"/>
                          <a:pt x="2635" y="2320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174" name="任意多边形: 形状 173" descr="e4ffd1fe-bef4-42f9-92da-a190edc74582"/>
              <p:cNvSpPr/>
              <p:nvPr/>
            </p:nvSpPr>
            <p:spPr>
              <a:xfrm>
                <a:off x="5662173" y="6157292"/>
                <a:ext cx="1602098" cy="675651"/>
              </a:xfrm>
              <a:custGeom>
                <a:avLst/>
                <a:gdLst>
                  <a:gd name="connsiteX0" fmla="*/ 284880 w 1602098"/>
                  <a:gd name="connsiteY0" fmla="*/ 15929 h 675651"/>
                  <a:gd name="connsiteX1" fmla="*/ 1602099 w 1602098"/>
                  <a:gd name="connsiteY1" fmla="*/ 675651 h 675651"/>
                  <a:gd name="connsiteX2" fmla="*/ 20954 w 1602098"/>
                  <a:gd name="connsiteY2" fmla="*/ 675651 h 675651"/>
                  <a:gd name="connsiteX3" fmla="*/ 284880 w 1602098"/>
                  <a:gd name="connsiteY3" fmla="*/ 15929 h 675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02098" h="675651">
                    <a:moveTo>
                      <a:pt x="284880" y="15929"/>
                    </a:moveTo>
                    <a:cubicBezTo>
                      <a:pt x="680120" y="-121510"/>
                      <a:pt x="1602099" y="675651"/>
                      <a:pt x="1602099" y="675651"/>
                    </a:cubicBezTo>
                    <a:lnTo>
                      <a:pt x="20954" y="675651"/>
                    </a:lnTo>
                    <a:cubicBezTo>
                      <a:pt x="20954" y="675651"/>
                      <a:pt x="-110452" y="153367"/>
                      <a:pt x="284880" y="15929"/>
                    </a:cubicBezTo>
                    <a:close/>
                  </a:path>
                </a:pathLst>
              </a:custGeom>
              <a:solidFill>
                <a:srgbClr val="DFEDF8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5" name="任意多边形: 形状 174" descr="e20c5785-3d48-42c3-a23c-359a4a680122"/>
              <p:cNvSpPr/>
              <p:nvPr/>
            </p:nvSpPr>
            <p:spPr>
              <a:xfrm>
                <a:off x="5662173" y="6157292"/>
                <a:ext cx="1602098" cy="675651"/>
              </a:xfrm>
              <a:custGeom>
                <a:avLst/>
                <a:gdLst>
                  <a:gd name="connsiteX0" fmla="*/ 284880 w 1602098"/>
                  <a:gd name="connsiteY0" fmla="*/ 15929 h 675651"/>
                  <a:gd name="connsiteX1" fmla="*/ 1602099 w 1602098"/>
                  <a:gd name="connsiteY1" fmla="*/ 675651 h 675651"/>
                  <a:gd name="connsiteX2" fmla="*/ 20954 w 1602098"/>
                  <a:gd name="connsiteY2" fmla="*/ 675651 h 675651"/>
                  <a:gd name="connsiteX3" fmla="*/ 284880 w 1602098"/>
                  <a:gd name="connsiteY3" fmla="*/ 15929 h 675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02098" h="675651">
                    <a:moveTo>
                      <a:pt x="284880" y="15929"/>
                    </a:moveTo>
                    <a:cubicBezTo>
                      <a:pt x="680120" y="-121510"/>
                      <a:pt x="1602099" y="675651"/>
                      <a:pt x="1602099" y="675651"/>
                    </a:cubicBezTo>
                    <a:lnTo>
                      <a:pt x="20954" y="675651"/>
                    </a:lnTo>
                    <a:cubicBezTo>
                      <a:pt x="20954" y="675651"/>
                      <a:pt x="-110452" y="153367"/>
                      <a:pt x="284880" y="15929"/>
                    </a:cubicBezTo>
                    <a:close/>
                  </a:path>
                </a:pathLst>
              </a:custGeom>
              <a:solidFill>
                <a:srgbClr val="DFEDF8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6" name="任意多边形: 形状 175" descr="40745e9e-ded0-4d01-83b7-523c9b75ff44"/>
              <p:cNvSpPr/>
              <p:nvPr/>
            </p:nvSpPr>
            <p:spPr>
              <a:xfrm>
                <a:off x="7322551" y="6269245"/>
                <a:ext cx="1336637" cy="563791"/>
              </a:xfrm>
              <a:custGeom>
                <a:avLst/>
                <a:gdLst>
                  <a:gd name="connsiteX0" fmla="*/ 1098951 w 1336637"/>
                  <a:gd name="connsiteY0" fmla="*/ 13295 h 563791"/>
                  <a:gd name="connsiteX1" fmla="*/ 0 w 1336637"/>
                  <a:gd name="connsiteY1" fmla="*/ 563791 h 563791"/>
                  <a:gd name="connsiteX2" fmla="*/ 1319167 w 1336637"/>
                  <a:gd name="connsiteY2" fmla="*/ 563791 h 563791"/>
                  <a:gd name="connsiteX3" fmla="*/ 1098951 w 1336637"/>
                  <a:gd name="connsiteY3" fmla="*/ 13295 h 563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36637" h="563791">
                    <a:moveTo>
                      <a:pt x="1098951" y="13295"/>
                    </a:moveTo>
                    <a:cubicBezTo>
                      <a:pt x="769135" y="-101407"/>
                      <a:pt x="0" y="563791"/>
                      <a:pt x="0" y="563791"/>
                    </a:cubicBezTo>
                    <a:lnTo>
                      <a:pt x="1319167" y="563791"/>
                    </a:lnTo>
                    <a:cubicBezTo>
                      <a:pt x="1319167" y="563698"/>
                      <a:pt x="1428766" y="127905"/>
                      <a:pt x="1098951" y="13295"/>
                    </a:cubicBezTo>
                    <a:close/>
                  </a:path>
                </a:pathLst>
              </a:custGeom>
              <a:solidFill>
                <a:srgbClr val="DFEDF8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7" name="任意多边形: 形状 176" descr="425ceb16-36b1-4f53-8f5e-18600ad93640"/>
              <p:cNvSpPr/>
              <p:nvPr/>
            </p:nvSpPr>
            <p:spPr>
              <a:xfrm>
                <a:off x="6951013" y="6453913"/>
                <a:ext cx="898740" cy="379029"/>
              </a:xfrm>
              <a:custGeom>
                <a:avLst/>
                <a:gdLst>
                  <a:gd name="connsiteX0" fmla="*/ 159766 w 898740"/>
                  <a:gd name="connsiteY0" fmla="*/ 8939 h 379029"/>
                  <a:gd name="connsiteX1" fmla="*/ 898741 w 898740"/>
                  <a:gd name="connsiteY1" fmla="*/ 379030 h 379029"/>
                  <a:gd name="connsiteX2" fmla="*/ 11748 w 898740"/>
                  <a:gd name="connsiteY2" fmla="*/ 379030 h 379029"/>
                  <a:gd name="connsiteX3" fmla="*/ 159766 w 898740"/>
                  <a:gd name="connsiteY3" fmla="*/ 8939 h 379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8740" h="379029">
                    <a:moveTo>
                      <a:pt x="159766" y="8939"/>
                    </a:moveTo>
                    <a:cubicBezTo>
                      <a:pt x="381560" y="-68179"/>
                      <a:pt x="898741" y="379030"/>
                      <a:pt x="898741" y="379030"/>
                    </a:cubicBezTo>
                    <a:lnTo>
                      <a:pt x="11748" y="379030"/>
                    </a:lnTo>
                    <a:cubicBezTo>
                      <a:pt x="11748" y="379030"/>
                      <a:pt x="-61936" y="86057"/>
                      <a:pt x="159766" y="8939"/>
                    </a:cubicBezTo>
                    <a:close/>
                  </a:path>
                </a:pathLst>
              </a:custGeom>
              <a:solidFill>
                <a:srgbClr val="DFEDF8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78" name="图形 2" descr="e2f02ea6-f206-4153-863e-cba807a4fee6"/>
              <p:cNvGrpSpPr/>
              <p:nvPr/>
            </p:nvGrpSpPr>
            <p:grpSpPr>
              <a:xfrm>
                <a:off x="4383169" y="0"/>
                <a:ext cx="683758" cy="683758"/>
                <a:chOff x="4383169" y="0"/>
                <a:chExt cx="683758" cy="683758"/>
              </a:xfrm>
            </p:grpSpPr>
            <p:sp>
              <p:nvSpPr>
                <p:cNvPr id="201" name="任意多边形: 形状 200" descr="219f4b24-17a9-453d-bb4a-bddb180474f4"/>
                <p:cNvSpPr/>
                <p:nvPr/>
              </p:nvSpPr>
              <p:spPr>
                <a:xfrm>
                  <a:off x="4383169" y="0"/>
                  <a:ext cx="683758" cy="683758"/>
                </a:xfrm>
                <a:custGeom>
                  <a:avLst/>
                  <a:gdLst>
                    <a:gd name="connsiteX0" fmla="*/ 341879 w 683758"/>
                    <a:gd name="connsiteY0" fmla="*/ 0 h 683758"/>
                    <a:gd name="connsiteX1" fmla="*/ 0 w 683758"/>
                    <a:gd name="connsiteY1" fmla="*/ 341879 h 683758"/>
                    <a:gd name="connsiteX2" fmla="*/ 341879 w 683758"/>
                    <a:gd name="connsiteY2" fmla="*/ 683758 h 683758"/>
                    <a:gd name="connsiteX3" fmla="*/ 683759 w 683758"/>
                    <a:gd name="connsiteY3" fmla="*/ 341879 h 683758"/>
                    <a:gd name="connsiteX4" fmla="*/ 341879 w 683758"/>
                    <a:gd name="connsiteY4" fmla="*/ 0 h 6837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83758" h="683758">
                      <a:moveTo>
                        <a:pt x="341879" y="0"/>
                      </a:moveTo>
                      <a:cubicBezTo>
                        <a:pt x="341879" y="188757"/>
                        <a:pt x="188758" y="341879"/>
                        <a:pt x="0" y="341879"/>
                      </a:cubicBezTo>
                      <a:cubicBezTo>
                        <a:pt x="188850" y="341879"/>
                        <a:pt x="341879" y="494908"/>
                        <a:pt x="341879" y="683758"/>
                      </a:cubicBezTo>
                      <a:cubicBezTo>
                        <a:pt x="341879" y="494908"/>
                        <a:pt x="494908" y="341879"/>
                        <a:pt x="683759" y="341879"/>
                      </a:cubicBezTo>
                      <a:cubicBezTo>
                        <a:pt x="494908" y="341879"/>
                        <a:pt x="341879" y="188757"/>
                        <a:pt x="341879" y="0"/>
                      </a:cubicBez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02" name="任意多边形: 形状 201" descr="9c92320a-a463-49c0-926a-d6ed8720c828"/>
                <p:cNvSpPr/>
                <p:nvPr/>
              </p:nvSpPr>
              <p:spPr>
                <a:xfrm>
                  <a:off x="4552253" y="169083"/>
                  <a:ext cx="345591" cy="345591"/>
                </a:xfrm>
                <a:custGeom>
                  <a:avLst/>
                  <a:gdLst>
                    <a:gd name="connsiteX0" fmla="*/ 172796 w 345591"/>
                    <a:gd name="connsiteY0" fmla="*/ 0 h 345591"/>
                    <a:gd name="connsiteX1" fmla="*/ 0 w 345591"/>
                    <a:gd name="connsiteY1" fmla="*/ 172796 h 345591"/>
                    <a:gd name="connsiteX2" fmla="*/ 172796 w 345591"/>
                    <a:gd name="connsiteY2" fmla="*/ 345591 h 345591"/>
                    <a:gd name="connsiteX3" fmla="*/ 345591 w 345591"/>
                    <a:gd name="connsiteY3" fmla="*/ 172796 h 345591"/>
                    <a:gd name="connsiteX4" fmla="*/ 172796 w 345591"/>
                    <a:gd name="connsiteY4" fmla="*/ 0 h 3455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5591" h="345591">
                      <a:moveTo>
                        <a:pt x="172796" y="0"/>
                      </a:moveTo>
                      <a:cubicBezTo>
                        <a:pt x="172796" y="95400"/>
                        <a:pt x="95400" y="172796"/>
                        <a:pt x="0" y="172796"/>
                      </a:cubicBezTo>
                      <a:cubicBezTo>
                        <a:pt x="95492" y="172796"/>
                        <a:pt x="172796" y="250192"/>
                        <a:pt x="172796" y="345591"/>
                      </a:cubicBezTo>
                      <a:cubicBezTo>
                        <a:pt x="172796" y="250192"/>
                        <a:pt x="250099" y="172796"/>
                        <a:pt x="345591" y="172796"/>
                      </a:cubicBezTo>
                      <a:cubicBezTo>
                        <a:pt x="250192" y="172796"/>
                        <a:pt x="172796" y="95400"/>
                        <a:pt x="17279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79" name="任意多边形: 形状 178" descr="3cd160e5-df13-4dd9-b9f5-110e0b6ca9c7"/>
              <p:cNvSpPr/>
              <p:nvPr/>
            </p:nvSpPr>
            <p:spPr>
              <a:xfrm>
                <a:off x="5510424" y="2532161"/>
                <a:ext cx="867783" cy="1261175"/>
              </a:xfrm>
              <a:custGeom>
                <a:avLst/>
                <a:gdLst>
                  <a:gd name="connsiteX0" fmla="*/ 28861 w 867783"/>
                  <a:gd name="connsiteY0" fmla="*/ 1261176 h 1261175"/>
                  <a:gd name="connsiteX1" fmla="*/ 28861 w 867783"/>
                  <a:gd name="connsiteY1" fmla="*/ 1261176 h 1261175"/>
                  <a:gd name="connsiteX2" fmla="*/ 23200 w 867783"/>
                  <a:gd name="connsiteY2" fmla="*/ 1260526 h 1261175"/>
                  <a:gd name="connsiteX3" fmla="*/ 18003 w 867783"/>
                  <a:gd name="connsiteY3" fmla="*/ 1254216 h 1261175"/>
                  <a:gd name="connsiteX4" fmla="*/ 18003 w 867783"/>
                  <a:gd name="connsiteY4" fmla="*/ 1252916 h 1261175"/>
                  <a:gd name="connsiteX5" fmla="*/ 25892 w 867783"/>
                  <a:gd name="connsiteY5" fmla="*/ 1247905 h 1261175"/>
                  <a:gd name="connsiteX6" fmla="*/ 25892 w 867783"/>
                  <a:gd name="connsiteY6" fmla="*/ 1248555 h 1261175"/>
                  <a:gd name="connsiteX7" fmla="*/ 26077 w 867783"/>
                  <a:gd name="connsiteY7" fmla="*/ 1247905 h 1261175"/>
                  <a:gd name="connsiteX8" fmla="*/ 28954 w 867783"/>
                  <a:gd name="connsiteY8" fmla="*/ 1248091 h 1261175"/>
                  <a:gd name="connsiteX9" fmla="*/ 29418 w 867783"/>
                  <a:gd name="connsiteY9" fmla="*/ 1248091 h 1261175"/>
                  <a:gd name="connsiteX10" fmla="*/ 61342 w 867783"/>
                  <a:gd name="connsiteY10" fmla="*/ 1234542 h 1261175"/>
                  <a:gd name="connsiteX11" fmla="*/ 70343 w 867783"/>
                  <a:gd name="connsiteY11" fmla="*/ 1236491 h 1261175"/>
                  <a:gd name="connsiteX12" fmla="*/ 71457 w 867783"/>
                  <a:gd name="connsiteY12" fmla="*/ 1241316 h 1261175"/>
                  <a:gd name="connsiteX13" fmla="*/ 68580 w 867783"/>
                  <a:gd name="connsiteY13" fmla="*/ 1245492 h 1261175"/>
                  <a:gd name="connsiteX14" fmla="*/ 28861 w 867783"/>
                  <a:gd name="connsiteY14" fmla="*/ 1261176 h 1261175"/>
                  <a:gd name="connsiteX15" fmla="*/ 6775 w 867783"/>
                  <a:gd name="connsiteY15" fmla="*/ 1224426 h 1261175"/>
                  <a:gd name="connsiteX16" fmla="*/ 6589 w 867783"/>
                  <a:gd name="connsiteY16" fmla="*/ 1224426 h 1261175"/>
                  <a:gd name="connsiteX17" fmla="*/ 6589 w 867783"/>
                  <a:gd name="connsiteY17" fmla="*/ 1224426 h 1261175"/>
                  <a:gd name="connsiteX18" fmla="*/ 0 w 867783"/>
                  <a:gd name="connsiteY18" fmla="*/ 1218116 h 1261175"/>
                  <a:gd name="connsiteX19" fmla="*/ 0 w 867783"/>
                  <a:gd name="connsiteY19" fmla="*/ 1215889 h 1261175"/>
                  <a:gd name="connsiteX20" fmla="*/ 1114 w 867783"/>
                  <a:gd name="connsiteY20" fmla="*/ 1196029 h 1261175"/>
                  <a:gd name="connsiteX21" fmla="*/ 8074 w 867783"/>
                  <a:gd name="connsiteY21" fmla="*/ 1172643 h 1261175"/>
                  <a:gd name="connsiteX22" fmla="*/ 16611 w 867783"/>
                  <a:gd name="connsiteY22" fmla="*/ 1169395 h 1261175"/>
                  <a:gd name="connsiteX23" fmla="*/ 20509 w 867783"/>
                  <a:gd name="connsiteY23" fmla="*/ 1175335 h 1261175"/>
                  <a:gd name="connsiteX24" fmla="*/ 20045 w 867783"/>
                  <a:gd name="connsiteY24" fmla="*/ 1177933 h 1261175"/>
                  <a:gd name="connsiteX25" fmla="*/ 14106 w 867783"/>
                  <a:gd name="connsiteY25" fmla="*/ 1197607 h 1261175"/>
                  <a:gd name="connsiteX26" fmla="*/ 12992 w 867783"/>
                  <a:gd name="connsiteY26" fmla="*/ 1215982 h 1261175"/>
                  <a:gd name="connsiteX27" fmla="*/ 12992 w 867783"/>
                  <a:gd name="connsiteY27" fmla="*/ 1217095 h 1261175"/>
                  <a:gd name="connsiteX28" fmla="*/ 12992 w 867783"/>
                  <a:gd name="connsiteY28" fmla="*/ 1217930 h 1261175"/>
                  <a:gd name="connsiteX29" fmla="*/ 11229 w 867783"/>
                  <a:gd name="connsiteY29" fmla="*/ 1222478 h 1261175"/>
                  <a:gd name="connsiteX30" fmla="*/ 6775 w 867783"/>
                  <a:gd name="connsiteY30" fmla="*/ 1224426 h 1261175"/>
                  <a:gd name="connsiteX31" fmla="*/ 99297 w 867783"/>
                  <a:gd name="connsiteY31" fmla="*/ 1219601 h 1261175"/>
                  <a:gd name="connsiteX32" fmla="*/ 94286 w 867783"/>
                  <a:gd name="connsiteY32" fmla="*/ 1217374 h 1261175"/>
                  <a:gd name="connsiteX33" fmla="*/ 92801 w 867783"/>
                  <a:gd name="connsiteY33" fmla="*/ 1212826 h 1261175"/>
                  <a:gd name="connsiteX34" fmla="*/ 95029 w 867783"/>
                  <a:gd name="connsiteY34" fmla="*/ 1208001 h 1261175"/>
                  <a:gd name="connsiteX35" fmla="*/ 126488 w 867783"/>
                  <a:gd name="connsiteY35" fmla="*/ 1178304 h 1261175"/>
                  <a:gd name="connsiteX36" fmla="*/ 135675 w 867783"/>
                  <a:gd name="connsiteY36" fmla="*/ 1178304 h 1261175"/>
                  <a:gd name="connsiteX37" fmla="*/ 135675 w 867783"/>
                  <a:gd name="connsiteY37" fmla="*/ 1187492 h 1261175"/>
                  <a:gd name="connsiteX38" fmla="*/ 103752 w 867783"/>
                  <a:gd name="connsiteY38" fmla="*/ 1217930 h 1261175"/>
                  <a:gd name="connsiteX39" fmla="*/ 103752 w 867783"/>
                  <a:gd name="connsiteY39" fmla="*/ 1217930 h 1261175"/>
                  <a:gd name="connsiteX40" fmla="*/ 99297 w 867783"/>
                  <a:gd name="connsiteY40" fmla="*/ 1219601 h 1261175"/>
                  <a:gd name="connsiteX41" fmla="*/ 161381 w 867783"/>
                  <a:gd name="connsiteY41" fmla="*/ 1157888 h 1261175"/>
                  <a:gd name="connsiteX42" fmla="*/ 157020 w 867783"/>
                  <a:gd name="connsiteY42" fmla="*/ 1156125 h 1261175"/>
                  <a:gd name="connsiteX43" fmla="*/ 154792 w 867783"/>
                  <a:gd name="connsiteY43" fmla="*/ 1151299 h 1261175"/>
                  <a:gd name="connsiteX44" fmla="*/ 156555 w 867783"/>
                  <a:gd name="connsiteY44" fmla="*/ 1146938 h 1261175"/>
                  <a:gd name="connsiteX45" fmla="*/ 177807 w 867783"/>
                  <a:gd name="connsiteY45" fmla="*/ 1124201 h 1261175"/>
                  <a:gd name="connsiteX46" fmla="*/ 183282 w 867783"/>
                  <a:gd name="connsiteY46" fmla="*/ 1118076 h 1261175"/>
                  <a:gd name="connsiteX47" fmla="*/ 185695 w 867783"/>
                  <a:gd name="connsiteY47" fmla="*/ 1115478 h 1261175"/>
                  <a:gd name="connsiteX48" fmla="*/ 186345 w 867783"/>
                  <a:gd name="connsiteY48" fmla="*/ 1114828 h 1261175"/>
                  <a:gd name="connsiteX49" fmla="*/ 195532 w 867783"/>
                  <a:gd name="connsiteY49" fmla="*/ 1114364 h 1261175"/>
                  <a:gd name="connsiteX50" fmla="*/ 197759 w 867783"/>
                  <a:gd name="connsiteY50" fmla="*/ 1118912 h 1261175"/>
                  <a:gd name="connsiteX51" fmla="*/ 195996 w 867783"/>
                  <a:gd name="connsiteY51" fmla="*/ 1123459 h 1261175"/>
                  <a:gd name="connsiteX52" fmla="*/ 195532 w 867783"/>
                  <a:gd name="connsiteY52" fmla="*/ 1124108 h 1261175"/>
                  <a:gd name="connsiteX53" fmla="*/ 192934 w 867783"/>
                  <a:gd name="connsiteY53" fmla="*/ 1126985 h 1261175"/>
                  <a:gd name="connsiteX54" fmla="*/ 187644 w 867783"/>
                  <a:gd name="connsiteY54" fmla="*/ 1132646 h 1261175"/>
                  <a:gd name="connsiteX55" fmla="*/ 166207 w 867783"/>
                  <a:gd name="connsiteY55" fmla="*/ 1155846 h 1261175"/>
                  <a:gd name="connsiteX56" fmla="*/ 161381 w 867783"/>
                  <a:gd name="connsiteY56" fmla="*/ 1157888 h 1261175"/>
                  <a:gd name="connsiteX57" fmla="*/ 35636 w 867783"/>
                  <a:gd name="connsiteY57" fmla="*/ 1143690 h 1261175"/>
                  <a:gd name="connsiteX58" fmla="*/ 32109 w 867783"/>
                  <a:gd name="connsiteY58" fmla="*/ 1142576 h 1261175"/>
                  <a:gd name="connsiteX59" fmla="*/ 30160 w 867783"/>
                  <a:gd name="connsiteY59" fmla="*/ 1133388 h 1261175"/>
                  <a:gd name="connsiteX60" fmla="*/ 56423 w 867783"/>
                  <a:gd name="connsiteY60" fmla="*/ 1097753 h 1261175"/>
                  <a:gd name="connsiteX61" fmla="*/ 65610 w 867783"/>
                  <a:gd name="connsiteY61" fmla="*/ 1096639 h 1261175"/>
                  <a:gd name="connsiteX62" fmla="*/ 68209 w 867783"/>
                  <a:gd name="connsiteY62" fmla="*/ 1101651 h 1261175"/>
                  <a:gd name="connsiteX63" fmla="*/ 66724 w 867783"/>
                  <a:gd name="connsiteY63" fmla="*/ 1105827 h 1261175"/>
                  <a:gd name="connsiteX64" fmla="*/ 41111 w 867783"/>
                  <a:gd name="connsiteY64" fmla="*/ 1140813 h 1261175"/>
                  <a:gd name="connsiteX65" fmla="*/ 35636 w 867783"/>
                  <a:gd name="connsiteY65" fmla="*/ 1143690 h 1261175"/>
                  <a:gd name="connsiteX66" fmla="*/ 220403 w 867783"/>
                  <a:gd name="connsiteY66" fmla="*/ 1093391 h 1261175"/>
                  <a:gd name="connsiteX67" fmla="*/ 216041 w 867783"/>
                  <a:gd name="connsiteY67" fmla="*/ 1091628 h 1261175"/>
                  <a:gd name="connsiteX68" fmla="*/ 213907 w 867783"/>
                  <a:gd name="connsiteY68" fmla="*/ 1086802 h 1261175"/>
                  <a:gd name="connsiteX69" fmla="*/ 215391 w 867783"/>
                  <a:gd name="connsiteY69" fmla="*/ 1082441 h 1261175"/>
                  <a:gd name="connsiteX70" fmla="*/ 215577 w 867783"/>
                  <a:gd name="connsiteY70" fmla="*/ 1082255 h 1261175"/>
                  <a:gd name="connsiteX71" fmla="*/ 216041 w 867783"/>
                  <a:gd name="connsiteY71" fmla="*/ 1081791 h 1261175"/>
                  <a:gd name="connsiteX72" fmla="*/ 244438 w 867783"/>
                  <a:gd name="connsiteY72" fmla="*/ 1049682 h 1261175"/>
                  <a:gd name="connsiteX73" fmla="*/ 253626 w 867783"/>
                  <a:gd name="connsiteY73" fmla="*/ 1049032 h 1261175"/>
                  <a:gd name="connsiteX74" fmla="*/ 256038 w 867783"/>
                  <a:gd name="connsiteY74" fmla="*/ 1053580 h 1261175"/>
                  <a:gd name="connsiteX75" fmla="*/ 254275 w 867783"/>
                  <a:gd name="connsiteY75" fmla="*/ 1058405 h 1261175"/>
                  <a:gd name="connsiteX76" fmla="*/ 225228 w 867783"/>
                  <a:gd name="connsiteY76" fmla="*/ 1091164 h 1261175"/>
                  <a:gd name="connsiteX77" fmla="*/ 225228 w 867783"/>
                  <a:gd name="connsiteY77" fmla="*/ 1091164 h 1261175"/>
                  <a:gd name="connsiteX78" fmla="*/ 220403 w 867783"/>
                  <a:gd name="connsiteY78" fmla="*/ 1093391 h 1261175"/>
                  <a:gd name="connsiteX79" fmla="*/ 89646 w 867783"/>
                  <a:gd name="connsiteY79" fmla="*/ 1074831 h 1261175"/>
                  <a:gd name="connsiteX80" fmla="*/ 85284 w 867783"/>
                  <a:gd name="connsiteY80" fmla="*/ 1073068 h 1261175"/>
                  <a:gd name="connsiteX81" fmla="*/ 84820 w 867783"/>
                  <a:gd name="connsiteY81" fmla="*/ 1063881 h 1261175"/>
                  <a:gd name="connsiteX82" fmla="*/ 114609 w 867783"/>
                  <a:gd name="connsiteY82" fmla="*/ 1031493 h 1261175"/>
                  <a:gd name="connsiteX83" fmla="*/ 123797 w 867783"/>
                  <a:gd name="connsiteY83" fmla="*/ 1031307 h 1261175"/>
                  <a:gd name="connsiteX84" fmla="*/ 126024 w 867783"/>
                  <a:gd name="connsiteY84" fmla="*/ 1035855 h 1261175"/>
                  <a:gd name="connsiteX85" fmla="*/ 124075 w 867783"/>
                  <a:gd name="connsiteY85" fmla="*/ 1040402 h 1261175"/>
                  <a:gd name="connsiteX86" fmla="*/ 94750 w 867783"/>
                  <a:gd name="connsiteY86" fmla="*/ 1072511 h 1261175"/>
                  <a:gd name="connsiteX87" fmla="*/ 89646 w 867783"/>
                  <a:gd name="connsiteY87" fmla="*/ 1074831 h 1261175"/>
                  <a:gd name="connsiteX88" fmla="*/ 278218 w 867783"/>
                  <a:gd name="connsiteY88" fmla="*/ 1027595 h 1261175"/>
                  <a:gd name="connsiteX89" fmla="*/ 273856 w 867783"/>
                  <a:gd name="connsiteY89" fmla="*/ 1025832 h 1261175"/>
                  <a:gd name="connsiteX90" fmla="*/ 271629 w 867783"/>
                  <a:gd name="connsiteY90" fmla="*/ 1020821 h 1261175"/>
                  <a:gd name="connsiteX91" fmla="*/ 273206 w 867783"/>
                  <a:gd name="connsiteY91" fmla="*/ 1016645 h 1261175"/>
                  <a:gd name="connsiteX92" fmla="*/ 301418 w 867783"/>
                  <a:gd name="connsiteY92" fmla="*/ 983422 h 1261175"/>
                  <a:gd name="connsiteX93" fmla="*/ 310605 w 867783"/>
                  <a:gd name="connsiteY93" fmla="*/ 982587 h 1261175"/>
                  <a:gd name="connsiteX94" fmla="*/ 313018 w 867783"/>
                  <a:gd name="connsiteY94" fmla="*/ 987227 h 1261175"/>
                  <a:gd name="connsiteX95" fmla="*/ 311533 w 867783"/>
                  <a:gd name="connsiteY95" fmla="*/ 992053 h 1261175"/>
                  <a:gd name="connsiteX96" fmla="*/ 283136 w 867783"/>
                  <a:gd name="connsiteY96" fmla="*/ 1025275 h 1261175"/>
                  <a:gd name="connsiteX97" fmla="*/ 278218 w 867783"/>
                  <a:gd name="connsiteY97" fmla="*/ 1027595 h 1261175"/>
                  <a:gd name="connsiteX98" fmla="*/ 150430 w 867783"/>
                  <a:gd name="connsiteY98" fmla="*/ 1011819 h 1261175"/>
                  <a:gd name="connsiteX99" fmla="*/ 145605 w 867783"/>
                  <a:gd name="connsiteY99" fmla="*/ 1009592 h 1261175"/>
                  <a:gd name="connsiteX100" fmla="*/ 143842 w 867783"/>
                  <a:gd name="connsiteY100" fmla="*/ 1005045 h 1261175"/>
                  <a:gd name="connsiteX101" fmla="*/ 146069 w 867783"/>
                  <a:gd name="connsiteY101" fmla="*/ 1000498 h 1261175"/>
                  <a:gd name="connsiteX102" fmla="*/ 180405 w 867783"/>
                  <a:gd name="connsiteY102" fmla="*/ 971636 h 1261175"/>
                  <a:gd name="connsiteX103" fmla="*/ 180591 w 867783"/>
                  <a:gd name="connsiteY103" fmla="*/ 971636 h 1261175"/>
                  <a:gd name="connsiteX104" fmla="*/ 189314 w 867783"/>
                  <a:gd name="connsiteY104" fmla="*/ 973399 h 1261175"/>
                  <a:gd name="connsiteX105" fmla="*/ 190614 w 867783"/>
                  <a:gd name="connsiteY105" fmla="*/ 977111 h 1261175"/>
                  <a:gd name="connsiteX106" fmla="*/ 188015 w 867783"/>
                  <a:gd name="connsiteY106" fmla="*/ 982401 h 1261175"/>
                  <a:gd name="connsiteX107" fmla="*/ 187830 w 867783"/>
                  <a:gd name="connsiteY107" fmla="*/ 982587 h 1261175"/>
                  <a:gd name="connsiteX108" fmla="*/ 186994 w 867783"/>
                  <a:gd name="connsiteY108" fmla="*/ 983051 h 1261175"/>
                  <a:gd name="connsiteX109" fmla="*/ 155071 w 867783"/>
                  <a:gd name="connsiteY109" fmla="*/ 1010149 h 1261175"/>
                  <a:gd name="connsiteX110" fmla="*/ 150430 w 867783"/>
                  <a:gd name="connsiteY110" fmla="*/ 1011819 h 1261175"/>
                  <a:gd name="connsiteX111" fmla="*/ 334362 w 867783"/>
                  <a:gd name="connsiteY111" fmla="*/ 960500 h 1261175"/>
                  <a:gd name="connsiteX112" fmla="*/ 330186 w 867783"/>
                  <a:gd name="connsiteY112" fmla="*/ 958923 h 1261175"/>
                  <a:gd name="connsiteX113" fmla="*/ 327774 w 867783"/>
                  <a:gd name="connsiteY113" fmla="*/ 953911 h 1261175"/>
                  <a:gd name="connsiteX114" fmla="*/ 329258 w 867783"/>
                  <a:gd name="connsiteY114" fmla="*/ 949735 h 1261175"/>
                  <a:gd name="connsiteX115" fmla="*/ 356820 w 867783"/>
                  <a:gd name="connsiteY115" fmla="*/ 915863 h 1261175"/>
                  <a:gd name="connsiteX116" fmla="*/ 366008 w 867783"/>
                  <a:gd name="connsiteY116" fmla="*/ 915028 h 1261175"/>
                  <a:gd name="connsiteX117" fmla="*/ 367121 w 867783"/>
                  <a:gd name="connsiteY117" fmla="*/ 924215 h 1261175"/>
                  <a:gd name="connsiteX118" fmla="*/ 339374 w 867783"/>
                  <a:gd name="connsiteY118" fmla="*/ 958087 h 1261175"/>
                  <a:gd name="connsiteX119" fmla="*/ 334362 w 867783"/>
                  <a:gd name="connsiteY119" fmla="*/ 960500 h 1261175"/>
                  <a:gd name="connsiteX120" fmla="*/ 389301 w 867783"/>
                  <a:gd name="connsiteY120" fmla="*/ 892477 h 1261175"/>
                  <a:gd name="connsiteX121" fmla="*/ 385125 w 867783"/>
                  <a:gd name="connsiteY121" fmla="*/ 891178 h 1261175"/>
                  <a:gd name="connsiteX122" fmla="*/ 382712 w 867783"/>
                  <a:gd name="connsiteY122" fmla="*/ 886167 h 1261175"/>
                  <a:gd name="connsiteX123" fmla="*/ 384289 w 867783"/>
                  <a:gd name="connsiteY123" fmla="*/ 881805 h 1261175"/>
                  <a:gd name="connsiteX124" fmla="*/ 411202 w 867783"/>
                  <a:gd name="connsiteY124" fmla="*/ 847468 h 1261175"/>
                  <a:gd name="connsiteX125" fmla="*/ 420389 w 867783"/>
                  <a:gd name="connsiteY125" fmla="*/ 846355 h 1261175"/>
                  <a:gd name="connsiteX126" fmla="*/ 422802 w 867783"/>
                  <a:gd name="connsiteY126" fmla="*/ 850716 h 1261175"/>
                  <a:gd name="connsiteX127" fmla="*/ 421503 w 867783"/>
                  <a:gd name="connsiteY127" fmla="*/ 855542 h 1261175"/>
                  <a:gd name="connsiteX128" fmla="*/ 394590 w 867783"/>
                  <a:gd name="connsiteY128" fmla="*/ 890064 h 1261175"/>
                  <a:gd name="connsiteX129" fmla="*/ 389301 w 867783"/>
                  <a:gd name="connsiteY129" fmla="*/ 892477 h 1261175"/>
                  <a:gd name="connsiteX130" fmla="*/ 442847 w 867783"/>
                  <a:gd name="connsiteY130" fmla="*/ 823340 h 1261175"/>
                  <a:gd name="connsiteX131" fmla="*/ 438949 w 867783"/>
                  <a:gd name="connsiteY131" fmla="*/ 822041 h 1261175"/>
                  <a:gd name="connsiteX132" fmla="*/ 436351 w 867783"/>
                  <a:gd name="connsiteY132" fmla="*/ 816566 h 1261175"/>
                  <a:gd name="connsiteX133" fmla="*/ 437650 w 867783"/>
                  <a:gd name="connsiteY133" fmla="*/ 812854 h 1261175"/>
                  <a:gd name="connsiteX134" fmla="*/ 463913 w 867783"/>
                  <a:gd name="connsiteY134" fmla="*/ 778053 h 1261175"/>
                  <a:gd name="connsiteX135" fmla="*/ 473100 w 867783"/>
                  <a:gd name="connsiteY135" fmla="*/ 776568 h 1261175"/>
                  <a:gd name="connsiteX136" fmla="*/ 474399 w 867783"/>
                  <a:gd name="connsiteY136" fmla="*/ 785756 h 1261175"/>
                  <a:gd name="connsiteX137" fmla="*/ 448137 w 867783"/>
                  <a:gd name="connsiteY137" fmla="*/ 820742 h 1261175"/>
                  <a:gd name="connsiteX138" fmla="*/ 442847 w 867783"/>
                  <a:gd name="connsiteY138" fmla="*/ 823340 h 1261175"/>
                  <a:gd name="connsiteX139" fmla="*/ 495094 w 867783"/>
                  <a:gd name="connsiteY139" fmla="*/ 753182 h 1261175"/>
                  <a:gd name="connsiteX140" fmla="*/ 491196 w 867783"/>
                  <a:gd name="connsiteY140" fmla="*/ 751883 h 1261175"/>
                  <a:gd name="connsiteX141" fmla="*/ 488598 w 867783"/>
                  <a:gd name="connsiteY141" fmla="*/ 746594 h 1261175"/>
                  <a:gd name="connsiteX142" fmla="*/ 489897 w 867783"/>
                  <a:gd name="connsiteY142" fmla="*/ 742696 h 1261175"/>
                  <a:gd name="connsiteX143" fmla="*/ 515510 w 867783"/>
                  <a:gd name="connsiteY143" fmla="*/ 707246 h 1261175"/>
                  <a:gd name="connsiteX144" fmla="*/ 524697 w 867783"/>
                  <a:gd name="connsiteY144" fmla="*/ 705761 h 1261175"/>
                  <a:gd name="connsiteX145" fmla="*/ 526182 w 867783"/>
                  <a:gd name="connsiteY145" fmla="*/ 714948 h 1261175"/>
                  <a:gd name="connsiteX146" fmla="*/ 500569 w 867783"/>
                  <a:gd name="connsiteY146" fmla="*/ 750398 h 1261175"/>
                  <a:gd name="connsiteX147" fmla="*/ 500384 w 867783"/>
                  <a:gd name="connsiteY147" fmla="*/ 750584 h 1261175"/>
                  <a:gd name="connsiteX148" fmla="*/ 495094 w 867783"/>
                  <a:gd name="connsiteY148" fmla="*/ 753182 h 1261175"/>
                  <a:gd name="connsiteX149" fmla="*/ 546042 w 867783"/>
                  <a:gd name="connsiteY149" fmla="*/ 682097 h 1261175"/>
                  <a:gd name="connsiteX150" fmla="*/ 542330 w 867783"/>
                  <a:gd name="connsiteY150" fmla="*/ 680798 h 1261175"/>
                  <a:gd name="connsiteX151" fmla="*/ 539453 w 867783"/>
                  <a:gd name="connsiteY151" fmla="*/ 675322 h 1261175"/>
                  <a:gd name="connsiteX152" fmla="*/ 540566 w 867783"/>
                  <a:gd name="connsiteY152" fmla="*/ 671610 h 1261175"/>
                  <a:gd name="connsiteX153" fmla="*/ 565530 w 867783"/>
                  <a:gd name="connsiteY153" fmla="*/ 635975 h 1261175"/>
                  <a:gd name="connsiteX154" fmla="*/ 574717 w 867783"/>
                  <a:gd name="connsiteY154" fmla="*/ 634212 h 1261175"/>
                  <a:gd name="connsiteX155" fmla="*/ 577594 w 867783"/>
                  <a:gd name="connsiteY155" fmla="*/ 638388 h 1261175"/>
                  <a:gd name="connsiteX156" fmla="*/ 576480 w 867783"/>
                  <a:gd name="connsiteY156" fmla="*/ 643399 h 1261175"/>
                  <a:gd name="connsiteX157" fmla="*/ 551331 w 867783"/>
                  <a:gd name="connsiteY157" fmla="*/ 679220 h 1261175"/>
                  <a:gd name="connsiteX158" fmla="*/ 551331 w 867783"/>
                  <a:gd name="connsiteY158" fmla="*/ 679406 h 1261175"/>
                  <a:gd name="connsiteX159" fmla="*/ 546042 w 867783"/>
                  <a:gd name="connsiteY159" fmla="*/ 682097 h 1261175"/>
                  <a:gd name="connsiteX160" fmla="*/ 595690 w 867783"/>
                  <a:gd name="connsiteY160" fmla="*/ 609898 h 1261175"/>
                  <a:gd name="connsiteX161" fmla="*/ 591978 w 867783"/>
                  <a:gd name="connsiteY161" fmla="*/ 608784 h 1261175"/>
                  <a:gd name="connsiteX162" fmla="*/ 589101 w 867783"/>
                  <a:gd name="connsiteY162" fmla="*/ 603309 h 1261175"/>
                  <a:gd name="connsiteX163" fmla="*/ 590215 w 867783"/>
                  <a:gd name="connsiteY163" fmla="*/ 599782 h 1261175"/>
                  <a:gd name="connsiteX164" fmla="*/ 614529 w 867783"/>
                  <a:gd name="connsiteY164" fmla="*/ 563497 h 1261175"/>
                  <a:gd name="connsiteX165" fmla="*/ 623716 w 867783"/>
                  <a:gd name="connsiteY165" fmla="*/ 561548 h 1261175"/>
                  <a:gd name="connsiteX166" fmla="*/ 625479 w 867783"/>
                  <a:gd name="connsiteY166" fmla="*/ 570735 h 1261175"/>
                  <a:gd name="connsiteX167" fmla="*/ 601165 w 867783"/>
                  <a:gd name="connsiteY167" fmla="*/ 607021 h 1261175"/>
                  <a:gd name="connsiteX168" fmla="*/ 595690 w 867783"/>
                  <a:gd name="connsiteY168" fmla="*/ 609898 h 1261175"/>
                  <a:gd name="connsiteX169" fmla="*/ 644040 w 867783"/>
                  <a:gd name="connsiteY169" fmla="*/ 537049 h 1261175"/>
                  <a:gd name="connsiteX170" fmla="*/ 640513 w 867783"/>
                  <a:gd name="connsiteY170" fmla="*/ 535935 h 1261175"/>
                  <a:gd name="connsiteX171" fmla="*/ 637451 w 867783"/>
                  <a:gd name="connsiteY171" fmla="*/ 530738 h 1261175"/>
                  <a:gd name="connsiteX172" fmla="*/ 638564 w 867783"/>
                  <a:gd name="connsiteY172" fmla="*/ 527026 h 1261175"/>
                  <a:gd name="connsiteX173" fmla="*/ 662229 w 867783"/>
                  <a:gd name="connsiteY173" fmla="*/ 490277 h 1261175"/>
                  <a:gd name="connsiteX174" fmla="*/ 671416 w 867783"/>
                  <a:gd name="connsiteY174" fmla="*/ 488328 h 1261175"/>
                  <a:gd name="connsiteX175" fmla="*/ 674293 w 867783"/>
                  <a:gd name="connsiteY175" fmla="*/ 492504 h 1261175"/>
                  <a:gd name="connsiteX176" fmla="*/ 673458 w 867783"/>
                  <a:gd name="connsiteY176" fmla="*/ 497330 h 1261175"/>
                  <a:gd name="connsiteX177" fmla="*/ 649608 w 867783"/>
                  <a:gd name="connsiteY177" fmla="*/ 534265 h 1261175"/>
                  <a:gd name="connsiteX178" fmla="*/ 644040 w 867783"/>
                  <a:gd name="connsiteY178" fmla="*/ 537049 h 1261175"/>
                  <a:gd name="connsiteX179" fmla="*/ 690997 w 867783"/>
                  <a:gd name="connsiteY179" fmla="*/ 463365 h 1261175"/>
                  <a:gd name="connsiteX180" fmla="*/ 687471 w 867783"/>
                  <a:gd name="connsiteY180" fmla="*/ 462530 h 1261175"/>
                  <a:gd name="connsiteX181" fmla="*/ 684408 w 867783"/>
                  <a:gd name="connsiteY181" fmla="*/ 456869 h 1261175"/>
                  <a:gd name="connsiteX182" fmla="*/ 685522 w 867783"/>
                  <a:gd name="connsiteY182" fmla="*/ 453342 h 1261175"/>
                  <a:gd name="connsiteX183" fmla="*/ 706309 w 867783"/>
                  <a:gd name="connsiteY183" fmla="*/ 420119 h 1261175"/>
                  <a:gd name="connsiteX184" fmla="*/ 708722 w 867783"/>
                  <a:gd name="connsiteY184" fmla="*/ 416407 h 1261175"/>
                  <a:gd name="connsiteX185" fmla="*/ 717724 w 867783"/>
                  <a:gd name="connsiteY185" fmla="*/ 414180 h 1261175"/>
                  <a:gd name="connsiteX186" fmla="*/ 720600 w 867783"/>
                  <a:gd name="connsiteY186" fmla="*/ 418078 h 1261175"/>
                  <a:gd name="connsiteX187" fmla="*/ 719951 w 867783"/>
                  <a:gd name="connsiteY187" fmla="*/ 423089 h 1261175"/>
                  <a:gd name="connsiteX188" fmla="*/ 696751 w 867783"/>
                  <a:gd name="connsiteY188" fmla="*/ 460302 h 1261175"/>
                  <a:gd name="connsiteX189" fmla="*/ 690997 w 867783"/>
                  <a:gd name="connsiteY189" fmla="*/ 463365 h 1261175"/>
                  <a:gd name="connsiteX190" fmla="*/ 736933 w 867783"/>
                  <a:gd name="connsiteY190" fmla="*/ 389031 h 1261175"/>
                  <a:gd name="connsiteX191" fmla="*/ 733685 w 867783"/>
                  <a:gd name="connsiteY191" fmla="*/ 387917 h 1261175"/>
                  <a:gd name="connsiteX192" fmla="*/ 730437 w 867783"/>
                  <a:gd name="connsiteY192" fmla="*/ 382442 h 1261175"/>
                  <a:gd name="connsiteX193" fmla="*/ 731551 w 867783"/>
                  <a:gd name="connsiteY193" fmla="*/ 378916 h 1261175"/>
                  <a:gd name="connsiteX194" fmla="*/ 753823 w 867783"/>
                  <a:gd name="connsiteY194" fmla="*/ 341517 h 1261175"/>
                  <a:gd name="connsiteX195" fmla="*/ 762825 w 867783"/>
                  <a:gd name="connsiteY195" fmla="*/ 339104 h 1261175"/>
                  <a:gd name="connsiteX196" fmla="*/ 765238 w 867783"/>
                  <a:gd name="connsiteY196" fmla="*/ 348292 h 1261175"/>
                  <a:gd name="connsiteX197" fmla="*/ 742687 w 867783"/>
                  <a:gd name="connsiteY197" fmla="*/ 385690 h 1261175"/>
                  <a:gd name="connsiteX198" fmla="*/ 736933 w 867783"/>
                  <a:gd name="connsiteY198" fmla="*/ 389031 h 1261175"/>
                  <a:gd name="connsiteX199" fmla="*/ 781757 w 867783"/>
                  <a:gd name="connsiteY199" fmla="*/ 313862 h 1261175"/>
                  <a:gd name="connsiteX200" fmla="*/ 778508 w 867783"/>
                  <a:gd name="connsiteY200" fmla="*/ 313027 h 1261175"/>
                  <a:gd name="connsiteX201" fmla="*/ 775260 w 867783"/>
                  <a:gd name="connsiteY201" fmla="*/ 307366 h 1261175"/>
                  <a:gd name="connsiteX202" fmla="*/ 776096 w 867783"/>
                  <a:gd name="connsiteY202" fmla="*/ 304118 h 1261175"/>
                  <a:gd name="connsiteX203" fmla="*/ 780921 w 867783"/>
                  <a:gd name="connsiteY203" fmla="*/ 295580 h 1261175"/>
                  <a:gd name="connsiteX204" fmla="*/ 797069 w 867783"/>
                  <a:gd name="connsiteY204" fmla="*/ 266255 h 1261175"/>
                  <a:gd name="connsiteX205" fmla="*/ 806070 w 867783"/>
                  <a:gd name="connsiteY205" fmla="*/ 263378 h 1261175"/>
                  <a:gd name="connsiteX206" fmla="*/ 809318 w 867783"/>
                  <a:gd name="connsiteY206" fmla="*/ 267091 h 1261175"/>
                  <a:gd name="connsiteX207" fmla="*/ 808854 w 867783"/>
                  <a:gd name="connsiteY207" fmla="*/ 272102 h 1261175"/>
                  <a:gd name="connsiteX208" fmla="*/ 792243 w 867783"/>
                  <a:gd name="connsiteY208" fmla="*/ 302076 h 1261175"/>
                  <a:gd name="connsiteX209" fmla="*/ 787417 w 867783"/>
                  <a:gd name="connsiteY209" fmla="*/ 310614 h 1261175"/>
                  <a:gd name="connsiteX210" fmla="*/ 781757 w 867783"/>
                  <a:gd name="connsiteY210" fmla="*/ 313862 h 1261175"/>
                  <a:gd name="connsiteX211" fmla="*/ 820918 w 867783"/>
                  <a:gd name="connsiteY211" fmla="*/ 235724 h 1261175"/>
                  <a:gd name="connsiteX212" fmla="*/ 818506 w 867783"/>
                  <a:gd name="connsiteY212" fmla="*/ 235260 h 1261175"/>
                  <a:gd name="connsiteX213" fmla="*/ 814330 w 867783"/>
                  <a:gd name="connsiteY213" fmla="*/ 228949 h 1261175"/>
                  <a:gd name="connsiteX214" fmla="*/ 814794 w 867783"/>
                  <a:gd name="connsiteY214" fmla="*/ 226722 h 1261175"/>
                  <a:gd name="connsiteX215" fmla="*/ 829642 w 867783"/>
                  <a:gd name="connsiteY215" fmla="*/ 185797 h 1261175"/>
                  <a:gd name="connsiteX216" fmla="*/ 837994 w 867783"/>
                  <a:gd name="connsiteY216" fmla="*/ 181621 h 1261175"/>
                  <a:gd name="connsiteX217" fmla="*/ 842170 w 867783"/>
                  <a:gd name="connsiteY217" fmla="*/ 190158 h 1261175"/>
                  <a:gd name="connsiteX218" fmla="*/ 827043 w 867783"/>
                  <a:gd name="connsiteY218" fmla="*/ 231269 h 1261175"/>
                  <a:gd name="connsiteX219" fmla="*/ 827043 w 867783"/>
                  <a:gd name="connsiteY219" fmla="*/ 231455 h 1261175"/>
                  <a:gd name="connsiteX220" fmla="*/ 820918 w 867783"/>
                  <a:gd name="connsiteY220" fmla="*/ 235724 h 1261175"/>
                  <a:gd name="connsiteX221" fmla="*/ 475420 w 867783"/>
                  <a:gd name="connsiteY221" fmla="*/ 218463 h 1261175"/>
                  <a:gd name="connsiteX222" fmla="*/ 470409 w 867783"/>
                  <a:gd name="connsiteY222" fmla="*/ 216050 h 1261175"/>
                  <a:gd name="connsiteX223" fmla="*/ 468831 w 867783"/>
                  <a:gd name="connsiteY223" fmla="*/ 211224 h 1261175"/>
                  <a:gd name="connsiteX224" fmla="*/ 471058 w 867783"/>
                  <a:gd name="connsiteY224" fmla="*/ 206862 h 1261175"/>
                  <a:gd name="connsiteX225" fmla="*/ 504745 w 867783"/>
                  <a:gd name="connsiteY225" fmla="*/ 178465 h 1261175"/>
                  <a:gd name="connsiteX226" fmla="*/ 513932 w 867783"/>
                  <a:gd name="connsiteY226" fmla="*/ 179301 h 1261175"/>
                  <a:gd name="connsiteX227" fmla="*/ 515510 w 867783"/>
                  <a:gd name="connsiteY227" fmla="*/ 183477 h 1261175"/>
                  <a:gd name="connsiteX228" fmla="*/ 513097 w 867783"/>
                  <a:gd name="connsiteY228" fmla="*/ 188488 h 1261175"/>
                  <a:gd name="connsiteX229" fmla="*/ 479874 w 867783"/>
                  <a:gd name="connsiteY229" fmla="*/ 216699 h 1261175"/>
                  <a:gd name="connsiteX230" fmla="*/ 475420 w 867783"/>
                  <a:gd name="connsiteY230" fmla="*/ 218463 h 1261175"/>
                  <a:gd name="connsiteX231" fmla="*/ 542794 w 867783"/>
                  <a:gd name="connsiteY231" fmla="*/ 162504 h 1261175"/>
                  <a:gd name="connsiteX232" fmla="*/ 537782 w 867783"/>
                  <a:gd name="connsiteY232" fmla="*/ 160091 h 1261175"/>
                  <a:gd name="connsiteX233" fmla="*/ 536483 w 867783"/>
                  <a:gd name="connsiteY233" fmla="*/ 155265 h 1261175"/>
                  <a:gd name="connsiteX234" fmla="*/ 538896 w 867783"/>
                  <a:gd name="connsiteY234" fmla="*/ 150903 h 1261175"/>
                  <a:gd name="connsiteX235" fmla="*/ 573696 w 867783"/>
                  <a:gd name="connsiteY235" fmla="*/ 123991 h 1261175"/>
                  <a:gd name="connsiteX236" fmla="*/ 582884 w 867783"/>
                  <a:gd name="connsiteY236" fmla="*/ 125105 h 1261175"/>
                  <a:gd name="connsiteX237" fmla="*/ 584183 w 867783"/>
                  <a:gd name="connsiteY237" fmla="*/ 129002 h 1261175"/>
                  <a:gd name="connsiteX238" fmla="*/ 581585 w 867783"/>
                  <a:gd name="connsiteY238" fmla="*/ 134478 h 1261175"/>
                  <a:gd name="connsiteX239" fmla="*/ 547063 w 867783"/>
                  <a:gd name="connsiteY239" fmla="*/ 161112 h 1261175"/>
                  <a:gd name="connsiteX240" fmla="*/ 542794 w 867783"/>
                  <a:gd name="connsiteY240" fmla="*/ 162504 h 1261175"/>
                  <a:gd name="connsiteX241" fmla="*/ 848666 w 867783"/>
                  <a:gd name="connsiteY241" fmla="*/ 152852 h 1261175"/>
                  <a:gd name="connsiteX242" fmla="*/ 846903 w 867783"/>
                  <a:gd name="connsiteY242" fmla="*/ 152667 h 1261175"/>
                  <a:gd name="connsiteX243" fmla="*/ 842077 w 867783"/>
                  <a:gd name="connsiteY243" fmla="*/ 146078 h 1261175"/>
                  <a:gd name="connsiteX244" fmla="*/ 842263 w 867783"/>
                  <a:gd name="connsiteY244" fmla="*/ 144779 h 1261175"/>
                  <a:gd name="connsiteX245" fmla="*/ 842263 w 867783"/>
                  <a:gd name="connsiteY245" fmla="*/ 144593 h 1261175"/>
                  <a:gd name="connsiteX246" fmla="*/ 842448 w 867783"/>
                  <a:gd name="connsiteY246" fmla="*/ 143943 h 1261175"/>
                  <a:gd name="connsiteX247" fmla="*/ 851636 w 867783"/>
                  <a:gd name="connsiteY247" fmla="*/ 102647 h 1261175"/>
                  <a:gd name="connsiteX248" fmla="*/ 859338 w 867783"/>
                  <a:gd name="connsiteY248" fmla="*/ 97172 h 1261175"/>
                  <a:gd name="connsiteX249" fmla="*/ 863514 w 867783"/>
                  <a:gd name="connsiteY249" fmla="*/ 99770 h 1261175"/>
                  <a:gd name="connsiteX250" fmla="*/ 864628 w 867783"/>
                  <a:gd name="connsiteY250" fmla="*/ 104781 h 1261175"/>
                  <a:gd name="connsiteX251" fmla="*/ 854976 w 867783"/>
                  <a:gd name="connsiteY251" fmla="*/ 148119 h 1261175"/>
                  <a:gd name="connsiteX252" fmla="*/ 848666 w 867783"/>
                  <a:gd name="connsiteY252" fmla="*/ 152852 h 1261175"/>
                  <a:gd name="connsiteX253" fmla="*/ 612766 w 867783"/>
                  <a:gd name="connsiteY253" fmla="*/ 109793 h 1261175"/>
                  <a:gd name="connsiteX254" fmla="*/ 607569 w 867783"/>
                  <a:gd name="connsiteY254" fmla="*/ 107194 h 1261175"/>
                  <a:gd name="connsiteX255" fmla="*/ 609054 w 867783"/>
                  <a:gd name="connsiteY255" fmla="*/ 98007 h 1261175"/>
                  <a:gd name="connsiteX256" fmla="*/ 645339 w 867783"/>
                  <a:gd name="connsiteY256" fmla="*/ 72858 h 1261175"/>
                  <a:gd name="connsiteX257" fmla="*/ 654341 w 867783"/>
                  <a:gd name="connsiteY257" fmla="*/ 74807 h 1261175"/>
                  <a:gd name="connsiteX258" fmla="*/ 655454 w 867783"/>
                  <a:gd name="connsiteY258" fmla="*/ 78519 h 1261175"/>
                  <a:gd name="connsiteX259" fmla="*/ 652577 w 867783"/>
                  <a:gd name="connsiteY259" fmla="*/ 83994 h 1261175"/>
                  <a:gd name="connsiteX260" fmla="*/ 616756 w 867783"/>
                  <a:gd name="connsiteY260" fmla="*/ 108679 h 1261175"/>
                  <a:gd name="connsiteX261" fmla="*/ 612766 w 867783"/>
                  <a:gd name="connsiteY261" fmla="*/ 109793 h 1261175"/>
                  <a:gd name="connsiteX262" fmla="*/ 861194 w 867783"/>
                  <a:gd name="connsiteY262" fmla="*/ 66733 h 1261175"/>
                  <a:gd name="connsiteX263" fmla="*/ 854605 w 867783"/>
                  <a:gd name="connsiteY263" fmla="*/ 60422 h 1261175"/>
                  <a:gd name="connsiteX264" fmla="*/ 842170 w 867783"/>
                  <a:gd name="connsiteY264" fmla="*/ 24137 h 1261175"/>
                  <a:gd name="connsiteX265" fmla="*/ 840407 w 867783"/>
                  <a:gd name="connsiteY265" fmla="*/ 19590 h 1261175"/>
                  <a:gd name="connsiteX266" fmla="*/ 842634 w 867783"/>
                  <a:gd name="connsiteY266" fmla="*/ 15043 h 1261175"/>
                  <a:gd name="connsiteX267" fmla="*/ 851821 w 867783"/>
                  <a:gd name="connsiteY267" fmla="*/ 15228 h 1261175"/>
                  <a:gd name="connsiteX268" fmla="*/ 867783 w 867783"/>
                  <a:gd name="connsiteY268" fmla="*/ 59866 h 1261175"/>
                  <a:gd name="connsiteX269" fmla="*/ 867783 w 867783"/>
                  <a:gd name="connsiteY269" fmla="*/ 60051 h 1261175"/>
                  <a:gd name="connsiteX270" fmla="*/ 867783 w 867783"/>
                  <a:gd name="connsiteY270" fmla="*/ 60051 h 1261175"/>
                  <a:gd name="connsiteX271" fmla="*/ 861658 w 867783"/>
                  <a:gd name="connsiteY271" fmla="*/ 66826 h 1261175"/>
                  <a:gd name="connsiteX272" fmla="*/ 861194 w 867783"/>
                  <a:gd name="connsiteY272" fmla="*/ 66826 h 1261175"/>
                  <a:gd name="connsiteX273" fmla="*/ 685986 w 867783"/>
                  <a:gd name="connsiteY273" fmla="*/ 61722 h 1261175"/>
                  <a:gd name="connsiteX274" fmla="*/ 680325 w 867783"/>
                  <a:gd name="connsiteY274" fmla="*/ 58474 h 1261175"/>
                  <a:gd name="connsiteX275" fmla="*/ 679490 w 867783"/>
                  <a:gd name="connsiteY275" fmla="*/ 53462 h 1261175"/>
                  <a:gd name="connsiteX276" fmla="*/ 682552 w 867783"/>
                  <a:gd name="connsiteY276" fmla="*/ 49565 h 1261175"/>
                  <a:gd name="connsiteX277" fmla="*/ 721250 w 867783"/>
                  <a:gd name="connsiteY277" fmla="*/ 28128 h 1261175"/>
                  <a:gd name="connsiteX278" fmla="*/ 730252 w 867783"/>
                  <a:gd name="connsiteY278" fmla="*/ 31190 h 1261175"/>
                  <a:gd name="connsiteX279" fmla="*/ 730901 w 867783"/>
                  <a:gd name="connsiteY279" fmla="*/ 33788 h 1261175"/>
                  <a:gd name="connsiteX280" fmla="*/ 727189 w 867783"/>
                  <a:gd name="connsiteY280" fmla="*/ 39913 h 1261175"/>
                  <a:gd name="connsiteX281" fmla="*/ 689326 w 867783"/>
                  <a:gd name="connsiteY281" fmla="*/ 60887 h 1261175"/>
                  <a:gd name="connsiteX282" fmla="*/ 685986 w 867783"/>
                  <a:gd name="connsiteY282" fmla="*/ 61722 h 1261175"/>
                  <a:gd name="connsiteX283" fmla="*/ 764310 w 867783"/>
                  <a:gd name="connsiteY283" fmla="*/ 23024 h 1261175"/>
                  <a:gd name="connsiteX284" fmla="*/ 758185 w 867783"/>
                  <a:gd name="connsiteY284" fmla="*/ 18662 h 1261175"/>
                  <a:gd name="connsiteX285" fmla="*/ 762083 w 867783"/>
                  <a:gd name="connsiteY285" fmla="*/ 10310 h 1261175"/>
                  <a:gd name="connsiteX286" fmla="*/ 806441 w 867783"/>
                  <a:gd name="connsiteY286" fmla="*/ 9 h 1261175"/>
                  <a:gd name="connsiteX287" fmla="*/ 813216 w 867783"/>
                  <a:gd name="connsiteY287" fmla="*/ 6319 h 1261175"/>
                  <a:gd name="connsiteX288" fmla="*/ 813216 w 867783"/>
                  <a:gd name="connsiteY288" fmla="*/ 6505 h 1261175"/>
                  <a:gd name="connsiteX289" fmla="*/ 807091 w 867783"/>
                  <a:gd name="connsiteY289" fmla="*/ 13094 h 1261175"/>
                  <a:gd name="connsiteX290" fmla="*/ 766444 w 867783"/>
                  <a:gd name="connsiteY290" fmla="*/ 22467 h 1261175"/>
                  <a:gd name="connsiteX291" fmla="*/ 764310 w 867783"/>
                  <a:gd name="connsiteY291" fmla="*/ 23024 h 1261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</a:cxnLst>
                <a:rect l="l" t="t" r="r" b="b"/>
                <a:pathLst>
                  <a:path w="867783" h="1261175">
                    <a:moveTo>
                      <a:pt x="28861" y="1261176"/>
                    </a:moveTo>
                    <a:lnTo>
                      <a:pt x="28861" y="1261176"/>
                    </a:lnTo>
                    <a:cubicBezTo>
                      <a:pt x="26634" y="1261176"/>
                      <a:pt x="24685" y="1260990"/>
                      <a:pt x="23200" y="1260526"/>
                    </a:cubicBezTo>
                    <a:cubicBezTo>
                      <a:pt x="20138" y="1260062"/>
                      <a:pt x="18003" y="1257278"/>
                      <a:pt x="18003" y="1254216"/>
                    </a:cubicBezTo>
                    <a:cubicBezTo>
                      <a:pt x="18003" y="1253751"/>
                      <a:pt x="18003" y="1253380"/>
                      <a:pt x="18003" y="1252916"/>
                    </a:cubicBezTo>
                    <a:cubicBezTo>
                      <a:pt x="18653" y="1249390"/>
                      <a:pt x="22180" y="1246977"/>
                      <a:pt x="25892" y="1247905"/>
                    </a:cubicBezTo>
                    <a:lnTo>
                      <a:pt x="25892" y="1248555"/>
                    </a:lnTo>
                    <a:lnTo>
                      <a:pt x="26077" y="1247905"/>
                    </a:lnTo>
                    <a:cubicBezTo>
                      <a:pt x="26912" y="1248091"/>
                      <a:pt x="27840" y="1248091"/>
                      <a:pt x="28954" y="1248091"/>
                    </a:cubicBezTo>
                    <a:lnTo>
                      <a:pt x="29418" y="1248091"/>
                    </a:lnTo>
                    <a:cubicBezTo>
                      <a:pt x="36657" y="1248091"/>
                      <a:pt x="48442" y="1243079"/>
                      <a:pt x="61342" y="1234542"/>
                    </a:cubicBezTo>
                    <a:cubicBezTo>
                      <a:pt x="64218" y="1232593"/>
                      <a:pt x="68302" y="1233428"/>
                      <a:pt x="70343" y="1236491"/>
                    </a:cubicBezTo>
                    <a:cubicBezTo>
                      <a:pt x="71457" y="1237790"/>
                      <a:pt x="71642" y="1239553"/>
                      <a:pt x="71457" y="1241316"/>
                    </a:cubicBezTo>
                    <a:cubicBezTo>
                      <a:pt x="70993" y="1243079"/>
                      <a:pt x="69879" y="1244564"/>
                      <a:pt x="68580" y="1245492"/>
                    </a:cubicBezTo>
                    <a:cubicBezTo>
                      <a:pt x="52062" y="1256072"/>
                      <a:pt x="39812" y="1261176"/>
                      <a:pt x="28861" y="1261176"/>
                    </a:cubicBezTo>
                    <a:close/>
                    <a:moveTo>
                      <a:pt x="6775" y="1224426"/>
                    </a:moveTo>
                    <a:lnTo>
                      <a:pt x="6589" y="1224426"/>
                    </a:lnTo>
                    <a:lnTo>
                      <a:pt x="6589" y="1224426"/>
                    </a:lnTo>
                    <a:cubicBezTo>
                      <a:pt x="3062" y="1224426"/>
                      <a:pt x="0" y="1221550"/>
                      <a:pt x="0" y="1218116"/>
                    </a:cubicBezTo>
                    <a:lnTo>
                      <a:pt x="0" y="1215889"/>
                    </a:lnTo>
                    <a:cubicBezTo>
                      <a:pt x="0" y="1210228"/>
                      <a:pt x="464" y="1203639"/>
                      <a:pt x="1114" y="1196029"/>
                    </a:cubicBezTo>
                    <a:cubicBezTo>
                      <a:pt x="1949" y="1189255"/>
                      <a:pt x="4176" y="1181552"/>
                      <a:pt x="8074" y="1172643"/>
                    </a:cubicBezTo>
                    <a:cubicBezTo>
                      <a:pt x="9373" y="1169395"/>
                      <a:pt x="13363" y="1167818"/>
                      <a:pt x="16611" y="1169395"/>
                    </a:cubicBezTo>
                    <a:cubicBezTo>
                      <a:pt x="19024" y="1170231"/>
                      <a:pt x="20509" y="1172643"/>
                      <a:pt x="20509" y="1175335"/>
                    </a:cubicBezTo>
                    <a:cubicBezTo>
                      <a:pt x="20509" y="1176170"/>
                      <a:pt x="20323" y="1177098"/>
                      <a:pt x="20045" y="1177933"/>
                    </a:cubicBezTo>
                    <a:cubicBezTo>
                      <a:pt x="16797" y="1185357"/>
                      <a:pt x="14848" y="1192132"/>
                      <a:pt x="14106" y="1197607"/>
                    </a:cubicBezTo>
                    <a:cubicBezTo>
                      <a:pt x="13456" y="1204382"/>
                      <a:pt x="12992" y="1210506"/>
                      <a:pt x="12992" y="1215982"/>
                    </a:cubicBezTo>
                    <a:cubicBezTo>
                      <a:pt x="12992" y="1216446"/>
                      <a:pt x="12992" y="1216631"/>
                      <a:pt x="12992" y="1217095"/>
                    </a:cubicBezTo>
                    <a:cubicBezTo>
                      <a:pt x="12992" y="1217281"/>
                      <a:pt x="12992" y="1217559"/>
                      <a:pt x="12992" y="1217930"/>
                    </a:cubicBezTo>
                    <a:cubicBezTo>
                      <a:pt x="12992" y="1219694"/>
                      <a:pt x="12343" y="1221179"/>
                      <a:pt x="11229" y="1222478"/>
                    </a:cubicBezTo>
                    <a:cubicBezTo>
                      <a:pt x="10115" y="1223777"/>
                      <a:pt x="8538" y="1224426"/>
                      <a:pt x="6775" y="1224426"/>
                    </a:cubicBezTo>
                    <a:close/>
                    <a:moveTo>
                      <a:pt x="99297" y="1219601"/>
                    </a:moveTo>
                    <a:cubicBezTo>
                      <a:pt x="97349" y="1219601"/>
                      <a:pt x="95585" y="1218766"/>
                      <a:pt x="94286" y="1217374"/>
                    </a:cubicBezTo>
                    <a:cubicBezTo>
                      <a:pt x="93172" y="1216074"/>
                      <a:pt x="92801" y="1214497"/>
                      <a:pt x="92801" y="1212826"/>
                    </a:cubicBezTo>
                    <a:cubicBezTo>
                      <a:pt x="92801" y="1211063"/>
                      <a:pt x="93451" y="1209300"/>
                      <a:pt x="95029" y="1208001"/>
                    </a:cubicBezTo>
                    <a:cubicBezTo>
                      <a:pt x="104680" y="1199463"/>
                      <a:pt x="114888" y="1189812"/>
                      <a:pt x="126488" y="1178304"/>
                    </a:cubicBezTo>
                    <a:cubicBezTo>
                      <a:pt x="128901" y="1175892"/>
                      <a:pt x="133263" y="1175892"/>
                      <a:pt x="135675" y="1178304"/>
                    </a:cubicBezTo>
                    <a:cubicBezTo>
                      <a:pt x="138274" y="1180903"/>
                      <a:pt x="138274" y="1185079"/>
                      <a:pt x="135675" y="1187492"/>
                    </a:cubicBezTo>
                    <a:cubicBezTo>
                      <a:pt x="124539" y="1198906"/>
                      <a:pt x="113589" y="1209114"/>
                      <a:pt x="103752" y="1217930"/>
                    </a:cubicBezTo>
                    <a:lnTo>
                      <a:pt x="103752" y="1217930"/>
                    </a:lnTo>
                    <a:cubicBezTo>
                      <a:pt x="102360" y="1218951"/>
                      <a:pt x="100875" y="1219601"/>
                      <a:pt x="99297" y="1219601"/>
                    </a:cubicBezTo>
                    <a:close/>
                    <a:moveTo>
                      <a:pt x="161381" y="1157888"/>
                    </a:moveTo>
                    <a:cubicBezTo>
                      <a:pt x="159896" y="1157888"/>
                      <a:pt x="158133" y="1157238"/>
                      <a:pt x="157020" y="1156125"/>
                    </a:cubicBezTo>
                    <a:cubicBezTo>
                      <a:pt x="155720" y="1154826"/>
                      <a:pt x="154792" y="1153062"/>
                      <a:pt x="154792" y="1151299"/>
                    </a:cubicBezTo>
                    <a:cubicBezTo>
                      <a:pt x="154792" y="1149536"/>
                      <a:pt x="155442" y="1148051"/>
                      <a:pt x="156555" y="1146938"/>
                    </a:cubicBezTo>
                    <a:cubicBezTo>
                      <a:pt x="164258" y="1138864"/>
                      <a:pt x="171404" y="1130976"/>
                      <a:pt x="177807" y="1124201"/>
                    </a:cubicBezTo>
                    <a:lnTo>
                      <a:pt x="183282" y="1118076"/>
                    </a:lnTo>
                    <a:cubicBezTo>
                      <a:pt x="183932" y="1117241"/>
                      <a:pt x="184860" y="1116313"/>
                      <a:pt x="185695" y="1115478"/>
                    </a:cubicBezTo>
                    <a:lnTo>
                      <a:pt x="186345" y="1114828"/>
                    </a:lnTo>
                    <a:cubicBezTo>
                      <a:pt x="188572" y="1112230"/>
                      <a:pt x="192934" y="1111951"/>
                      <a:pt x="195532" y="1114364"/>
                    </a:cubicBezTo>
                    <a:cubicBezTo>
                      <a:pt x="196831" y="1115478"/>
                      <a:pt x="197759" y="1117241"/>
                      <a:pt x="197759" y="1118912"/>
                    </a:cubicBezTo>
                    <a:cubicBezTo>
                      <a:pt x="197759" y="1120675"/>
                      <a:pt x="197295" y="1122160"/>
                      <a:pt x="195996" y="1123459"/>
                    </a:cubicBezTo>
                    <a:lnTo>
                      <a:pt x="195532" y="1124108"/>
                    </a:lnTo>
                    <a:cubicBezTo>
                      <a:pt x="194697" y="1124944"/>
                      <a:pt x="193769" y="1125872"/>
                      <a:pt x="192934" y="1126985"/>
                    </a:cubicBezTo>
                    <a:lnTo>
                      <a:pt x="187644" y="1132646"/>
                    </a:lnTo>
                    <a:cubicBezTo>
                      <a:pt x="181333" y="1139606"/>
                      <a:pt x="173909" y="1147494"/>
                      <a:pt x="166207" y="1155846"/>
                    </a:cubicBezTo>
                    <a:cubicBezTo>
                      <a:pt x="164908" y="1157238"/>
                      <a:pt x="163330" y="1157888"/>
                      <a:pt x="161381" y="1157888"/>
                    </a:cubicBezTo>
                    <a:close/>
                    <a:moveTo>
                      <a:pt x="35636" y="1143690"/>
                    </a:moveTo>
                    <a:cubicBezTo>
                      <a:pt x="34337" y="1143690"/>
                      <a:pt x="33037" y="1143225"/>
                      <a:pt x="32109" y="1142576"/>
                    </a:cubicBezTo>
                    <a:cubicBezTo>
                      <a:pt x="29047" y="1140627"/>
                      <a:pt x="28212" y="1136451"/>
                      <a:pt x="30160" y="1133388"/>
                    </a:cubicBezTo>
                    <a:cubicBezTo>
                      <a:pt x="37770" y="1122253"/>
                      <a:pt x="46586" y="1110188"/>
                      <a:pt x="56423" y="1097753"/>
                    </a:cubicBezTo>
                    <a:cubicBezTo>
                      <a:pt x="58650" y="1095154"/>
                      <a:pt x="63012" y="1094505"/>
                      <a:pt x="65610" y="1096639"/>
                    </a:cubicBezTo>
                    <a:cubicBezTo>
                      <a:pt x="67188" y="1097939"/>
                      <a:pt x="68023" y="1099702"/>
                      <a:pt x="68209" y="1101651"/>
                    </a:cubicBezTo>
                    <a:cubicBezTo>
                      <a:pt x="68209" y="1103136"/>
                      <a:pt x="67559" y="1104713"/>
                      <a:pt x="66724" y="1105827"/>
                    </a:cubicBezTo>
                    <a:cubicBezTo>
                      <a:pt x="56887" y="1118262"/>
                      <a:pt x="48349" y="1130141"/>
                      <a:pt x="41111" y="1140813"/>
                    </a:cubicBezTo>
                    <a:cubicBezTo>
                      <a:pt x="39812" y="1142669"/>
                      <a:pt x="37863" y="1143690"/>
                      <a:pt x="35636" y="1143690"/>
                    </a:cubicBezTo>
                    <a:close/>
                    <a:moveTo>
                      <a:pt x="220403" y="1093391"/>
                    </a:moveTo>
                    <a:cubicBezTo>
                      <a:pt x="218918" y="1093391"/>
                      <a:pt x="217340" y="1092742"/>
                      <a:pt x="216041" y="1091628"/>
                    </a:cubicBezTo>
                    <a:cubicBezTo>
                      <a:pt x="214742" y="1090329"/>
                      <a:pt x="213907" y="1088566"/>
                      <a:pt x="213907" y="1086802"/>
                    </a:cubicBezTo>
                    <a:cubicBezTo>
                      <a:pt x="213907" y="1085318"/>
                      <a:pt x="214556" y="1083740"/>
                      <a:pt x="215391" y="1082441"/>
                    </a:cubicBezTo>
                    <a:cubicBezTo>
                      <a:pt x="215391" y="1082441"/>
                      <a:pt x="215577" y="1082441"/>
                      <a:pt x="215577" y="1082255"/>
                    </a:cubicBezTo>
                    <a:cubicBezTo>
                      <a:pt x="215577" y="1082255"/>
                      <a:pt x="215763" y="1082069"/>
                      <a:pt x="216041" y="1081791"/>
                    </a:cubicBezTo>
                    <a:cubicBezTo>
                      <a:pt x="226527" y="1070005"/>
                      <a:pt x="235900" y="1059519"/>
                      <a:pt x="244438" y="1049682"/>
                    </a:cubicBezTo>
                    <a:cubicBezTo>
                      <a:pt x="246851" y="1047084"/>
                      <a:pt x="251213" y="1046805"/>
                      <a:pt x="253626" y="1049032"/>
                    </a:cubicBezTo>
                    <a:cubicBezTo>
                      <a:pt x="254925" y="1050332"/>
                      <a:pt x="255853" y="1051909"/>
                      <a:pt x="256038" y="1053580"/>
                    </a:cubicBezTo>
                    <a:cubicBezTo>
                      <a:pt x="256038" y="1055343"/>
                      <a:pt x="255389" y="1057106"/>
                      <a:pt x="254275" y="1058405"/>
                    </a:cubicBezTo>
                    <a:cubicBezTo>
                      <a:pt x="243139" y="1071119"/>
                      <a:pt x="233766" y="1081606"/>
                      <a:pt x="225228" y="1091164"/>
                    </a:cubicBezTo>
                    <a:lnTo>
                      <a:pt x="225228" y="1091164"/>
                    </a:lnTo>
                    <a:cubicBezTo>
                      <a:pt x="223929" y="1092556"/>
                      <a:pt x="222166" y="1093391"/>
                      <a:pt x="220403" y="1093391"/>
                    </a:cubicBezTo>
                    <a:close/>
                    <a:moveTo>
                      <a:pt x="89646" y="1074831"/>
                    </a:moveTo>
                    <a:cubicBezTo>
                      <a:pt x="88161" y="1074831"/>
                      <a:pt x="86584" y="1074181"/>
                      <a:pt x="85284" y="1073068"/>
                    </a:cubicBezTo>
                    <a:cubicBezTo>
                      <a:pt x="82686" y="1070655"/>
                      <a:pt x="82407" y="1066479"/>
                      <a:pt x="84820" y="1063881"/>
                    </a:cubicBezTo>
                    <a:cubicBezTo>
                      <a:pt x="94193" y="1053116"/>
                      <a:pt x="104030" y="1042258"/>
                      <a:pt x="114609" y="1031493"/>
                    </a:cubicBezTo>
                    <a:cubicBezTo>
                      <a:pt x="117022" y="1028895"/>
                      <a:pt x="121384" y="1028895"/>
                      <a:pt x="123797" y="1031307"/>
                    </a:cubicBezTo>
                    <a:cubicBezTo>
                      <a:pt x="125096" y="1032607"/>
                      <a:pt x="125746" y="1034184"/>
                      <a:pt x="126024" y="1035855"/>
                    </a:cubicBezTo>
                    <a:cubicBezTo>
                      <a:pt x="126024" y="1037618"/>
                      <a:pt x="125374" y="1039381"/>
                      <a:pt x="124075" y="1040402"/>
                    </a:cubicBezTo>
                    <a:cubicBezTo>
                      <a:pt x="114238" y="1050888"/>
                      <a:pt x="104216" y="1061653"/>
                      <a:pt x="94750" y="1072511"/>
                    </a:cubicBezTo>
                    <a:cubicBezTo>
                      <a:pt x="93358" y="1073996"/>
                      <a:pt x="91595" y="1074831"/>
                      <a:pt x="89646" y="1074831"/>
                    </a:cubicBezTo>
                    <a:close/>
                    <a:moveTo>
                      <a:pt x="278218" y="1027595"/>
                    </a:moveTo>
                    <a:cubicBezTo>
                      <a:pt x="276640" y="1027595"/>
                      <a:pt x="275155" y="1026946"/>
                      <a:pt x="273856" y="1025832"/>
                    </a:cubicBezTo>
                    <a:cubicBezTo>
                      <a:pt x="272371" y="1024718"/>
                      <a:pt x="271443" y="1022770"/>
                      <a:pt x="271629" y="1020821"/>
                    </a:cubicBezTo>
                    <a:cubicBezTo>
                      <a:pt x="271629" y="1019336"/>
                      <a:pt x="272093" y="1017758"/>
                      <a:pt x="273206" y="1016645"/>
                    </a:cubicBezTo>
                    <a:cubicBezTo>
                      <a:pt x="284157" y="1003745"/>
                      <a:pt x="293066" y="993259"/>
                      <a:pt x="301418" y="983422"/>
                    </a:cubicBezTo>
                    <a:cubicBezTo>
                      <a:pt x="303552" y="980823"/>
                      <a:pt x="308007" y="980360"/>
                      <a:pt x="310605" y="982587"/>
                    </a:cubicBezTo>
                    <a:cubicBezTo>
                      <a:pt x="311905" y="983700"/>
                      <a:pt x="312832" y="985464"/>
                      <a:pt x="313018" y="987227"/>
                    </a:cubicBezTo>
                    <a:cubicBezTo>
                      <a:pt x="313204" y="988804"/>
                      <a:pt x="312554" y="990475"/>
                      <a:pt x="311533" y="992053"/>
                    </a:cubicBezTo>
                    <a:cubicBezTo>
                      <a:pt x="301232" y="1004302"/>
                      <a:pt x="291860" y="1015253"/>
                      <a:pt x="283136" y="1025275"/>
                    </a:cubicBezTo>
                    <a:cubicBezTo>
                      <a:pt x="281930" y="1026760"/>
                      <a:pt x="279888" y="1027595"/>
                      <a:pt x="278218" y="1027595"/>
                    </a:cubicBezTo>
                    <a:close/>
                    <a:moveTo>
                      <a:pt x="150430" y="1011819"/>
                    </a:moveTo>
                    <a:cubicBezTo>
                      <a:pt x="148668" y="1011819"/>
                      <a:pt x="146904" y="1010984"/>
                      <a:pt x="145605" y="1009592"/>
                    </a:cubicBezTo>
                    <a:cubicBezTo>
                      <a:pt x="144491" y="1008293"/>
                      <a:pt x="143842" y="1006715"/>
                      <a:pt x="143842" y="1005045"/>
                    </a:cubicBezTo>
                    <a:cubicBezTo>
                      <a:pt x="143842" y="1003281"/>
                      <a:pt x="144677" y="1001518"/>
                      <a:pt x="146069" y="1000498"/>
                    </a:cubicBezTo>
                    <a:cubicBezTo>
                      <a:pt x="159803" y="987598"/>
                      <a:pt x="171404" y="977947"/>
                      <a:pt x="180405" y="971636"/>
                    </a:cubicBezTo>
                    <a:cubicBezTo>
                      <a:pt x="180405" y="971636"/>
                      <a:pt x="180405" y="971636"/>
                      <a:pt x="180591" y="971636"/>
                    </a:cubicBezTo>
                    <a:cubicBezTo>
                      <a:pt x="183468" y="969687"/>
                      <a:pt x="187365" y="970523"/>
                      <a:pt x="189314" y="973399"/>
                    </a:cubicBezTo>
                    <a:cubicBezTo>
                      <a:pt x="190150" y="974513"/>
                      <a:pt x="190428" y="975812"/>
                      <a:pt x="190614" y="977111"/>
                    </a:cubicBezTo>
                    <a:cubicBezTo>
                      <a:pt x="190614" y="979060"/>
                      <a:pt x="189500" y="981009"/>
                      <a:pt x="188015" y="982401"/>
                    </a:cubicBezTo>
                    <a:cubicBezTo>
                      <a:pt x="187830" y="982401"/>
                      <a:pt x="187830" y="982587"/>
                      <a:pt x="187830" y="982587"/>
                    </a:cubicBezTo>
                    <a:cubicBezTo>
                      <a:pt x="187644" y="982772"/>
                      <a:pt x="187365" y="982772"/>
                      <a:pt x="186994" y="983051"/>
                    </a:cubicBezTo>
                    <a:cubicBezTo>
                      <a:pt x="178920" y="988712"/>
                      <a:pt x="167506" y="998363"/>
                      <a:pt x="155071" y="1010149"/>
                    </a:cubicBezTo>
                    <a:cubicBezTo>
                      <a:pt x="153771" y="1011170"/>
                      <a:pt x="152194" y="1011819"/>
                      <a:pt x="150430" y="1011819"/>
                    </a:cubicBezTo>
                    <a:close/>
                    <a:moveTo>
                      <a:pt x="334362" y="960500"/>
                    </a:moveTo>
                    <a:cubicBezTo>
                      <a:pt x="332877" y="960500"/>
                      <a:pt x="331300" y="960036"/>
                      <a:pt x="330186" y="958923"/>
                    </a:cubicBezTo>
                    <a:cubicBezTo>
                      <a:pt x="328702" y="957809"/>
                      <a:pt x="327774" y="955860"/>
                      <a:pt x="327774" y="953911"/>
                    </a:cubicBezTo>
                    <a:cubicBezTo>
                      <a:pt x="327774" y="952426"/>
                      <a:pt x="328237" y="951034"/>
                      <a:pt x="329258" y="949735"/>
                    </a:cubicBezTo>
                    <a:cubicBezTo>
                      <a:pt x="337796" y="939249"/>
                      <a:pt x="346983" y="928298"/>
                      <a:pt x="356820" y="915863"/>
                    </a:cubicBezTo>
                    <a:cubicBezTo>
                      <a:pt x="358955" y="913264"/>
                      <a:pt x="363131" y="912800"/>
                      <a:pt x="366008" y="915028"/>
                    </a:cubicBezTo>
                    <a:cubicBezTo>
                      <a:pt x="368884" y="917255"/>
                      <a:pt x="369256" y="921338"/>
                      <a:pt x="367121" y="924215"/>
                    </a:cubicBezTo>
                    <a:cubicBezTo>
                      <a:pt x="356171" y="937578"/>
                      <a:pt x="347447" y="948250"/>
                      <a:pt x="339374" y="958087"/>
                    </a:cubicBezTo>
                    <a:cubicBezTo>
                      <a:pt x="338074" y="959572"/>
                      <a:pt x="336311" y="960500"/>
                      <a:pt x="334362" y="960500"/>
                    </a:cubicBezTo>
                    <a:close/>
                    <a:moveTo>
                      <a:pt x="389301" y="892477"/>
                    </a:moveTo>
                    <a:cubicBezTo>
                      <a:pt x="387723" y="892477"/>
                      <a:pt x="386424" y="892013"/>
                      <a:pt x="385125" y="891178"/>
                    </a:cubicBezTo>
                    <a:cubicBezTo>
                      <a:pt x="383547" y="889879"/>
                      <a:pt x="382712" y="888115"/>
                      <a:pt x="382712" y="886167"/>
                    </a:cubicBezTo>
                    <a:cubicBezTo>
                      <a:pt x="382712" y="884589"/>
                      <a:pt x="383176" y="883104"/>
                      <a:pt x="384289" y="881805"/>
                    </a:cubicBezTo>
                    <a:cubicBezTo>
                      <a:pt x="392177" y="871782"/>
                      <a:pt x="401550" y="859904"/>
                      <a:pt x="411202" y="847468"/>
                    </a:cubicBezTo>
                    <a:cubicBezTo>
                      <a:pt x="413151" y="844592"/>
                      <a:pt x="417512" y="844220"/>
                      <a:pt x="420389" y="846355"/>
                    </a:cubicBezTo>
                    <a:cubicBezTo>
                      <a:pt x="421688" y="847468"/>
                      <a:pt x="422616" y="848953"/>
                      <a:pt x="422802" y="850716"/>
                    </a:cubicBezTo>
                    <a:cubicBezTo>
                      <a:pt x="422988" y="852480"/>
                      <a:pt x="422616" y="854243"/>
                      <a:pt x="421503" y="855542"/>
                    </a:cubicBezTo>
                    <a:cubicBezTo>
                      <a:pt x="413151" y="866214"/>
                      <a:pt x="404427" y="877443"/>
                      <a:pt x="394590" y="890064"/>
                    </a:cubicBezTo>
                    <a:cubicBezTo>
                      <a:pt x="393198" y="891549"/>
                      <a:pt x="391249" y="892477"/>
                      <a:pt x="389301" y="892477"/>
                    </a:cubicBezTo>
                    <a:close/>
                    <a:moveTo>
                      <a:pt x="442847" y="823340"/>
                    </a:moveTo>
                    <a:cubicBezTo>
                      <a:pt x="441362" y="823340"/>
                      <a:pt x="439970" y="822876"/>
                      <a:pt x="438949" y="822041"/>
                    </a:cubicBezTo>
                    <a:cubicBezTo>
                      <a:pt x="437186" y="820742"/>
                      <a:pt x="436351" y="818793"/>
                      <a:pt x="436351" y="816566"/>
                    </a:cubicBezTo>
                    <a:cubicBezTo>
                      <a:pt x="436351" y="815266"/>
                      <a:pt x="436815" y="813967"/>
                      <a:pt x="437650" y="812854"/>
                    </a:cubicBezTo>
                    <a:cubicBezTo>
                      <a:pt x="446373" y="801254"/>
                      <a:pt x="455375" y="789468"/>
                      <a:pt x="463913" y="778053"/>
                    </a:cubicBezTo>
                    <a:cubicBezTo>
                      <a:pt x="466140" y="774991"/>
                      <a:pt x="470502" y="774341"/>
                      <a:pt x="473100" y="776568"/>
                    </a:cubicBezTo>
                    <a:cubicBezTo>
                      <a:pt x="475977" y="778796"/>
                      <a:pt x="476627" y="782693"/>
                      <a:pt x="474399" y="785756"/>
                    </a:cubicBezTo>
                    <a:cubicBezTo>
                      <a:pt x="465862" y="797170"/>
                      <a:pt x="456953" y="809141"/>
                      <a:pt x="448137" y="820742"/>
                    </a:cubicBezTo>
                    <a:cubicBezTo>
                      <a:pt x="446745" y="822226"/>
                      <a:pt x="444796" y="823340"/>
                      <a:pt x="442847" y="823340"/>
                    </a:cubicBezTo>
                    <a:close/>
                    <a:moveTo>
                      <a:pt x="495094" y="753182"/>
                    </a:moveTo>
                    <a:cubicBezTo>
                      <a:pt x="493609" y="753182"/>
                      <a:pt x="492217" y="752719"/>
                      <a:pt x="491196" y="751883"/>
                    </a:cubicBezTo>
                    <a:cubicBezTo>
                      <a:pt x="489712" y="750770"/>
                      <a:pt x="488598" y="748821"/>
                      <a:pt x="488598" y="746594"/>
                    </a:cubicBezTo>
                    <a:cubicBezTo>
                      <a:pt x="488598" y="745295"/>
                      <a:pt x="489062" y="743717"/>
                      <a:pt x="489897" y="742696"/>
                    </a:cubicBezTo>
                    <a:cubicBezTo>
                      <a:pt x="497971" y="731560"/>
                      <a:pt x="506694" y="719774"/>
                      <a:pt x="515510" y="707246"/>
                    </a:cubicBezTo>
                    <a:cubicBezTo>
                      <a:pt x="517459" y="704369"/>
                      <a:pt x="521821" y="703720"/>
                      <a:pt x="524697" y="705761"/>
                    </a:cubicBezTo>
                    <a:cubicBezTo>
                      <a:pt x="527574" y="707896"/>
                      <a:pt x="528224" y="712072"/>
                      <a:pt x="526182" y="714948"/>
                    </a:cubicBezTo>
                    <a:cubicBezTo>
                      <a:pt x="517644" y="726734"/>
                      <a:pt x="509107" y="738613"/>
                      <a:pt x="500569" y="750398"/>
                    </a:cubicBezTo>
                    <a:cubicBezTo>
                      <a:pt x="500569" y="750398"/>
                      <a:pt x="500384" y="750398"/>
                      <a:pt x="500384" y="750584"/>
                    </a:cubicBezTo>
                    <a:cubicBezTo>
                      <a:pt x="499270" y="752069"/>
                      <a:pt x="497321" y="753182"/>
                      <a:pt x="495094" y="753182"/>
                    </a:cubicBezTo>
                    <a:close/>
                    <a:moveTo>
                      <a:pt x="546042" y="682097"/>
                    </a:moveTo>
                    <a:cubicBezTo>
                      <a:pt x="544743" y="682097"/>
                      <a:pt x="543443" y="681633"/>
                      <a:pt x="542330" y="680798"/>
                    </a:cubicBezTo>
                    <a:cubicBezTo>
                      <a:pt x="540381" y="679684"/>
                      <a:pt x="539453" y="677550"/>
                      <a:pt x="539453" y="675322"/>
                    </a:cubicBezTo>
                    <a:cubicBezTo>
                      <a:pt x="539453" y="674023"/>
                      <a:pt x="539917" y="672724"/>
                      <a:pt x="540566" y="671610"/>
                    </a:cubicBezTo>
                    <a:cubicBezTo>
                      <a:pt x="549104" y="659825"/>
                      <a:pt x="557363" y="647575"/>
                      <a:pt x="565530" y="635975"/>
                    </a:cubicBezTo>
                    <a:cubicBezTo>
                      <a:pt x="567479" y="633098"/>
                      <a:pt x="571840" y="632263"/>
                      <a:pt x="574717" y="634212"/>
                    </a:cubicBezTo>
                    <a:cubicBezTo>
                      <a:pt x="576202" y="635047"/>
                      <a:pt x="577130" y="636624"/>
                      <a:pt x="577594" y="638388"/>
                    </a:cubicBezTo>
                    <a:cubicBezTo>
                      <a:pt x="577780" y="640151"/>
                      <a:pt x="577408" y="641914"/>
                      <a:pt x="576480" y="643399"/>
                    </a:cubicBezTo>
                    <a:cubicBezTo>
                      <a:pt x="567293" y="656484"/>
                      <a:pt x="559219" y="668084"/>
                      <a:pt x="551331" y="679220"/>
                    </a:cubicBezTo>
                    <a:lnTo>
                      <a:pt x="551331" y="679406"/>
                    </a:lnTo>
                    <a:cubicBezTo>
                      <a:pt x="550032" y="680983"/>
                      <a:pt x="547991" y="682097"/>
                      <a:pt x="546042" y="682097"/>
                    </a:cubicBezTo>
                    <a:close/>
                    <a:moveTo>
                      <a:pt x="595690" y="609898"/>
                    </a:moveTo>
                    <a:cubicBezTo>
                      <a:pt x="594391" y="609898"/>
                      <a:pt x="593092" y="609712"/>
                      <a:pt x="591978" y="608784"/>
                    </a:cubicBezTo>
                    <a:cubicBezTo>
                      <a:pt x="590215" y="607670"/>
                      <a:pt x="589101" y="605536"/>
                      <a:pt x="589101" y="603309"/>
                    </a:cubicBezTo>
                    <a:cubicBezTo>
                      <a:pt x="589101" y="602010"/>
                      <a:pt x="589565" y="600896"/>
                      <a:pt x="590215" y="599782"/>
                    </a:cubicBezTo>
                    <a:cubicBezTo>
                      <a:pt x="599217" y="586697"/>
                      <a:pt x="607012" y="574633"/>
                      <a:pt x="614529" y="563497"/>
                    </a:cubicBezTo>
                    <a:cubicBezTo>
                      <a:pt x="616478" y="560435"/>
                      <a:pt x="620654" y="559599"/>
                      <a:pt x="623716" y="561548"/>
                    </a:cubicBezTo>
                    <a:cubicBezTo>
                      <a:pt x="626593" y="563497"/>
                      <a:pt x="627428" y="567673"/>
                      <a:pt x="625479" y="570735"/>
                    </a:cubicBezTo>
                    <a:cubicBezTo>
                      <a:pt x="616292" y="584748"/>
                      <a:pt x="608404" y="596349"/>
                      <a:pt x="601165" y="607021"/>
                    </a:cubicBezTo>
                    <a:cubicBezTo>
                      <a:pt x="599866" y="609062"/>
                      <a:pt x="597917" y="609898"/>
                      <a:pt x="595690" y="609898"/>
                    </a:cubicBezTo>
                    <a:close/>
                    <a:moveTo>
                      <a:pt x="644040" y="537049"/>
                    </a:moveTo>
                    <a:cubicBezTo>
                      <a:pt x="642740" y="537049"/>
                      <a:pt x="641441" y="536863"/>
                      <a:pt x="640513" y="535935"/>
                    </a:cubicBezTo>
                    <a:cubicBezTo>
                      <a:pt x="638564" y="534821"/>
                      <a:pt x="637451" y="532873"/>
                      <a:pt x="637451" y="530738"/>
                    </a:cubicBezTo>
                    <a:cubicBezTo>
                      <a:pt x="637451" y="529439"/>
                      <a:pt x="637915" y="528140"/>
                      <a:pt x="638564" y="527026"/>
                    </a:cubicBezTo>
                    <a:cubicBezTo>
                      <a:pt x="646267" y="515241"/>
                      <a:pt x="654341" y="502712"/>
                      <a:pt x="662229" y="490277"/>
                    </a:cubicBezTo>
                    <a:cubicBezTo>
                      <a:pt x="664177" y="487214"/>
                      <a:pt x="668354" y="486379"/>
                      <a:pt x="671416" y="488328"/>
                    </a:cubicBezTo>
                    <a:cubicBezTo>
                      <a:pt x="672715" y="489163"/>
                      <a:pt x="673829" y="490741"/>
                      <a:pt x="674293" y="492504"/>
                    </a:cubicBezTo>
                    <a:cubicBezTo>
                      <a:pt x="674478" y="493989"/>
                      <a:pt x="674293" y="496031"/>
                      <a:pt x="673458" y="497330"/>
                    </a:cubicBezTo>
                    <a:cubicBezTo>
                      <a:pt x="664734" y="511064"/>
                      <a:pt x="657310" y="522479"/>
                      <a:pt x="649608" y="534265"/>
                    </a:cubicBezTo>
                    <a:cubicBezTo>
                      <a:pt x="648216" y="536028"/>
                      <a:pt x="646174" y="537049"/>
                      <a:pt x="644040" y="537049"/>
                    </a:cubicBezTo>
                    <a:close/>
                    <a:moveTo>
                      <a:pt x="690997" y="463365"/>
                    </a:moveTo>
                    <a:cubicBezTo>
                      <a:pt x="689883" y="463365"/>
                      <a:pt x="688584" y="463179"/>
                      <a:pt x="687471" y="462530"/>
                    </a:cubicBezTo>
                    <a:cubicBezTo>
                      <a:pt x="685707" y="461230"/>
                      <a:pt x="684408" y="459003"/>
                      <a:pt x="684408" y="456869"/>
                    </a:cubicBezTo>
                    <a:cubicBezTo>
                      <a:pt x="684594" y="455570"/>
                      <a:pt x="684872" y="454456"/>
                      <a:pt x="685522" y="453342"/>
                    </a:cubicBezTo>
                    <a:cubicBezTo>
                      <a:pt x="692482" y="442392"/>
                      <a:pt x="699535" y="431070"/>
                      <a:pt x="706309" y="420119"/>
                    </a:cubicBezTo>
                    <a:lnTo>
                      <a:pt x="708722" y="416407"/>
                    </a:lnTo>
                    <a:cubicBezTo>
                      <a:pt x="710485" y="413345"/>
                      <a:pt x="714661" y="412510"/>
                      <a:pt x="717724" y="414180"/>
                    </a:cubicBezTo>
                    <a:cubicBezTo>
                      <a:pt x="719208" y="415015"/>
                      <a:pt x="720137" y="416593"/>
                      <a:pt x="720600" y="418078"/>
                    </a:cubicBezTo>
                    <a:cubicBezTo>
                      <a:pt x="721065" y="419841"/>
                      <a:pt x="720786" y="421604"/>
                      <a:pt x="719951" y="423089"/>
                    </a:cubicBezTo>
                    <a:cubicBezTo>
                      <a:pt x="712713" y="434689"/>
                      <a:pt x="705103" y="446939"/>
                      <a:pt x="696751" y="460302"/>
                    </a:cubicBezTo>
                    <a:cubicBezTo>
                      <a:pt x="695451" y="462344"/>
                      <a:pt x="693410" y="463365"/>
                      <a:pt x="690997" y="463365"/>
                    </a:cubicBezTo>
                    <a:close/>
                    <a:moveTo>
                      <a:pt x="736933" y="389031"/>
                    </a:moveTo>
                    <a:cubicBezTo>
                      <a:pt x="735820" y="389031"/>
                      <a:pt x="734521" y="388567"/>
                      <a:pt x="733685" y="387917"/>
                    </a:cubicBezTo>
                    <a:cubicBezTo>
                      <a:pt x="731737" y="386804"/>
                      <a:pt x="730437" y="384669"/>
                      <a:pt x="730437" y="382442"/>
                    </a:cubicBezTo>
                    <a:cubicBezTo>
                      <a:pt x="730437" y="381143"/>
                      <a:pt x="730901" y="380029"/>
                      <a:pt x="731551" y="378916"/>
                    </a:cubicBezTo>
                    <a:cubicBezTo>
                      <a:pt x="738325" y="367501"/>
                      <a:pt x="745286" y="355715"/>
                      <a:pt x="753823" y="341517"/>
                    </a:cubicBezTo>
                    <a:cubicBezTo>
                      <a:pt x="755587" y="338454"/>
                      <a:pt x="759948" y="337341"/>
                      <a:pt x="762825" y="339104"/>
                    </a:cubicBezTo>
                    <a:cubicBezTo>
                      <a:pt x="766073" y="341053"/>
                      <a:pt x="767001" y="345043"/>
                      <a:pt x="765238" y="348292"/>
                    </a:cubicBezTo>
                    <a:cubicBezTo>
                      <a:pt x="758278" y="360077"/>
                      <a:pt x="750575" y="372791"/>
                      <a:pt x="742687" y="385690"/>
                    </a:cubicBezTo>
                    <a:cubicBezTo>
                      <a:pt x="741295" y="387732"/>
                      <a:pt x="739346" y="389031"/>
                      <a:pt x="736933" y="389031"/>
                    </a:cubicBezTo>
                    <a:close/>
                    <a:moveTo>
                      <a:pt x="781757" y="313862"/>
                    </a:moveTo>
                    <a:cubicBezTo>
                      <a:pt x="780457" y="313862"/>
                      <a:pt x="779344" y="313398"/>
                      <a:pt x="778508" y="313027"/>
                    </a:cubicBezTo>
                    <a:cubicBezTo>
                      <a:pt x="776281" y="311728"/>
                      <a:pt x="775260" y="309779"/>
                      <a:pt x="775260" y="307366"/>
                    </a:cubicBezTo>
                    <a:cubicBezTo>
                      <a:pt x="775260" y="306252"/>
                      <a:pt x="775446" y="305139"/>
                      <a:pt x="776096" y="304118"/>
                    </a:cubicBezTo>
                    <a:lnTo>
                      <a:pt x="780921" y="295580"/>
                    </a:lnTo>
                    <a:cubicBezTo>
                      <a:pt x="787510" y="284444"/>
                      <a:pt x="792707" y="275071"/>
                      <a:pt x="797069" y="266255"/>
                    </a:cubicBezTo>
                    <a:cubicBezTo>
                      <a:pt x="798832" y="263007"/>
                      <a:pt x="802729" y="261708"/>
                      <a:pt x="806070" y="263378"/>
                    </a:cubicBezTo>
                    <a:cubicBezTo>
                      <a:pt x="807555" y="264028"/>
                      <a:pt x="808669" y="265327"/>
                      <a:pt x="809318" y="267091"/>
                    </a:cubicBezTo>
                    <a:cubicBezTo>
                      <a:pt x="809782" y="268854"/>
                      <a:pt x="809504" y="270617"/>
                      <a:pt x="808854" y="272102"/>
                    </a:cubicBezTo>
                    <a:cubicBezTo>
                      <a:pt x="803843" y="281753"/>
                      <a:pt x="798554" y="291312"/>
                      <a:pt x="792243" y="302076"/>
                    </a:cubicBezTo>
                    <a:lnTo>
                      <a:pt x="787417" y="310614"/>
                    </a:lnTo>
                    <a:cubicBezTo>
                      <a:pt x="786211" y="312563"/>
                      <a:pt x="783984" y="313862"/>
                      <a:pt x="781757" y="313862"/>
                    </a:cubicBezTo>
                    <a:close/>
                    <a:moveTo>
                      <a:pt x="820918" y="235724"/>
                    </a:moveTo>
                    <a:cubicBezTo>
                      <a:pt x="820083" y="235724"/>
                      <a:pt x="819155" y="235538"/>
                      <a:pt x="818506" y="235260"/>
                    </a:cubicBezTo>
                    <a:cubicBezTo>
                      <a:pt x="815907" y="234146"/>
                      <a:pt x="814330" y="231733"/>
                      <a:pt x="814330" y="228949"/>
                    </a:cubicBezTo>
                    <a:cubicBezTo>
                      <a:pt x="814330" y="228299"/>
                      <a:pt x="814330" y="227464"/>
                      <a:pt x="814794" y="226722"/>
                    </a:cubicBezTo>
                    <a:cubicBezTo>
                      <a:pt x="820083" y="213173"/>
                      <a:pt x="825095" y="199346"/>
                      <a:pt x="829642" y="185797"/>
                    </a:cubicBezTo>
                    <a:cubicBezTo>
                      <a:pt x="830756" y="182549"/>
                      <a:pt x="834468" y="180507"/>
                      <a:pt x="837994" y="181621"/>
                    </a:cubicBezTo>
                    <a:cubicBezTo>
                      <a:pt x="841242" y="182920"/>
                      <a:pt x="843283" y="186632"/>
                      <a:pt x="842170" y="190158"/>
                    </a:cubicBezTo>
                    <a:cubicBezTo>
                      <a:pt x="837623" y="203058"/>
                      <a:pt x="832518" y="216885"/>
                      <a:pt x="827043" y="231269"/>
                    </a:cubicBezTo>
                    <a:cubicBezTo>
                      <a:pt x="827043" y="231269"/>
                      <a:pt x="827043" y="231269"/>
                      <a:pt x="827043" y="231455"/>
                    </a:cubicBezTo>
                    <a:cubicBezTo>
                      <a:pt x="825930" y="234053"/>
                      <a:pt x="823517" y="235724"/>
                      <a:pt x="820918" y="235724"/>
                    </a:cubicBezTo>
                    <a:close/>
                    <a:moveTo>
                      <a:pt x="475420" y="218463"/>
                    </a:moveTo>
                    <a:cubicBezTo>
                      <a:pt x="473471" y="218463"/>
                      <a:pt x="471708" y="217627"/>
                      <a:pt x="470409" y="216050"/>
                    </a:cubicBezTo>
                    <a:cubicBezTo>
                      <a:pt x="469295" y="214751"/>
                      <a:pt x="468646" y="212987"/>
                      <a:pt x="468831" y="211224"/>
                    </a:cubicBezTo>
                    <a:cubicBezTo>
                      <a:pt x="468831" y="209461"/>
                      <a:pt x="469666" y="207976"/>
                      <a:pt x="471058" y="206862"/>
                    </a:cubicBezTo>
                    <a:cubicBezTo>
                      <a:pt x="482009" y="197211"/>
                      <a:pt x="493331" y="187838"/>
                      <a:pt x="504745" y="178465"/>
                    </a:cubicBezTo>
                    <a:cubicBezTo>
                      <a:pt x="507344" y="176238"/>
                      <a:pt x="511705" y="176702"/>
                      <a:pt x="513932" y="179301"/>
                    </a:cubicBezTo>
                    <a:cubicBezTo>
                      <a:pt x="514768" y="180414"/>
                      <a:pt x="515510" y="181899"/>
                      <a:pt x="515510" y="183477"/>
                    </a:cubicBezTo>
                    <a:cubicBezTo>
                      <a:pt x="515510" y="185425"/>
                      <a:pt x="514675" y="187374"/>
                      <a:pt x="513097" y="188488"/>
                    </a:cubicBezTo>
                    <a:cubicBezTo>
                      <a:pt x="500198" y="199253"/>
                      <a:pt x="489062" y="208626"/>
                      <a:pt x="479874" y="216699"/>
                    </a:cubicBezTo>
                    <a:cubicBezTo>
                      <a:pt x="478482" y="217813"/>
                      <a:pt x="476998" y="218463"/>
                      <a:pt x="475420" y="218463"/>
                    </a:cubicBezTo>
                    <a:close/>
                    <a:moveTo>
                      <a:pt x="542794" y="162504"/>
                    </a:moveTo>
                    <a:cubicBezTo>
                      <a:pt x="540845" y="162504"/>
                      <a:pt x="539082" y="161668"/>
                      <a:pt x="537782" y="160091"/>
                    </a:cubicBezTo>
                    <a:cubicBezTo>
                      <a:pt x="536669" y="158792"/>
                      <a:pt x="536205" y="157028"/>
                      <a:pt x="536483" y="155265"/>
                    </a:cubicBezTo>
                    <a:cubicBezTo>
                      <a:pt x="536483" y="153502"/>
                      <a:pt x="537318" y="152017"/>
                      <a:pt x="538896" y="150903"/>
                    </a:cubicBezTo>
                    <a:cubicBezTo>
                      <a:pt x="551981" y="140417"/>
                      <a:pt x="562931" y="131879"/>
                      <a:pt x="573696" y="123991"/>
                    </a:cubicBezTo>
                    <a:cubicBezTo>
                      <a:pt x="576295" y="121764"/>
                      <a:pt x="580656" y="122413"/>
                      <a:pt x="582884" y="125105"/>
                    </a:cubicBezTo>
                    <a:cubicBezTo>
                      <a:pt x="583719" y="126404"/>
                      <a:pt x="584183" y="127703"/>
                      <a:pt x="584183" y="129002"/>
                    </a:cubicBezTo>
                    <a:cubicBezTo>
                      <a:pt x="584183" y="131230"/>
                      <a:pt x="583069" y="133178"/>
                      <a:pt x="581585" y="134478"/>
                    </a:cubicBezTo>
                    <a:cubicBezTo>
                      <a:pt x="570634" y="142551"/>
                      <a:pt x="559498" y="151275"/>
                      <a:pt x="547063" y="161112"/>
                    </a:cubicBezTo>
                    <a:cubicBezTo>
                      <a:pt x="545856" y="162040"/>
                      <a:pt x="544278" y="162504"/>
                      <a:pt x="542794" y="162504"/>
                    </a:cubicBezTo>
                    <a:close/>
                    <a:moveTo>
                      <a:pt x="848666" y="152852"/>
                    </a:moveTo>
                    <a:cubicBezTo>
                      <a:pt x="848016" y="152852"/>
                      <a:pt x="847553" y="152852"/>
                      <a:pt x="846903" y="152667"/>
                    </a:cubicBezTo>
                    <a:cubicBezTo>
                      <a:pt x="844026" y="151831"/>
                      <a:pt x="842077" y="149140"/>
                      <a:pt x="842077" y="146078"/>
                    </a:cubicBezTo>
                    <a:cubicBezTo>
                      <a:pt x="842077" y="145614"/>
                      <a:pt x="842077" y="145243"/>
                      <a:pt x="842263" y="144779"/>
                    </a:cubicBezTo>
                    <a:lnTo>
                      <a:pt x="842263" y="144593"/>
                    </a:lnTo>
                    <a:cubicBezTo>
                      <a:pt x="842263" y="144408"/>
                      <a:pt x="842448" y="144129"/>
                      <a:pt x="842448" y="143943"/>
                    </a:cubicBezTo>
                    <a:cubicBezTo>
                      <a:pt x="846346" y="129095"/>
                      <a:pt x="849408" y="115082"/>
                      <a:pt x="851636" y="102647"/>
                    </a:cubicBezTo>
                    <a:cubicBezTo>
                      <a:pt x="852285" y="99121"/>
                      <a:pt x="855533" y="96522"/>
                      <a:pt x="859338" y="97172"/>
                    </a:cubicBezTo>
                    <a:cubicBezTo>
                      <a:pt x="860823" y="97357"/>
                      <a:pt x="862400" y="98471"/>
                      <a:pt x="863514" y="99770"/>
                    </a:cubicBezTo>
                    <a:cubicBezTo>
                      <a:pt x="864628" y="101348"/>
                      <a:pt x="864813" y="103018"/>
                      <a:pt x="864628" y="104781"/>
                    </a:cubicBezTo>
                    <a:cubicBezTo>
                      <a:pt x="862400" y="117866"/>
                      <a:pt x="859431" y="132343"/>
                      <a:pt x="854976" y="148119"/>
                    </a:cubicBezTo>
                    <a:cubicBezTo>
                      <a:pt x="854141" y="150903"/>
                      <a:pt x="851543" y="152852"/>
                      <a:pt x="848666" y="152852"/>
                    </a:cubicBezTo>
                    <a:close/>
                    <a:moveTo>
                      <a:pt x="612766" y="109793"/>
                    </a:moveTo>
                    <a:cubicBezTo>
                      <a:pt x="610817" y="109793"/>
                      <a:pt x="608590" y="108679"/>
                      <a:pt x="607569" y="107194"/>
                    </a:cubicBezTo>
                    <a:cubicBezTo>
                      <a:pt x="605342" y="104132"/>
                      <a:pt x="605991" y="99956"/>
                      <a:pt x="609054" y="98007"/>
                    </a:cubicBezTo>
                    <a:cubicBezTo>
                      <a:pt x="621118" y="89284"/>
                      <a:pt x="633275" y="80746"/>
                      <a:pt x="645339" y="72858"/>
                    </a:cubicBezTo>
                    <a:cubicBezTo>
                      <a:pt x="648216" y="71094"/>
                      <a:pt x="652299" y="72022"/>
                      <a:pt x="654341" y="74807"/>
                    </a:cubicBezTo>
                    <a:cubicBezTo>
                      <a:pt x="655176" y="75920"/>
                      <a:pt x="655454" y="77219"/>
                      <a:pt x="655454" y="78519"/>
                    </a:cubicBezTo>
                    <a:cubicBezTo>
                      <a:pt x="655454" y="80746"/>
                      <a:pt x="654341" y="82695"/>
                      <a:pt x="652577" y="83994"/>
                    </a:cubicBezTo>
                    <a:cubicBezTo>
                      <a:pt x="641627" y="90954"/>
                      <a:pt x="630305" y="98842"/>
                      <a:pt x="616756" y="108679"/>
                    </a:cubicBezTo>
                    <a:cubicBezTo>
                      <a:pt x="615364" y="109329"/>
                      <a:pt x="614250" y="109793"/>
                      <a:pt x="612766" y="109793"/>
                    </a:cubicBezTo>
                    <a:close/>
                    <a:moveTo>
                      <a:pt x="861194" y="66733"/>
                    </a:moveTo>
                    <a:cubicBezTo>
                      <a:pt x="857668" y="66733"/>
                      <a:pt x="854884" y="63856"/>
                      <a:pt x="854605" y="60422"/>
                    </a:cubicBezTo>
                    <a:cubicBezTo>
                      <a:pt x="853770" y="44275"/>
                      <a:pt x="849594" y="32025"/>
                      <a:pt x="842170" y="24137"/>
                    </a:cubicBezTo>
                    <a:cubicBezTo>
                      <a:pt x="841056" y="23024"/>
                      <a:pt x="840407" y="21260"/>
                      <a:pt x="840407" y="19590"/>
                    </a:cubicBezTo>
                    <a:cubicBezTo>
                      <a:pt x="840407" y="17827"/>
                      <a:pt x="841242" y="16342"/>
                      <a:pt x="842634" y="15043"/>
                    </a:cubicBezTo>
                    <a:cubicBezTo>
                      <a:pt x="845047" y="12630"/>
                      <a:pt x="849408" y="12815"/>
                      <a:pt x="851821" y="15228"/>
                    </a:cubicBezTo>
                    <a:cubicBezTo>
                      <a:pt x="861194" y="25251"/>
                      <a:pt x="866670" y="40377"/>
                      <a:pt x="867783" y="59866"/>
                    </a:cubicBezTo>
                    <a:lnTo>
                      <a:pt x="867783" y="60051"/>
                    </a:lnTo>
                    <a:lnTo>
                      <a:pt x="867783" y="60051"/>
                    </a:lnTo>
                    <a:cubicBezTo>
                      <a:pt x="867783" y="63578"/>
                      <a:pt x="865185" y="66640"/>
                      <a:pt x="861658" y="66826"/>
                    </a:cubicBezTo>
                    <a:lnTo>
                      <a:pt x="861194" y="66826"/>
                    </a:lnTo>
                    <a:close/>
                    <a:moveTo>
                      <a:pt x="685986" y="61722"/>
                    </a:moveTo>
                    <a:cubicBezTo>
                      <a:pt x="683573" y="61722"/>
                      <a:pt x="681438" y="60422"/>
                      <a:pt x="680325" y="58474"/>
                    </a:cubicBezTo>
                    <a:cubicBezTo>
                      <a:pt x="679490" y="56896"/>
                      <a:pt x="679026" y="55226"/>
                      <a:pt x="679490" y="53462"/>
                    </a:cubicBezTo>
                    <a:cubicBezTo>
                      <a:pt x="679954" y="51885"/>
                      <a:pt x="680974" y="50400"/>
                      <a:pt x="682552" y="49565"/>
                    </a:cubicBezTo>
                    <a:cubicBezTo>
                      <a:pt x="695916" y="41677"/>
                      <a:pt x="708815" y="34438"/>
                      <a:pt x="721250" y="28128"/>
                    </a:cubicBezTo>
                    <a:cubicBezTo>
                      <a:pt x="724498" y="26643"/>
                      <a:pt x="728489" y="27942"/>
                      <a:pt x="730252" y="31190"/>
                    </a:cubicBezTo>
                    <a:cubicBezTo>
                      <a:pt x="730716" y="32025"/>
                      <a:pt x="730901" y="32953"/>
                      <a:pt x="730901" y="33788"/>
                    </a:cubicBezTo>
                    <a:cubicBezTo>
                      <a:pt x="730901" y="36387"/>
                      <a:pt x="729602" y="38800"/>
                      <a:pt x="727189" y="39913"/>
                    </a:cubicBezTo>
                    <a:cubicBezTo>
                      <a:pt x="715589" y="45853"/>
                      <a:pt x="702690" y="52813"/>
                      <a:pt x="689326" y="60887"/>
                    </a:cubicBezTo>
                    <a:cubicBezTo>
                      <a:pt x="688213" y="61258"/>
                      <a:pt x="687099" y="61722"/>
                      <a:pt x="685986" y="61722"/>
                    </a:cubicBezTo>
                    <a:close/>
                    <a:moveTo>
                      <a:pt x="764310" y="23024"/>
                    </a:moveTo>
                    <a:cubicBezTo>
                      <a:pt x="761433" y="23024"/>
                      <a:pt x="759020" y="21260"/>
                      <a:pt x="758185" y="18662"/>
                    </a:cubicBezTo>
                    <a:cubicBezTo>
                      <a:pt x="756886" y="15135"/>
                      <a:pt x="758649" y="11423"/>
                      <a:pt x="762083" y="10310"/>
                    </a:cubicBezTo>
                    <a:cubicBezTo>
                      <a:pt x="778694" y="4185"/>
                      <a:pt x="793542" y="937"/>
                      <a:pt x="806441" y="9"/>
                    </a:cubicBezTo>
                    <a:cubicBezTo>
                      <a:pt x="809690" y="-177"/>
                      <a:pt x="813030" y="2607"/>
                      <a:pt x="813216" y="6319"/>
                    </a:cubicBezTo>
                    <a:cubicBezTo>
                      <a:pt x="813216" y="6319"/>
                      <a:pt x="813216" y="6319"/>
                      <a:pt x="813216" y="6505"/>
                    </a:cubicBezTo>
                    <a:cubicBezTo>
                      <a:pt x="813401" y="10031"/>
                      <a:pt x="810618" y="12815"/>
                      <a:pt x="807091" y="13094"/>
                    </a:cubicBezTo>
                    <a:cubicBezTo>
                      <a:pt x="795491" y="13743"/>
                      <a:pt x="781942" y="16992"/>
                      <a:pt x="766444" y="22467"/>
                    </a:cubicBezTo>
                    <a:cubicBezTo>
                      <a:pt x="765795" y="22745"/>
                      <a:pt x="765145" y="23024"/>
                      <a:pt x="764310" y="23024"/>
                    </a:cubicBezTo>
                    <a:close/>
                  </a:path>
                </a:pathLst>
              </a:custGeom>
              <a:solidFill>
                <a:srgbClr val="3E41CA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80" name="任意多边形: 形状 179" descr="b9f7a73a-4a82-43a1-84c6-f7ddaca2a304"/>
              <p:cNvSpPr/>
              <p:nvPr/>
            </p:nvSpPr>
            <p:spPr>
              <a:xfrm>
                <a:off x="5695377" y="2768744"/>
                <a:ext cx="1750414" cy="2333830"/>
              </a:xfrm>
              <a:custGeom>
                <a:avLst/>
                <a:gdLst>
                  <a:gd name="connsiteX0" fmla="*/ 68487 w 1750414"/>
                  <a:gd name="connsiteY0" fmla="*/ 2333830 h 2333830"/>
                  <a:gd name="connsiteX1" fmla="*/ 42874 w 1750414"/>
                  <a:gd name="connsiteY1" fmla="*/ 2329654 h 2333830"/>
                  <a:gd name="connsiteX2" fmla="*/ 42874 w 1750414"/>
                  <a:gd name="connsiteY2" fmla="*/ 2329654 h 2333830"/>
                  <a:gd name="connsiteX3" fmla="*/ 38513 w 1750414"/>
                  <a:gd name="connsiteY3" fmla="*/ 2323529 h 2333830"/>
                  <a:gd name="connsiteX4" fmla="*/ 38698 w 1750414"/>
                  <a:gd name="connsiteY4" fmla="*/ 2321302 h 2333830"/>
                  <a:gd name="connsiteX5" fmla="*/ 47236 w 1750414"/>
                  <a:gd name="connsiteY5" fmla="*/ 2317404 h 2333830"/>
                  <a:gd name="connsiteX6" fmla="*/ 87047 w 1750414"/>
                  <a:gd name="connsiteY6" fmla="*/ 2318704 h 2333830"/>
                  <a:gd name="connsiteX7" fmla="*/ 94657 w 1750414"/>
                  <a:gd name="connsiteY7" fmla="*/ 2323993 h 2333830"/>
                  <a:gd name="connsiteX8" fmla="*/ 89367 w 1750414"/>
                  <a:gd name="connsiteY8" fmla="*/ 2331603 h 2333830"/>
                  <a:gd name="connsiteX9" fmla="*/ 68487 w 1750414"/>
                  <a:gd name="connsiteY9" fmla="*/ 2333830 h 2333830"/>
                  <a:gd name="connsiteX10" fmla="*/ 129736 w 1750414"/>
                  <a:gd name="connsiteY10" fmla="*/ 2318054 h 2333830"/>
                  <a:gd name="connsiteX11" fmla="*/ 123797 w 1750414"/>
                  <a:gd name="connsiteY11" fmla="*/ 2314342 h 2333830"/>
                  <a:gd name="connsiteX12" fmla="*/ 123147 w 1750414"/>
                  <a:gd name="connsiteY12" fmla="*/ 2311744 h 2333830"/>
                  <a:gd name="connsiteX13" fmla="*/ 127045 w 1750414"/>
                  <a:gd name="connsiteY13" fmla="*/ 2305618 h 2333830"/>
                  <a:gd name="connsiteX14" fmla="*/ 164908 w 1750414"/>
                  <a:gd name="connsiteY14" fmla="*/ 2285481 h 2333830"/>
                  <a:gd name="connsiteX15" fmla="*/ 174095 w 1750414"/>
                  <a:gd name="connsiteY15" fmla="*/ 2287894 h 2333830"/>
                  <a:gd name="connsiteX16" fmla="*/ 174745 w 1750414"/>
                  <a:gd name="connsiteY16" fmla="*/ 2292719 h 2333830"/>
                  <a:gd name="connsiteX17" fmla="*/ 171682 w 1750414"/>
                  <a:gd name="connsiteY17" fmla="*/ 2296895 h 2333830"/>
                  <a:gd name="connsiteX18" fmla="*/ 132334 w 1750414"/>
                  <a:gd name="connsiteY18" fmla="*/ 2317682 h 2333830"/>
                  <a:gd name="connsiteX19" fmla="*/ 129736 w 1750414"/>
                  <a:gd name="connsiteY19" fmla="*/ 2318054 h 2333830"/>
                  <a:gd name="connsiteX20" fmla="*/ 12528 w 1750414"/>
                  <a:gd name="connsiteY20" fmla="*/ 2302556 h 2333830"/>
                  <a:gd name="connsiteX21" fmla="*/ 6589 w 1750414"/>
                  <a:gd name="connsiteY21" fmla="*/ 2298844 h 2333830"/>
                  <a:gd name="connsiteX22" fmla="*/ 0 w 1750414"/>
                  <a:gd name="connsiteY22" fmla="*/ 2270447 h 2333830"/>
                  <a:gd name="connsiteX23" fmla="*/ 1949 w 1750414"/>
                  <a:gd name="connsiteY23" fmla="*/ 2251887 h 2333830"/>
                  <a:gd name="connsiteX24" fmla="*/ 9837 w 1750414"/>
                  <a:gd name="connsiteY24" fmla="*/ 2246875 h 2333830"/>
                  <a:gd name="connsiteX25" fmla="*/ 15034 w 1750414"/>
                  <a:gd name="connsiteY25" fmla="*/ 2253186 h 2333830"/>
                  <a:gd name="connsiteX26" fmla="*/ 14848 w 1750414"/>
                  <a:gd name="connsiteY26" fmla="*/ 2254300 h 2333830"/>
                  <a:gd name="connsiteX27" fmla="*/ 14848 w 1750414"/>
                  <a:gd name="connsiteY27" fmla="*/ 2254485 h 2333830"/>
                  <a:gd name="connsiteX28" fmla="*/ 14663 w 1750414"/>
                  <a:gd name="connsiteY28" fmla="*/ 2255135 h 2333830"/>
                  <a:gd name="connsiteX29" fmla="*/ 13178 w 1750414"/>
                  <a:gd name="connsiteY29" fmla="*/ 2270447 h 2333830"/>
                  <a:gd name="connsiteX30" fmla="*/ 18189 w 1750414"/>
                  <a:gd name="connsiteY30" fmla="*/ 2292998 h 2333830"/>
                  <a:gd name="connsiteX31" fmla="*/ 18653 w 1750414"/>
                  <a:gd name="connsiteY31" fmla="*/ 2298009 h 2333830"/>
                  <a:gd name="connsiteX32" fmla="*/ 15405 w 1750414"/>
                  <a:gd name="connsiteY32" fmla="*/ 2301721 h 2333830"/>
                  <a:gd name="connsiteX33" fmla="*/ 12528 w 1750414"/>
                  <a:gd name="connsiteY33" fmla="*/ 2302556 h 2333830"/>
                  <a:gd name="connsiteX34" fmla="*/ 204998 w 1750414"/>
                  <a:gd name="connsiteY34" fmla="*/ 2273695 h 2333830"/>
                  <a:gd name="connsiteX35" fmla="*/ 199801 w 1750414"/>
                  <a:gd name="connsiteY35" fmla="*/ 2271097 h 2333830"/>
                  <a:gd name="connsiteX36" fmla="*/ 198502 w 1750414"/>
                  <a:gd name="connsiteY36" fmla="*/ 2267384 h 2333830"/>
                  <a:gd name="connsiteX37" fmla="*/ 201378 w 1750414"/>
                  <a:gd name="connsiteY37" fmla="*/ 2261909 h 2333830"/>
                  <a:gd name="connsiteX38" fmla="*/ 217155 w 1750414"/>
                  <a:gd name="connsiteY38" fmla="*/ 2250773 h 2333830"/>
                  <a:gd name="connsiteX39" fmla="*/ 224857 w 1750414"/>
                  <a:gd name="connsiteY39" fmla="*/ 2245298 h 2333830"/>
                  <a:gd name="connsiteX40" fmla="*/ 237292 w 1750414"/>
                  <a:gd name="connsiteY40" fmla="*/ 2236574 h 2333830"/>
                  <a:gd name="connsiteX41" fmla="*/ 246480 w 1750414"/>
                  <a:gd name="connsiteY41" fmla="*/ 2238338 h 2333830"/>
                  <a:gd name="connsiteX42" fmla="*/ 244717 w 1750414"/>
                  <a:gd name="connsiteY42" fmla="*/ 2247525 h 2333830"/>
                  <a:gd name="connsiteX43" fmla="*/ 232467 w 1750414"/>
                  <a:gd name="connsiteY43" fmla="*/ 2256063 h 2333830"/>
                  <a:gd name="connsiteX44" fmla="*/ 226342 w 1750414"/>
                  <a:gd name="connsiteY44" fmla="*/ 2260424 h 2333830"/>
                  <a:gd name="connsiteX45" fmla="*/ 209081 w 1750414"/>
                  <a:gd name="connsiteY45" fmla="*/ 2272674 h 2333830"/>
                  <a:gd name="connsiteX46" fmla="*/ 204998 w 1750414"/>
                  <a:gd name="connsiteY46" fmla="*/ 2273695 h 2333830"/>
                  <a:gd name="connsiteX47" fmla="*/ 277383 w 1750414"/>
                  <a:gd name="connsiteY47" fmla="*/ 2224696 h 2333830"/>
                  <a:gd name="connsiteX48" fmla="*/ 271907 w 1750414"/>
                  <a:gd name="connsiteY48" fmla="*/ 2221634 h 2333830"/>
                  <a:gd name="connsiteX49" fmla="*/ 270794 w 1750414"/>
                  <a:gd name="connsiteY49" fmla="*/ 2217921 h 2333830"/>
                  <a:gd name="connsiteX50" fmla="*/ 273856 w 1750414"/>
                  <a:gd name="connsiteY50" fmla="*/ 2212724 h 2333830"/>
                  <a:gd name="connsiteX51" fmla="*/ 309677 w 1750414"/>
                  <a:gd name="connsiteY51" fmla="*/ 2188225 h 2333830"/>
                  <a:gd name="connsiteX52" fmla="*/ 318865 w 1750414"/>
                  <a:gd name="connsiteY52" fmla="*/ 2189710 h 2333830"/>
                  <a:gd name="connsiteX53" fmla="*/ 317565 w 1750414"/>
                  <a:gd name="connsiteY53" fmla="*/ 2198897 h 2333830"/>
                  <a:gd name="connsiteX54" fmla="*/ 281002 w 1750414"/>
                  <a:gd name="connsiteY54" fmla="*/ 2223583 h 2333830"/>
                  <a:gd name="connsiteX55" fmla="*/ 277383 w 1750414"/>
                  <a:gd name="connsiteY55" fmla="*/ 2224696 h 2333830"/>
                  <a:gd name="connsiteX56" fmla="*/ 23479 w 1750414"/>
                  <a:gd name="connsiteY56" fmla="*/ 2218757 h 2333830"/>
                  <a:gd name="connsiteX57" fmla="*/ 20602 w 1750414"/>
                  <a:gd name="connsiteY57" fmla="*/ 2218107 h 2333830"/>
                  <a:gd name="connsiteX58" fmla="*/ 17540 w 1750414"/>
                  <a:gd name="connsiteY58" fmla="*/ 2209384 h 2333830"/>
                  <a:gd name="connsiteX59" fmla="*/ 39440 w 1750414"/>
                  <a:gd name="connsiteY59" fmla="*/ 2170686 h 2333830"/>
                  <a:gd name="connsiteX60" fmla="*/ 48442 w 1750414"/>
                  <a:gd name="connsiteY60" fmla="*/ 2168552 h 2333830"/>
                  <a:gd name="connsiteX61" fmla="*/ 51690 w 1750414"/>
                  <a:gd name="connsiteY61" fmla="*/ 2174212 h 2333830"/>
                  <a:gd name="connsiteX62" fmla="*/ 50577 w 1750414"/>
                  <a:gd name="connsiteY62" fmla="*/ 2177460 h 2333830"/>
                  <a:gd name="connsiteX63" fmla="*/ 29325 w 1750414"/>
                  <a:gd name="connsiteY63" fmla="*/ 2215044 h 2333830"/>
                  <a:gd name="connsiteX64" fmla="*/ 23479 w 1750414"/>
                  <a:gd name="connsiteY64" fmla="*/ 2218757 h 2333830"/>
                  <a:gd name="connsiteX65" fmla="*/ 347540 w 1750414"/>
                  <a:gd name="connsiteY65" fmla="*/ 2172634 h 2333830"/>
                  <a:gd name="connsiteX66" fmla="*/ 342715 w 1750414"/>
                  <a:gd name="connsiteY66" fmla="*/ 2170222 h 2333830"/>
                  <a:gd name="connsiteX67" fmla="*/ 340951 w 1750414"/>
                  <a:gd name="connsiteY67" fmla="*/ 2165860 h 2333830"/>
                  <a:gd name="connsiteX68" fmla="*/ 343086 w 1750414"/>
                  <a:gd name="connsiteY68" fmla="*/ 2161034 h 2333830"/>
                  <a:gd name="connsiteX69" fmla="*/ 375195 w 1750414"/>
                  <a:gd name="connsiteY69" fmla="*/ 2131709 h 2333830"/>
                  <a:gd name="connsiteX70" fmla="*/ 384382 w 1750414"/>
                  <a:gd name="connsiteY70" fmla="*/ 2131895 h 2333830"/>
                  <a:gd name="connsiteX71" fmla="*/ 384197 w 1750414"/>
                  <a:gd name="connsiteY71" fmla="*/ 2141082 h 2333830"/>
                  <a:gd name="connsiteX72" fmla="*/ 352087 w 1750414"/>
                  <a:gd name="connsiteY72" fmla="*/ 2170593 h 2333830"/>
                  <a:gd name="connsiteX73" fmla="*/ 351902 w 1750414"/>
                  <a:gd name="connsiteY73" fmla="*/ 2170779 h 2333830"/>
                  <a:gd name="connsiteX74" fmla="*/ 347540 w 1750414"/>
                  <a:gd name="connsiteY74" fmla="*/ 2172634 h 2333830"/>
                  <a:gd name="connsiteX75" fmla="*/ 67374 w 1750414"/>
                  <a:gd name="connsiteY75" fmla="*/ 2143124 h 2333830"/>
                  <a:gd name="connsiteX76" fmla="*/ 64126 w 1750414"/>
                  <a:gd name="connsiteY76" fmla="*/ 2142289 h 2333830"/>
                  <a:gd name="connsiteX77" fmla="*/ 61713 w 1750414"/>
                  <a:gd name="connsiteY77" fmla="*/ 2133287 h 2333830"/>
                  <a:gd name="connsiteX78" fmla="*/ 83985 w 1750414"/>
                  <a:gd name="connsiteY78" fmla="*/ 2095702 h 2333830"/>
                  <a:gd name="connsiteX79" fmla="*/ 84171 w 1750414"/>
                  <a:gd name="connsiteY79" fmla="*/ 2095517 h 2333830"/>
                  <a:gd name="connsiteX80" fmla="*/ 93172 w 1750414"/>
                  <a:gd name="connsiteY80" fmla="*/ 2093568 h 2333830"/>
                  <a:gd name="connsiteX81" fmla="*/ 96235 w 1750414"/>
                  <a:gd name="connsiteY81" fmla="*/ 2099043 h 2333830"/>
                  <a:gd name="connsiteX82" fmla="*/ 95400 w 1750414"/>
                  <a:gd name="connsiteY82" fmla="*/ 2102570 h 2333830"/>
                  <a:gd name="connsiteX83" fmla="*/ 73127 w 1750414"/>
                  <a:gd name="connsiteY83" fmla="*/ 2139969 h 2333830"/>
                  <a:gd name="connsiteX84" fmla="*/ 67374 w 1750414"/>
                  <a:gd name="connsiteY84" fmla="*/ 2143124 h 2333830"/>
                  <a:gd name="connsiteX85" fmla="*/ 411202 w 1750414"/>
                  <a:gd name="connsiteY85" fmla="*/ 2112499 h 2333830"/>
                  <a:gd name="connsiteX86" fmla="*/ 406654 w 1750414"/>
                  <a:gd name="connsiteY86" fmla="*/ 2110551 h 2333830"/>
                  <a:gd name="connsiteX87" fmla="*/ 404706 w 1750414"/>
                  <a:gd name="connsiteY87" fmla="*/ 2106003 h 2333830"/>
                  <a:gd name="connsiteX88" fmla="*/ 406654 w 1750414"/>
                  <a:gd name="connsiteY88" fmla="*/ 2101456 h 2333830"/>
                  <a:gd name="connsiteX89" fmla="*/ 419090 w 1750414"/>
                  <a:gd name="connsiteY89" fmla="*/ 2089021 h 2333830"/>
                  <a:gd name="connsiteX90" fmla="*/ 437650 w 1750414"/>
                  <a:gd name="connsiteY90" fmla="*/ 2070646 h 2333830"/>
                  <a:gd name="connsiteX91" fmla="*/ 446837 w 1750414"/>
                  <a:gd name="connsiteY91" fmla="*/ 2070646 h 2333830"/>
                  <a:gd name="connsiteX92" fmla="*/ 448786 w 1750414"/>
                  <a:gd name="connsiteY92" fmla="*/ 2075193 h 2333830"/>
                  <a:gd name="connsiteX93" fmla="*/ 446837 w 1750414"/>
                  <a:gd name="connsiteY93" fmla="*/ 2080019 h 2333830"/>
                  <a:gd name="connsiteX94" fmla="*/ 434123 w 1750414"/>
                  <a:gd name="connsiteY94" fmla="*/ 2092455 h 2333830"/>
                  <a:gd name="connsiteX95" fmla="*/ 415749 w 1750414"/>
                  <a:gd name="connsiteY95" fmla="*/ 2110829 h 2333830"/>
                  <a:gd name="connsiteX96" fmla="*/ 411202 w 1750414"/>
                  <a:gd name="connsiteY96" fmla="*/ 2112499 h 2333830"/>
                  <a:gd name="connsiteX97" fmla="*/ 113774 w 1750414"/>
                  <a:gd name="connsiteY97" fmla="*/ 2068976 h 2333830"/>
                  <a:gd name="connsiteX98" fmla="*/ 110062 w 1750414"/>
                  <a:gd name="connsiteY98" fmla="*/ 2067862 h 2333830"/>
                  <a:gd name="connsiteX99" fmla="*/ 108299 w 1750414"/>
                  <a:gd name="connsiteY99" fmla="*/ 2058675 h 2333830"/>
                  <a:gd name="connsiteX100" fmla="*/ 134098 w 1750414"/>
                  <a:gd name="connsiteY100" fmla="*/ 2023039 h 2333830"/>
                  <a:gd name="connsiteX101" fmla="*/ 143285 w 1750414"/>
                  <a:gd name="connsiteY101" fmla="*/ 2021740 h 2333830"/>
                  <a:gd name="connsiteX102" fmla="*/ 145883 w 1750414"/>
                  <a:gd name="connsiteY102" fmla="*/ 2026937 h 2333830"/>
                  <a:gd name="connsiteX103" fmla="*/ 144584 w 1750414"/>
                  <a:gd name="connsiteY103" fmla="*/ 2030834 h 2333830"/>
                  <a:gd name="connsiteX104" fmla="*/ 118971 w 1750414"/>
                  <a:gd name="connsiteY104" fmla="*/ 2066006 h 2333830"/>
                  <a:gd name="connsiteX105" fmla="*/ 113774 w 1750414"/>
                  <a:gd name="connsiteY105" fmla="*/ 2068976 h 2333830"/>
                  <a:gd name="connsiteX106" fmla="*/ 473471 w 1750414"/>
                  <a:gd name="connsiteY106" fmla="*/ 2051065 h 2333830"/>
                  <a:gd name="connsiteX107" fmla="*/ 468646 w 1750414"/>
                  <a:gd name="connsiteY107" fmla="*/ 2049116 h 2333830"/>
                  <a:gd name="connsiteX108" fmla="*/ 466883 w 1750414"/>
                  <a:gd name="connsiteY108" fmla="*/ 2044476 h 2333830"/>
                  <a:gd name="connsiteX109" fmla="*/ 468831 w 1750414"/>
                  <a:gd name="connsiteY109" fmla="*/ 2039929 h 2333830"/>
                  <a:gd name="connsiteX110" fmla="*/ 494908 w 1750414"/>
                  <a:gd name="connsiteY110" fmla="*/ 2014316 h 2333830"/>
                  <a:gd name="connsiteX111" fmla="*/ 499920 w 1750414"/>
                  <a:gd name="connsiteY111" fmla="*/ 2009026 h 2333830"/>
                  <a:gd name="connsiteX112" fmla="*/ 509107 w 1750414"/>
                  <a:gd name="connsiteY112" fmla="*/ 2009212 h 2333830"/>
                  <a:gd name="connsiteX113" fmla="*/ 511056 w 1750414"/>
                  <a:gd name="connsiteY113" fmla="*/ 2013574 h 2333830"/>
                  <a:gd name="connsiteX114" fmla="*/ 509107 w 1750414"/>
                  <a:gd name="connsiteY114" fmla="*/ 2018399 h 2333830"/>
                  <a:gd name="connsiteX115" fmla="*/ 478019 w 1750414"/>
                  <a:gd name="connsiteY115" fmla="*/ 2049209 h 2333830"/>
                  <a:gd name="connsiteX116" fmla="*/ 477833 w 1750414"/>
                  <a:gd name="connsiteY116" fmla="*/ 2049209 h 2333830"/>
                  <a:gd name="connsiteX117" fmla="*/ 473471 w 1750414"/>
                  <a:gd name="connsiteY117" fmla="*/ 2051065 h 2333830"/>
                  <a:gd name="connsiteX118" fmla="*/ 166949 w 1750414"/>
                  <a:gd name="connsiteY118" fmla="*/ 1999653 h 2333830"/>
                  <a:gd name="connsiteX119" fmla="*/ 162588 w 1750414"/>
                  <a:gd name="connsiteY119" fmla="*/ 1997890 h 2333830"/>
                  <a:gd name="connsiteX120" fmla="*/ 160360 w 1750414"/>
                  <a:gd name="connsiteY120" fmla="*/ 1993528 h 2333830"/>
                  <a:gd name="connsiteX121" fmla="*/ 161938 w 1750414"/>
                  <a:gd name="connsiteY121" fmla="*/ 1988703 h 2333830"/>
                  <a:gd name="connsiteX122" fmla="*/ 191263 w 1750414"/>
                  <a:gd name="connsiteY122" fmla="*/ 1955944 h 2333830"/>
                  <a:gd name="connsiteX123" fmla="*/ 200450 w 1750414"/>
                  <a:gd name="connsiteY123" fmla="*/ 1955758 h 2333830"/>
                  <a:gd name="connsiteX124" fmla="*/ 202678 w 1750414"/>
                  <a:gd name="connsiteY124" fmla="*/ 1960584 h 2333830"/>
                  <a:gd name="connsiteX125" fmla="*/ 200915 w 1750414"/>
                  <a:gd name="connsiteY125" fmla="*/ 1964946 h 2333830"/>
                  <a:gd name="connsiteX126" fmla="*/ 171868 w 1750414"/>
                  <a:gd name="connsiteY126" fmla="*/ 1997333 h 2333830"/>
                  <a:gd name="connsiteX127" fmla="*/ 166949 w 1750414"/>
                  <a:gd name="connsiteY127" fmla="*/ 1999653 h 2333830"/>
                  <a:gd name="connsiteX128" fmla="*/ 535648 w 1750414"/>
                  <a:gd name="connsiteY128" fmla="*/ 1989631 h 2333830"/>
                  <a:gd name="connsiteX129" fmla="*/ 531101 w 1750414"/>
                  <a:gd name="connsiteY129" fmla="*/ 1987682 h 2333830"/>
                  <a:gd name="connsiteX130" fmla="*/ 529152 w 1750414"/>
                  <a:gd name="connsiteY130" fmla="*/ 1983135 h 2333830"/>
                  <a:gd name="connsiteX131" fmla="*/ 531101 w 1750414"/>
                  <a:gd name="connsiteY131" fmla="*/ 1978587 h 2333830"/>
                  <a:gd name="connsiteX132" fmla="*/ 558848 w 1750414"/>
                  <a:gd name="connsiteY132" fmla="*/ 1950840 h 2333830"/>
                  <a:gd name="connsiteX133" fmla="*/ 561911 w 1750414"/>
                  <a:gd name="connsiteY133" fmla="*/ 1947592 h 2333830"/>
                  <a:gd name="connsiteX134" fmla="*/ 571284 w 1750414"/>
                  <a:gd name="connsiteY134" fmla="*/ 1947592 h 2333830"/>
                  <a:gd name="connsiteX135" fmla="*/ 571284 w 1750414"/>
                  <a:gd name="connsiteY135" fmla="*/ 1956779 h 2333830"/>
                  <a:gd name="connsiteX136" fmla="*/ 540195 w 1750414"/>
                  <a:gd name="connsiteY136" fmla="*/ 1987868 h 2333830"/>
                  <a:gd name="connsiteX137" fmla="*/ 535648 w 1750414"/>
                  <a:gd name="connsiteY137" fmla="*/ 1989631 h 2333830"/>
                  <a:gd name="connsiteX138" fmla="*/ 226435 w 1750414"/>
                  <a:gd name="connsiteY138" fmla="*/ 1935528 h 2333830"/>
                  <a:gd name="connsiteX139" fmla="*/ 221887 w 1750414"/>
                  <a:gd name="connsiteY139" fmla="*/ 1933765 h 2333830"/>
                  <a:gd name="connsiteX140" fmla="*/ 219939 w 1750414"/>
                  <a:gd name="connsiteY140" fmla="*/ 1928939 h 2333830"/>
                  <a:gd name="connsiteX141" fmla="*/ 221887 w 1750414"/>
                  <a:gd name="connsiteY141" fmla="*/ 1924392 h 2333830"/>
                  <a:gd name="connsiteX142" fmla="*/ 253626 w 1750414"/>
                  <a:gd name="connsiteY142" fmla="*/ 1893953 h 2333830"/>
                  <a:gd name="connsiteX143" fmla="*/ 262813 w 1750414"/>
                  <a:gd name="connsiteY143" fmla="*/ 1894138 h 2333830"/>
                  <a:gd name="connsiteX144" fmla="*/ 264576 w 1750414"/>
                  <a:gd name="connsiteY144" fmla="*/ 1898500 h 2333830"/>
                  <a:gd name="connsiteX145" fmla="*/ 262627 w 1750414"/>
                  <a:gd name="connsiteY145" fmla="*/ 1903326 h 2333830"/>
                  <a:gd name="connsiteX146" fmla="*/ 262627 w 1750414"/>
                  <a:gd name="connsiteY146" fmla="*/ 1903326 h 2333830"/>
                  <a:gd name="connsiteX147" fmla="*/ 261978 w 1750414"/>
                  <a:gd name="connsiteY147" fmla="*/ 1903790 h 2333830"/>
                  <a:gd name="connsiteX148" fmla="*/ 231168 w 1750414"/>
                  <a:gd name="connsiteY148" fmla="*/ 1933765 h 2333830"/>
                  <a:gd name="connsiteX149" fmla="*/ 226435 w 1750414"/>
                  <a:gd name="connsiteY149" fmla="*/ 1935528 h 2333830"/>
                  <a:gd name="connsiteX150" fmla="*/ 597268 w 1750414"/>
                  <a:gd name="connsiteY150" fmla="*/ 1927454 h 2333830"/>
                  <a:gd name="connsiteX151" fmla="*/ 592721 w 1750414"/>
                  <a:gd name="connsiteY151" fmla="*/ 1925691 h 2333830"/>
                  <a:gd name="connsiteX152" fmla="*/ 590772 w 1750414"/>
                  <a:gd name="connsiteY152" fmla="*/ 1920865 h 2333830"/>
                  <a:gd name="connsiteX153" fmla="*/ 592721 w 1750414"/>
                  <a:gd name="connsiteY153" fmla="*/ 1916318 h 2333830"/>
                  <a:gd name="connsiteX154" fmla="*/ 617220 w 1750414"/>
                  <a:gd name="connsiteY154" fmla="*/ 1891169 h 2333830"/>
                  <a:gd name="connsiteX155" fmla="*/ 622881 w 1750414"/>
                  <a:gd name="connsiteY155" fmla="*/ 1885230 h 2333830"/>
                  <a:gd name="connsiteX156" fmla="*/ 623067 w 1750414"/>
                  <a:gd name="connsiteY156" fmla="*/ 1885044 h 2333830"/>
                  <a:gd name="connsiteX157" fmla="*/ 632440 w 1750414"/>
                  <a:gd name="connsiteY157" fmla="*/ 1885044 h 2333830"/>
                  <a:gd name="connsiteX158" fmla="*/ 634388 w 1750414"/>
                  <a:gd name="connsiteY158" fmla="*/ 1889591 h 2333830"/>
                  <a:gd name="connsiteX159" fmla="*/ 632440 w 1750414"/>
                  <a:gd name="connsiteY159" fmla="*/ 1894138 h 2333830"/>
                  <a:gd name="connsiteX160" fmla="*/ 632254 w 1750414"/>
                  <a:gd name="connsiteY160" fmla="*/ 1894603 h 2333830"/>
                  <a:gd name="connsiteX161" fmla="*/ 602094 w 1750414"/>
                  <a:gd name="connsiteY161" fmla="*/ 1925412 h 2333830"/>
                  <a:gd name="connsiteX162" fmla="*/ 597268 w 1750414"/>
                  <a:gd name="connsiteY162" fmla="*/ 1927454 h 2333830"/>
                  <a:gd name="connsiteX163" fmla="*/ 658053 w 1750414"/>
                  <a:gd name="connsiteY163" fmla="*/ 1864721 h 2333830"/>
                  <a:gd name="connsiteX164" fmla="*/ 653691 w 1750414"/>
                  <a:gd name="connsiteY164" fmla="*/ 1862957 h 2333830"/>
                  <a:gd name="connsiteX165" fmla="*/ 651464 w 1750414"/>
                  <a:gd name="connsiteY165" fmla="*/ 1857946 h 2333830"/>
                  <a:gd name="connsiteX166" fmla="*/ 653413 w 1750414"/>
                  <a:gd name="connsiteY166" fmla="*/ 1853584 h 2333830"/>
                  <a:gd name="connsiteX167" fmla="*/ 683109 w 1750414"/>
                  <a:gd name="connsiteY167" fmla="*/ 1821661 h 2333830"/>
                  <a:gd name="connsiteX168" fmla="*/ 692296 w 1750414"/>
                  <a:gd name="connsiteY168" fmla="*/ 1821475 h 2333830"/>
                  <a:gd name="connsiteX169" fmla="*/ 694524 w 1750414"/>
                  <a:gd name="connsiteY169" fmla="*/ 1825837 h 2333830"/>
                  <a:gd name="connsiteX170" fmla="*/ 692760 w 1750414"/>
                  <a:gd name="connsiteY170" fmla="*/ 1830662 h 2333830"/>
                  <a:gd name="connsiteX171" fmla="*/ 662786 w 1750414"/>
                  <a:gd name="connsiteY171" fmla="*/ 1862772 h 2333830"/>
                  <a:gd name="connsiteX172" fmla="*/ 658053 w 1750414"/>
                  <a:gd name="connsiteY172" fmla="*/ 1864721 h 2333830"/>
                  <a:gd name="connsiteX173" fmla="*/ 717353 w 1750414"/>
                  <a:gd name="connsiteY173" fmla="*/ 1800409 h 2333830"/>
                  <a:gd name="connsiteX174" fmla="*/ 713176 w 1750414"/>
                  <a:gd name="connsiteY174" fmla="*/ 1798646 h 2333830"/>
                  <a:gd name="connsiteX175" fmla="*/ 710764 w 1750414"/>
                  <a:gd name="connsiteY175" fmla="*/ 1793820 h 2333830"/>
                  <a:gd name="connsiteX176" fmla="*/ 712527 w 1750414"/>
                  <a:gd name="connsiteY176" fmla="*/ 1789459 h 2333830"/>
                  <a:gd name="connsiteX177" fmla="*/ 712527 w 1750414"/>
                  <a:gd name="connsiteY177" fmla="*/ 1789459 h 2333830"/>
                  <a:gd name="connsiteX178" fmla="*/ 712991 w 1750414"/>
                  <a:gd name="connsiteY178" fmla="*/ 1788809 h 2333830"/>
                  <a:gd name="connsiteX179" fmla="*/ 741666 w 1750414"/>
                  <a:gd name="connsiteY179" fmla="*/ 1756886 h 2333830"/>
                  <a:gd name="connsiteX180" fmla="*/ 750854 w 1750414"/>
                  <a:gd name="connsiteY180" fmla="*/ 1756236 h 2333830"/>
                  <a:gd name="connsiteX181" fmla="*/ 751503 w 1750414"/>
                  <a:gd name="connsiteY181" fmla="*/ 1765423 h 2333830"/>
                  <a:gd name="connsiteX182" fmla="*/ 722457 w 1750414"/>
                  <a:gd name="connsiteY182" fmla="*/ 1798182 h 2333830"/>
                  <a:gd name="connsiteX183" fmla="*/ 717353 w 1750414"/>
                  <a:gd name="connsiteY183" fmla="*/ 1800409 h 2333830"/>
                  <a:gd name="connsiteX184" fmla="*/ 775260 w 1750414"/>
                  <a:gd name="connsiteY184" fmla="*/ 1734799 h 2333830"/>
                  <a:gd name="connsiteX185" fmla="*/ 770899 w 1750414"/>
                  <a:gd name="connsiteY185" fmla="*/ 1733036 h 2333830"/>
                  <a:gd name="connsiteX186" fmla="*/ 768764 w 1750414"/>
                  <a:gd name="connsiteY186" fmla="*/ 1728210 h 2333830"/>
                  <a:gd name="connsiteX187" fmla="*/ 770249 w 1750414"/>
                  <a:gd name="connsiteY187" fmla="*/ 1723848 h 2333830"/>
                  <a:gd name="connsiteX188" fmla="*/ 798646 w 1750414"/>
                  <a:gd name="connsiteY188" fmla="*/ 1690626 h 2333830"/>
                  <a:gd name="connsiteX189" fmla="*/ 807834 w 1750414"/>
                  <a:gd name="connsiteY189" fmla="*/ 1689976 h 2333830"/>
                  <a:gd name="connsiteX190" fmla="*/ 808669 w 1750414"/>
                  <a:gd name="connsiteY190" fmla="*/ 1699164 h 2333830"/>
                  <a:gd name="connsiteX191" fmla="*/ 779993 w 1750414"/>
                  <a:gd name="connsiteY191" fmla="*/ 1732386 h 2333830"/>
                  <a:gd name="connsiteX192" fmla="*/ 775260 w 1750414"/>
                  <a:gd name="connsiteY192" fmla="*/ 1734799 h 2333830"/>
                  <a:gd name="connsiteX193" fmla="*/ 831962 w 1750414"/>
                  <a:gd name="connsiteY193" fmla="*/ 1668168 h 2333830"/>
                  <a:gd name="connsiteX194" fmla="*/ 827786 w 1750414"/>
                  <a:gd name="connsiteY194" fmla="*/ 1666683 h 2333830"/>
                  <a:gd name="connsiteX195" fmla="*/ 825373 w 1750414"/>
                  <a:gd name="connsiteY195" fmla="*/ 1661486 h 2333830"/>
                  <a:gd name="connsiteX196" fmla="*/ 826858 w 1750414"/>
                  <a:gd name="connsiteY196" fmla="*/ 1657310 h 2333830"/>
                  <a:gd name="connsiteX197" fmla="*/ 854884 w 1750414"/>
                  <a:gd name="connsiteY197" fmla="*/ 1623902 h 2333830"/>
                  <a:gd name="connsiteX198" fmla="*/ 864071 w 1750414"/>
                  <a:gd name="connsiteY198" fmla="*/ 1623067 h 2333830"/>
                  <a:gd name="connsiteX199" fmla="*/ 866484 w 1750414"/>
                  <a:gd name="connsiteY199" fmla="*/ 1627428 h 2333830"/>
                  <a:gd name="connsiteX200" fmla="*/ 864999 w 1750414"/>
                  <a:gd name="connsiteY200" fmla="*/ 1632254 h 2333830"/>
                  <a:gd name="connsiteX201" fmla="*/ 836973 w 1750414"/>
                  <a:gd name="connsiteY201" fmla="*/ 1665941 h 2333830"/>
                  <a:gd name="connsiteX202" fmla="*/ 836788 w 1750414"/>
                  <a:gd name="connsiteY202" fmla="*/ 1666126 h 2333830"/>
                  <a:gd name="connsiteX203" fmla="*/ 831962 w 1750414"/>
                  <a:gd name="connsiteY203" fmla="*/ 1668168 h 2333830"/>
                  <a:gd name="connsiteX204" fmla="*/ 887643 w 1750414"/>
                  <a:gd name="connsiteY204" fmla="*/ 1600794 h 2333830"/>
                  <a:gd name="connsiteX205" fmla="*/ 883466 w 1750414"/>
                  <a:gd name="connsiteY205" fmla="*/ 1599217 h 2333830"/>
                  <a:gd name="connsiteX206" fmla="*/ 881054 w 1750414"/>
                  <a:gd name="connsiteY206" fmla="*/ 1594206 h 2333830"/>
                  <a:gd name="connsiteX207" fmla="*/ 882353 w 1750414"/>
                  <a:gd name="connsiteY207" fmla="*/ 1589844 h 2333830"/>
                  <a:gd name="connsiteX208" fmla="*/ 910100 w 1750414"/>
                  <a:gd name="connsiteY208" fmla="*/ 1556157 h 2333830"/>
                  <a:gd name="connsiteX209" fmla="*/ 919288 w 1750414"/>
                  <a:gd name="connsiteY209" fmla="*/ 1555043 h 2333830"/>
                  <a:gd name="connsiteX210" fmla="*/ 921700 w 1750414"/>
                  <a:gd name="connsiteY210" fmla="*/ 1559591 h 2333830"/>
                  <a:gd name="connsiteX211" fmla="*/ 920123 w 1750414"/>
                  <a:gd name="connsiteY211" fmla="*/ 1564138 h 2333830"/>
                  <a:gd name="connsiteX212" fmla="*/ 892747 w 1750414"/>
                  <a:gd name="connsiteY212" fmla="*/ 1597825 h 2333830"/>
                  <a:gd name="connsiteX213" fmla="*/ 892561 w 1750414"/>
                  <a:gd name="connsiteY213" fmla="*/ 1598288 h 2333830"/>
                  <a:gd name="connsiteX214" fmla="*/ 887643 w 1750414"/>
                  <a:gd name="connsiteY214" fmla="*/ 1600794 h 2333830"/>
                  <a:gd name="connsiteX215" fmla="*/ 942767 w 1750414"/>
                  <a:gd name="connsiteY215" fmla="*/ 1532771 h 2333830"/>
                  <a:gd name="connsiteX216" fmla="*/ 938590 w 1750414"/>
                  <a:gd name="connsiteY216" fmla="*/ 1531286 h 2333830"/>
                  <a:gd name="connsiteX217" fmla="*/ 936177 w 1750414"/>
                  <a:gd name="connsiteY217" fmla="*/ 1526275 h 2333830"/>
                  <a:gd name="connsiteX218" fmla="*/ 937477 w 1750414"/>
                  <a:gd name="connsiteY218" fmla="*/ 1522377 h 2333830"/>
                  <a:gd name="connsiteX219" fmla="*/ 937477 w 1750414"/>
                  <a:gd name="connsiteY219" fmla="*/ 1522192 h 2333830"/>
                  <a:gd name="connsiteX220" fmla="*/ 938126 w 1750414"/>
                  <a:gd name="connsiteY220" fmla="*/ 1521542 h 2333830"/>
                  <a:gd name="connsiteX221" fmla="*/ 952511 w 1750414"/>
                  <a:gd name="connsiteY221" fmla="*/ 1503353 h 2333830"/>
                  <a:gd name="connsiteX222" fmla="*/ 964946 w 1750414"/>
                  <a:gd name="connsiteY222" fmla="*/ 1488041 h 2333830"/>
                  <a:gd name="connsiteX223" fmla="*/ 974133 w 1750414"/>
                  <a:gd name="connsiteY223" fmla="*/ 1487206 h 2333830"/>
                  <a:gd name="connsiteX224" fmla="*/ 976546 w 1750414"/>
                  <a:gd name="connsiteY224" fmla="*/ 1491567 h 2333830"/>
                  <a:gd name="connsiteX225" fmla="*/ 975061 w 1750414"/>
                  <a:gd name="connsiteY225" fmla="*/ 1496393 h 2333830"/>
                  <a:gd name="connsiteX226" fmla="*/ 955202 w 1750414"/>
                  <a:gd name="connsiteY226" fmla="*/ 1521357 h 2333830"/>
                  <a:gd name="connsiteX227" fmla="*/ 947778 w 1750414"/>
                  <a:gd name="connsiteY227" fmla="*/ 1530544 h 2333830"/>
                  <a:gd name="connsiteX228" fmla="*/ 942767 w 1750414"/>
                  <a:gd name="connsiteY228" fmla="*/ 1532771 h 2333830"/>
                  <a:gd name="connsiteX229" fmla="*/ 997426 w 1750414"/>
                  <a:gd name="connsiteY229" fmla="*/ 1464562 h 2333830"/>
                  <a:gd name="connsiteX230" fmla="*/ 993529 w 1750414"/>
                  <a:gd name="connsiteY230" fmla="*/ 1462985 h 2333830"/>
                  <a:gd name="connsiteX231" fmla="*/ 990930 w 1750414"/>
                  <a:gd name="connsiteY231" fmla="*/ 1457973 h 2333830"/>
                  <a:gd name="connsiteX232" fmla="*/ 992508 w 1750414"/>
                  <a:gd name="connsiteY232" fmla="*/ 1453797 h 2333830"/>
                  <a:gd name="connsiteX233" fmla="*/ 1006242 w 1750414"/>
                  <a:gd name="connsiteY233" fmla="*/ 1436722 h 2333830"/>
                  <a:gd name="connsiteX234" fmla="*/ 1019791 w 1750414"/>
                  <a:gd name="connsiteY234" fmla="*/ 1419646 h 2333830"/>
                  <a:gd name="connsiteX235" fmla="*/ 1028979 w 1750414"/>
                  <a:gd name="connsiteY235" fmla="*/ 1418533 h 2333830"/>
                  <a:gd name="connsiteX236" fmla="*/ 1030092 w 1750414"/>
                  <a:gd name="connsiteY236" fmla="*/ 1427906 h 2333830"/>
                  <a:gd name="connsiteX237" fmla="*/ 1007820 w 1750414"/>
                  <a:gd name="connsiteY237" fmla="*/ 1455653 h 2333830"/>
                  <a:gd name="connsiteX238" fmla="*/ 1002809 w 1750414"/>
                  <a:gd name="connsiteY238" fmla="*/ 1461964 h 2333830"/>
                  <a:gd name="connsiteX239" fmla="*/ 997426 w 1750414"/>
                  <a:gd name="connsiteY239" fmla="*/ 1464562 h 2333830"/>
                  <a:gd name="connsiteX240" fmla="*/ 1052365 w 1750414"/>
                  <a:gd name="connsiteY240" fmla="*/ 1396354 h 2333830"/>
                  <a:gd name="connsiteX241" fmla="*/ 1048188 w 1750414"/>
                  <a:gd name="connsiteY241" fmla="*/ 1395054 h 2333830"/>
                  <a:gd name="connsiteX242" fmla="*/ 1045775 w 1750414"/>
                  <a:gd name="connsiteY242" fmla="*/ 1390043 h 2333830"/>
                  <a:gd name="connsiteX243" fmla="*/ 1047075 w 1750414"/>
                  <a:gd name="connsiteY243" fmla="*/ 1385681 h 2333830"/>
                  <a:gd name="connsiteX244" fmla="*/ 1059510 w 1750414"/>
                  <a:gd name="connsiteY244" fmla="*/ 1370369 h 2333830"/>
                  <a:gd name="connsiteX245" fmla="*/ 1074637 w 1750414"/>
                  <a:gd name="connsiteY245" fmla="*/ 1351809 h 2333830"/>
                  <a:gd name="connsiteX246" fmla="*/ 1083824 w 1750414"/>
                  <a:gd name="connsiteY246" fmla="*/ 1350695 h 2333830"/>
                  <a:gd name="connsiteX247" fmla="*/ 1084938 w 1750414"/>
                  <a:gd name="connsiteY247" fmla="*/ 1359883 h 2333830"/>
                  <a:gd name="connsiteX248" fmla="*/ 1057376 w 1750414"/>
                  <a:gd name="connsiteY248" fmla="*/ 1393941 h 2333830"/>
                  <a:gd name="connsiteX249" fmla="*/ 1052365 w 1750414"/>
                  <a:gd name="connsiteY249" fmla="*/ 1396354 h 2333830"/>
                  <a:gd name="connsiteX250" fmla="*/ 1107210 w 1750414"/>
                  <a:gd name="connsiteY250" fmla="*/ 1328330 h 2333830"/>
                  <a:gd name="connsiteX251" fmla="*/ 1103034 w 1750414"/>
                  <a:gd name="connsiteY251" fmla="*/ 1326845 h 2333830"/>
                  <a:gd name="connsiteX252" fmla="*/ 1100621 w 1750414"/>
                  <a:gd name="connsiteY252" fmla="*/ 1321834 h 2333830"/>
                  <a:gd name="connsiteX253" fmla="*/ 1101920 w 1750414"/>
                  <a:gd name="connsiteY253" fmla="*/ 1317658 h 2333830"/>
                  <a:gd name="connsiteX254" fmla="*/ 1129482 w 1750414"/>
                  <a:gd name="connsiteY254" fmla="*/ 1283507 h 2333830"/>
                  <a:gd name="connsiteX255" fmla="*/ 1138670 w 1750414"/>
                  <a:gd name="connsiteY255" fmla="*/ 1282672 h 2333830"/>
                  <a:gd name="connsiteX256" fmla="*/ 1139783 w 1750414"/>
                  <a:gd name="connsiteY256" fmla="*/ 1291859 h 2333830"/>
                  <a:gd name="connsiteX257" fmla="*/ 1112221 w 1750414"/>
                  <a:gd name="connsiteY257" fmla="*/ 1326010 h 2333830"/>
                  <a:gd name="connsiteX258" fmla="*/ 1107210 w 1750414"/>
                  <a:gd name="connsiteY258" fmla="*/ 1328330 h 2333830"/>
                  <a:gd name="connsiteX259" fmla="*/ 1161870 w 1750414"/>
                  <a:gd name="connsiteY259" fmla="*/ 1260122 h 2333830"/>
                  <a:gd name="connsiteX260" fmla="*/ 1157972 w 1750414"/>
                  <a:gd name="connsiteY260" fmla="*/ 1258822 h 2333830"/>
                  <a:gd name="connsiteX261" fmla="*/ 1155374 w 1750414"/>
                  <a:gd name="connsiteY261" fmla="*/ 1253811 h 2333830"/>
                  <a:gd name="connsiteX262" fmla="*/ 1156951 w 1750414"/>
                  <a:gd name="connsiteY262" fmla="*/ 1249449 h 2333830"/>
                  <a:gd name="connsiteX263" fmla="*/ 1184328 w 1750414"/>
                  <a:gd name="connsiteY263" fmla="*/ 1215299 h 2333830"/>
                  <a:gd name="connsiteX264" fmla="*/ 1193515 w 1750414"/>
                  <a:gd name="connsiteY264" fmla="*/ 1214185 h 2333830"/>
                  <a:gd name="connsiteX265" fmla="*/ 1195928 w 1750414"/>
                  <a:gd name="connsiteY265" fmla="*/ 1218547 h 2333830"/>
                  <a:gd name="connsiteX266" fmla="*/ 1194443 w 1750414"/>
                  <a:gd name="connsiteY266" fmla="*/ 1223558 h 2333830"/>
                  <a:gd name="connsiteX267" fmla="*/ 1167345 w 1750414"/>
                  <a:gd name="connsiteY267" fmla="*/ 1257709 h 2333830"/>
                  <a:gd name="connsiteX268" fmla="*/ 1161870 w 1750414"/>
                  <a:gd name="connsiteY268" fmla="*/ 1260122 h 2333830"/>
                  <a:gd name="connsiteX269" fmla="*/ 1216344 w 1750414"/>
                  <a:gd name="connsiteY269" fmla="*/ 1191634 h 2333830"/>
                  <a:gd name="connsiteX270" fmla="*/ 1212446 w 1750414"/>
                  <a:gd name="connsiteY270" fmla="*/ 1190335 h 2333830"/>
                  <a:gd name="connsiteX271" fmla="*/ 1209848 w 1750414"/>
                  <a:gd name="connsiteY271" fmla="*/ 1185324 h 2333830"/>
                  <a:gd name="connsiteX272" fmla="*/ 1211147 w 1750414"/>
                  <a:gd name="connsiteY272" fmla="*/ 1181148 h 2333830"/>
                  <a:gd name="connsiteX273" fmla="*/ 1238245 w 1750414"/>
                  <a:gd name="connsiteY273" fmla="*/ 1146626 h 2333830"/>
                  <a:gd name="connsiteX274" fmla="*/ 1247432 w 1750414"/>
                  <a:gd name="connsiteY274" fmla="*/ 1145512 h 2333830"/>
                  <a:gd name="connsiteX275" fmla="*/ 1248546 w 1750414"/>
                  <a:gd name="connsiteY275" fmla="*/ 1154699 h 2333830"/>
                  <a:gd name="connsiteX276" fmla="*/ 1221634 w 1750414"/>
                  <a:gd name="connsiteY276" fmla="*/ 1188850 h 2333830"/>
                  <a:gd name="connsiteX277" fmla="*/ 1221634 w 1750414"/>
                  <a:gd name="connsiteY277" fmla="*/ 1189314 h 2333830"/>
                  <a:gd name="connsiteX278" fmla="*/ 1216344 w 1750414"/>
                  <a:gd name="connsiteY278" fmla="*/ 1191634 h 2333830"/>
                  <a:gd name="connsiteX279" fmla="*/ 1270169 w 1750414"/>
                  <a:gd name="connsiteY279" fmla="*/ 1122497 h 2333830"/>
                  <a:gd name="connsiteX280" fmla="*/ 1265993 w 1750414"/>
                  <a:gd name="connsiteY280" fmla="*/ 1121198 h 2333830"/>
                  <a:gd name="connsiteX281" fmla="*/ 1263394 w 1750414"/>
                  <a:gd name="connsiteY281" fmla="*/ 1115909 h 2333830"/>
                  <a:gd name="connsiteX282" fmla="*/ 1264972 w 1750414"/>
                  <a:gd name="connsiteY282" fmla="*/ 1112011 h 2333830"/>
                  <a:gd name="connsiteX283" fmla="*/ 1291420 w 1750414"/>
                  <a:gd name="connsiteY283" fmla="*/ 1077210 h 2333830"/>
                  <a:gd name="connsiteX284" fmla="*/ 1300608 w 1750414"/>
                  <a:gd name="connsiteY284" fmla="*/ 1075911 h 2333830"/>
                  <a:gd name="connsiteX285" fmla="*/ 1303020 w 1750414"/>
                  <a:gd name="connsiteY285" fmla="*/ 1080273 h 2333830"/>
                  <a:gd name="connsiteX286" fmla="*/ 1301907 w 1750414"/>
                  <a:gd name="connsiteY286" fmla="*/ 1085099 h 2333830"/>
                  <a:gd name="connsiteX287" fmla="*/ 1275458 w 1750414"/>
                  <a:gd name="connsiteY287" fmla="*/ 1119899 h 2333830"/>
                  <a:gd name="connsiteX288" fmla="*/ 1275273 w 1750414"/>
                  <a:gd name="connsiteY288" fmla="*/ 1120085 h 2333830"/>
                  <a:gd name="connsiteX289" fmla="*/ 1270169 w 1750414"/>
                  <a:gd name="connsiteY289" fmla="*/ 1122497 h 2333830"/>
                  <a:gd name="connsiteX290" fmla="*/ 1322601 w 1750414"/>
                  <a:gd name="connsiteY290" fmla="*/ 1052804 h 2333830"/>
                  <a:gd name="connsiteX291" fmla="*/ 1318889 w 1750414"/>
                  <a:gd name="connsiteY291" fmla="*/ 1051505 h 2333830"/>
                  <a:gd name="connsiteX292" fmla="*/ 1316013 w 1750414"/>
                  <a:gd name="connsiteY292" fmla="*/ 1046215 h 2333830"/>
                  <a:gd name="connsiteX293" fmla="*/ 1317312 w 1750414"/>
                  <a:gd name="connsiteY293" fmla="*/ 1042317 h 2333830"/>
                  <a:gd name="connsiteX294" fmla="*/ 1343110 w 1750414"/>
                  <a:gd name="connsiteY294" fmla="*/ 1007146 h 2333830"/>
                  <a:gd name="connsiteX295" fmla="*/ 1352298 w 1750414"/>
                  <a:gd name="connsiteY295" fmla="*/ 1005661 h 2333830"/>
                  <a:gd name="connsiteX296" fmla="*/ 1353782 w 1750414"/>
                  <a:gd name="connsiteY296" fmla="*/ 1014848 h 2333830"/>
                  <a:gd name="connsiteX297" fmla="*/ 1327984 w 1750414"/>
                  <a:gd name="connsiteY297" fmla="*/ 1050020 h 2333830"/>
                  <a:gd name="connsiteX298" fmla="*/ 1327984 w 1750414"/>
                  <a:gd name="connsiteY298" fmla="*/ 1050205 h 2333830"/>
                  <a:gd name="connsiteX299" fmla="*/ 1322601 w 1750414"/>
                  <a:gd name="connsiteY299" fmla="*/ 1052804 h 2333830"/>
                  <a:gd name="connsiteX300" fmla="*/ 1374013 w 1750414"/>
                  <a:gd name="connsiteY300" fmla="*/ 981904 h 2333830"/>
                  <a:gd name="connsiteX301" fmla="*/ 1370301 w 1750414"/>
                  <a:gd name="connsiteY301" fmla="*/ 980604 h 2333830"/>
                  <a:gd name="connsiteX302" fmla="*/ 1367424 w 1750414"/>
                  <a:gd name="connsiteY302" fmla="*/ 975408 h 2333830"/>
                  <a:gd name="connsiteX303" fmla="*/ 1368538 w 1750414"/>
                  <a:gd name="connsiteY303" fmla="*/ 971696 h 2333830"/>
                  <a:gd name="connsiteX304" fmla="*/ 1368538 w 1750414"/>
                  <a:gd name="connsiteY304" fmla="*/ 971696 h 2333830"/>
                  <a:gd name="connsiteX305" fmla="*/ 1369002 w 1750414"/>
                  <a:gd name="connsiteY305" fmla="*/ 971232 h 2333830"/>
                  <a:gd name="connsiteX306" fmla="*/ 1393687 w 1750414"/>
                  <a:gd name="connsiteY306" fmla="*/ 935782 h 2333830"/>
                  <a:gd name="connsiteX307" fmla="*/ 1402874 w 1750414"/>
                  <a:gd name="connsiteY307" fmla="*/ 934018 h 2333830"/>
                  <a:gd name="connsiteX308" fmla="*/ 1404452 w 1750414"/>
                  <a:gd name="connsiteY308" fmla="*/ 943206 h 2333830"/>
                  <a:gd name="connsiteX309" fmla="*/ 1379303 w 1750414"/>
                  <a:gd name="connsiteY309" fmla="*/ 979027 h 2333830"/>
                  <a:gd name="connsiteX310" fmla="*/ 1374013 w 1750414"/>
                  <a:gd name="connsiteY310" fmla="*/ 981904 h 2333830"/>
                  <a:gd name="connsiteX311" fmla="*/ 1423662 w 1750414"/>
                  <a:gd name="connsiteY311" fmla="*/ 909797 h 2333830"/>
                  <a:gd name="connsiteX312" fmla="*/ 1419950 w 1750414"/>
                  <a:gd name="connsiteY312" fmla="*/ 908684 h 2333830"/>
                  <a:gd name="connsiteX313" fmla="*/ 1417073 w 1750414"/>
                  <a:gd name="connsiteY313" fmla="*/ 903208 h 2333830"/>
                  <a:gd name="connsiteX314" fmla="*/ 1417908 w 1750414"/>
                  <a:gd name="connsiteY314" fmla="*/ 899960 h 2333830"/>
                  <a:gd name="connsiteX315" fmla="*/ 1418094 w 1750414"/>
                  <a:gd name="connsiteY315" fmla="*/ 899775 h 2333830"/>
                  <a:gd name="connsiteX316" fmla="*/ 1418279 w 1750414"/>
                  <a:gd name="connsiteY316" fmla="*/ 899311 h 2333830"/>
                  <a:gd name="connsiteX317" fmla="*/ 1442129 w 1750414"/>
                  <a:gd name="connsiteY317" fmla="*/ 863211 h 2333830"/>
                  <a:gd name="connsiteX318" fmla="*/ 1451131 w 1750414"/>
                  <a:gd name="connsiteY318" fmla="*/ 861262 h 2333830"/>
                  <a:gd name="connsiteX319" fmla="*/ 1453080 w 1750414"/>
                  <a:gd name="connsiteY319" fmla="*/ 870450 h 2333830"/>
                  <a:gd name="connsiteX320" fmla="*/ 1429044 w 1750414"/>
                  <a:gd name="connsiteY320" fmla="*/ 907013 h 2333830"/>
                  <a:gd name="connsiteX321" fmla="*/ 1428858 w 1750414"/>
                  <a:gd name="connsiteY321" fmla="*/ 907199 h 2333830"/>
                  <a:gd name="connsiteX322" fmla="*/ 1423662 w 1750414"/>
                  <a:gd name="connsiteY322" fmla="*/ 909797 h 2333830"/>
                  <a:gd name="connsiteX323" fmla="*/ 1471083 w 1750414"/>
                  <a:gd name="connsiteY323" fmla="*/ 836299 h 2333830"/>
                  <a:gd name="connsiteX324" fmla="*/ 1467557 w 1750414"/>
                  <a:gd name="connsiteY324" fmla="*/ 835464 h 2333830"/>
                  <a:gd name="connsiteX325" fmla="*/ 1464494 w 1750414"/>
                  <a:gd name="connsiteY325" fmla="*/ 829803 h 2333830"/>
                  <a:gd name="connsiteX326" fmla="*/ 1465608 w 1750414"/>
                  <a:gd name="connsiteY326" fmla="*/ 826555 h 2333830"/>
                  <a:gd name="connsiteX327" fmla="*/ 1488344 w 1750414"/>
                  <a:gd name="connsiteY327" fmla="*/ 789156 h 2333830"/>
                  <a:gd name="connsiteX328" fmla="*/ 1497346 w 1750414"/>
                  <a:gd name="connsiteY328" fmla="*/ 786929 h 2333830"/>
                  <a:gd name="connsiteX329" fmla="*/ 1500408 w 1750414"/>
                  <a:gd name="connsiteY329" fmla="*/ 790826 h 2333830"/>
                  <a:gd name="connsiteX330" fmla="*/ 1499573 w 1750414"/>
                  <a:gd name="connsiteY330" fmla="*/ 795837 h 2333830"/>
                  <a:gd name="connsiteX331" fmla="*/ 1476837 w 1750414"/>
                  <a:gd name="connsiteY331" fmla="*/ 833237 h 2333830"/>
                  <a:gd name="connsiteX332" fmla="*/ 1471083 w 1750414"/>
                  <a:gd name="connsiteY332" fmla="*/ 836299 h 2333830"/>
                  <a:gd name="connsiteX333" fmla="*/ 1516184 w 1750414"/>
                  <a:gd name="connsiteY333" fmla="*/ 761316 h 2333830"/>
                  <a:gd name="connsiteX334" fmla="*/ 1512936 w 1750414"/>
                  <a:gd name="connsiteY334" fmla="*/ 760480 h 2333830"/>
                  <a:gd name="connsiteX335" fmla="*/ 1509688 w 1750414"/>
                  <a:gd name="connsiteY335" fmla="*/ 755005 h 2333830"/>
                  <a:gd name="connsiteX336" fmla="*/ 1510524 w 1750414"/>
                  <a:gd name="connsiteY336" fmla="*/ 751479 h 2333830"/>
                  <a:gd name="connsiteX337" fmla="*/ 1516463 w 1750414"/>
                  <a:gd name="connsiteY337" fmla="*/ 741178 h 2333830"/>
                  <a:gd name="connsiteX338" fmla="*/ 1532610 w 1750414"/>
                  <a:gd name="connsiteY338" fmla="*/ 713616 h 2333830"/>
                  <a:gd name="connsiteX339" fmla="*/ 1541519 w 1750414"/>
                  <a:gd name="connsiteY339" fmla="*/ 711389 h 2333830"/>
                  <a:gd name="connsiteX340" fmla="*/ 1543932 w 1750414"/>
                  <a:gd name="connsiteY340" fmla="*/ 720390 h 2333830"/>
                  <a:gd name="connsiteX341" fmla="*/ 1527784 w 1750414"/>
                  <a:gd name="connsiteY341" fmla="*/ 747488 h 2333830"/>
                  <a:gd name="connsiteX342" fmla="*/ 1525836 w 1750414"/>
                  <a:gd name="connsiteY342" fmla="*/ 751200 h 2333830"/>
                  <a:gd name="connsiteX343" fmla="*/ 1521938 w 1750414"/>
                  <a:gd name="connsiteY343" fmla="*/ 757975 h 2333830"/>
                  <a:gd name="connsiteX344" fmla="*/ 1521938 w 1750414"/>
                  <a:gd name="connsiteY344" fmla="*/ 758160 h 2333830"/>
                  <a:gd name="connsiteX345" fmla="*/ 1516184 w 1750414"/>
                  <a:gd name="connsiteY345" fmla="*/ 761316 h 2333830"/>
                  <a:gd name="connsiteX346" fmla="*/ 1561007 w 1750414"/>
                  <a:gd name="connsiteY346" fmla="*/ 686054 h 2333830"/>
                  <a:gd name="connsiteX347" fmla="*/ 1557481 w 1750414"/>
                  <a:gd name="connsiteY347" fmla="*/ 685219 h 2333830"/>
                  <a:gd name="connsiteX348" fmla="*/ 1554418 w 1750414"/>
                  <a:gd name="connsiteY348" fmla="*/ 679558 h 2333830"/>
                  <a:gd name="connsiteX349" fmla="*/ 1555254 w 1750414"/>
                  <a:gd name="connsiteY349" fmla="*/ 676310 h 2333830"/>
                  <a:gd name="connsiteX350" fmla="*/ 1562863 w 1750414"/>
                  <a:gd name="connsiteY350" fmla="*/ 663875 h 2333830"/>
                  <a:gd name="connsiteX351" fmla="*/ 1577897 w 1750414"/>
                  <a:gd name="connsiteY351" fmla="*/ 638911 h 2333830"/>
                  <a:gd name="connsiteX352" fmla="*/ 1586899 w 1750414"/>
                  <a:gd name="connsiteY352" fmla="*/ 636684 h 2333830"/>
                  <a:gd name="connsiteX353" fmla="*/ 1589126 w 1750414"/>
                  <a:gd name="connsiteY353" fmla="*/ 645685 h 2333830"/>
                  <a:gd name="connsiteX354" fmla="*/ 1566390 w 1750414"/>
                  <a:gd name="connsiteY354" fmla="*/ 683084 h 2333830"/>
                  <a:gd name="connsiteX355" fmla="*/ 1561007 w 1750414"/>
                  <a:gd name="connsiteY355" fmla="*/ 686054 h 2333830"/>
                  <a:gd name="connsiteX356" fmla="*/ 1606294 w 1750414"/>
                  <a:gd name="connsiteY356" fmla="*/ 611256 h 2333830"/>
                  <a:gd name="connsiteX357" fmla="*/ 1602768 w 1750414"/>
                  <a:gd name="connsiteY357" fmla="*/ 610421 h 2333830"/>
                  <a:gd name="connsiteX358" fmla="*/ 1599705 w 1750414"/>
                  <a:gd name="connsiteY358" fmla="*/ 604760 h 2333830"/>
                  <a:gd name="connsiteX359" fmla="*/ 1600540 w 1750414"/>
                  <a:gd name="connsiteY359" fmla="*/ 601234 h 2333830"/>
                  <a:gd name="connsiteX360" fmla="*/ 1622442 w 1750414"/>
                  <a:gd name="connsiteY360" fmla="*/ 563649 h 2333830"/>
                  <a:gd name="connsiteX361" fmla="*/ 1631443 w 1750414"/>
                  <a:gd name="connsiteY361" fmla="*/ 561051 h 2333830"/>
                  <a:gd name="connsiteX362" fmla="*/ 1633856 w 1750414"/>
                  <a:gd name="connsiteY362" fmla="*/ 570053 h 2333830"/>
                  <a:gd name="connsiteX363" fmla="*/ 1611955 w 1750414"/>
                  <a:gd name="connsiteY363" fmla="*/ 608101 h 2333830"/>
                  <a:gd name="connsiteX364" fmla="*/ 1611677 w 1750414"/>
                  <a:gd name="connsiteY364" fmla="*/ 608287 h 2333830"/>
                  <a:gd name="connsiteX365" fmla="*/ 1606294 w 1750414"/>
                  <a:gd name="connsiteY365" fmla="*/ 611256 h 2333830"/>
                  <a:gd name="connsiteX366" fmla="*/ 1649354 w 1750414"/>
                  <a:gd name="connsiteY366" fmla="*/ 534974 h 2333830"/>
                  <a:gd name="connsiteX367" fmla="*/ 1646292 w 1750414"/>
                  <a:gd name="connsiteY367" fmla="*/ 534324 h 2333830"/>
                  <a:gd name="connsiteX368" fmla="*/ 1642765 w 1750414"/>
                  <a:gd name="connsiteY368" fmla="*/ 528663 h 2333830"/>
                  <a:gd name="connsiteX369" fmla="*/ 1643415 w 1750414"/>
                  <a:gd name="connsiteY369" fmla="*/ 525415 h 2333830"/>
                  <a:gd name="connsiteX370" fmla="*/ 1663552 w 1750414"/>
                  <a:gd name="connsiteY370" fmla="*/ 486717 h 2333830"/>
                  <a:gd name="connsiteX371" fmla="*/ 1672276 w 1750414"/>
                  <a:gd name="connsiteY371" fmla="*/ 483840 h 2333830"/>
                  <a:gd name="connsiteX372" fmla="*/ 1675338 w 1750414"/>
                  <a:gd name="connsiteY372" fmla="*/ 492564 h 2333830"/>
                  <a:gd name="connsiteX373" fmla="*/ 1655015 w 1750414"/>
                  <a:gd name="connsiteY373" fmla="*/ 531726 h 2333830"/>
                  <a:gd name="connsiteX374" fmla="*/ 1649354 w 1750414"/>
                  <a:gd name="connsiteY374" fmla="*/ 534974 h 2333830"/>
                  <a:gd name="connsiteX375" fmla="*/ 1688052 w 1750414"/>
                  <a:gd name="connsiteY375" fmla="*/ 456650 h 2333830"/>
                  <a:gd name="connsiteX376" fmla="*/ 1685454 w 1750414"/>
                  <a:gd name="connsiteY376" fmla="*/ 456000 h 2333830"/>
                  <a:gd name="connsiteX377" fmla="*/ 1681556 w 1750414"/>
                  <a:gd name="connsiteY377" fmla="*/ 449875 h 2333830"/>
                  <a:gd name="connsiteX378" fmla="*/ 1682206 w 1750414"/>
                  <a:gd name="connsiteY378" fmla="*/ 447277 h 2333830"/>
                  <a:gd name="connsiteX379" fmla="*/ 1699003 w 1750414"/>
                  <a:gd name="connsiteY379" fmla="*/ 407279 h 2333830"/>
                  <a:gd name="connsiteX380" fmla="*/ 1707540 w 1750414"/>
                  <a:gd name="connsiteY380" fmla="*/ 403567 h 2333830"/>
                  <a:gd name="connsiteX381" fmla="*/ 1711252 w 1750414"/>
                  <a:gd name="connsiteY381" fmla="*/ 412105 h 2333830"/>
                  <a:gd name="connsiteX382" fmla="*/ 1694177 w 1750414"/>
                  <a:gd name="connsiteY382" fmla="*/ 452752 h 2333830"/>
                  <a:gd name="connsiteX383" fmla="*/ 1688052 w 1750414"/>
                  <a:gd name="connsiteY383" fmla="*/ 456650 h 2333830"/>
                  <a:gd name="connsiteX384" fmla="*/ 1719976 w 1750414"/>
                  <a:gd name="connsiteY384" fmla="*/ 375077 h 2333830"/>
                  <a:gd name="connsiteX385" fmla="*/ 1717841 w 1750414"/>
                  <a:gd name="connsiteY385" fmla="*/ 374892 h 2333830"/>
                  <a:gd name="connsiteX386" fmla="*/ 1713479 w 1750414"/>
                  <a:gd name="connsiteY386" fmla="*/ 368581 h 2333830"/>
                  <a:gd name="connsiteX387" fmla="*/ 1713665 w 1750414"/>
                  <a:gd name="connsiteY387" fmla="*/ 366818 h 2333830"/>
                  <a:gd name="connsiteX388" fmla="*/ 1713665 w 1750414"/>
                  <a:gd name="connsiteY388" fmla="*/ 366354 h 2333830"/>
                  <a:gd name="connsiteX389" fmla="*/ 1713943 w 1750414"/>
                  <a:gd name="connsiteY389" fmla="*/ 365890 h 2333830"/>
                  <a:gd name="connsiteX390" fmla="*/ 1725543 w 1750414"/>
                  <a:gd name="connsiteY390" fmla="*/ 324965 h 2333830"/>
                  <a:gd name="connsiteX391" fmla="*/ 1733617 w 1750414"/>
                  <a:gd name="connsiteY391" fmla="*/ 320139 h 2333830"/>
                  <a:gd name="connsiteX392" fmla="*/ 1737515 w 1750414"/>
                  <a:gd name="connsiteY392" fmla="*/ 323016 h 2333830"/>
                  <a:gd name="connsiteX393" fmla="*/ 1738350 w 1750414"/>
                  <a:gd name="connsiteY393" fmla="*/ 328027 h 2333830"/>
                  <a:gd name="connsiteX394" fmla="*/ 1726100 w 1750414"/>
                  <a:gd name="connsiteY394" fmla="*/ 370437 h 2333830"/>
                  <a:gd name="connsiteX395" fmla="*/ 1719976 w 1750414"/>
                  <a:gd name="connsiteY395" fmla="*/ 375077 h 2333830"/>
                  <a:gd name="connsiteX396" fmla="*/ 468089 w 1750414"/>
                  <a:gd name="connsiteY396" fmla="*/ 372201 h 2333830"/>
                  <a:gd name="connsiteX397" fmla="*/ 462613 w 1750414"/>
                  <a:gd name="connsiteY397" fmla="*/ 369138 h 2333830"/>
                  <a:gd name="connsiteX398" fmla="*/ 461778 w 1750414"/>
                  <a:gd name="connsiteY398" fmla="*/ 364312 h 2333830"/>
                  <a:gd name="connsiteX399" fmla="*/ 464655 w 1750414"/>
                  <a:gd name="connsiteY399" fmla="*/ 360137 h 2333830"/>
                  <a:gd name="connsiteX400" fmla="*/ 501590 w 1750414"/>
                  <a:gd name="connsiteY400" fmla="*/ 336751 h 2333830"/>
                  <a:gd name="connsiteX401" fmla="*/ 501590 w 1750414"/>
                  <a:gd name="connsiteY401" fmla="*/ 336751 h 2333830"/>
                  <a:gd name="connsiteX402" fmla="*/ 510777 w 1750414"/>
                  <a:gd name="connsiteY402" fmla="*/ 338700 h 2333830"/>
                  <a:gd name="connsiteX403" fmla="*/ 511612 w 1750414"/>
                  <a:gd name="connsiteY403" fmla="*/ 342226 h 2333830"/>
                  <a:gd name="connsiteX404" fmla="*/ 508550 w 1750414"/>
                  <a:gd name="connsiteY404" fmla="*/ 347887 h 2333830"/>
                  <a:gd name="connsiteX405" fmla="*/ 471615 w 1750414"/>
                  <a:gd name="connsiteY405" fmla="*/ 371087 h 2333830"/>
                  <a:gd name="connsiteX406" fmla="*/ 468089 w 1750414"/>
                  <a:gd name="connsiteY406" fmla="*/ 372201 h 2333830"/>
                  <a:gd name="connsiteX407" fmla="*/ 542422 w 1750414"/>
                  <a:gd name="connsiteY407" fmla="*/ 325893 h 2333830"/>
                  <a:gd name="connsiteX408" fmla="*/ 536762 w 1750414"/>
                  <a:gd name="connsiteY408" fmla="*/ 322831 h 2333830"/>
                  <a:gd name="connsiteX409" fmla="*/ 536112 w 1750414"/>
                  <a:gd name="connsiteY409" fmla="*/ 317819 h 2333830"/>
                  <a:gd name="connsiteX410" fmla="*/ 538989 w 1750414"/>
                  <a:gd name="connsiteY410" fmla="*/ 313922 h 2333830"/>
                  <a:gd name="connsiteX411" fmla="*/ 576573 w 1750414"/>
                  <a:gd name="connsiteY411" fmla="*/ 291371 h 2333830"/>
                  <a:gd name="connsiteX412" fmla="*/ 585575 w 1750414"/>
                  <a:gd name="connsiteY412" fmla="*/ 293784 h 2333830"/>
                  <a:gd name="connsiteX413" fmla="*/ 586689 w 1750414"/>
                  <a:gd name="connsiteY413" fmla="*/ 297032 h 2333830"/>
                  <a:gd name="connsiteX414" fmla="*/ 583441 w 1750414"/>
                  <a:gd name="connsiteY414" fmla="*/ 302693 h 2333830"/>
                  <a:gd name="connsiteX415" fmla="*/ 545856 w 1750414"/>
                  <a:gd name="connsiteY415" fmla="*/ 324965 h 2333830"/>
                  <a:gd name="connsiteX416" fmla="*/ 542422 w 1750414"/>
                  <a:gd name="connsiteY416" fmla="*/ 325893 h 2333830"/>
                  <a:gd name="connsiteX417" fmla="*/ 1740299 w 1750414"/>
                  <a:gd name="connsiteY417" fmla="*/ 289979 h 2333830"/>
                  <a:gd name="connsiteX418" fmla="*/ 1739185 w 1750414"/>
                  <a:gd name="connsiteY418" fmla="*/ 289979 h 2333830"/>
                  <a:gd name="connsiteX419" fmla="*/ 1733710 w 1750414"/>
                  <a:gd name="connsiteY419" fmla="*/ 283669 h 2333830"/>
                  <a:gd name="connsiteX420" fmla="*/ 1733710 w 1750414"/>
                  <a:gd name="connsiteY420" fmla="*/ 282555 h 2333830"/>
                  <a:gd name="connsiteX421" fmla="*/ 1737237 w 1750414"/>
                  <a:gd name="connsiteY421" fmla="*/ 239959 h 2333830"/>
                  <a:gd name="connsiteX422" fmla="*/ 1743825 w 1750414"/>
                  <a:gd name="connsiteY422" fmla="*/ 233370 h 2333830"/>
                  <a:gd name="connsiteX423" fmla="*/ 1750414 w 1750414"/>
                  <a:gd name="connsiteY423" fmla="*/ 240145 h 2333830"/>
                  <a:gd name="connsiteX424" fmla="*/ 1746702 w 1750414"/>
                  <a:gd name="connsiteY424" fmla="*/ 284504 h 2333830"/>
                  <a:gd name="connsiteX425" fmla="*/ 1740299 w 1750414"/>
                  <a:gd name="connsiteY425" fmla="*/ 289979 h 2333830"/>
                  <a:gd name="connsiteX426" fmla="*/ 617870 w 1750414"/>
                  <a:gd name="connsiteY426" fmla="*/ 281720 h 2333830"/>
                  <a:gd name="connsiteX427" fmla="*/ 612209 w 1750414"/>
                  <a:gd name="connsiteY427" fmla="*/ 278471 h 2333830"/>
                  <a:gd name="connsiteX428" fmla="*/ 611559 w 1750414"/>
                  <a:gd name="connsiteY428" fmla="*/ 273182 h 2333830"/>
                  <a:gd name="connsiteX429" fmla="*/ 614622 w 1750414"/>
                  <a:gd name="connsiteY429" fmla="*/ 269470 h 2333830"/>
                  <a:gd name="connsiteX430" fmla="*/ 652856 w 1750414"/>
                  <a:gd name="connsiteY430" fmla="*/ 248033 h 2333830"/>
                  <a:gd name="connsiteX431" fmla="*/ 661857 w 1750414"/>
                  <a:gd name="connsiteY431" fmla="*/ 250631 h 2333830"/>
                  <a:gd name="connsiteX432" fmla="*/ 662507 w 1750414"/>
                  <a:gd name="connsiteY432" fmla="*/ 253694 h 2333830"/>
                  <a:gd name="connsiteX433" fmla="*/ 659259 w 1750414"/>
                  <a:gd name="connsiteY433" fmla="*/ 259354 h 2333830"/>
                  <a:gd name="connsiteX434" fmla="*/ 621211 w 1750414"/>
                  <a:gd name="connsiteY434" fmla="*/ 280791 h 2333830"/>
                  <a:gd name="connsiteX435" fmla="*/ 617870 w 1750414"/>
                  <a:gd name="connsiteY435" fmla="*/ 281720 h 2333830"/>
                  <a:gd name="connsiteX436" fmla="*/ 694338 w 1750414"/>
                  <a:gd name="connsiteY436" fmla="*/ 239495 h 2333830"/>
                  <a:gd name="connsiteX437" fmla="*/ 688677 w 1750414"/>
                  <a:gd name="connsiteY437" fmla="*/ 235969 h 2333830"/>
                  <a:gd name="connsiteX438" fmla="*/ 688213 w 1750414"/>
                  <a:gd name="connsiteY438" fmla="*/ 230957 h 2333830"/>
                  <a:gd name="connsiteX439" fmla="*/ 691276 w 1750414"/>
                  <a:gd name="connsiteY439" fmla="*/ 227245 h 2333830"/>
                  <a:gd name="connsiteX440" fmla="*/ 729973 w 1750414"/>
                  <a:gd name="connsiteY440" fmla="*/ 207108 h 2333830"/>
                  <a:gd name="connsiteX441" fmla="*/ 730159 w 1750414"/>
                  <a:gd name="connsiteY441" fmla="*/ 206922 h 2333830"/>
                  <a:gd name="connsiteX442" fmla="*/ 738883 w 1750414"/>
                  <a:gd name="connsiteY442" fmla="*/ 209799 h 2333830"/>
                  <a:gd name="connsiteX443" fmla="*/ 739718 w 1750414"/>
                  <a:gd name="connsiteY443" fmla="*/ 212675 h 2333830"/>
                  <a:gd name="connsiteX444" fmla="*/ 736006 w 1750414"/>
                  <a:gd name="connsiteY444" fmla="*/ 218615 h 2333830"/>
                  <a:gd name="connsiteX445" fmla="*/ 697308 w 1750414"/>
                  <a:gd name="connsiteY445" fmla="*/ 238938 h 2333830"/>
                  <a:gd name="connsiteX446" fmla="*/ 694338 w 1750414"/>
                  <a:gd name="connsiteY446" fmla="*/ 239495 h 2333830"/>
                  <a:gd name="connsiteX447" fmla="*/ 1741227 w 1750414"/>
                  <a:gd name="connsiteY447" fmla="*/ 203024 h 2333830"/>
                  <a:gd name="connsiteX448" fmla="*/ 1734638 w 1750414"/>
                  <a:gd name="connsiteY448" fmla="*/ 197363 h 2333830"/>
                  <a:gd name="connsiteX449" fmla="*/ 1728328 w 1750414"/>
                  <a:gd name="connsiteY449" fmla="*/ 166925 h 2333830"/>
                  <a:gd name="connsiteX450" fmla="*/ 1724801 w 1750414"/>
                  <a:gd name="connsiteY450" fmla="*/ 155974 h 2333830"/>
                  <a:gd name="connsiteX451" fmla="*/ 1728977 w 1750414"/>
                  <a:gd name="connsiteY451" fmla="*/ 147622 h 2333830"/>
                  <a:gd name="connsiteX452" fmla="*/ 1737329 w 1750414"/>
                  <a:gd name="connsiteY452" fmla="*/ 151798 h 2333830"/>
                  <a:gd name="connsiteX453" fmla="*/ 1741041 w 1750414"/>
                  <a:gd name="connsiteY453" fmla="*/ 163213 h 2333830"/>
                  <a:gd name="connsiteX454" fmla="*/ 1747816 w 1750414"/>
                  <a:gd name="connsiteY454" fmla="*/ 195322 h 2333830"/>
                  <a:gd name="connsiteX455" fmla="*/ 1747816 w 1750414"/>
                  <a:gd name="connsiteY455" fmla="*/ 196435 h 2333830"/>
                  <a:gd name="connsiteX456" fmla="*/ 1742155 w 1750414"/>
                  <a:gd name="connsiteY456" fmla="*/ 203024 h 2333830"/>
                  <a:gd name="connsiteX457" fmla="*/ 1741227 w 1750414"/>
                  <a:gd name="connsiteY457" fmla="*/ 203024 h 2333830"/>
                  <a:gd name="connsiteX458" fmla="*/ 772476 w 1750414"/>
                  <a:gd name="connsiteY458" fmla="*/ 199683 h 2333830"/>
                  <a:gd name="connsiteX459" fmla="*/ 766537 w 1750414"/>
                  <a:gd name="connsiteY459" fmla="*/ 196157 h 2333830"/>
                  <a:gd name="connsiteX460" fmla="*/ 769414 w 1750414"/>
                  <a:gd name="connsiteY460" fmla="*/ 187155 h 2333830"/>
                  <a:gd name="connsiteX461" fmla="*/ 809040 w 1750414"/>
                  <a:gd name="connsiteY461" fmla="*/ 168317 h 2333830"/>
                  <a:gd name="connsiteX462" fmla="*/ 817763 w 1750414"/>
                  <a:gd name="connsiteY462" fmla="*/ 171379 h 2333830"/>
                  <a:gd name="connsiteX463" fmla="*/ 818413 w 1750414"/>
                  <a:gd name="connsiteY463" fmla="*/ 174256 h 2333830"/>
                  <a:gd name="connsiteX464" fmla="*/ 814701 w 1750414"/>
                  <a:gd name="connsiteY464" fmla="*/ 180195 h 2333830"/>
                  <a:gd name="connsiteX465" fmla="*/ 775353 w 1750414"/>
                  <a:gd name="connsiteY465" fmla="*/ 199034 h 2333830"/>
                  <a:gd name="connsiteX466" fmla="*/ 772476 w 1750414"/>
                  <a:gd name="connsiteY466" fmla="*/ 199683 h 2333830"/>
                  <a:gd name="connsiteX467" fmla="*/ 851636 w 1750414"/>
                  <a:gd name="connsiteY467" fmla="*/ 162749 h 2333830"/>
                  <a:gd name="connsiteX468" fmla="*/ 845511 w 1750414"/>
                  <a:gd name="connsiteY468" fmla="*/ 158851 h 2333830"/>
                  <a:gd name="connsiteX469" fmla="*/ 845511 w 1750414"/>
                  <a:gd name="connsiteY469" fmla="*/ 153840 h 2333830"/>
                  <a:gd name="connsiteX470" fmla="*/ 849037 w 1750414"/>
                  <a:gd name="connsiteY470" fmla="*/ 150128 h 2333830"/>
                  <a:gd name="connsiteX471" fmla="*/ 889313 w 1750414"/>
                  <a:gd name="connsiteY471" fmla="*/ 132681 h 2333830"/>
                  <a:gd name="connsiteX472" fmla="*/ 889499 w 1750414"/>
                  <a:gd name="connsiteY472" fmla="*/ 132681 h 2333830"/>
                  <a:gd name="connsiteX473" fmla="*/ 897851 w 1750414"/>
                  <a:gd name="connsiteY473" fmla="*/ 136207 h 2333830"/>
                  <a:gd name="connsiteX474" fmla="*/ 898315 w 1750414"/>
                  <a:gd name="connsiteY474" fmla="*/ 138806 h 2333830"/>
                  <a:gd name="connsiteX475" fmla="*/ 894417 w 1750414"/>
                  <a:gd name="connsiteY475" fmla="*/ 144931 h 2333830"/>
                  <a:gd name="connsiteX476" fmla="*/ 854420 w 1750414"/>
                  <a:gd name="connsiteY476" fmla="*/ 162192 h 2333830"/>
                  <a:gd name="connsiteX477" fmla="*/ 851636 w 1750414"/>
                  <a:gd name="connsiteY477" fmla="*/ 162749 h 2333830"/>
                  <a:gd name="connsiteX478" fmla="*/ 932094 w 1750414"/>
                  <a:gd name="connsiteY478" fmla="*/ 128598 h 2333830"/>
                  <a:gd name="connsiteX479" fmla="*/ 925969 w 1750414"/>
                  <a:gd name="connsiteY479" fmla="*/ 124422 h 2333830"/>
                  <a:gd name="connsiteX480" fmla="*/ 929682 w 1750414"/>
                  <a:gd name="connsiteY480" fmla="*/ 115884 h 2333830"/>
                  <a:gd name="connsiteX481" fmla="*/ 970607 w 1750414"/>
                  <a:gd name="connsiteY481" fmla="*/ 99922 h 2333830"/>
                  <a:gd name="connsiteX482" fmla="*/ 978959 w 1750414"/>
                  <a:gd name="connsiteY482" fmla="*/ 103820 h 2333830"/>
                  <a:gd name="connsiteX483" fmla="*/ 979423 w 1750414"/>
                  <a:gd name="connsiteY483" fmla="*/ 106047 h 2333830"/>
                  <a:gd name="connsiteX484" fmla="*/ 975247 w 1750414"/>
                  <a:gd name="connsiteY484" fmla="*/ 112172 h 2333830"/>
                  <a:gd name="connsiteX485" fmla="*/ 934600 w 1750414"/>
                  <a:gd name="connsiteY485" fmla="*/ 127948 h 2333830"/>
                  <a:gd name="connsiteX486" fmla="*/ 932094 w 1750414"/>
                  <a:gd name="connsiteY486" fmla="*/ 128598 h 2333830"/>
                  <a:gd name="connsiteX487" fmla="*/ 1712737 w 1750414"/>
                  <a:gd name="connsiteY487" fmla="*/ 120802 h 2333830"/>
                  <a:gd name="connsiteX488" fmla="*/ 1707262 w 1750414"/>
                  <a:gd name="connsiteY488" fmla="*/ 117740 h 2333830"/>
                  <a:gd name="connsiteX489" fmla="*/ 1681463 w 1750414"/>
                  <a:gd name="connsiteY489" fmla="*/ 84517 h 2333830"/>
                  <a:gd name="connsiteX490" fmla="*/ 1679514 w 1750414"/>
                  <a:gd name="connsiteY490" fmla="*/ 79970 h 2333830"/>
                  <a:gd name="connsiteX491" fmla="*/ 1681463 w 1750414"/>
                  <a:gd name="connsiteY491" fmla="*/ 75423 h 2333830"/>
                  <a:gd name="connsiteX492" fmla="*/ 1690650 w 1750414"/>
                  <a:gd name="connsiteY492" fmla="*/ 75423 h 2333830"/>
                  <a:gd name="connsiteX493" fmla="*/ 1718398 w 1750414"/>
                  <a:gd name="connsiteY493" fmla="*/ 111058 h 2333830"/>
                  <a:gd name="connsiteX494" fmla="*/ 1718398 w 1750414"/>
                  <a:gd name="connsiteY494" fmla="*/ 111244 h 2333830"/>
                  <a:gd name="connsiteX495" fmla="*/ 1719233 w 1750414"/>
                  <a:gd name="connsiteY495" fmla="*/ 114492 h 2333830"/>
                  <a:gd name="connsiteX496" fmla="*/ 1716171 w 1750414"/>
                  <a:gd name="connsiteY496" fmla="*/ 119967 h 2333830"/>
                  <a:gd name="connsiteX497" fmla="*/ 1712737 w 1750414"/>
                  <a:gd name="connsiteY497" fmla="*/ 120802 h 2333830"/>
                  <a:gd name="connsiteX498" fmla="*/ 1013852 w 1750414"/>
                  <a:gd name="connsiteY498" fmla="*/ 97788 h 2333830"/>
                  <a:gd name="connsiteX499" fmla="*/ 1007727 w 1750414"/>
                  <a:gd name="connsiteY499" fmla="*/ 93148 h 2333830"/>
                  <a:gd name="connsiteX500" fmla="*/ 1007913 w 1750414"/>
                  <a:gd name="connsiteY500" fmla="*/ 88322 h 2333830"/>
                  <a:gd name="connsiteX501" fmla="*/ 1011625 w 1750414"/>
                  <a:gd name="connsiteY501" fmla="*/ 84796 h 2333830"/>
                  <a:gd name="connsiteX502" fmla="*/ 1053200 w 1750414"/>
                  <a:gd name="connsiteY502" fmla="*/ 70783 h 2333830"/>
                  <a:gd name="connsiteX503" fmla="*/ 1053200 w 1750414"/>
                  <a:gd name="connsiteY503" fmla="*/ 70783 h 2333830"/>
                  <a:gd name="connsiteX504" fmla="*/ 1061552 w 1750414"/>
                  <a:gd name="connsiteY504" fmla="*/ 74959 h 2333830"/>
                  <a:gd name="connsiteX505" fmla="*/ 1062016 w 1750414"/>
                  <a:gd name="connsiteY505" fmla="*/ 76908 h 2333830"/>
                  <a:gd name="connsiteX506" fmla="*/ 1057469 w 1750414"/>
                  <a:gd name="connsiteY506" fmla="*/ 83218 h 2333830"/>
                  <a:gd name="connsiteX507" fmla="*/ 1016172 w 1750414"/>
                  <a:gd name="connsiteY507" fmla="*/ 97231 h 2333830"/>
                  <a:gd name="connsiteX508" fmla="*/ 1013852 w 1750414"/>
                  <a:gd name="connsiteY508" fmla="*/ 97788 h 2333830"/>
                  <a:gd name="connsiteX509" fmla="*/ 1097187 w 1750414"/>
                  <a:gd name="connsiteY509" fmla="*/ 70690 h 2333830"/>
                  <a:gd name="connsiteX510" fmla="*/ 1090877 w 1750414"/>
                  <a:gd name="connsiteY510" fmla="*/ 65864 h 2333830"/>
                  <a:gd name="connsiteX511" fmla="*/ 1095239 w 1750414"/>
                  <a:gd name="connsiteY511" fmla="*/ 57790 h 2333830"/>
                  <a:gd name="connsiteX512" fmla="*/ 1097002 w 1750414"/>
                  <a:gd name="connsiteY512" fmla="*/ 57327 h 2333830"/>
                  <a:gd name="connsiteX513" fmla="*/ 1102013 w 1750414"/>
                  <a:gd name="connsiteY513" fmla="*/ 55749 h 2333830"/>
                  <a:gd name="connsiteX514" fmla="*/ 1137649 w 1750414"/>
                  <a:gd name="connsiteY514" fmla="*/ 46098 h 2333830"/>
                  <a:gd name="connsiteX515" fmla="*/ 1145722 w 1750414"/>
                  <a:gd name="connsiteY515" fmla="*/ 50923 h 2333830"/>
                  <a:gd name="connsiteX516" fmla="*/ 1145908 w 1750414"/>
                  <a:gd name="connsiteY516" fmla="*/ 52408 h 2333830"/>
                  <a:gd name="connsiteX517" fmla="*/ 1140897 w 1750414"/>
                  <a:gd name="connsiteY517" fmla="*/ 58719 h 2333830"/>
                  <a:gd name="connsiteX518" fmla="*/ 1105725 w 1750414"/>
                  <a:gd name="connsiteY518" fmla="*/ 68092 h 2333830"/>
                  <a:gd name="connsiteX519" fmla="*/ 1103312 w 1750414"/>
                  <a:gd name="connsiteY519" fmla="*/ 68741 h 2333830"/>
                  <a:gd name="connsiteX520" fmla="*/ 1098951 w 1750414"/>
                  <a:gd name="connsiteY520" fmla="*/ 70319 h 2333830"/>
                  <a:gd name="connsiteX521" fmla="*/ 1097187 w 1750414"/>
                  <a:gd name="connsiteY521" fmla="*/ 70690 h 2333830"/>
                  <a:gd name="connsiteX522" fmla="*/ 1652231 w 1750414"/>
                  <a:gd name="connsiteY522" fmla="*/ 59090 h 2333830"/>
                  <a:gd name="connsiteX523" fmla="*/ 1648704 w 1750414"/>
                  <a:gd name="connsiteY523" fmla="*/ 57976 h 2333830"/>
                  <a:gd name="connsiteX524" fmla="*/ 1610841 w 1750414"/>
                  <a:gd name="connsiteY524" fmla="*/ 38488 h 2333830"/>
                  <a:gd name="connsiteX525" fmla="*/ 1607129 w 1750414"/>
                  <a:gd name="connsiteY525" fmla="*/ 29950 h 2333830"/>
                  <a:gd name="connsiteX526" fmla="*/ 1615853 w 1750414"/>
                  <a:gd name="connsiteY526" fmla="*/ 26424 h 2333830"/>
                  <a:gd name="connsiteX527" fmla="*/ 1655664 w 1750414"/>
                  <a:gd name="connsiteY527" fmla="*/ 46747 h 2333830"/>
                  <a:gd name="connsiteX528" fmla="*/ 1655850 w 1750414"/>
                  <a:gd name="connsiteY528" fmla="*/ 46933 h 2333830"/>
                  <a:gd name="connsiteX529" fmla="*/ 1658727 w 1750414"/>
                  <a:gd name="connsiteY529" fmla="*/ 52594 h 2333830"/>
                  <a:gd name="connsiteX530" fmla="*/ 1657613 w 1750414"/>
                  <a:gd name="connsiteY530" fmla="*/ 55842 h 2333830"/>
                  <a:gd name="connsiteX531" fmla="*/ 1652231 w 1750414"/>
                  <a:gd name="connsiteY531" fmla="*/ 59090 h 2333830"/>
                  <a:gd name="connsiteX532" fmla="*/ 1182008 w 1750414"/>
                  <a:gd name="connsiteY532" fmla="*/ 49438 h 2333830"/>
                  <a:gd name="connsiteX533" fmla="*/ 1175419 w 1750414"/>
                  <a:gd name="connsiteY533" fmla="*/ 44242 h 2333830"/>
                  <a:gd name="connsiteX534" fmla="*/ 1176254 w 1750414"/>
                  <a:gd name="connsiteY534" fmla="*/ 39416 h 2333830"/>
                  <a:gd name="connsiteX535" fmla="*/ 1180430 w 1750414"/>
                  <a:gd name="connsiteY535" fmla="*/ 36353 h 2333830"/>
                  <a:gd name="connsiteX536" fmla="*/ 1207528 w 1750414"/>
                  <a:gd name="connsiteY536" fmla="*/ 30878 h 2333830"/>
                  <a:gd name="connsiteX537" fmla="*/ 1211890 w 1750414"/>
                  <a:gd name="connsiteY537" fmla="*/ 30043 h 2333830"/>
                  <a:gd name="connsiteX538" fmla="*/ 1217179 w 1750414"/>
                  <a:gd name="connsiteY538" fmla="*/ 28929 h 2333830"/>
                  <a:gd name="connsiteX539" fmla="*/ 1223304 w 1750414"/>
                  <a:gd name="connsiteY539" fmla="*/ 27630 h 2333830"/>
                  <a:gd name="connsiteX540" fmla="*/ 1231192 w 1750414"/>
                  <a:gd name="connsiteY540" fmla="*/ 32641 h 2333830"/>
                  <a:gd name="connsiteX541" fmla="*/ 1231192 w 1750414"/>
                  <a:gd name="connsiteY541" fmla="*/ 33941 h 2333830"/>
                  <a:gd name="connsiteX542" fmla="*/ 1225902 w 1750414"/>
                  <a:gd name="connsiteY542" fmla="*/ 40530 h 2333830"/>
                  <a:gd name="connsiteX543" fmla="*/ 1218014 w 1750414"/>
                  <a:gd name="connsiteY543" fmla="*/ 42014 h 2333830"/>
                  <a:gd name="connsiteX544" fmla="*/ 1214488 w 1750414"/>
                  <a:gd name="connsiteY544" fmla="*/ 42664 h 2333830"/>
                  <a:gd name="connsiteX545" fmla="*/ 1183214 w 1750414"/>
                  <a:gd name="connsiteY545" fmla="*/ 49253 h 2333830"/>
                  <a:gd name="connsiteX546" fmla="*/ 1182008 w 1750414"/>
                  <a:gd name="connsiteY546" fmla="*/ 49438 h 2333830"/>
                  <a:gd name="connsiteX547" fmla="*/ 1267756 w 1750414"/>
                  <a:gd name="connsiteY547" fmla="*/ 32456 h 2333830"/>
                  <a:gd name="connsiteX548" fmla="*/ 1261167 w 1750414"/>
                  <a:gd name="connsiteY548" fmla="*/ 26981 h 2333830"/>
                  <a:gd name="connsiteX549" fmla="*/ 1262281 w 1750414"/>
                  <a:gd name="connsiteY549" fmla="*/ 21969 h 2333830"/>
                  <a:gd name="connsiteX550" fmla="*/ 1266642 w 1750414"/>
                  <a:gd name="connsiteY550" fmla="*/ 19371 h 2333830"/>
                  <a:gd name="connsiteX551" fmla="*/ 1309980 w 1750414"/>
                  <a:gd name="connsiteY551" fmla="*/ 12132 h 2333830"/>
                  <a:gd name="connsiteX552" fmla="*/ 1317404 w 1750414"/>
                  <a:gd name="connsiteY552" fmla="*/ 17608 h 2333830"/>
                  <a:gd name="connsiteX553" fmla="*/ 1317404 w 1750414"/>
                  <a:gd name="connsiteY553" fmla="*/ 18721 h 2333830"/>
                  <a:gd name="connsiteX554" fmla="*/ 1311929 w 1750414"/>
                  <a:gd name="connsiteY554" fmla="*/ 25032 h 2333830"/>
                  <a:gd name="connsiteX555" fmla="*/ 1268869 w 1750414"/>
                  <a:gd name="connsiteY555" fmla="*/ 32270 h 2333830"/>
                  <a:gd name="connsiteX556" fmla="*/ 1267756 w 1750414"/>
                  <a:gd name="connsiteY556" fmla="*/ 32456 h 2333830"/>
                  <a:gd name="connsiteX557" fmla="*/ 1571679 w 1750414"/>
                  <a:gd name="connsiteY557" fmla="*/ 25681 h 2333830"/>
                  <a:gd name="connsiteX558" fmla="*/ 1570102 w 1750414"/>
                  <a:gd name="connsiteY558" fmla="*/ 25681 h 2333830"/>
                  <a:gd name="connsiteX559" fmla="*/ 1569916 w 1750414"/>
                  <a:gd name="connsiteY559" fmla="*/ 25496 h 2333830"/>
                  <a:gd name="connsiteX560" fmla="*/ 1570102 w 1750414"/>
                  <a:gd name="connsiteY560" fmla="*/ 24846 h 2333830"/>
                  <a:gd name="connsiteX561" fmla="*/ 1569638 w 1750414"/>
                  <a:gd name="connsiteY561" fmla="*/ 25496 h 2333830"/>
                  <a:gd name="connsiteX562" fmla="*/ 1527877 w 1750414"/>
                  <a:gd name="connsiteY562" fmla="*/ 17608 h 2333830"/>
                  <a:gd name="connsiteX563" fmla="*/ 1523516 w 1750414"/>
                  <a:gd name="connsiteY563" fmla="*/ 15195 h 2333830"/>
                  <a:gd name="connsiteX564" fmla="*/ 1522216 w 1750414"/>
                  <a:gd name="connsiteY564" fmla="*/ 10369 h 2333830"/>
                  <a:gd name="connsiteX565" fmla="*/ 1529455 w 1750414"/>
                  <a:gd name="connsiteY565" fmla="*/ 4708 h 2333830"/>
                  <a:gd name="connsiteX566" fmla="*/ 1573164 w 1750414"/>
                  <a:gd name="connsiteY566" fmla="*/ 12782 h 2333830"/>
                  <a:gd name="connsiteX567" fmla="*/ 1578176 w 1750414"/>
                  <a:gd name="connsiteY567" fmla="*/ 19093 h 2333830"/>
                  <a:gd name="connsiteX568" fmla="*/ 1577897 w 1750414"/>
                  <a:gd name="connsiteY568" fmla="*/ 20577 h 2333830"/>
                  <a:gd name="connsiteX569" fmla="*/ 1571679 w 1750414"/>
                  <a:gd name="connsiteY569" fmla="*/ 25681 h 2333830"/>
                  <a:gd name="connsiteX570" fmla="*/ 1354154 w 1750414"/>
                  <a:gd name="connsiteY570" fmla="*/ 19278 h 2333830"/>
                  <a:gd name="connsiteX571" fmla="*/ 1347565 w 1750414"/>
                  <a:gd name="connsiteY571" fmla="*/ 13617 h 2333830"/>
                  <a:gd name="connsiteX572" fmla="*/ 1349050 w 1750414"/>
                  <a:gd name="connsiteY572" fmla="*/ 8606 h 2333830"/>
                  <a:gd name="connsiteX573" fmla="*/ 1353411 w 1750414"/>
                  <a:gd name="connsiteY573" fmla="*/ 6193 h 2333830"/>
                  <a:gd name="connsiteX574" fmla="*/ 1396935 w 1750414"/>
                  <a:gd name="connsiteY574" fmla="*/ 2296 h 2333830"/>
                  <a:gd name="connsiteX575" fmla="*/ 1397770 w 1750414"/>
                  <a:gd name="connsiteY575" fmla="*/ 2110 h 2333830"/>
                  <a:gd name="connsiteX576" fmla="*/ 1404081 w 1750414"/>
                  <a:gd name="connsiteY576" fmla="*/ 8235 h 2333830"/>
                  <a:gd name="connsiteX577" fmla="*/ 1404081 w 1750414"/>
                  <a:gd name="connsiteY577" fmla="*/ 8699 h 2333830"/>
                  <a:gd name="connsiteX578" fmla="*/ 1398141 w 1750414"/>
                  <a:gd name="connsiteY578" fmla="*/ 15288 h 2333830"/>
                  <a:gd name="connsiteX579" fmla="*/ 1354896 w 1750414"/>
                  <a:gd name="connsiteY579" fmla="*/ 19464 h 2333830"/>
                  <a:gd name="connsiteX580" fmla="*/ 1354154 w 1750414"/>
                  <a:gd name="connsiteY580" fmla="*/ 19278 h 2333830"/>
                  <a:gd name="connsiteX581" fmla="*/ 1485375 w 1750414"/>
                  <a:gd name="connsiteY581" fmla="*/ 13803 h 2333830"/>
                  <a:gd name="connsiteX582" fmla="*/ 1484910 w 1750414"/>
                  <a:gd name="connsiteY582" fmla="*/ 13803 h 2333830"/>
                  <a:gd name="connsiteX583" fmla="*/ 1441851 w 1750414"/>
                  <a:gd name="connsiteY583" fmla="*/ 13153 h 2333830"/>
                  <a:gd name="connsiteX584" fmla="*/ 1441387 w 1750414"/>
                  <a:gd name="connsiteY584" fmla="*/ 13153 h 2333830"/>
                  <a:gd name="connsiteX585" fmla="*/ 1434798 w 1750414"/>
                  <a:gd name="connsiteY585" fmla="*/ 6843 h 2333830"/>
                  <a:gd name="connsiteX586" fmla="*/ 1436747 w 1750414"/>
                  <a:gd name="connsiteY586" fmla="*/ 2017 h 2333830"/>
                  <a:gd name="connsiteX587" fmla="*/ 1441294 w 1750414"/>
                  <a:gd name="connsiteY587" fmla="*/ 68 h 2333830"/>
                  <a:gd name="connsiteX588" fmla="*/ 1485467 w 1750414"/>
                  <a:gd name="connsiteY588" fmla="*/ 718 h 2333830"/>
                  <a:gd name="connsiteX589" fmla="*/ 1491592 w 1750414"/>
                  <a:gd name="connsiteY589" fmla="*/ 7307 h 2333830"/>
                  <a:gd name="connsiteX590" fmla="*/ 1491592 w 1750414"/>
                  <a:gd name="connsiteY590" fmla="*/ 7492 h 2333830"/>
                  <a:gd name="connsiteX591" fmla="*/ 1485375 w 1750414"/>
                  <a:gd name="connsiteY591" fmla="*/ 13803 h 2333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</a:cxnLst>
                <a:rect l="l" t="t" r="r" b="b"/>
                <a:pathLst>
                  <a:path w="1750414" h="2333830">
                    <a:moveTo>
                      <a:pt x="68487" y="2333830"/>
                    </a:moveTo>
                    <a:cubicBezTo>
                      <a:pt x="59300" y="2333830"/>
                      <a:pt x="50762" y="2332252"/>
                      <a:pt x="42874" y="2329654"/>
                    </a:cubicBezTo>
                    <a:lnTo>
                      <a:pt x="42874" y="2329654"/>
                    </a:lnTo>
                    <a:cubicBezTo>
                      <a:pt x="40276" y="2328819"/>
                      <a:pt x="38513" y="2326406"/>
                      <a:pt x="38513" y="2323529"/>
                    </a:cubicBezTo>
                    <a:cubicBezTo>
                      <a:pt x="38513" y="2322879"/>
                      <a:pt x="38513" y="2322044"/>
                      <a:pt x="38698" y="2321302"/>
                    </a:cubicBezTo>
                    <a:cubicBezTo>
                      <a:pt x="39998" y="2318054"/>
                      <a:pt x="43710" y="2316105"/>
                      <a:pt x="47236" y="2317404"/>
                    </a:cubicBezTo>
                    <a:cubicBezTo>
                      <a:pt x="58372" y="2321116"/>
                      <a:pt x="71271" y="2321766"/>
                      <a:pt x="87047" y="2318704"/>
                    </a:cubicBezTo>
                    <a:cubicBezTo>
                      <a:pt x="90574" y="2318054"/>
                      <a:pt x="94008" y="2320467"/>
                      <a:pt x="94657" y="2323993"/>
                    </a:cubicBezTo>
                    <a:cubicBezTo>
                      <a:pt x="95307" y="2327519"/>
                      <a:pt x="92894" y="2330953"/>
                      <a:pt x="89367" y="2331603"/>
                    </a:cubicBezTo>
                    <a:cubicBezTo>
                      <a:pt x="82036" y="2333181"/>
                      <a:pt x="75262" y="2333830"/>
                      <a:pt x="68487" y="2333830"/>
                    </a:cubicBezTo>
                    <a:close/>
                    <a:moveTo>
                      <a:pt x="129736" y="2318054"/>
                    </a:moveTo>
                    <a:cubicBezTo>
                      <a:pt x="127138" y="2318054"/>
                      <a:pt x="124725" y="2316569"/>
                      <a:pt x="123797" y="2314342"/>
                    </a:cubicBezTo>
                    <a:cubicBezTo>
                      <a:pt x="123333" y="2313507"/>
                      <a:pt x="123147" y="2312578"/>
                      <a:pt x="123147" y="2311744"/>
                    </a:cubicBezTo>
                    <a:cubicBezTo>
                      <a:pt x="123147" y="2309145"/>
                      <a:pt x="124632" y="2306732"/>
                      <a:pt x="127045" y="2305618"/>
                    </a:cubicBezTo>
                    <a:cubicBezTo>
                      <a:pt x="139109" y="2300329"/>
                      <a:pt x="151730" y="2293554"/>
                      <a:pt x="164908" y="2285481"/>
                    </a:cubicBezTo>
                    <a:cubicBezTo>
                      <a:pt x="167970" y="2283717"/>
                      <a:pt x="172146" y="2284831"/>
                      <a:pt x="174095" y="2287894"/>
                    </a:cubicBezTo>
                    <a:cubicBezTo>
                      <a:pt x="174930" y="2289193"/>
                      <a:pt x="175209" y="2291141"/>
                      <a:pt x="174745" y="2292719"/>
                    </a:cubicBezTo>
                    <a:cubicBezTo>
                      <a:pt x="174280" y="2294482"/>
                      <a:pt x="173167" y="2295967"/>
                      <a:pt x="171682" y="2296895"/>
                    </a:cubicBezTo>
                    <a:cubicBezTo>
                      <a:pt x="158133" y="2304969"/>
                      <a:pt x="144770" y="2312022"/>
                      <a:pt x="132334" y="2317682"/>
                    </a:cubicBezTo>
                    <a:cubicBezTo>
                      <a:pt x="131499" y="2318054"/>
                      <a:pt x="130571" y="2318054"/>
                      <a:pt x="129736" y="2318054"/>
                    </a:cubicBezTo>
                    <a:close/>
                    <a:moveTo>
                      <a:pt x="12528" y="2302556"/>
                    </a:moveTo>
                    <a:cubicBezTo>
                      <a:pt x="9930" y="2302556"/>
                      <a:pt x="7703" y="2301071"/>
                      <a:pt x="6589" y="2298844"/>
                    </a:cubicBezTo>
                    <a:cubicBezTo>
                      <a:pt x="2227" y="2290492"/>
                      <a:pt x="0" y="2280934"/>
                      <a:pt x="0" y="2270447"/>
                    </a:cubicBezTo>
                    <a:cubicBezTo>
                      <a:pt x="0" y="2264508"/>
                      <a:pt x="650" y="2258383"/>
                      <a:pt x="1949" y="2251887"/>
                    </a:cubicBezTo>
                    <a:cubicBezTo>
                      <a:pt x="2784" y="2248360"/>
                      <a:pt x="6125" y="2245947"/>
                      <a:pt x="9837" y="2246875"/>
                    </a:cubicBezTo>
                    <a:cubicBezTo>
                      <a:pt x="12899" y="2247525"/>
                      <a:pt x="15034" y="2250124"/>
                      <a:pt x="15034" y="2253186"/>
                    </a:cubicBezTo>
                    <a:cubicBezTo>
                      <a:pt x="15034" y="2253650"/>
                      <a:pt x="14848" y="2254021"/>
                      <a:pt x="14848" y="2254300"/>
                    </a:cubicBezTo>
                    <a:cubicBezTo>
                      <a:pt x="14848" y="2254485"/>
                      <a:pt x="14848" y="2254485"/>
                      <a:pt x="14848" y="2254485"/>
                    </a:cubicBezTo>
                    <a:cubicBezTo>
                      <a:pt x="14848" y="2254671"/>
                      <a:pt x="14848" y="2254949"/>
                      <a:pt x="14663" y="2255135"/>
                    </a:cubicBezTo>
                    <a:cubicBezTo>
                      <a:pt x="13828" y="2260610"/>
                      <a:pt x="13178" y="2265621"/>
                      <a:pt x="13178" y="2270447"/>
                    </a:cubicBezTo>
                    <a:cubicBezTo>
                      <a:pt x="13178" y="2278985"/>
                      <a:pt x="14941" y="2286409"/>
                      <a:pt x="18189" y="2292998"/>
                    </a:cubicBezTo>
                    <a:cubicBezTo>
                      <a:pt x="19024" y="2294482"/>
                      <a:pt x="19303" y="2296245"/>
                      <a:pt x="18653" y="2298009"/>
                    </a:cubicBezTo>
                    <a:cubicBezTo>
                      <a:pt x="18189" y="2299494"/>
                      <a:pt x="16890" y="2301071"/>
                      <a:pt x="15405" y="2301721"/>
                    </a:cubicBezTo>
                    <a:cubicBezTo>
                      <a:pt x="14477" y="2302092"/>
                      <a:pt x="13363" y="2302556"/>
                      <a:pt x="12528" y="2302556"/>
                    </a:cubicBezTo>
                    <a:close/>
                    <a:moveTo>
                      <a:pt x="204998" y="2273695"/>
                    </a:moveTo>
                    <a:cubicBezTo>
                      <a:pt x="203049" y="2273695"/>
                      <a:pt x="200822" y="2272860"/>
                      <a:pt x="199801" y="2271097"/>
                    </a:cubicBezTo>
                    <a:cubicBezTo>
                      <a:pt x="198966" y="2269983"/>
                      <a:pt x="198502" y="2268684"/>
                      <a:pt x="198502" y="2267384"/>
                    </a:cubicBezTo>
                    <a:cubicBezTo>
                      <a:pt x="198502" y="2265157"/>
                      <a:pt x="199615" y="2263208"/>
                      <a:pt x="201378" y="2261909"/>
                    </a:cubicBezTo>
                    <a:cubicBezTo>
                      <a:pt x="207039" y="2258011"/>
                      <a:pt x="212329" y="2254021"/>
                      <a:pt x="217155" y="2250773"/>
                    </a:cubicBezTo>
                    <a:cubicBezTo>
                      <a:pt x="219753" y="2248824"/>
                      <a:pt x="222444" y="2247061"/>
                      <a:pt x="224857" y="2245298"/>
                    </a:cubicBezTo>
                    <a:cubicBezTo>
                      <a:pt x="229033" y="2242421"/>
                      <a:pt x="233209" y="2239358"/>
                      <a:pt x="237292" y="2236574"/>
                    </a:cubicBezTo>
                    <a:cubicBezTo>
                      <a:pt x="240169" y="2234626"/>
                      <a:pt x="244531" y="2235461"/>
                      <a:pt x="246480" y="2238338"/>
                    </a:cubicBezTo>
                    <a:cubicBezTo>
                      <a:pt x="248429" y="2241400"/>
                      <a:pt x="247594" y="2245576"/>
                      <a:pt x="244717" y="2247525"/>
                    </a:cubicBezTo>
                    <a:cubicBezTo>
                      <a:pt x="240355" y="2250402"/>
                      <a:pt x="236179" y="2253186"/>
                      <a:pt x="232467" y="2256063"/>
                    </a:cubicBezTo>
                    <a:cubicBezTo>
                      <a:pt x="230518" y="2257362"/>
                      <a:pt x="228569" y="2258940"/>
                      <a:pt x="226342" y="2260424"/>
                    </a:cubicBezTo>
                    <a:cubicBezTo>
                      <a:pt x="221052" y="2264137"/>
                      <a:pt x="215392" y="2268313"/>
                      <a:pt x="209081" y="2272674"/>
                    </a:cubicBezTo>
                    <a:cubicBezTo>
                      <a:pt x="207596" y="2273417"/>
                      <a:pt x="206482" y="2273695"/>
                      <a:pt x="204998" y="2273695"/>
                    </a:cubicBezTo>
                    <a:close/>
                    <a:moveTo>
                      <a:pt x="277383" y="2224696"/>
                    </a:moveTo>
                    <a:cubicBezTo>
                      <a:pt x="275155" y="2224696"/>
                      <a:pt x="273206" y="2223583"/>
                      <a:pt x="271907" y="2221634"/>
                    </a:cubicBezTo>
                    <a:cubicBezTo>
                      <a:pt x="271258" y="2220520"/>
                      <a:pt x="270794" y="2219221"/>
                      <a:pt x="270794" y="2217921"/>
                    </a:cubicBezTo>
                    <a:cubicBezTo>
                      <a:pt x="270979" y="2215694"/>
                      <a:pt x="272093" y="2213746"/>
                      <a:pt x="273856" y="2212724"/>
                    </a:cubicBezTo>
                    <a:cubicBezTo>
                      <a:pt x="284992" y="2205486"/>
                      <a:pt x="297706" y="2197227"/>
                      <a:pt x="309677" y="2188225"/>
                    </a:cubicBezTo>
                    <a:cubicBezTo>
                      <a:pt x="312554" y="2186276"/>
                      <a:pt x="316916" y="2186926"/>
                      <a:pt x="318865" y="2189710"/>
                    </a:cubicBezTo>
                    <a:cubicBezTo>
                      <a:pt x="321092" y="2192587"/>
                      <a:pt x="320442" y="2196670"/>
                      <a:pt x="317565" y="2198897"/>
                    </a:cubicBezTo>
                    <a:cubicBezTo>
                      <a:pt x="305316" y="2207620"/>
                      <a:pt x="292881" y="2215973"/>
                      <a:pt x="281002" y="2223583"/>
                    </a:cubicBezTo>
                    <a:cubicBezTo>
                      <a:pt x="279981" y="2224232"/>
                      <a:pt x="278682" y="2224696"/>
                      <a:pt x="277383" y="2224696"/>
                    </a:cubicBezTo>
                    <a:close/>
                    <a:moveTo>
                      <a:pt x="23479" y="2218757"/>
                    </a:moveTo>
                    <a:cubicBezTo>
                      <a:pt x="22643" y="2218757"/>
                      <a:pt x="21530" y="2218571"/>
                      <a:pt x="20602" y="2218107"/>
                    </a:cubicBezTo>
                    <a:cubicBezTo>
                      <a:pt x="17354" y="2216530"/>
                      <a:pt x="16055" y="2212632"/>
                      <a:pt x="17540" y="2209384"/>
                    </a:cubicBezTo>
                    <a:cubicBezTo>
                      <a:pt x="24314" y="2195649"/>
                      <a:pt x="32202" y="2182750"/>
                      <a:pt x="39440" y="2170686"/>
                    </a:cubicBezTo>
                    <a:cubicBezTo>
                      <a:pt x="41204" y="2167623"/>
                      <a:pt x="45565" y="2166788"/>
                      <a:pt x="48442" y="2168552"/>
                    </a:cubicBezTo>
                    <a:cubicBezTo>
                      <a:pt x="50391" y="2169850"/>
                      <a:pt x="51690" y="2171799"/>
                      <a:pt x="51690" y="2174212"/>
                    </a:cubicBezTo>
                    <a:cubicBezTo>
                      <a:pt x="51690" y="2175326"/>
                      <a:pt x="51226" y="2176625"/>
                      <a:pt x="50577" y="2177460"/>
                    </a:cubicBezTo>
                    <a:cubicBezTo>
                      <a:pt x="43802" y="2188596"/>
                      <a:pt x="35914" y="2201774"/>
                      <a:pt x="29325" y="2215044"/>
                    </a:cubicBezTo>
                    <a:cubicBezTo>
                      <a:pt x="28305" y="2217457"/>
                      <a:pt x="26077" y="2218757"/>
                      <a:pt x="23479" y="2218757"/>
                    </a:cubicBezTo>
                    <a:close/>
                    <a:moveTo>
                      <a:pt x="347540" y="2172634"/>
                    </a:moveTo>
                    <a:cubicBezTo>
                      <a:pt x="345591" y="2172634"/>
                      <a:pt x="343828" y="2171799"/>
                      <a:pt x="342715" y="2170222"/>
                    </a:cubicBezTo>
                    <a:cubicBezTo>
                      <a:pt x="341601" y="2169108"/>
                      <a:pt x="340951" y="2167623"/>
                      <a:pt x="340951" y="2165860"/>
                    </a:cubicBezTo>
                    <a:cubicBezTo>
                      <a:pt x="340951" y="2164097"/>
                      <a:pt x="341787" y="2162334"/>
                      <a:pt x="343086" y="2161034"/>
                    </a:cubicBezTo>
                    <a:cubicBezTo>
                      <a:pt x="353108" y="2152311"/>
                      <a:pt x="363224" y="2143124"/>
                      <a:pt x="375195" y="2131709"/>
                    </a:cubicBezTo>
                    <a:cubicBezTo>
                      <a:pt x="377793" y="2129296"/>
                      <a:pt x="382155" y="2129296"/>
                      <a:pt x="384382" y="2131895"/>
                    </a:cubicBezTo>
                    <a:cubicBezTo>
                      <a:pt x="386981" y="2134493"/>
                      <a:pt x="386795" y="2138669"/>
                      <a:pt x="384197" y="2141082"/>
                    </a:cubicBezTo>
                    <a:cubicBezTo>
                      <a:pt x="372782" y="2152033"/>
                      <a:pt x="362110" y="2161870"/>
                      <a:pt x="352087" y="2170593"/>
                    </a:cubicBezTo>
                    <a:cubicBezTo>
                      <a:pt x="351902" y="2170779"/>
                      <a:pt x="351902" y="2170779"/>
                      <a:pt x="351902" y="2170779"/>
                    </a:cubicBezTo>
                    <a:cubicBezTo>
                      <a:pt x="350603" y="2171985"/>
                      <a:pt x="349118" y="2172634"/>
                      <a:pt x="347540" y="2172634"/>
                    </a:cubicBezTo>
                    <a:close/>
                    <a:moveTo>
                      <a:pt x="67374" y="2143124"/>
                    </a:moveTo>
                    <a:cubicBezTo>
                      <a:pt x="66260" y="2143124"/>
                      <a:pt x="64961" y="2142660"/>
                      <a:pt x="64126" y="2142289"/>
                    </a:cubicBezTo>
                    <a:cubicBezTo>
                      <a:pt x="60878" y="2140525"/>
                      <a:pt x="59950" y="2136349"/>
                      <a:pt x="61713" y="2133287"/>
                    </a:cubicBezTo>
                    <a:cubicBezTo>
                      <a:pt x="69601" y="2119274"/>
                      <a:pt x="77025" y="2107024"/>
                      <a:pt x="83985" y="2095702"/>
                    </a:cubicBezTo>
                    <a:cubicBezTo>
                      <a:pt x="83985" y="2095702"/>
                      <a:pt x="84171" y="2095702"/>
                      <a:pt x="84171" y="2095517"/>
                    </a:cubicBezTo>
                    <a:cubicBezTo>
                      <a:pt x="85934" y="2092640"/>
                      <a:pt x="90296" y="2091619"/>
                      <a:pt x="93172" y="2093568"/>
                    </a:cubicBezTo>
                    <a:cubicBezTo>
                      <a:pt x="95121" y="2094682"/>
                      <a:pt x="96420" y="2096816"/>
                      <a:pt x="96235" y="2099043"/>
                    </a:cubicBezTo>
                    <a:cubicBezTo>
                      <a:pt x="96235" y="2100342"/>
                      <a:pt x="96049" y="2101456"/>
                      <a:pt x="95400" y="2102570"/>
                    </a:cubicBezTo>
                    <a:cubicBezTo>
                      <a:pt x="88161" y="2114170"/>
                      <a:pt x="80923" y="2126234"/>
                      <a:pt x="73127" y="2139969"/>
                    </a:cubicBezTo>
                    <a:cubicBezTo>
                      <a:pt x="71828" y="2141825"/>
                      <a:pt x="69787" y="2143124"/>
                      <a:pt x="67374" y="2143124"/>
                    </a:cubicBezTo>
                    <a:close/>
                    <a:moveTo>
                      <a:pt x="411202" y="2112499"/>
                    </a:moveTo>
                    <a:cubicBezTo>
                      <a:pt x="409439" y="2112499"/>
                      <a:pt x="407675" y="2111850"/>
                      <a:pt x="406654" y="2110551"/>
                    </a:cubicBezTo>
                    <a:cubicBezTo>
                      <a:pt x="405355" y="2109437"/>
                      <a:pt x="404706" y="2107674"/>
                      <a:pt x="404706" y="2106003"/>
                    </a:cubicBezTo>
                    <a:cubicBezTo>
                      <a:pt x="404706" y="2104240"/>
                      <a:pt x="405355" y="2102477"/>
                      <a:pt x="406654" y="2101456"/>
                    </a:cubicBezTo>
                    <a:lnTo>
                      <a:pt x="419090" y="2089021"/>
                    </a:lnTo>
                    <a:cubicBezTo>
                      <a:pt x="425215" y="2082896"/>
                      <a:pt x="431525" y="2076771"/>
                      <a:pt x="437650" y="2070646"/>
                    </a:cubicBezTo>
                    <a:cubicBezTo>
                      <a:pt x="440063" y="2068233"/>
                      <a:pt x="444425" y="2068233"/>
                      <a:pt x="446837" y="2070646"/>
                    </a:cubicBezTo>
                    <a:cubicBezTo>
                      <a:pt x="448137" y="2071945"/>
                      <a:pt x="448786" y="2073523"/>
                      <a:pt x="448786" y="2075193"/>
                    </a:cubicBezTo>
                    <a:cubicBezTo>
                      <a:pt x="448786" y="2076864"/>
                      <a:pt x="448137" y="2078720"/>
                      <a:pt x="446837" y="2080019"/>
                    </a:cubicBezTo>
                    <a:cubicBezTo>
                      <a:pt x="442661" y="2084195"/>
                      <a:pt x="438300" y="2088371"/>
                      <a:pt x="434123" y="2092455"/>
                    </a:cubicBezTo>
                    <a:cubicBezTo>
                      <a:pt x="427999" y="2098579"/>
                      <a:pt x="421874" y="2104704"/>
                      <a:pt x="415749" y="2110829"/>
                    </a:cubicBezTo>
                    <a:cubicBezTo>
                      <a:pt x="414635" y="2111850"/>
                      <a:pt x="412965" y="2112499"/>
                      <a:pt x="411202" y="2112499"/>
                    </a:cubicBezTo>
                    <a:close/>
                    <a:moveTo>
                      <a:pt x="113774" y="2068976"/>
                    </a:moveTo>
                    <a:cubicBezTo>
                      <a:pt x="112475" y="2068976"/>
                      <a:pt x="111176" y="2068512"/>
                      <a:pt x="110062" y="2067862"/>
                    </a:cubicBezTo>
                    <a:cubicBezTo>
                      <a:pt x="107000" y="2065635"/>
                      <a:pt x="106350" y="2061552"/>
                      <a:pt x="108299" y="2058675"/>
                    </a:cubicBezTo>
                    <a:cubicBezTo>
                      <a:pt x="116837" y="2046239"/>
                      <a:pt x="125096" y="2034639"/>
                      <a:pt x="134098" y="2023039"/>
                    </a:cubicBezTo>
                    <a:cubicBezTo>
                      <a:pt x="136232" y="2020162"/>
                      <a:pt x="140408" y="2019512"/>
                      <a:pt x="143285" y="2021740"/>
                    </a:cubicBezTo>
                    <a:cubicBezTo>
                      <a:pt x="145048" y="2023039"/>
                      <a:pt x="145883" y="2024988"/>
                      <a:pt x="145883" y="2026937"/>
                    </a:cubicBezTo>
                    <a:cubicBezTo>
                      <a:pt x="145883" y="2028422"/>
                      <a:pt x="145419" y="2029814"/>
                      <a:pt x="144584" y="2030834"/>
                    </a:cubicBezTo>
                    <a:cubicBezTo>
                      <a:pt x="135861" y="2042249"/>
                      <a:pt x="127323" y="2054035"/>
                      <a:pt x="118971" y="2066006"/>
                    </a:cubicBezTo>
                    <a:cubicBezTo>
                      <a:pt x="117950" y="2067862"/>
                      <a:pt x="116001" y="2068976"/>
                      <a:pt x="113774" y="2068976"/>
                    </a:cubicBezTo>
                    <a:close/>
                    <a:moveTo>
                      <a:pt x="473471" y="2051065"/>
                    </a:moveTo>
                    <a:cubicBezTo>
                      <a:pt x="471708" y="2051065"/>
                      <a:pt x="469945" y="2050415"/>
                      <a:pt x="468646" y="2049116"/>
                    </a:cubicBezTo>
                    <a:cubicBezTo>
                      <a:pt x="467532" y="2048002"/>
                      <a:pt x="466883" y="2046239"/>
                      <a:pt x="466883" y="2044476"/>
                    </a:cubicBezTo>
                    <a:cubicBezTo>
                      <a:pt x="466883" y="2042713"/>
                      <a:pt x="467532" y="2040950"/>
                      <a:pt x="468831" y="2039929"/>
                    </a:cubicBezTo>
                    <a:cubicBezTo>
                      <a:pt x="477369" y="2031391"/>
                      <a:pt x="486092" y="2022854"/>
                      <a:pt x="494908" y="2014316"/>
                    </a:cubicBezTo>
                    <a:lnTo>
                      <a:pt x="499920" y="2009026"/>
                    </a:lnTo>
                    <a:cubicBezTo>
                      <a:pt x="502518" y="2006614"/>
                      <a:pt x="506694" y="2006614"/>
                      <a:pt x="509107" y="2009212"/>
                    </a:cubicBezTo>
                    <a:cubicBezTo>
                      <a:pt x="510406" y="2010325"/>
                      <a:pt x="511056" y="2012088"/>
                      <a:pt x="511056" y="2013574"/>
                    </a:cubicBezTo>
                    <a:cubicBezTo>
                      <a:pt x="511056" y="2015522"/>
                      <a:pt x="510406" y="2017100"/>
                      <a:pt x="509107" y="2018399"/>
                    </a:cubicBezTo>
                    <a:cubicBezTo>
                      <a:pt x="498806" y="2028700"/>
                      <a:pt x="488320" y="2038908"/>
                      <a:pt x="478019" y="2049209"/>
                    </a:cubicBezTo>
                    <a:lnTo>
                      <a:pt x="477833" y="2049209"/>
                    </a:lnTo>
                    <a:cubicBezTo>
                      <a:pt x="476812" y="2050415"/>
                      <a:pt x="475049" y="2051065"/>
                      <a:pt x="473471" y="2051065"/>
                    </a:cubicBezTo>
                    <a:close/>
                    <a:moveTo>
                      <a:pt x="166949" y="1999653"/>
                    </a:moveTo>
                    <a:cubicBezTo>
                      <a:pt x="165186" y="1999653"/>
                      <a:pt x="163887" y="1999004"/>
                      <a:pt x="162588" y="1997890"/>
                    </a:cubicBezTo>
                    <a:cubicBezTo>
                      <a:pt x="161288" y="1996777"/>
                      <a:pt x="160360" y="1995292"/>
                      <a:pt x="160360" y="1993528"/>
                    </a:cubicBezTo>
                    <a:cubicBezTo>
                      <a:pt x="160175" y="1991765"/>
                      <a:pt x="160824" y="1990002"/>
                      <a:pt x="161938" y="1988703"/>
                    </a:cubicBezTo>
                    <a:cubicBezTo>
                      <a:pt x="171125" y="1978031"/>
                      <a:pt x="180777" y="1967266"/>
                      <a:pt x="191263" y="1955944"/>
                    </a:cubicBezTo>
                    <a:cubicBezTo>
                      <a:pt x="193676" y="1953346"/>
                      <a:pt x="198038" y="1953346"/>
                      <a:pt x="200450" y="1955758"/>
                    </a:cubicBezTo>
                    <a:cubicBezTo>
                      <a:pt x="201935" y="1956872"/>
                      <a:pt x="202678" y="1958635"/>
                      <a:pt x="202678" y="1960584"/>
                    </a:cubicBezTo>
                    <a:cubicBezTo>
                      <a:pt x="202678" y="1962162"/>
                      <a:pt x="202028" y="1963832"/>
                      <a:pt x="200915" y="1964946"/>
                    </a:cubicBezTo>
                    <a:cubicBezTo>
                      <a:pt x="190614" y="1976082"/>
                      <a:pt x="181055" y="1986568"/>
                      <a:pt x="171868" y="1997333"/>
                    </a:cubicBezTo>
                    <a:cubicBezTo>
                      <a:pt x="170661" y="1998818"/>
                      <a:pt x="168620" y="1999653"/>
                      <a:pt x="166949" y="1999653"/>
                    </a:cubicBezTo>
                    <a:close/>
                    <a:moveTo>
                      <a:pt x="535648" y="1989631"/>
                    </a:moveTo>
                    <a:cubicBezTo>
                      <a:pt x="533885" y="1989631"/>
                      <a:pt x="532400" y="1988981"/>
                      <a:pt x="531101" y="1987682"/>
                    </a:cubicBezTo>
                    <a:cubicBezTo>
                      <a:pt x="529802" y="1986383"/>
                      <a:pt x="529152" y="1984805"/>
                      <a:pt x="529152" y="1983135"/>
                    </a:cubicBezTo>
                    <a:cubicBezTo>
                      <a:pt x="529152" y="1981371"/>
                      <a:pt x="529802" y="1979608"/>
                      <a:pt x="531101" y="1978587"/>
                    </a:cubicBezTo>
                    <a:cubicBezTo>
                      <a:pt x="540288" y="1969214"/>
                      <a:pt x="549661" y="1960027"/>
                      <a:pt x="558848" y="1950840"/>
                    </a:cubicBezTo>
                    <a:lnTo>
                      <a:pt x="561911" y="1947592"/>
                    </a:lnTo>
                    <a:cubicBezTo>
                      <a:pt x="564324" y="1945179"/>
                      <a:pt x="568685" y="1945179"/>
                      <a:pt x="571284" y="1947592"/>
                    </a:cubicBezTo>
                    <a:cubicBezTo>
                      <a:pt x="573696" y="1950190"/>
                      <a:pt x="573696" y="1954366"/>
                      <a:pt x="571284" y="1956779"/>
                    </a:cubicBezTo>
                    <a:cubicBezTo>
                      <a:pt x="560983" y="1967266"/>
                      <a:pt x="550775" y="1977567"/>
                      <a:pt x="540195" y="1987868"/>
                    </a:cubicBezTo>
                    <a:cubicBezTo>
                      <a:pt x="539082" y="1988981"/>
                      <a:pt x="537319" y="1989631"/>
                      <a:pt x="535648" y="1989631"/>
                    </a:cubicBezTo>
                    <a:close/>
                    <a:moveTo>
                      <a:pt x="226435" y="1935528"/>
                    </a:moveTo>
                    <a:cubicBezTo>
                      <a:pt x="224672" y="1935528"/>
                      <a:pt x="223187" y="1934878"/>
                      <a:pt x="221887" y="1933765"/>
                    </a:cubicBezTo>
                    <a:cubicBezTo>
                      <a:pt x="220588" y="1932465"/>
                      <a:pt x="219939" y="1930702"/>
                      <a:pt x="219939" y="1928939"/>
                    </a:cubicBezTo>
                    <a:cubicBezTo>
                      <a:pt x="219939" y="1927176"/>
                      <a:pt x="220774" y="1925691"/>
                      <a:pt x="221887" y="1924392"/>
                    </a:cubicBezTo>
                    <a:cubicBezTo>
                      <a:pt x="231724" y="1914740"/>
                      <a:pt x="242025" y="1904718"/>
                      <a:pt x="253626" y="1893953"/>
                    </a:cubicBezTo>
                    <a:cubicBezTo>
                      <a:pt x="256038" y="1891540"/>
                      <a:pt x="260400" y="1891540"/>
                      <a:pt x="262813" y="1894138"/>
                    </a:cubicBezTo>
                    <a:cubicBezTo>
                      <a:pt x="263926" y="1895252"/>
                      <a:pt x="264576" y="1896737"/>
                      <a:pt x="264576" y="1898500"/>
                    </a:cubicBezTo>
                    <a:cubicBezTo>
                      <a:pt x="264576" y="1900263"/>
                      <a:pt x="263926" y="1902027"/>
                      <a:pt x="262627" y="1903326"/>
                    </a:cubicBezTo>
                    <a:lnTo>
                      <a:pt x="262627" y="1903326"/>
                    </a:lnTo>
                    <a:cubicBezTo>
                      <a:pt x="262441" y="1903511"/>
                      <a:pt x="262163" y="1903790"/>
                      <a:pt x="261978" y="1903790"/>
                    </a:cubicBezTo>
                    <a:cubicBezTo>
                      <a:pt x="251027" y="1914276"/>
                      <a:pt x="241004" y="1923928"/>
                      <a:pt x="231168" y="1933765"/>
                    </a:cubicBezTo>
                    <a:cubicBezTo>
                      <a:pt x="229868" y="1934878"/>
                      <a:pt x="228105" y="1935528"/>
                      <a:pt x="226435" y="1935528"/>
                    </a:cubicBezTo>
                    <a:close/>
                    <a:moveTo>
                      <a:pt x="597268" y="1927454"/>
                    </a:moveTo>
                    <a:cubicBezTo>
                      <a:pt x="595505" y="1927454"/>
                      <a:pt x="594020" y="1926805"/>
                      <a:pt x="592721" y="1925691"/>
                    </a:cubicBezTo>
                    <a:cubicBezTo>
                      <a:pt x="591421" y="1924392"/>
                      <a:pt x="590772" y="1922628"/>
                      <a:pt x="590772" y="1920865"/>
                    </a:cubicBezTo>
                    <a:cubicBezTo>
                      <a:pt x="590772" y="1919102"/>
                      <a:pt x="591421" y="1917617"/>
                      <a:pt x="592721" y="1916318"/>
                    </a:cubicBezTo>
                    <a:cubicBezTo>
                      <a:pt x="600794" y="1907966"/>
                      <a:pt x="609146" y="1899707"/>
                      <a:pt x="617220" y="1891169"/>
                    </a:cubicBezTo>
                    <a:lnTo>
                      <a:pt x="622881" y="1885230"/>
                    </a:lnTo>
                    <a:cubicBezTo>
                      <a:pt x="623067" y="1885230"/>
                      <a:pt x="623067" y="1885230"/>
                      <a:pt x="623067" y="1885044"/>
                    </a:cubicBezTo>
                    <a:cubicBezTo>
                      <a:pt x="625480" y="1882631"/>
                      <a:pt x="629841" y="1882446"/>
                      <a:pt x="632440" y="1885044"/>
                    </a:cubicBezTo>
                    <a:cubicBezTo>
                      <a:pt x="633739" y="1886158"/>
                      <a:pt x="634388" y="1887921"/>
                      <a:pt x="634388" y="1889591"/>
                    </a:cubicBezTo>
                    <a:cubicBezTo>
                      <a:pt x="634388" y="1891354"/>
                      <a:pt x="633739" y="1892839"/>
                      <a:pt x="632440" y="1894138"/>
                    </a:cubicBezTo>
                    <a:cubicBezTo>
                      <a:pt x="632440" y="1894138"/>
                      <a:pt x="632440" y="1894324"/>
                      <a:pt x="632254" y="1894603"/>
                    </a:cubicBezTo>
                    <a:cubicBezTo>
                      <a:pt x="622231" y="1904903"/>
                      <a:pt x="612116" y="1915112"/>
                      <a:pt x="602094" y="1925412"/>
                    </a:cubicBezTo>
                    <a:cubicBezTo>
                      <a:pt x="600794" y="1926805"/>
                      <a:pt x="599031" y="1927454"/>
                      <a:pt x="597268" y="1927454"/>
                    </a:cubicBezTo>
                    <a:close/>
                    <a:moveTo>
                      <a:pt x="658053" y="1864721"/>
                    </a:moveTo>
                    <a:cubicBezTo>
                      <a:pt x="656475" y="1864721"/>
                      <a:pt x="654805" y="1864071"/>
                      <a:pt x="653691" y="1862957"/>
                    </a:cubicBezTo>
                    <a:cubicBezTo>
                      <a:pt x="652392" y="1861658"/>
                      <a:pt x="651464" y="1859895"/>
                      <a:pt x="651464" y="1857946"/>
                    </a:cubicBezTo>
                    <a:cubicBezTo>
                      <a:pt x="651649" y="1856461"/>
                      <a:pt x="652113" y="1854884"/>
                      <a:pt x="653413" y="1853584"/>
                    </a:cubicBezTo>
                    <a:cubicBezTo>
                      <a:pt x="663435" y="1843098"/>
                      <a:pt x="673272" y="1832333"/>
                      <a:pt x="683109" y="1821661"/>
                    </a:cubicBezTo>
                    <a:cubicBezTo>
                      <a:pt x="685522" y="1819248"/>
                      <a:pt x="689884" y="1819062"/>
                      <a:pt x="692296" y="1821475"/>
                    </a:cubicBezTo>
                    <a:cubicBezTo>
                      <a:pt x="693596" y="1822589"/>
                      <a:pt x="694524" y="1824074"/>
                      <a:pt x="694524" y="1825837"/>
                    </a:cubicBezTo>
                    <a:cubicBezTo>
                      <a:pt x="694524" y="1827600"/>
                      <a:pt x="693874" y="1829363"/>
                      <a:pt x="692760" y="1830662"/>
                    </a:cubicBezTo>
                    <a:cubicBezTo>
                      <a:pt x="683109" y="1841149"/>
                      <a:pt x="673086" y="1851914"/>
                      <a:pt x="662786" y="1862772"/>
                    </a:cubicBezTo>
                    <a:cubicBezTo>
                      <a:pt x="661579" y="1864071"/>
                      <a:pt x="660002" y="1864721"/>
                      <a:pt x="658053" y="1864721"/>
                    </a:cubicBezTo>
                    <a:close/>
                    <a:moveTo>
                      <a:pt x="717353" y="1800409"/>
                    </a:moveTo>
                    <a:cubicBezTo>
                      <a:pt x="715775" y="1800409"/>
                      <a:pt x="714290" y="1799760"/>
                      <a:pt x="713176" y="1798646"/>
                    </a:cubicBezTo>
                    <a:cubicBezTo>
                      <a:pt x="711599" y="1797347"/>
                      <a:pt x="710764" y="1795584"/>
                      <a:pt x="710764" y="1793820"/>
                    </a:cubicBezTo>
                    <a:cubicBezTo>
                      <a:pt x="710764" y="1792336"/>
                      <a:pt x="711413" y="1790758"/>
                      <a:pt x="712527" y="1789459"/>
                    </a:cubicBezTo>
                    <a:lnTo>
                      <a:pt x="712527" y="1789459"/>
                    </a:lnTo>
                    <a:cubicBezTo>
                      <a:pt x="712713" y="1789273"/>
                      <a:pt x="712991" y="1788995"/>
                      <a:pt x="712991" y="1788809"/>
                    </a:cubicBezTo>
                    <a:cubicBezTo>
                      <a:pt x="721343" y="1779622"/>
                      <a:pt x="730530" y="1769321"/>
                      <a:pt x="741666" y="1756886"/>
                    </a:cubicBezTo>
                    <a:cubicBezTo>
                      <a:pt x="743894" y="1754287"/>
                      <a:pt x="748255" y="1753823"/>
                      <a:pt x="750854" y="1756236"/>
                    </a:cubicBezTo>
                    <a:cubicBezTo>
                      <a:pt x="753730" y="1758649"/>
                      <a:pt x="753916" y="1762825"/>
                      <a:pt x="751503" y="1765423"/>
                    </a:cubicBezTo>
                    <a:cubicBezTo>
                      <a:pt x="742966" y="1775075"/>
                      <a:pt x="733778" y="1785561"/>
                      <a:pt x="722457" y="1798182"/>
                    </a:cubicBezTo>
                    <a:cubicBezTo>
                      <a:pt x="721065" y="1799574"/>
                      <a:pt x="719301" y="1800409"/>
                      <a:pt x="717353" y="1800409"/>
                    </a:cubicBezTo>
                    <a:close/>
                    <a:moveTo>
                      <a:pt x="775260" y="1734799"/>
                    </a:moveTo>
                    <a:cubicBezTo>
                      <a:pt x="773776" y="1734799"/>
                      <a:pt x="772198" y="1734149"/>
                      <a:pt x="770899" y="1733036"/>
                    </a:cubicBezTo>
                    <a:cubicBezTo>
                      <a:pt x="769600" y="1731922"/>
                      <a:pt x="768764" y="1730159"/>
                      <a:pt x="768764" y="1728210"/>
                    </a:cubicBezTo>
                    <a:cubicBezTo>
                      <a:pt x="768764" y="1726725"/>
                      <a:pt x="769228" y="1725148"/>
                      <a:pt x="770249" y="1723848"/>
                    </a:cubicBezTo>
                    <a:cubicBezTo>
                      <a:pt x="778601" y="1714197"/>
                      <a:pt x="787510" y="1703711"/>
                      <a:pt x="798646" y="1690626"/>
                    </a:cubicBezTo>
                    <a:cubicBezTo>
                      <a:pt x="801059" y="1688027"/>
                      <a:pt x="805235" y="1687563"/>
                      <a:pt x="807834" y="1689976"/>
                    </a:cubicBezTo>
                    <a:cubicBezTo>
                      <a:pt x="810710" y="1692389"/>
                      <a:pt x="810896" y="1696565"/>
                      <a:pt x="808669" y="1699164"/>
                    </a:cubicBezTo>
                    <a:cubicBezTo>
                      <a:pt x="800131" y="1709186"/>
                      <a:pt x="790758" y="1720136"/>
                      <a:pt x="779993" y="1732386"/>
                    </a:cubicBezTo>
                    <a:cubicBezTo>
                      <a:pt x="778972" y="1733964"/>
                      <a:pt x="777024" y="1734799"/>
                      <a:pt x="775260" y="1734799"/>
                    </a:cubicBezTo>
                    <a:close/>
                    <a:moveTo>
                      <a:pt x="831962" y="1668168"/>
                    </a:moveTo>
                    <a:cubicBezTo>
                      <a:pt x="830477" y="1668168"/>
                      <a:pt x="828899" y="1667518"/>
                      <a:pt x="827786" y="1666683"/>
                    </a:cubicBezTo>
                    <a:cubicBezTo>
                      <a:pt x="826301" y="1665384"/>
                      <a:pt x="825373" y="1663435"/>
                      <a:pt x="825373" y="1661486"/>
                    </a:cubicBezTo>
                    <a:cubicBezTo>
                      <a:pt x="825373" y="1660187"/>
                      <a:pt x="825837" y="1658609"/>
                      <a:pt x="826858" y="1657310"/>
                    </a:cubicBezTo>
                    <a:cubicBezTo>
                      <a:pt x="835581" y="1646824"/>
                      <a:pt x="844768" y="1635873"/>
                      <a:pt x="854884" y="1623902"/>
                    </a:cubicBezTo>
                    <a:cubicBezTo>
                      <a:pt x="857018" y="1621025"/>
                      <a:pt x="861473" y="1620839"/>
                      <a:pt x="864071" y="1623067"/>
                    </a:cubicBezTo>
                    <a:cubicBezTo>
                      <a:pt x="865370" y="1624180"/>
                      <a:pt x="866298" y="1625665"/>
                      <a:pt x="866484" y="1627428"/>
                    </a:cubicBezTo>
                    <a:cubicBezTo>
                      <a:pt x="866484" y="1629191"/>
                      <a:pt x="866020" y="1630955"/>
                      <a:pt x="864999" y="1632254"/>
                    </a:cubicBezTo>
                    <a:cubicBezTo>
                      <a:pt x="855626" y="1643390"/>
                      <a:pt x="846439" y="1654805"/>
                      <a:pt x="836973" y="1665941"/>
                    </a:cubicBezTo>
                    <a:lnTo>
                      <a:pt x="836788" y="1666126"/>
                    </a:lnTo>
                    <a:cubicBezTo>
                      <a:pt x="835396" y="1667240"/>
                      <a:pt x="833632" y="1668168"/>
                      <a:pt x="831962" y="1668168"/>
                    </a:cubicBezTo>
                    <a:close/>
                    <a:moveTo>
                      <a:pt x="887643" y="1600794"/>
                    </a:moveTo>
                    <a:cubicBezTo>
                      <a:pt x="886065" y="1600794"/>
                      <a:pt x="884580" y="1600145"/>
                      <a:pt x="883466" y="1599217"/>
                    </a:cubicBezTo>
                    <a:cubicBezTo>
                      <a:pt x="881889" y="1597917"/>
                      <a:pt x="881054" y="1596154"/>
                      <a:pt x="881054" y="1594206"/>
                    </a:cubicBezTo>
                    <a:cubicBezTo>
                      <a:pt x="881054" y="1592721"/>
                      <a:pt x="881518" y="1591143"/>
                      <a:pt x="882353" y="1589844"/>
                    </a:cubicBezTo>
                    <a:cubicBezTo>
                      <a:pt x="891726" y="1578708"/>
                      <a:pt x="900913" y="1567293"/>
                      <a:pt x="910100" y="1556157"/>
                    </a:cubicBezTo>
                    <a:cubicBezTo>
                      <a:pt x="912328" y="1553280"/>
                      <a:pt x="916411" y="1552909"/>
                      <a:pt x="919288" y="1555043"/>
                    </a:cubicBezTo>
                    <a:cubicBezTo>
                      <a:pt x="920587" y="1556157"/>
                      <a:pt x="921515" y="1557920"/>
                      <a:pt x="921700" y="1559591"/>
                    </a:cubicBezTo>
                    <a:cubicBezTo>
                      <a:pt x="921886" y="1561168"/>
                      <a:pt x="921237" y="1562839"/>
                      <a:pt x="920123" y="1564138"/>
                    </a:cubicBezTo>
                    <a:cubicBezTo>
                      <a:pt x="912235" y="1573975"/>
                      <a:pt x="903512" y="1584740"/>
                      <a:pt x="892747" y="1597825"/>
                    </a:cubicBezTo>
                    <a:cubicBezTo>
                      <a:pt x="892747" y="1598010"/>
                      <a:pt x="892561" y="1598010"/>
                      <a:pt x="892561" y="1598288"/>
                    </a:cubicBezTo>
                    <a:cubicBezTo>
                      <a:pt x="891448" y="1599866"/>
                      <a:pt x="889684" y="1600794"/>
                      <a:pt x="887643" y="1600794"/>
                    </a:cubicBezTo>
                    <a:close/>
                    <a:moveTo>
                      <a:pt x="942767" y="1532771"/>
                    </a:moveTo>
                    <a:cubicBezTo>
                      <a:pt x="941189" y="1532771"/>
                      <a:pt x="939704" y="1532122"/>
                      <a:pt x="938590" y="1531286"/>
                    </a:cubicBezTo>
                    <a:cubicBezTo>
                      <a:pt x="937106" y="1529987"/>
                      <a:pt x="936177" y="1528224"/>
                      <a:pt x="936177" y="1526275"/>
                    </a:cubicBezTo>
                    <a:cubicBezTo>
                      <a:pt x="936177" y="1524790"/>
                      <a:pt x="936642" y="1523398"/>
                      <a:pt x="937477" y="1522377"/>
                    </a:cubicBezTo>
                    <a:lnTo>
                      <a:pt x="937477" y="1522192"/>
                    </a:lnTo>
                    <a:cubicBezTo>
                      <a:pt x="937662" y="1522006"/>
                      <a:pt x="937941" y="1521728"/>
                      <a:pt x="938126" y="1521542"/>
                    </a:cubicBezTo>
                    <a:cubicBezTo>
                      <a:pt x="942952" y="1515603"/>
                      <a:pt x="947778" y="1509478"/>
                      <a:pt x="952511" y="1503353"/>
                    </a:cubicBezTo>
                    <a:cubicBezTo>
                      <a:pt x="956687" y="1498342"/>
                      <a:pt x="960863" y="1493052"/>
                      <a:pt x="964946" y="1488041"/>
                    </a:cubicBezTo>
                    <a:cubicBezTo>
                      <a:pt x="967080" y="1485443"/>
                      <a:pt x="971256" y="1484793"/>
                      <a:pt x="974133" y="1487206"/>
                    </a:cubicBezTo>
                    <a:cubicBezTo>
                      <a:pt x="975432" y="1488319"/>
                      <a:pt x="976360" y="1489804"/>
                      <a:pt x="976546" y="1491567"/>
                    </a:cubicBezTo>
                    <a:cubicBezTo>
                      <a:pt x="976731" y="1493330"/>
                      <a:pt x="976082" y="1495094"/>
                      <a:pt x="975061" y="1496393"/>
                    </a:cubicBezTo>
                    <a:cubicBezTo>
                      <a:pt x="968472" y="1504745"/>
                      <a:pt x="961698" y="1513005"/>
                      <a:pt x="955202" y="1521357"/>
                    </a:cubicBezTo>
                    <a:lnTo>
                      <a:pt x="947778" y="1530544"/>
                    </a:lnTo>
                    <a:cubicBezTo>
                      <a:pt x="946479" y="1531936"/>
                      <a:pt x="944715" y="1532771"/>
                      <a:pt x="942767" y="1532771"/>
                    </a:cubicBezTo>
                    <a:close/>
                    <a:moveTo>
                      <a:pt x="997426" y="1464562"/>
                    </a:moveTo>
                    <a:cubicBezTo>
                      <a:pt x="996127" y="1464562"/>
                      <a:pt x="994549" y="1464098"/>
                      <a:pt x="993529" y="1462985"/>
                    </a:cubicBezTo>
                    <a:cubicBezTo>
                      <a:pt x="992044" y="1461871"/>
                      <a:pt x="990930" y="1459922"/>
                      <a:pt x="990930" y="1457973"/>
                    </a:cubicBezTo>
                    <a:cubicBezTo>
                      <a:pt x="990930" y="1456488"/>
                      <a:pt x="991580" y="1455096"/>
                      <a:pt x="992508" y="1453797"/>
                    </a:cubicBezTo>
                    <a:cubicBezTo>
                      <a:pt x="997055" y="1448136"/>
                      <a:pt x="1001695" y="1442383"/>
                      <a:pt x="1006242" y="1436722"/>
                    </a:cubicBezTo>
                    <a:cubicBezTo>
                      <a:pt x="1010604" y="1431061"/>
                      <a:pt x="1015244" y="1425307"/>
                      <a:pt x="1019791" y="1419646"/>
                    </a:cubicBezTo>
                    <a:cubicBezTo>
                      <a:pt x="1021926" y="1417048"/>
                      <a:pt x="1026380" y="1416399"/>
                      <a:pt x="1028979" y="1418533"/>
                    </a:cubicBezTo>
                    <a:cubicBezTo>
                      <a:pt x="1031855" y="1420946"/>
                      <a:pt x="1032227" y="1425122"/>
                      <a:pt x="1030092" y="1427906"/>
                    </a:cubicBezTo>
                    <a:cubicBezTo>
                      <a:pt x="1022668" y="1437093"/>
                      <a:pt x="1015244" y="1446281"/>
                      <a:pt x="1007820" y="1455653"/>
                    </a:cubicBezTo>
                    <a:lnTo>
                      <a:pt x="1002809" y="1461964"/>
                    </a:lnTo>
                    <a:cubicBezTo>
                      <a:pt x="1001417" y="1463634"/>
                      <a:pt x="999653" y="1464562"/>
                      <a:pt x="997426" y="1464562"/>
                    </a:cubicBezTo>
                    <a:close/>
                    <a:moveTo>
                      <a:pt x="1052365" y="1396354"/>
                    </a:moveTo>
                    <a:cubicBezTo>
                      <a:pt x="1050880" y="1396354"/>
                      <a:pt x="1049302" y="1395889"/>
                      <a:pt x="1048188" y="1395054"/>
                    </a:cubicBezTo>
                    <a:cubicBezTo>
                      <a:pt x="1046704" y="1393755"/>
                      <a:pt x="1045775" y="1391806"/>
                      <a:pt x="1045775" y="1390043"/>
                    </a:cubicBezTo>
                    <a:cubicBezTo>
                      <a:pt x="1045775" y="1388465"/>
                      <a:pt x="1046240" y="1386981"/>
                      <a:pt x="1047075" y="1385681"/>
                    </a:cubicBezTo>
                    <a:cubicBezTo>
                      <a:pt x="1051251" y="1380670"/>
                      <a:pt x="1055427" y="1375659"/>
                      <a:pt x="1059510" y="1370369"/>
                    </a:cubicBezTo>
                    <a:cubicBezTo>
                      <a:pt x="1064522" y="1364244"/>
                      <a:pt x="1069533" y="1357934"/>
                      <a:pt x="1074637" y="1351809"/>
                    </a:cubicBezTo>
                    <a:cubicBezTo>
                      <a:pt x="1076864" y="1348932"/>
                      <a:pt x="1081226" y="1348561"/>
                      <a:pt x="1083824" y="1350695"/>
                    </a:cubicBezTo>
                    <a:cubicBezTo>
                      <a:pt x="1086701" y="1353108"/>
                      <a:pt x="1087072" y="1357284"/>
                      <a:pt x="1084938" y="1359883"/>
                    </a:cubicBezTo>
                    <a:cubicBezTo>
                      <a:pt x="1075750" y="1371297"/>
                      <a:pt x="1066563" y="1382619"/>
                      <a:pt x="1057376" y="1393941"/>
                    </a:cubicBezTo>
                    <a:cubicBezTo>
                      <a:pt x="1056077" y="1395425"/>
                      <a:pt x="1054313" y="1396354"/>
                      <a:pt x="1052365" y="1396354"/>
                    </a:cubicBezTo>
                    <a:close/>
                    <a:moveTo>
                      <a:pt x="1107210" y="1328330"/>
                    </a:moveTo>
                    <a:cubicBezTo>
                      <a:pt x="1105632" y="1328330"/>
                      <a:pt x="1104147" y="1327866"/>
                      <a:pt x="1103034" y="1326845"/>
                    </a:cubicBezTo>
                    <a:cubicBezTo>
                      <a:pt x="1101549" y="1325732"/>
                      <a:pt x="1100621" y="1323783"/>
                      <a:pt x="1100621" y="1321834"/>
                    </a:cubicBezTo>
                    <a:cubicBezTo>
                      <a:pt x="1100621" y="1320349"/>
                      <a:pt x="1101085" y="1318772"/>
                      <a:pt x="1101920" y="1317658"/>
                    </a:cubicBezTo>
                    <a:cubicBezTo>
                      <a:pt x="1111108" y="1306243"/>
                      <a:pt x="1120295" y="1294922"/>
                      <a:pt x="1129482" y="1283507"/>
                    </a:cubicBezTo>
                    <a:cubicBezTo>
                      <a:pt x="1131617" y="1280909"/>
                      <a:pt x="1136071" y="1280445"/>
                      <a:pt x="1138670" y="1282672"/>
                    </a:cubicBezTo>
                    <a:cubicBezTo>
                      <a:pt x="1141546" y="1284899"/>
                      <a:pt x="1141918" y="1288983"/>
                      <a:pt x="1139783" y="1291859"/>
                    </a:cubicBezTo>
                    <a:cubicBezTo>
                      <a:pt x="1130596" y="1303274"/>
                      <a:pt x="1121409" y="1314596"/>
                      <a:pt x="1112221" y="1326010"/>
                    </a:cubicBezTo>
                    <a:cubicBezTo>
                      <a:pt x="1110922" y="1327402"/>
                      <a:pt x="1109159" y="1328330"/>
                      <a:pt x="1107210" y="1328330"/>
                    </a:cubicBezTo>
                    <a:close/>
                    <a:moveTo>
                      <a:pt x="1161870" y="1260122"/>
                    </a:moveTo>
                    <a:cubicBezTo>
                      <a:pt x="1160571" y="1260122"/>
                      <a:pt x="1158993" y="1259657"/>
                      <a:pt x="1157972" y="1258822"/>
                    </a:cubicBezTo>
                    <a:cubicBezTo>
                      <a:pt x="1156487" y="1257523"/>
                      <a:pt x="1155559" y="1255760"/>
                      <a:pt x="1155374" y="1253811"/>
                    </a:cubicBezTo>
                    <a:cubicBezTo>
                      <a:pt x="1155374" y="1252233"/>
                      <a:pt x="1156023" y="1250749"/>
                      <a:pt x="1156951" y="1249449"/>
                    </a:cubicBezTo>
                    <a:cubicBezTo>
                      <a:pt x="1166139" y="1238313"/>
                      <a:pt x="1175048" y="1226713"/>
                      <a:pt x="1184328" y="1215299"/>
                    </a:cubicBezTo>
                    <a:cubicBezTo>
                      <a:pt x="1186277" y="1212700"/>
                      <a:pt x="1190638" y="1212050"/>
                      <a:pt x="1193515" y="1214185"/>
                    </a:cubicBezTo>
                    <a:cubicBezTo>
                      <a:pt x="1194814" y="1215299"/>
                      <a:pt x="1195650" y="1216783"/>
                      <a:pt x="1195928" y="1218547"/>
                    </a:cubicBezTo>
                    <a:cubicBezTo>
                      <a:pt x="1196113" y="1220310"/>
                      <a:pt x="1195742" y="1222073"/>
                      <a:pt x="1194443" y="1223558"/>
                    </a:cubicBezTo>
                    <a:cubicBezTo>
                      <a:pt x="1186740" y="1233395"/>
                      <a:pt x="1178017" y="1244345"/>
                      <a:pt x="1167345" y="1257709"/>
                    </a:cubicBezTo>
                    <a:cubicBezTo>
                      <a:pt x="1165860" y="1259194"/>
                      <a:pt x="1164097" y="1260122"/>
                      <a:pt x="1161870" y="1260122"/>
                    </a:cubicBezTo>
                    <a:close/>
                    <a:moveTo>
                      <a:pt x="1216344" y="1191634"/>
                    </a:moveTo>
                    <a:cubicBezTo>
                      <a:pt x="1214859" y="1191634"/>
                      <a:pt x="1213467" y="1191170"/>
                      <a:pt x="1212446" y="1190335"/>
                    </a:cubicBezTo>
                    <a:cubicBezTo>
                      <a:pt x="1210683" y="1189036"/>
                      <a:pt x="1209848" y="1187273"/>
                      <a:pt x="1209848" y="1185324"/>
                    </a:cubicBezTo>
                    <a:cubicBezTo>
                      <a:pt x="1209848" y="1183746"/>
                      <a:pt x="1210312" y="1182261"/>
                      <a:pt x="1211147" y="1181148"/>
                    </a:cubicBezTo>
                    <a:cubicBezTo>
                      <a:pt x="1220334" y="1169548"/>
                      <a:pt x="1229243" y="1158226"/>
                      <a:pt x="1238245" y="1146626"/>
                    </a:cubicBezTo>
                    <a:cubicBezTo>
                      <a:pt x="1240194" y="1143749"/>
                      <a:pt x="1244556" y="1143378"/>
                      <a:pt x="1247432" y="1145512"/>
                    </a:cubicBezTo>
                    <a:cubicBezTo>
                      <a:pt x="1250309" y="1147739"/>
                      <a:pt x="1250680" y="1151823"/>
                      <a:pt x="1248546" y="1154699"/>
                    </a:cubicBezTo>
                    <a:cubicBezTo>
                      <a:pt x="1237781" y="1168527"/>
                      <a:pt x="1229522" y="1179013"/>
                      <a:pt x="1221634" y="1188850"/>
                    </a:cubicBezTo>
                    <a:cubicBezTo>
                      <a:pt x="1221634" y="1189036"/>
                      <a:pt x="1221634" y="1189036"/>
                      <a:pt x="1221634" y="1189314"/>
                    </a:cubicBezTo>
                    <a:cubicBezTo>
                      <a:pt x="1220334" y="1190799"/>
                      <a:pt x="1218293" y="1191634"/>
                      <a:pt x="1216344" y="1191634"/>
                    </a:cubicBezTo>
                    <a:close/>
                    <a:moveTo>
                      <a:pt x="1270169" y="1122497"/>
                    </a:moveTo>
                    <a:cubicBezTo>
                      <a:pt x="1268684" y="1122497"/>
                      <a:pt x="1267292" y="1122034"/>
                      <a:pt x="1265993" y="1121198"/>
                    </a:cubicBezTo>
                    <a:cubicBezTo>
                      <a:pt x="1264508" y="1119899"/>
                      <a:pt x="1263394" y="1117950"/>
                      <a:pt x="1263394" y="1115909"/>
                    </a:cubicBezTo>
                    <a:cubicBezTo>
                      <a:pt x="1263580" y="1114424"/>
                      <a:pt x="1264044" y="1113032"/>
                      <a:pt x="1264972" y="1112011"/>
                    </a:cubicBezTo>
                    <a:cubicBezTo>
                      <a:pt x="1272581" y="1101710"/>
                      <a:pt x="1282047" y="1089739"/>
                      <a:pt x="1291420" y="1077210"/>
                    </a:cubicBezTo>
                    <a:cubicBezTo>
                      <a:pt x="1293369" y="1074334"/>
                      <a:pt x="1297731" y="1073684"/>
                      <a:pt x="1300608" y="1075911"/>
                    </a:cubicBezTo>
                    <a:cubicBezTo>
                      <a:pt x="1301907" y="1077025"/>
                      <a:pt x="1302835" y="1078510"/>
                      <a:pt x="1303020" y="1080273"/>
                    </a:cubicBezTo>
                    <a:cubicBezTo>
                      <a:pt x="1303206" y="1082036"/>
                      <a:pt x="1302835" y="1083800"/>
                      <a:pt x="1301907" y="1085099"/>
                    </a:cubicBezTo>
                    <a:cubicBezTo>
                      <a:pt x="1292534" y="1097348"/>
                      <a:pt x="1283346" y="1109598"/>
                      <a:pt x="1275458" y="1119899"/>
                    </a:cubicBezTo>
                    <a:cubicBezTo>
                      <a:pt x="1275458" y="1119899"/>
                      <a:pt x="1275458" y="1119899"/>
                      <a:pt x="1275273" y="1120085"/>
                    </a:cubicBezTo>
                    <a:cubicBezTo>
                      <a:pt x="1274066" y="1121662"/>
                      <a:pt x="1272118" y="1122497"/>
                      <a:pt x="1270169" y="1122497"/>
                    </a:cubicBezTo>
                    <a:close/>
                    <a:moveTo>
                      <a:pt x="1322601" y="1052804"/>
                    </a:moveTo>
                    <a:cubicBezTo>
                      <a:pt x="1321302" y="1052804"/>
                      <a:pt x="1320003" y="1052340"/>
                      <a:pt x="1318889" y="1051505"/>
                    </a:cubicBezTo>
                    <a:cubicBezTo>
                      <a:pt x="1317126" y="1050205"/>
                      <a:pt x="1316013" y="1048257"/>
                      <a:pt x="1316013" y="1046215"/>
                    </a:cubicBezTo>
                    <a:cubicBezTo>
                      <a:pt x="1316013" y="1044730"/>
                      <a:pt x="1316476" y="1043338"/>
                      <a:pt x="1317312" y="1042317"/>
                    </a:cubicBezTo>
                    <a:cubicBezTo>
                      <a:pt x="1325200" y="1031552"/>
                      <a:pt x="1333737" y="1020045"/>
                      <a:pt x="1343110" y="1007146"/>
                    </a:cubicBezTo>
                    <a:cubicBezTo>
                      <a:pt x="1345245" y="1004269"/>
                      <a:pt x="1349421" y="1003619"/>
                      <a:pt x="1352298" y="1005661"/>
                    </a:cubicBezTo>
                    <a:cubicBezTo>
                      <a:pt x="1355174" y="1007888"/>
                      <a:pt x="1355824" y="1011786"/>
                      <a:pt x="1353782" y="1014848"/>
                    </a:cubicBezTo>
                    <a:cubicBezTo>
                      <a:pt x="1346358" y="1025149"/>
                      <a:pt x="1338285" y="1036100"/>
                      <a:pt x="1327984" y="1050020"/>
                    </a:cubicBezTo>
                    <a:cubicBezTo>
                      <a:pt x="1327984" y="1050020"/>
                      <a:pt x="1327984" y="1050020"/>
                      <a:pt x="1327984" y="1050205"/>
                    </a:cubicBezTo>
                    <a:cubicBezTo>
                      <a:pt x="1326777" y="1051690"/>
                      <a:pt x="1324828" y="1052804"/>
                      <a:pt x="1322601" y="1052804"/>
                    </a:cubicBezTo>
                    <a:close/>
                    <a:moveTo>
                      <a:pt x="1374013" y="981904"/>
                    </a:moveTo>
                    <a:cubicBezTo>
                      <a:pt x="1372714" y="981904"/>
                      <a:pt x="1371415" y="981440"/>
                      <a:pt x="1370301" y="980604"/>
                    </a:cubicBezTo>
                    <a:cubicBezTo>
                      <a:pt x="1368538" y="979491"/>
                      <a:pt x="1367424" y="977542"/>
                      <a:pt x="1367424" y="975408"/>
                    </a:cubicBezTo>
                    <a:cubicBezTo>
                      <a:pt x="1367424" y="974109"/>
                      <a:pt x="1367703" y="972809"/>
                      <a:pt x="1368538" y="971696"/>
                    </a:cubicBezTo>
                    <a:lnTo>
                      <a:pt x="1368538" y="971696"/>
                    </a:lnTo>
                    <a:cubicBezTo>
                      <a:pt x="1368723" y="971510"/>
                      <a:pt x="1368723" y="971232"/>
                      <a:pt x="1369002" y="971232"/>
                    </a:cubicBezTo>
                    <a:cubicBezTo>
                      <a:pt x="1377725" y="958796"/>
                      <a:pt x="1386449" y="946268"/>
                      <a:pt x="1393687" y="935782"/>
                    </a:cubicBezTo>
                    <a:cubicBezTo>
                      <a:pt x="1395636" y="932905"/>
                      <a:pt x="1399812" y="932070"/>
                      <a:pt x="1402874" y="934018"/>
                    </a:cubicBezTo>
                    <a:cubicBezTo>
                      <a:pt x="1405751" y="935967"/>
                      <a:pt x="1406586" y="940143"/>
                      <a:pt x="1404452" y="943206"/>
                    </a:cubicBezTo>
                    <a:cubicBezTo>
                      <a:pt x="1397028" y="953878"/>
                      <a:pt x="1388304" y="966406"/>
                      <a:pt x="1379303" y="979027"/>
                    </a:cubicBezTo>
                    <a:cubicBezTo>
                      <a:pt x="1378189" y="980790"/>
                      <a:pt x="1376240" y="981904"/>
                      <a:pt x="1374013" y="981904"/>
                    </a:cubicBezTo>
                    <a:close/>
                    <a:moveTo>
                      <a:pt x="1423662" y="909797"/>
                    </a:moveTo>
                    <a:cubicBezTo>
                      <a:pt x="1422362" y="909797"/>
                      <a:pt x="1421063" y="909333"/>
                      <a:pt x="1419950" y="908684"/>
                    </a:cubicBezTo>
                    <a:cubicBezTo>
                      <a:pt x="1418186" y="907570"/>
                      <a:pt x="1417073" y="905436"/>
                      <a:pt x="1417073" y="903208"/>
                    </a:cubicBezTo>
                    <a:cubicBezTo>
                      <a:pt x="1417073" y="902095"/>
                      <a:pt x="1417258" y="900796"/>
                      <a:pt x="1417908" y="899960"/>
                    </a:cubicBezTo>
                    <a:cubicBezTo>
                      <a:pt x="1417908" y="899775"/>
                      <a:pt x="1417908" y="899775"/>
                      <a:pt x="1418094" y="899775"/>
                    </a:cubicBezTo>
                    <a:cubicBezTo>
                      <a:pt x="1418094" y="899589"/>
                      <a:pt x="1418279" y="899311"/>
                      <a:pt x="1418279" y="899311"/>
                    </a:cubicBezTo>
                    <a:cubicBezTo>
                      <a:pt x="1425518" y="888360"/>
                      <a:pt x="1433406" y="876575"/>
                      <a:pt x="1442129" y="863211"/>
                    </a:cubicBezTo>
                    <a:cubicBezTo>
                      <a:pt x="1443892" y="860149"/>
                      <a:pt x="1448254" y="859314"/>
                      <a:pt x="1451131" y="861262"/>
                    </a:cubicBezTo>
                    <a:cubicBezTo>
                      <a:pt x="1454193" y="863211"/>
                      <a:pt x="1455121" y="867387"/>
                      <a:pt x="1453080" y="870450"/>
                    </a:cubicBezTo>
                    <a:cubicBezTo>
                      <a:pt x="1445841" y="881400"/>
                      <a:pt x="1438046" y="893372"/>
                      <a:pt x="1429044" y="907013"/>
                    </a:cubicBezTo>
                    <a:cubicBezTo>
                      <a:pt x="1429044" y="907013"/>
                      <a:pt x="1428858" y="907013"/>
                      <a:pt x="1428858" y="907199"/>
                    </a:cubicBezTo>
                    <a:cubicBezTo>
                      <a:pt x="1427559" y="908869"/>
                      <a:pt x="1425611" y="909797"/>
                      <a:pt x="1423662" y="909797"/>
                    </a:cubicBezTo>
                    <a:close/>
                    <a:moveTo>
                      <a:pt x="1471083" y="836299"/>
                    </a:moveTo>
                    <a:cubicBezTo>
                      <a:pt x="1469784" y="836299"/>
                      <a:pt x="1468670" y="836113"/>
                      <a:pt x="1467557" y="835464"/>
                    </a:cubicBezTo>
                    <a:cubicBezTo>
                      <a:pt x="1465608" y="834164"/>
                      <a:pt x="1464494" y="831937"/>
                      <a:pt x="1464494" y="829803"/>
                    </a:cubicBezTo>
                    <a:cubicBezTo>
                      <a:pt x="1464494" y="828504"/>
                      <a:pt x="1464958" y="827390"/>
                      <a:pt x="1465608" y="826555"/>
                    </a:cubicBezTo>
                    <a:cubicBezTo>
                      <a:pt x="1473960" y="813192"/>
                      <a:pt x="1481384" y="800942"/>
                      <a:pt x="1488344" y="789156"/>
                    </a:cubicBezTo>
                    <a:cubicBezTo>
                      <a:pt x="1490107" y="786279"/>
                      <a:pt x="1494283" y="785258"/>
                      <a:pt x="1497346" y="786929"/>
                    </a:cubicBezTo>
                    <a:cubicBezTo>
                      <a:pt x="1498923" y="787764"/>
                      <a:pt x="1499944" y="789342"/>
                      <a:pt x="1500408" y="790826"/>
                    </a:cubicBezTo>
                    <a:cubicBezTo>
                      <a:pt x="1500872" y="792590"/>
                      <a:pt x="1500408" y="794353"/>
                      <a:pt x="1499573" y="795837"/>
                    </a:cubicBezTo>
                    <a:cubicBezTo>
                      <a:pt x="1492335" y="808087"/>
                      <a:pt x="1484725" y="820523"/>
                      <a:pt x="1476837" y="833237"/>
                    </a:cubicBezTo>
                    <a:cubicBezTo>
                      <a:pt x="1475537" y="835185"/>
                      <a:pt x="1473310" y="836299"/>
                      <a:pt x="1471083" y="836299"/>
                    </a:cubicBezTo>
                    <a:close/>
                    <a:moveTo>
                      <a:pt x="1516184" y="761316"/>
                    </a:moveTo>
                    <a:cubicBezTo>
                      <a:pt x="1515071" y="761316"/>
                      <a:pt x="1513957" y="761130"/>
                      <a:pt x="1512936" y="760480"/>
                    </a:cubicBezTo>
                    <a:cubicBezTo>
                      <a:pt x="1510987" y="759367"/>
                      <a:pt x="1509688" y="757232"/>
                      <a:pt x="1509688" y="755005"/>
                    </a:cubicBezTo>
                    <a:cubicBezTo>
                      <a:pt x="1509688" y="753891"/>
                      <a:pt x="1509967" y="752592"/>
                      <a:pt x="1510524" y="751479"/>
                    </a:cubicBezTo>
                    <a:cubicBezTo>
                      <a:pt x="1512472" y="748231"/>
                      <a:pt x="1514514" y="744704"/>
                      <a:pt x="1516463" y="741178"/>
                    </a:cubicBezTo>
                    <a:cubicBezTo>
                      <a:pt x="1521288" y="732826"/>
                      <a:pt x="1526485" y="723917"/>
                      <a:pt x="1532610" y="713616"/>
                    </a:cubicBezTo>
                    <a:cubicBezTo>
                      <a:pt x="1534373" y="710554"/>
                      <a:pt x="1538549" y="709440"/>
                      <a:pt x="1541519" y="711389"/>
                    </a:cubicBezTo>
                    <a:cubicBezTo>
                      <a:pt x="1544581" y="713152"/>
                      <a:pt x="1545695" y="717328"/>
                      <a:pt x="1543932" y="720390"/>
                    </a:cubicBezTo>
                    <a:cubicBezTo>
                      <a:pt x="1537621" y="730691"/>
                      <a:pt x="1532332" y="739600"/>
                      <a:pt x="1527784" y="747488"/>
                    </a:cubicBezTo>
                    <a:lnTo>
                      <a:pt x="1525836" y="751200"/>
                    </a:lnTo>
                    <a:cubicBezTo>
                      <a:pt x="1524536" y="753428"/>
                      <a:pt x="1523237" y="755840"/>
                      <a:pt x="1521938" y="757975"/>
                    </a:cubicBezTo>
                    <a:cubicBezTo>
                      <a:pt x="1521938" y="758160"/>
                      <a:pt x="1521938" y="758160"/>
                      <a:pt x="1521938" y="758160"/>
                    </a:cubicBezTo>
                    <a:cubicBezTo>
                      <a:pt x="1520546" y="760202"/>
                      <a:pt x="1518319" y="761316"/>
                      <a:pt x="1516184" y="761316"/>
                    </a:cubicBezTo>
                    <a:close/>
                    <a:moveTo>
                      <a:pt x="1561007" y="686054"/>
                    </a:moveTo>
                    <a:cubicBezTo>
                      <a:pt x="1559708" y="686054"/>
                      <a:pt x="1558594" y="685868"/>
                      <a:pt x="1557481" y="685219"/>
                    </a:cubicBezTo>
                    <a:cubicBezTo>
                      <a:pt x="1555532" y="683919"/>
                      <a:pt x="1554233" y="681971"/>
                      <a:pt x="1554418" y="679558"/>
                    </a:cubicBezTo>
                    <a:cubicBezTo>
                      <a:pt x="1554418" y="678444"/>
                      <a:pt x="1554604" y="677145"/>
                      <a:pt x="1555254" y="676310"/>
                    </a:cubicBezTo>
                    <a:lnTo>
                      <a:pt x="1562863" y="663875"/>
                    </a:lnTo>
                    <a:cubicBezTo>
                      <a:pt x="1567689" y="655801"/>
                      <a:pt x="1572886" y="647449"/>
                      <a:pt x="1577897" y="638911"/>
                    </a:cubicBezTo>
                    <a:cubicBezTo>
                      <a:pt x="1579660" y="635849"/>
                      <a:pt x="1584022" y="634735"/>
                      <a:pt x="1586899" y="636684"/>
                    </a:cubicBezTo>
                    <a:cubicBezTo>
                      <a:pt x="1589961" y="638447"/>
                      <a:pt x="1591075" y="642623"/>
                      <a:pt x="1589126" y="645685"/>
                    </a:cubicBezTo>
                    <a:cubicBezTo>
                      <a:pt x="1581423" y="658585"/>
                      <a:pt x="1573814" y="671020"/>
                      <a:pt x="1566390" y="683084"/>
                    </a:cubicBezTo>
                    <a:cubicBezTo>
                      <a:pt x="1565369" y="684940"/>
                      <a:pt x="1563142" y="686054"/>
                      <a:pt x="1561007" y="686054"/>
                    </a:cubicBezTo>
                    <a:close/>
                    <a:moveTo>
                      <a:pt x="1606294" y="611256"/>
                    </a:moveTo>
                    <a:cubicBezTo>
                      <a:pt x="1604995" y="611256"/>
                      <a:pt x="1603881" y="610792"/>
                      <a:pt x="1602768" y="610421"/>
                    </a:cubicBezTo>
                    <a:cubicBezTo>
                      <a:pt x="1600819" y="609122"/>
                      <a:pt x="1599705" y="606895"/>
                      <a:pt x="1599705" y="604760"/>
                    </a:cubicBezTo>
                    <a:cubicBezTo>
                      <a:pt x="1599705" y="603461"/>
                      <a:pt x="1599891" y="602347"/>
                      <a:pt x="1600540" y="601234"/>
                    </a:cubicBezTo>
                    <a:cubicBezTo>
                      <a:pt x="1607500" y="589448"/>
                      <a:pt x="1614739" y="577198"/>
                      <a:pt x="1622442" y="563649"/>
                    </a:cubicBezTo>
                    <a:cubicBezTo>
                      <a:pt x="1624205" y="560587"/>
                      <a:pt x="1628381" y="559473"/>
                      <a:pt x="1631443" y="561051"/>
                    </a:cubicBezTo>
                    <a:cubicBezTo>
                      <a:pt x="1634506" y="563000"/>
                      <a:pt x="1635619" y="566990"/>
                      <a:pt x="1633856" y="570053"/>
                    </a:cubicBezTo>
                    <a:cubicBezTo>
                      <a:pt x="1626896" y="582488"/>
                      <a:pt x="1619379" y="595202"/>
                      <a:pt x="1611955" y="608101"/>
                    </a:cubicBezTo>
                    <a:cubicBezTo>
                      <a:pt x="1611677" y="608101"/>
                      <a:pt x="1611677" y="608287"/>
                      <a:pt x="1611677" y="608287"/>
                    </a:cubicBezTo>
                    <a:cubicBezTo>
                      <a:pt x="1610656" y="609957"/>
                      <a:pt x="1608429" y="611256"/>
                      <a:pt x="1606294" y="611256"/>
                    </a:cubicBezTo>
                    <a:close/>
                    <a:moveTo>
                      <a:pt x="1649354" y="534974"/>
                    </a:moveTo>
                    <a:cubicBezTo>
                      <a:pt x="1648240" y="534974"/>
                      <a:pt x="1647127" y="534788"/>
                      <a:pt x="1646292" y="534324"/>
                    </a:cubicBezTo>
                    <a:cubicBezTo>
                      <a:pt x="1644157" y="533211"/>
                      <a:pt x="1642765" y="531076"/>
                      <a:pt x="1642765" y="528663"/>
                    </a:cubicBezTo>
                    <a:cubicBezTo>
                      <a:pt x="1642765" y="527550"/>
                      <a:pt x="1642951" y="526436"/>
                      <a:pt x="1643415" y="525415"/>
                    </a:cubicBezTo>
                    <a:cubicBezTo>
                      <a:pt x="1650839" y="511681"/>
                      <a:pt x="1657428" y="498967"/>
                      <a:pt x="1663552" y="486717"/>
                    </a:cubicBezTo>
                    <a:cubicBezTo>
                      <a:pt x="1665130" y="483655"/>
                      <a:pt x="1669028" y="482355"/>
                      <a:pt x="1672276" y="483840"/>
                    </a:cubicBezTo>
                    <a:cubicBezTo>
                      <a:pt x="1675524" y="485325"/>
                      <a:pt x="1676823" y="489316"/>
                      <a:pt x="1675338" y="492564"/>
                    </a:cubicBezTo>
                    <a:cubicBezTo>
                      <a:pt x="1668749" y="505463"/>
                      <a:pt x="1661975" y="518548"/>
                      <a:pt x="1655015" y="531726"/>
                    </a:cubicBezTo>
                    <a:cubicBezTo>
                      <a:pt x="1653901" y="533582"/>
                      <a:pt x="1651767" y="534974"/>
                      <a:pt x="1649354" y="534974"/>
                    </a:cubicBezTo>
                    <a:close/>
                    <a:moveTo>
                      <a:pt x="1688052" y="456650"/>
                    </a:moveTo>
                    <a:cubicBezTo>
                      <a:pt x="1687217" y="456650"/>
                      <a:pt x="1686289" y="456464"/>
                      <a:pt x="1685454" y="456000"/>
                    </a:cubicBezTo>
                    <a:cubicBezTo>
                      <a:pt x="1683041" y="454886"/>
                      <a:pt x="1681556" y="452473"/>
                      <a:pt x="1681556" y="449875"/>
                    </a:cubicBezTo>
                    <a:cubicBezTo>
                      <a:pt x="1681556" y="449040"/>
                      <a:pt x="1681741" y="448112"/>
                      <a:pt x="1682206" y="447277"/>
                    </a:cubicBezTo>
                    <a:cubicBezTo>
                      <a:pt x="1688145" y="434377"/>
                      <a:pt x="1693806" y="420829"/>
                      <a:pt x="1699003" y="407279"/>
                    </a:cubicBezTo>
                    <a:cubicBezTo>
                      <a:pt x="1700302" y="404217"/>
                      <a:pt x="1704292" y="402268"/>
                      <a:pt x="1707540" y="403567"/>
                    </a:cubicBezTo>
                    <a:cubicBezTo>
                      <a:pt x="1710788" y="404867"/>
                      <a:pt x="1712551" y="408764"/>
                      <a:pt x="1711252" y="412105"/>
                    </a:cubicBezTo>
                    <a:cubicBezTo>
                      <a:pt x="1706241" y="425004"/>
                      <a:pt x="1700487" y="438832"/>
                      <a:pt x="1694177" y="452752"/>
                    </a:cubicBezTo>
                    <a:cubicBezTo>
                      <a:pt x="1693063" y="455165"/>
                      <a:pt x="1690650" y="456650"/>
                      <a:pt x="1688052" y="456650"/>
                    </a:cubicBezTo>
                    <a:close/>
                    <a:moveTo>
                      <a:pt x="1719976" y="375077"/>
                    </a:moveTo>
                    <a:cubicBezTo>
                      <a:pt x="1719140" y="375077"/>
                      <a:pt x="1718491" y="375077"/>
                      <a:pt x="1717841" y="374892"/>
                    </a:cubicBezTo>
                    <a:cubicBezTo>
                      <a:pt x="1715243" y="373778"/>
                      <a:pt x="1713479" y="371365"/>
                      <a:pt x="1713479" y="368581"/>
                    </a:cubicBezTo>
                    <a:cubicBezTo>
                      <a:pt x="1713479" y="367932"/>
                      <a:pt x="1713479" y="367282"/>
                      <a:pt x="1713665" y="366818"/>
                    </a:cubicBezTo>
                    <a:cubicBezTo>
                      <a:pt x="1713665" y="366632"/>
                      <a:pt x="1713665" y="366632"/>
                      <a:pt x="1713665" y="366354"/>
                    </a:cubicBezTo>
                    <a:lnTo>
                      <a:pt x="1713943" y="365890"/>
                    </a:lnTo>
                    <a:cubicBezTo>
                      <a:pt x="1718491" y="351692"/>
                      <a:pt x="1722481" y="337864"/>
                      <a:pt x="1725543" y="324965"/>
                    </a:cubicBezTo>
                    <a:cubicBezTo>
                      <a:pt x="1726379" y="321438"/>
                      <a:pt x="1730091" y="319026"/>
                      <a:pt x="1733617" y="320139"/>
                    </a:cubicBezTo>
                    <a:cubicBezTo>
                      <a:pt x="1735195" y="320325"/>
                      <a:pt x="1736680" y="321438"/>
                      <a:pt x="1737515" y="323016"/>
                    </a:cubicBezTo>
                    <a:cubicBezTo>
                      <a:pt x="1738350" y="324501"/>
                      <a:pt x="1738814" y="326264"/>
                      <a:pt x="1738350" y="328027"/>
                    </a:cubicBezTo>
                    <a:cubicBezTo>
                      <a:pt x="1734916" y="342040"/>
                      <a:pt x="1730740" y="356425"/>
                      <a:pt x="1726100" y="370437"/>
                    </a:cubicBezTo>
                    <a:cubicBezTo>
                      <a:pt x="1725265" y="373314"/>
                      <a:pt x="1722852" y="375077"/>
                      <a:pt x="1719976" y="375077"/>
                    </a:cubicBezTo>
                    <a:close/>
                    <a:moveTo>
                      <a:pt x="468089" y="372201"/>
                    </a:moveTo>
                    <a:cubicBezTo>
                      <a:pt x="465862" y="372201"/>
                      <a:pt x="463727" y="371087"/>
                      <a:pt x="462613" y="369138"/>
                    </a:cubicBezTo>
                    <a:cubicBezTo>
                      <a:pt x="461778" y="367839"/>
                      <a:pt x="461314" y="366076"/>
                      <a:pt x="461778" y="364312"/>
                    </a:cubicBezTo>
                    <a:cubicBezTo>
                      <a:pt x="462242" y="362549"/>
                      <a:pt x="463078" y="361065"/>
                      <a:pt x="464655" y="360137"/>
                    </a:cubicBezTo>
                    <a:cubicBezTo>
                      <a:pt x="475327" y="353176"/>
                      <a:pt x="488320" y="345010"/>
                      <a:pt x="501590" y="336751"/>
                    </a:cubicBezTo>
                    <a:lnTo>
                      <a:pt x="501590" y="336751"/>
                    </a:lnTo>
                    <a:cubicBezTo>
                      <a:pt x="504652" y="334802"/>
                      <a:pt x="508829" y="335915"/>
                      <a:pt x="510777" y="338700"/>
                    </a:cubicBezTo>
                    <a:cubicBezTo>
                      <a:pt x="511427" y="339813"/>
                      <a:pt x="511612" y="340927"/>
                      <a:pt x="511612" y="342226"/>
                    </a:cubicBezTo>
                    <a:cubicBezTo>
                      <a:pt x="511612" y="344453"/>
                      <a:pt x="510499" y="346588"/>
                      <a:pt x="508550" y="347887"/>
                    </a:cubicBezTo>
                    <a:cubicBezTo>
                      <a:pt x="498527" y="354197"/>
                      <a:pt x="485164" y="362549"/>
                      <a:pt x="471615" y="371087"/>
                    </a:cubicBezTo>
                    <a:cubicBezTo>
                      <a:pt x="470687" y="371830"/>
                      <a:pt x="469388" y="372201"/>
                      <a:pt x="468089" y="372201"/>
                    </a:cubicBezTo>
                    <a:close/>
                    <a:moveTo>
                      <a:pt x="542422" y="325893"/>
                    </a:moveTo>
                    <a:cubicBezTo>
                      <a:pt x="540010" y="325893"/>
                      <a:pt x="537875" y="324779"/>
                      <a:pt x="536762" y="322831"/>
                    </a:cubicBezTo>
                    <a:cubicBezTo>
                      <a:pt x="535926" y="321346"/>
                      <a:pt x="535648" y="319583"/>
                      <a:pt x="536112" y="317819"/>
                    </a:cubicBezTo>
                    <a:cubicBezTo>
                      <a:pt x="536298" y="316056"/>
                      <a:pt x="537411" y="314757"/>
                      <a:pt x="538989" y="313922"/>
                    </a:cubicBezTo>
                    <a:cubicBezTo>
                      <a:pt x="550589" y="306961"/>
                      <a:pt x="562839" y="299445"/>
                      <a:pt x="576573" y="291371"/>
                    </a:cubicBezTo>
                    <a:cubicBezTo>
                      <a:pt x="579636" y="289608"/>
                      <a:pt x="583812" y="290721"/>
                      <a:pt x="585575" y="293784"/>
                    </a:cubicBezTo>
                    <a:cubicBezTo>
                      <a:pt x="586225" y="294619"/>
                      <a:pt x="586689" y="295918"/>
                      <a:pt x="586689" y="297032"/>
                    </a:cubicBezTo>
                    <a:cubicBezTo>
                      <a:pt x="586503" y="299445"/>
                      <a:pt x="585389" y="301393"/>
                      <a:pt x="583441" y="302693"/>
                    </a:cubicBezTo>
                    <a:cubicBezTo>
                      <a:pt x="572490" y="309003"/>
                      <a:pt x="560519" y="316242"/>
                      <a:pt x="545856" y="324965"/>
                    </a:cubicBezTo>
                    <a:cubicBezTo>
                      <a:pt x="544835" y="325707"/>
                      <a:pt x="543443" y="325893"/>
                      <a:pt x="542422" y="325893"/>
                    </a:cubicBezTo>
                    <a:close/>
                    <a:moveTo>
                      <a:pt x="1740299" y="289979"/>
                    </a:moveTo>
                    <a:cubicBezTo>
                      <a:pt x="1739835" y="289979"/>
                      <a:pt x="1739649" y="289979"/>
                      <a:pt x="1739185" y="289979"/>
                    </a:cubicBezTo>
                    <a:cubicBezTo>
                      <a:pt x="1736123" y="289515"/>
                      <a:pt x="1733710" y="286731"/>
                      <a:pt x="1733710" y="283669"/>
                    </a:cubicBezTo>
                    <a:cubicBezTo>
                      <a:pt x="1733710" y="283204"/>
                      <a:pt x="1733710" y="283019"/>
                      <a:pt x="1733710" y="282555"/>
                    </a:cubicBezTo>
                    <a:cubicBezTo>
                      <a:pt x="1735659" y="267892"/>
                      <a:pt x="1736958" y="253508"/>
                      <a:pt x="1737237" y="239959"/>
                    </a:cubicBezTo>
                    <a:cubicBezTo>
                      <a:pt x="1737237" y="236247"/>
                      <a:pt x="1740299" y="233370"/>
                      <a:pt x="1743825" y="233370"/>
                    </a:cubicBezTo>
                    <a:cubicBezTo>
                      <a:pt x="1747538" y="233556"/>
                      <a:pt x="1750414" y="236433"/>
                      <a:pt x="1750414" y="240145"/>
                    </a:cubicBezTo>
                    <a:cubicBezTo>
                      <a:pt x="1750136" y="254622"/>
                      <a:pt x="1748837" y="269470"/>
                      <a:pt x="1746702" y="284504"/>
                    </a:cubicBezTo>
                    <a:cubicBezTo>
                      <a:pt x="1746238" y="287659"/>
                      <a:pt x="1743361" y="289979"/>
                      <a:pt x="1740299" y="289979"/>
                    </a:cubicBezTo>
                    <a:close/>
                    <a:moveTo>
                      <a:pt x="617870" y="281720"/>
                    </a:moveTo>
                    <a:cubicBezTo>
                      <a:pt x="615457" y="281720"/>
                      <a:pt x="613323" y="280420"/>
                      <a:pt x="612209" y="278471"/>
                    </a:cubicBezTo>
                    <a:cubicBezTo>
                      <a:pt x="611374" y="276708"/>
                      <a:pt x="611095" y="274945"/>
                      <a:pt x="611559" y="273182"/>
                    </a:cubicBezTo>
                    <a:cubicBezTo>
                      <a:pt x="612023" y="271697"/>
                      <a:pt x="613137" y="270305"/>
                      <a:pt x="614622" y="269470"/>
                    </a:cubicBezTo>
                    <a:cubicBezTo>
                      <a:pt x="629099" y="261118"/>
                      <a:pt x="641348" y="254343"/>
                      <a:pt x="652856" y="248033"/>
                    </a:cubicBezTo>
                    <a:cubicBezTo>
                      <a:pt x="655918" y="246270"/>
                      <a:pt x="660094" y="247569"/>
                      <a:pt x="661857" y="250631"/>
                    </a:cubicBezTo>
                    <a:cubicBezTo>
                      <a:pt x="662322" y="251467"/>
                      <a:pt x="662507" y="252580"/>
                      <a:pt x="662507" y="253694"/>
                    </a:cubicBezTo>
                    <a:cubicBezTo>
                      <a:pt x="662507" y="256107"/>
                      <a:pt x="661208" y="258241"/>
                      <a:pt x="659259" y="259354"/>
                    </a:cubicBezTo>
                    <a:cubicBezTo>
                      <a:pt x="645710" y="266779"/>
                      <a:pt x="632347" y="274481"/>
                      <a:pt x="621211" y="280791"/>
                    </a:cubicBezTo>
                    <a:cubicBezTo>
                      <a:pt x="620004" y="281256"/>
                      <a:pt x="618891" y="281720"/>
                      <a:pt x="617870" y="281720"/>
                    </a:cubicBezTo>
                    <a:close/>
                    <a:moveTo>
                      <a:pt x="694338" y="239495"/>
                    </a:moveTo>
                    <a:cubicBezTo>
                      <a:pt x="691925" y="239495"/>
                      <a:pt x="689791" y="238196"/>
                      <a:pt x="688677" y="235969"/>
                    </a:cubicBezTo>
                    <a:cubicBezTo>
                      <a:pt x="687842" y="234484"/>
                      <a:pt x="687564" y="232721"/>
                      <a:pt x="688213" y="230957"/>
                    </a:cubicBezTo>
                    <a:cubicBezTo>
                      <a:pt x="688677" y="229380"/>
                      <a:pt x="689698" y="227895"/>
                      <a:pt x="691276" y="227245"/>
                    </a:cubicBezTo>
                    <a:cubicBezTo>
                      <a:pt x="704639" y="220285"/>
                      <a:pt x="717538" y="213418"/>
                      <a:pt x="729973" y="207108"/>
                    </a:cubicBezTo>
                    <a:cubicBezTo>
                      <a:pt x="730159" y="206922"/>
                      <a:pt x="730159" y="206922"/>
                      <a:pt x="730159" y="206922"/>
                    </a:cubicBezTo>
                    <a:cubicBezTo>
                      <a:pt x="733222" y="205437"/>
                      <a:pt x="737398" y="206736"/>
                      <a:pt x="738883" y="209799"/>
                    </a:cubicBezTo>
                    <a:cubicBezTo>
                      <a:pt x="739346" y="210634"/>
                      <a:pt x="739718" y="211748"/>
                      <a:pt x="739718" y="212675"/>
                    </a:cubicBezTo>
                    <a:cubicBezTo>
                      <a:pt x="739718" y="215088"/>
                      <a:pt x="738418" y="217501"/>
                      <a:pt x="736006" y="218615"/>
                    </a:cubicBezTo>
                    <a:cubicBezTo>
                      <a:pt x="722921" y="225575"/>
                      <a:pt x="709743" y="232442"/>
                      <a:pt x="697308" y="238938"/>
                    </a:cubicBezTo>
                    <a:cubicBezTo>
                      <a:pt x="696565" y="239310"/>
                      <a:pt x="695451" y="239495"/>
                      <a:pt x="694338" y="239495"/>
                    </a:cubicBezTo>
                    <a:close/>
                    <a:moveTo>
                      <a:pt x="1741227" y="203024"/>
                    </a:moveTo>
                    <a:cubicBezTo>
                      <a:pt x="1737979" y="203024"/>
                      <a:pt x="1735102" y="200611"/>
                      <a:pt x="1734638" y="197363"/>
                    </a:cubicBezTo>
                    <a:cubicBezTo>
                      <a:pt x="1733153" y="186877"/>
                      <a:pt x="1730926" y="176576"/>
                      <a:pt x="1728328" y="166925"/>
                    </a:cubicBezTo>
                    <a:cubicBezTo>
                      <a:pt x="1727214" y="163213"/>
                      <a:pt x="1726193" y="159686"/>
                      <a:pt x="1724801" y="155974"/>
                    </a:cubicBezTo>
                    <a:cubicBezTo>
                      <a:pt x="1723688" y="152726"/>
                      <a:pt x="1725451" y="149014"/>
                      <a:pt x="1728977" y="147622"/>
                    </a:cubicBezTo>
                    <a:cubicBezTo>
                      <a:pt x="1732225" y="146509"/>
                      <a:pt x="1736216" y="148272"/>
                      <a:pt x="1737329" y="151798"/>
                    </a:cubicBezTo>
                    <a:cubicBezTo>
                      <a:pt x="1738443" y="155046"/>
                      <a:pt x="1739557" y="158573"/>
                      <a:pt x="1741041" y="163213"/>
                    </a:cubicBezTo>
                    <a:cubicBezTo>
                      <a:pt x="1743918" y="173513"/>
                      <a:pt x="1746053" y="184464"/>
                      <a:pt x="1747816" y="195322"/>
                    </a:cubicBezTo>
                    <a:cubicBezTo>
                      <a:pt x="1747816" y="195786"/>
                      <a:pt x="1747816" y="196157"/>
                      <a:pt x="1747816" y="196435"/>
                    </a:cubicBezTo>
                    <a:cubicBezTo>
                      <a:pt x="1747816" y="199683"/>
                      <a:pt x="1745403" y="202560"/>
                      <a:pt x="1742155" y="203024"/>
                    </a:cubicBezTo>
                    <a:cubicBezTo>
                      <a:pt x="1741877" y="203024"/>
                      <a:pt x="1741413" y="203024"/>
                      <a:pt x="1741227" y="203024"/>
                    </a:cubicBezTo>
                    <a:close/>
                    <a:moveTo>
                      <a:pt x="772476" y="199683"/>
                    </a:moveTo>
                    <a:cubicBezTo>
                      <a:pt x="769878" y="199683"/>
                      <a:pt x="767651" y="198384"/>
                      <a:pt x="766537" y="196157"/>
                    </a:cubicBezTo>
                    <a:cubicBezTo>
                      <a:pt x="764774" y="192909"/>
                      <a:pt x="766352" y="188918"/>
                      <a:pt x="769414" y="187155"/>
                    </a:cubicBezTo>
                    <a:cubicBezTo>
                      <a:pt x="784077" y="180195"/>
                      <a:pt x="796976" y="174070"/>
                      <a:pt x="809040" y="168317"/>
                    </a:cubicBezTo>
                    <a:cubicBezTo>
                      <a:pt x="812288" y="166739"/>
                      <a:pt x="816464" y="168317"/>
                      <a:pt x="817763" y="171379"/>
                    </a:cubicBezTo>
                    <a:cubicBezTo>
                      <a:pt x="818227" y="172214"/>
                      <a:pt x="818413" y="173328"/>
                      <a:pt x="818413" y="174256"/>
                    </a:cubicBezTo>
                    <a:cubicBezTo>
                      <a:pt x="818413" y="176854"/>
                      <a:pt x="816928" y="179082"/>
                      <a:pt x="814701" y="180195"/>
                    </a:cubicBezTo>
                    <a:cubicBezTo>
                      <a:pt x="802637" y="185856"/>
                      <a:pt x="789737" y="191981"/>
                      <a:pt x="775353" y="199034"/>
                    </a:cubicBezTo>
                    <a:cubicBezTo>
                      <a:pt x="774425" y="199498"/>
                      <a:pt x="773312" y="199683"/>
                      <a:pt x="772476" y="199683"/>
                    </a:cubicBezTo>
                    <a:close/>
                    <a:moveTo>
                      <a:pt x="851636" y="162749"/>
                    </a:moveTo>
                    <a:cubicBezTo>
                      <a:pt x="849037" y="162749"/>
                      <a:pt x="846624" y="161264"/>
                      <a:pt x="845511" y="158851"/>
                    </a:cubicBezTo>
                    <a:cubicBezTo>
                      <a:pt x="844861" y="157366"/>
                      <a:pt x="844861" y="155324"/>
                      <a:pt x="845511" y="153840"/>
                    </a:cubicBezTo>
                    <a:cubicBezTo>
                      <a:pt x="846161" y="152076"/>
                      <a:pt x="847274" y="150963"/>
                      <a:pt x="849037" y="150128"/>
                    </a:cubicBezTo>
                    <a:cubicBezTo>
                      <a:pt x="860823" y="144931"/>
                      <a:pt x="873537" y="139456"/>
                      <a:pt x="889313" y="132681"/>
                    </a:cubicBezTo>
                    <a:cubicBezTo>
                      <a:pt x="889313" y="132681"/>
                      <a:pt x="889313" y="132681"/>
                      <a:pt x="889499" y="132681"/>
                    </a:cubicBezTo>
                    <a:cubicBezTo>
                      <a:pt x="892561" y="131382"/>
                      <a:pt x="896459" y="133145"/>
                      <a:pt x="897851" y="136207"/>
                    </a:cubicBezTo>
                    <a:cubicBezTo>
                      <a:pt x="898036" y="137043"/>
                      <a:pt x="898315" y="137971"/>
                      <a:pt x="898315" y="138806"/>
                    </a:cubicBezTo>
                    <a:cubicBezTo>
                      <a:pt x="898315" y="141404"/>
                      <a:pt x="896737" y="143817"/>
                      <a:pt x="894417" y="144931"/>
                    </a:cubicBezTo>
                    <a:cubicBezTo>
                      <a:pt x="880868" y="150592"/>
                      <a:pt x="867505" y="156531"/>
                      <a:pt x="854420" y="162192"/>
                    </a:cubicBezTo>
                    <a:cubicBezTo>
                      <a:pt x="853306" y="162563"/>
                      <a:pt x="852471" y="162749"/>
                      <a:pt x="851636" y="162749"/>
                    </a:cubicBezTo>
                    <a:close/>
                    <a:moveTo>
                      <a:pt x="932094" y="128598"/>
                    </a:moveTo>
                    <a:cubicBezTo>
                      <a:pt x="929496" y="128598"/>
                      <a:pt x="927083" y="126834"/>
                      <a:pt x="925969" y="124422"/>
                    </a:cubicBezTo>
                    <a:cubicBezTo>
                      <a:pt x="924670" y="120895"/>
                      <a:pt x="926433" y="117183"/>
                      <a:pt x="929682" y="115884"/>
                    </a:cubicBezTo>
                    <a:cubicBezTo>
                      <a:pt x="944344" y="109945"/>
                      <a:pt x="957707" y="104748"/>
                      <a:pt x="970607" y="99922"/>
                    </a:cubicBezTo>
                    <a:cubicBezTo>
                      <a:pt x="973855" y="98623"/>
                      <a:pt x="977845" y="100386"/>
                      <a:pt x="978959" y="103820"/>
                    </a:cubicBezTo>
                    <a:cubicBezTo>
                      <a:pt x="979423" y="104469"/>
                      <a:pt x="979423" y="105119"/>
                      <a:pt x="979423" y="106047"/>
                    </a:cubicBezTo>
                    <a:cubicBezTo>
                      <a:pt x="979609" y="108646"/>
                      <a:pt x="977845" y="111244"/>
                      <a:pt x="975247" y="112172"/>
                    </a:cubicBezTo>
                    <a:cubicBezTo>
                      <a:pt x="961234" y="117462"/>
                      <a:pt x="947499" y="122937"/>
                      <a:pt x="934600" y="127948"/>
                    </a:cubicBezTo>
                    <a:cubicBezTo>
                      <a:pt x="933857" y="128412"/>
                      <a:pt x="932929" y="128598"/>
                      <a:pt x="932094" y="128598"/>
                    </a:cubicBezTo>
                    <a:close/>
                    <a:moveTo>
                      <a:pt x="1712737" y="120802"/>
                    </a:moveTo>
                    <a:cubicBezTo>
                      <a:pt x="1710603" y="120802"/>
                      <a:pt x="1708376" y="119689"/>
                      <a:pt x="1707262" y="117740"/>
                    </a:cubicBezTo>
                    <a:cubicBezTo>
                      <a:pt x="1699838" y="105490"/>
                      <a:pt x="1691114" y="94354"/>
                      <a:pt x="1681463" y="84517"/>
                    </a:cubicBezTo>
                    <a:cubicBezTo>
                      <a:pt x="1680164" y="83218"/>
                      <a:pt x="1679514" y="81640"/>
                      <a:pt x="1679514" y="79970"/>
                    </a:cubicBezTo>
                    <a:cubicBezTo>
                      <a:pt x="1679514" y="78207"/>
                      <a:pt x="1680164" y="76444"/>
                      <a:pt x="1681463" y="75423"/>
                    </a:cubicBezTo>
                    <a:cubicBezTo>
                      <a:pt x="1683876" y="72824"/>
                      <a:pt x="1688238" y="72824"/>
                      <a:pt x="1690650" y="75423"/>
                    </a:cubicBezTo>
                    <a:cubicBezTo>
                      <a:pt x="1701415" y="86095"/>
                      <a:pt x="1710510" y="98159"/>
                      <a:pt x="1718398" y="111058"/>
                    </a:cubicBezTo>
                    <a:cubicBezTo>
                      <a:pt x="1718398" y="111058"/>
                      <a:pt x="1718398" y="111058"/>
                      <a:pt x="1718398" y="111244"/>
                    </a:cubicBezTo>
                    <a:cubicBezTo>
                      <a:pt x="1719048" y="112079"/>
                      <a:pt x="1719233" y="113193"/>
                      <a:pt x="1719233" y="114492"/>
                    </a:cubicBezTo>
                    <a:cubicBezTo>
                      <a:pt x="1719233" y="116719"/>
                      <a:pt x="1718120" y="118854"/>
                      <a:pt x="1716171" y="119967"/>
                    </a:cubicBezTo>
                    <a:cubicBezTo>
                      <a:pt x="1715150" y="120524"/>
                      <a:pt x="1713851" y="120802"/>
                      <a:pt x="1712737" y="120802"/>
                    </a:cubicBezTo>
                    <a:close/>
                    <a:moveTo>
                      <a:pt x="1013852" y="97788"/>
                    </a:moveTo>
                    <a:cubicBezTo>
                      <a:pt x="1011253" y="97788"/>
                      <a:pt x="1008562" y="95839"/>
                      <a:pt x="1007727" y="93148"/>
                    </a:cubicBezTo>
                    <a:cubicBezTo>
                      <a:pt x="1007078" y="91663"/>
                      <a:pt x="1007263" y="89900"/>
                      <a:pt x="1007913" y="88322"/>
                    </a:cubicBezTo>
                    <a:cubicBezTo>
                      <a:pt x="1008748" y="86559"/>
                      <a:pt x="1010047" y="85445"/>
                      <a:pt x="1011625" y="84796"/>
                    </a:cubicBezTo>
                    <a:cubicBezTo>
                      <a:pt x="1024988" y="80248"/>
                      <a:pt x="1039001" y="75423"/>
                      <a:pt x="1053200" y="70783"/>
                    </a:cubicBezTo>
                    <a:lnTo>
                      <a:pt x="1053200" y="70783"/>
                    </a:lnTo>
                    <a:cubicBezTo>
                      <a:pt x="1056726" y="69669"/>
                      <a:pt x="1060438" y="71618"/>
                      <a:pt x="1061552" y="74959"/>
                    </a:cubicBezTo>
                    <a:cubicBezTo>
                      <a:pt x="1061737" y="75608"/>
                      <a:pt x="1062016" y="76258"/>
                      <a:pt x="1062016" y="76908"/>
                    </a:cubicBezTo>
                    <a:cubicBezTo>
                      <a:pt x="1062016" y="79785"/>
                      <a:pt x="1060067" y="82383"/>
                      <a:pt x="1057469" y="83218"/>
                    </a:cubicBezTo>
                    <a:cubicBezTo>
                      <a:pt x="1044384" y="87394"/>
                      <a:pt x="1030835" y="91941"/>
                      <a:pt x="1016172" y="97231"/>
                    </a:cubicBezTo>
                    <a:cubicBezTo>
                      <a:pt x="1015430" y="97602"/>
                      <a:pt x="1014780" y="97788"/>
                      <a:pt x="1013852" y="97788"/>
                    </a:cubicBezTo>
                    <a:close/>
                    <a:moveTo>
                      <a:pt x="1097187" y="70690"/>
                    </a:moveTo>
                    <a:cubicBezTo>
                      <a:pt x="1094125" y="70690"/>
                      <a:pt x="1091712" y="68741"/>
                      <a:pt x="1090877" y="65864"/>
                    </a:cubicBezTo>
                    <a:cubicBezTo>
                      <a:pt x="1089763" y="62338"/>
                      <a:pt x="1091712" y="58904"/>
                      <a:pt x="1095239" y="57790"/>
                    </a:cubicBezTo>
                    <a:lnTo>
                      <a:pt x="1097002" y="57327"/>
                    </a:lnTo>
                    <a:cubicBezTo>
                      <a:pt x="1098765" y="56677"/>
                      <a:pt x="1100250" y="56213"/>
                      <a:pt x="1102013" y="55749"/>
                    </a:cubicBezTo>
                    <a:cubicBezTo>
                      <a:pt x="1112964" y="52501"/>
                      <a:pt x="1124564" y="49438"/>
                      <a:pt x="1137649" y="46098"/>
                    </a:cubicBezTo>
                    <a:cubicBezTo>
                      <a:pt x="1141175" y="45263"/>
                      <a:pt x="1144887" y="47397"/>
                      <a:pt x="1145722" y="50923"/>
                    </a:cubicBezTo>
                    <a:cubicBezTo>
                      <a:pt x="1145722" y="51387"/>
                      <a:pt x="1145908" y="52037"/>
                      <a:pt x="1145908" y="52408"/>
                    </a:cubicBezTo>
                    <a:cubicBezTo>
                      <a:pt x="1145722" y="55470"/>
                      <a:pt x="1143681" y="58069"/>
                      <a:pt x="1140897" y="58719"/>
                    </a:cubicBezTo>
                    <a:cubicBezTo>
                      <a:pt x="1129575" y="61595"/>
                      <a:pt x="1118161" y="64658"/>
                      <a:pt x="1105725" y="68092"/>
                    </a:cubicBezTo>
                    <a:lnTo>
                      <a:pt x="1103312" y="68741"/>
                    </a:lnTo>
                    <a:cubicBezTo>
                      <a:pt x="1102013" y="69205"/>
                      <a:pt x="1100436" y="69576"/>
                      <a:pt x="1098951" y="70319"/>
                    </a:cubicBezTo>
                    <a:cubicBezTo>
                      <a:pt x="1098301" y="70504"/>
                      <a:pt x="1097837" y="70690"/>
                      <a:pt x="1097187" y="70690"/>
                    </a:cubicBezTo>
                    <a:close/>
                    <a:moveTo>
                      <a:pt x="1652231" y="59090"/>
                    </a:moveTo>
                    <a:cubicBezTo>
                      <a:pt x="1650932" y="59090"/>
                      <a:pt x="1649632" y="58626"/>
                      <a:pt x="1648704" y="57976"/>
                    </a:cubicBezTo>
                    <a:cubicBezTo>
                      <a:pt x="1637382" y="50738"/>
                      <a:pt x="1624669" y="44242"/>
                      <a:pt x="1610841" y="38488"/>
                    </a:cubicBezTo>
                    <a:cubicBezTo>
                      <a:pt x="1607593" y="37189"/>
                      <a:pt x="1605830" y="33291"/>
                      <a:pt x="1607129" y="29950"/>
                    </a:cubicBezTo>
                    <a:cubicBezTo>
                      <a:pt x="1608707" y="26702"/>
                      <a:pt x="1612605" y="24939"/>
                      <a:pt x="1615853" y="26424"/>
                    </a:cubicBezTo>
                    <a:cubicBezTo>
                      <a:pt x="1630051" y="32085"/>
                      <a:pt x="1643600" y="39138"/>
                      <a:pt x="1655664" y="46747"/>
                    </a:cubicBezTo>
                    <a:lnTo>
                      <a:pt x="1655850" y="46933"/>
                    </a:lnTo>
                    <a:cubicBezTo>
                      <a:pt x="1657613" y="48046"/>
                      <a:pt x="1658727" y="50181"/>
                      <a:pt x="1658727" y="52594"/>
                    </a:cubicBezTo>
                    <a:cubicBezTo>
                      <a:pt x="1658727" y="53707"/>
                      <a:pt x="1658263" y="54728"/>
                      <a:pt x="1657613" y="55842"/>
                    </a:cubicBezTo>
                    <a:cubicBezTo>
                      <a:pt x="1656592" y="57976"/>
                      <a:pt x="1654365" y="59090"/>
                      <a:pt x="1652231" y="59090"/>
                    </a:cubicBezTo>
                    <a:close/>
                    <a:moveTo>
                      <a:pt x="1182008" y="49438"/>
                    </a:moveTo>
                    <a:cubicBezTo>
                      <a:pt x="1178760" y="49438"/>
                      <a:pt x="1176068" y="47304"/>
                      <a:pt x="1175419" y="44242"/>
                    </a:cubicBezTo>
                    <a:cubicBezTo>
                      <a:pt x="1174955" y="42478"/>
                      <a:pt x="1175419" y="40715"/>
                      <a:pt x="1176254" y="39416"/>
                    </a:cubicBezTo>
                    <a:cubicBezTo>
                      <a:pt x="1177368" y="37931"/>
                      <a:pt x="1178667" y="36818"/>
                      <a:pt x="1180430" y="36353"/>
                    </a:cubicBezTo>
                    <a:cubicBezTo>
                      <a:pt x="1189617" y="34590"/>
                      <a:pt x="1198619" y="32641"/>
                      <a:pt x="1207528" y="30878"/>
                    </a:cubicBezTo>
                    <a:lnTo>
                      <a:pt x="1211890" y="30043"/>
                    </a:lnTo>
                    <a:cubicBezTo>
                      <a:pt x="1213653" y="29579"/>
                      <a:pt x="1215416" y="29208"/>
                      <a:pt x="1217179" y="28929"/>
                    </a:cubicBezTo>
                    <a:cubicBezTo>
                      <a:pt x="1219128" y="28466"/>
                      <a:pt x="1221355" y="28094"/>
                      <a:pt x="1223304" y="27630"/>
                    </a:cubicBezTo>
                    <a:cubicBezTo>
                      <a:pt x="1227016" y="26981"/>
                      <a:pt x="1230543" y="29208"/>
                      <a:pt x="1231192" y="32641"/>
                    </a:cubicBezTo>
                    <a:cubicBezTo>
                      <a:pt x="1231192" y="33106"/>
                      <a:pt x="1231192" y="33477"/>
                      <a:pt x="1231192" y="33941"/>
                    </a:cubicBezTo>
                    <a:cubicBezTo>
                      <a:pt x="1231192" y="37189"/>
                      <a:pt x="1228965" y="39880"/>
                      <a:pt x="1225902" y="40530"/>
                    </a:cubicBezTo>
                    <a:cubicBezTo>
                      <a:pt x="1223304" y="40993"/>
                      <a:pt x="1220706" y="41643"/>
                      <a:pt x="1218014" y="42014"/>
                    </a:cubicBezTo>
                    <a:lnTo>
                      <a:pt x="1214488" y="42664"/>
                    </a:lnTo>
                    <a:cubicBezTo>
                      <a:pt x="1204651" y="44798"/>
                      <a:pt x="1194350" y="46840"/>
                      <a:pt x="1183214" y="49253"/>
                    </a:cubicBezTo>
                    <a:cubicBezTo>
                      <a:pt x="1182936" y="49253"/>
                      <a:pt x="1182472" y="49438"/>
                      <a:pt x="1182008" y="49438"/>
                    </a:cubicBezTo>
                    <a:close/>
                    <a:moveTo>
                      <a:pt x="1267756" y="32456"/>
                    </a:moveTo>
                    <a:cubicBezTo>
                      <a:pt x="1264508" y="32456"/>
                      <a:pt x="1261816" y="30043"/>
                      <a:pt x="1261167" y="26981"/>
                    </a:cubicBezTo>
                    <a:cubicBezTo>
                      <a:pt x="1260981" y="25217"/>
                      <a:pt x="1261167" y="23454"/>
                      <a:pt x="1262281" y="21969"/>
                    </a:cubicBezTo>
                    <a:cubicBezTo>
                      <a:pt x="1263394" y="20670"/>
                      <a:pt x="1264879" y="19556"/>
                      <a:pt x="1266642" y="19371"/>
                    </a:cubicBezTo>
                    <a:cubicBezTo>
                      <a:pt x="1281305" y="16773"/>
                      <a:pt x="1295689" y="14360"/>
                      <a:pt x="1309980" y="12132"/>
                    </a:cubicBezTo>
                    <a:cubicBezTo>
                      <a:pt x="1313507" y="11668"/>
                      <a:pt x="1316755" y="14081"/>
                      <a:pt x="1317404" y="17608"/>
                    </a:cubicBezTo>
                    <a:cubicBezTo>
                      <a:pt x="1317404" y="18072"/>
                      <a:pt x="1317404" y="18257"/>
                      <a:pt x="1317404" y="18721"/>
                    </a:cubicBezTo>
                    <a:cubicBezTo>
                      <a:pt x="1317404" y="21969"/>
                      <a:pt x="1314992" y="24661"/>
                      <a:pt x="1311929" y="25032"/>
                    </a:cubicBezTo>
                    <a:cubicBezTo>
                      <a:pt x="1297916" y="27166"/>
                      <a:pt x="1283903" y="29579"/>
                      <a:pt x="1268869" y="32270"/>
                    </a:cubicBezTo>
                    <a:cubicBezTo>
                      <a:pt x="1268406" y="32178"/>
                      <a:pt x="1268220" y="32456"/>
                      <a:pt x="1267756" y="32456"/>
                    </a:cubicBezTo>
                    <a:close/>
                    <a:moveTo>
                      <a:pt x="1571679" y="25681"/>
                    </a:moveTo>
                    <a:cubicBezTo>
                      <a:pt x="1571216" y="25681"/>
                      <a:pt x="1570566" y="25681"/>
                      <a:pt x="1570102" y="25681"/>
                    </a:cubicBezTo>
                    <a:cubicBezTo>
                      <a:pt x="1570102" y="25496"/>
                      <a:pt x="1569916" y="25496"/>
                      <a:pt x="1569916" y="25496"/>
                    </a:cubicBezTo>
                    <a:lnTo>
                      <a:pt x="1570102" y="24846"/>
                    </a:lnTo>
                    <a:lnTo>
                      <a:pt x="1569638" y="25496"/>
                    </a:lnTo>
                    <a:cubicBezTo>
                      <a:pt x="1556553" y="22248"/>
                      <a:pt x="1542540" y="19556"/>
                      <a:pt x="1527877" y="17608"/>
                    </a:cubicBezTo>
                    <a:cubicBezTo>
                      <a:pt x="1526114" y="17422"/>
                      <a:pt x="1524629" y="16494"/>
                      <a:pt x="1523516" y="15195"/>
                    </a:cubicBezTo>
                    <a:cubicBezTo>
                      <a:pt x="1522402" y="13710"/>
                      <a:pt x="1521938" y="11947"/>
                      <a:pt x="1522216" y="10369"/>
                    </a:cubicBezTo>
                    <a:cubicBezTo>
                      <a:pt x="1522680" y="6843"/>
                      <a:pt x="1526207" y="4244"/>
                      <a:pt x="1529455" y="4708"/>
                    </a:cubicBezTo>
                    <a:cubicBezTo>
                      <a:pt x="1544953" y="6657"/>
                      <a:pt x="1559615" y="9534"/>
                      <a:pt x="1573164" y="12782"/>
                    </a:cubicBezTo>
                    <a:cubicBezTo>
                      <a:pt x="1576041" y="13432"/>
                      <a:pt x="1578176" y="16030"/>
                      <a:pt x="1578176" y="19093"/>
                    </a:cubicBezTo>
                    <a:cubicBezTo>
                      <a:pt x="1578176" y="19556"/>
                      <a:pt x="1578176" y="20206"/>
                      <a:pt x="1577897" y="20577"/>
                    </a:cubicBezTo>
                    <a:cubicBezTo>
                      <a:pt x="1577433" y="23640"/>
                      <a:pt x="1574742" y="25681"/>
                      <a:pt x="1571679" y="25681"/>
                    </a:cubicBezTo>
                    <a:close/>
                    <a:moveTo>
                      <a:pt x="1354154" y="19278"/>
                    </a:moveTo>
                    <a:cubicBezTo>
                      <a:pt x="1350906" y="19278"/>
                      <a:pt x="1348029" y="16865"/>
                      <a:pt x="1347565" y="13617"/>
                    </a:cubicBezTo>
                    <a:cubicBezTo>
                      <a:pt x="1347286" y="11854"/>
                      <a:pt x="1348029" y="10091"/>
                      <a:pt x="1349050" y="8606"/>
                    </a:cubicBezTo>
                    <a:cubicBezTo>
                      <a:pt x="1350163" y="7307"/>
                      <a:pt x="1351648" y="6379"/>
                      <a:pt x="1353411" y="6193"/>
                    </a:cubicBezTo>
                    <a:cubicBezTo>
                      <a:pt x="1368259" y="4430"/>
                      <a:pt x="1382922" y="3131"/>
                      <a:pt x="1396935" y="2296"/>
                    </a:cubicBezTo>
                    <a:cubicBezTo>
                      <a:pt x="1397121" y="2110"/>
                      <a:pt x="1397584" y="2110"/>
                      <a:pt x="1397770" y="2110"/>
                    </a:cubicBezTo>
                    <a:cubicBezTo>
                      <a:pt x="1401018" y="2110"/>
                      <a:pt x="1403895" y="4987"/>
                      <a:pt x="1404081" y="8235"/>
                    </a:cubicBezTo>
                    <a:lnTo>
                      <a:pt x="1404081" y="8699"/>
                    </a:lnTo>
                    <a:cubicBezTo>
                      <a:pt x="1404266" y="12225"/>
                      <a:pt x="1401668" y="15009"/>
                      <a:pt x="1398141" y="15288"/>
                    </a:cubicBezTo>
                    <a:cubicBezTo>
                      <a:pt x="1384407" y="16401"/>
                      <a:pt x="1369930" y="17701"/>
                      <a:pt x="1354896" y="19464"/>
                    </a:cubicBezTo>
                    <a:cubicBezTo>
                      <a:pt x="1354803" y="19278"/>
                      <a:pt x="1354525" y="19278"/>
                      <a:pt x="1354154" y="19278"/>
                    </a:cubicBezTo>
                    <a:close/>
                    <a:moveTo>
                      <a:pt x="1485375" y="13803"/>
                    </a:moveTo>
                    <a:cubicBezTo>
                      <a:pt x="1485096" y="13803"/>
                      <a:pt x="1484910" y="13803"/>
                      <a:pt x="1484910" y="13803"/>
                    </a:cubicBezTo>
                    <a:cubicBezTo>
                      <a:pt x="1470712" y="13153"/>
                      <a:pt x="1456049" y="12968"/>
                      <a:pt x="1441851" y="13153"/>
                    </a:cubicBezTo>
                    <a:lnTo>
                      <a:pt x="1441387" y="13153"/>
                    </a:lnTo>
                    <a:cubicBezTo>
                      <a:pt x="1437860" y="13153"/>
                      <a:pt x="1435076" y="10276"/>
                      <a:pt x="1434798" y="6843"/>
                    </a:cubicBezTo>
                    <a:cubicBezTo>
                      <a:pt x="1434798" y="5080"/>
                      <a:pt x="1435447" y="3316"/>
                      <a:pt x="1436747" y="2017"/>
                    </a:cubicBezTo>
                    <a:cubicBezTo>
                      <a:pt x="1437860" y="904"/>
                      <a:pt x="1439623" y="68"/>
                      <a:pt x="1441294" y="68"/>
                    </a:cubicBezTo>
                    <a:cubicBezTo>
                      <a:pt x="1455493" y="-117"/>
                      <a:pt x="1471269" y="68"/>
                      <a:pt x="1485467" y="718"/>
                    </a:cubicBezTo>
                    <a:cubicBezTo>
                      <a:pt x="1488994" y="904"/>
                      <a:pt x="1491592" y="3780"/>
                      <a:pt x="1491592" y="7307"/>
                    </a:cubicBezTo>
                    <a:lnTo>
                      <a:pt x="1491592" y="7492"/>
                    </a:lnTo>
                    <a:cubicBezTo>
                      <a:pt x="1491407" y="11019"/>
                      <a:pt x="1488622" y="13803"/>
                      <a:pt x="1485375" y="13803"/>
                    </a:cubicBezTo>
                    <a:close/>
                  </a:path>
                </a:pathLst>
              </a:custGeom>
              <a:solidFill>
                <a:srgbClr val="3E41CA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81" name="任意多边形: 形状 180" descr="274ae210-ad34-4b39-95e0-b123e8b6eb85"/>
              <p:cNvSpPr/>
              <p:nvPr/>
            </p:nvSpPr>
            <p:spPr>
              <a:xfrm>
                <a:off x="4965218" y="3761413"/>
                <a:ext cx="2645666" cy="2938174"/>
              </a:xfrm>
              <a:custGeom>
                <a:avLst/>
                <a:gdLst>
                  <a:gd name="connsiteX0" fmla="*/ 74612 w 2645666"/>
                  <a:gd name="connsiteY0" fmla="*/ 2938175 h 2938174"/>
                  <a:gd name="connsiteX1" fmla="*/ 68023 w 2645666"/>
                  <a:gd name="connsiteY1" fmla="*/ 2932236 h 2938174"/>
                  <a:gd name="connsiteX2" fmla="*/ 68023 w 2645666"/>
                  <a:gd name="connsiteY2" fmla="*/ 2931586 h 2938174"/>
                  <a:gd name="connsiteX3" fmla="*/ 73962 w 2645666"/>
                  <a:gd name="connsiteY3" fmla="*/ 2924997 h 2938174"/>
                  <a:gd name="connsiteX4" fmla="*/ 75076 w 2645666"/>
                  <a:gd name="connsiteY4" fmla="*/ 2924997 h 2938174"/>
                  <a:gd name="connsiteX5" fmla="*/ 75911 w 2645666"/>
                  <a:gd name="connsiteY5" fmla="*/ 2924812 h 2938174"/>
                  <a:gd name="connsiteX6" fmla="*/ 114145 w 2645666"/>
                  <a:gd name="connsiteY6" fmla="*/ 2914325 h 2938174"/>
                  <a:gd name="connsiteX7" fmla="*/ 122683 w 2645666"/>
                  <a:gd name="connsiteY7" fmla="*/ 2917852 h 2938174"/>
                  <a:gd name="connsiteX8" fmla="*/ 119157 w 2645666"/>
                  <a:gd name="connsiteY8" fmla="*/ 2926389 h 2938174"/>
                  <a:gd name="connsiteX9" fmla="*/ 77396 w 2645666"/>
                  <a:gd name="connsiteY9" fmla="*/ 2937989 h 2938174"/>
                  <a:gd name="connsiteX10" fmla="*/ 76283 w 2645666"/>
                  <a:gd name="connsiteY10" fmla="*/ 2937989 h 2938174"/>
                  <a:gd name="connsiteX11" fmla="*/ 75169 w 2645666"/>
                  <a:gd name="connsiteY11" fmla="*/ 2938175 h 2938174"/>
                  <a:gd name="connsiteX12" fmla="*/ 74612 w 2645666"/>
                  <a:gd name="connsiteY12" fmla="*/ 2938175 h 2938174"/>
                  <a:gd name="connsiteX13" fmla="*/ 31738 w 2645666"/>
                  <a:gd name="connsiteY13" fmla="*/ 2933535 h 2938174"/>
                  <a:gd name="connsiteX14" fmla="*/ 28861 w 2645666"/>
                  <a:gd name="connsiteY14" fmla="*/ 2932885 h 2938174"/>
                  <a:gd name="connsiteX15" fmla="*/ 186 w 2645666"/>
                  <a:gd name="connsiteY15" fmla="*/ 2894651 h 2938174"/>
                  <a:gd name="connsiteX16" fmla="*/ 0 w 2645666"/>
                  <a:gd name="connsiteY16" fmla="*/ 2893352 h 2938174"/>
                  <a:gd name="connsiteX17" fmla="*/ 5475 w 2645666"/>
                  <a:gd name="connsiteY17" fmla="*/ 2887042 h 2938174"/>
                  <a:gd name="connsiteX18" fmla="*/ 12899 w 2645666"/>
                  <a:gd name="connsiteY18" fmla="*/ 2892238 h 2938174"/>
                  <a:gd name="connsiteX19" fmla="*/ 34337 w 2645666"/>
                  <a:gd name="connsiteY19" fmla="*/ 2921100 h 2938174"/>
                  <a:gd name="connsiteX20" fmla="*/ 37863 w 2645666"/>
                  <a:gd name="connsiteY20" fmla="*/ 2924626 h 2938174"/>
                  <a:gd name="connsiteX21" fmla="*/ 37677 w 2645666"/>
                  <a:gd name="connsiteY21" fmla="*/ 2929638 h 2938174"/>
                  <a:gd name="connsiteX22" fmla="*/ 31738 w 2645666"/>
                  <a:gd name="connsiteY22" fmla="*/ 2933535 h 2938174"/>
                  <a:gd name="connsiteX23" fmla="*/ 155720 w 2645666"/>
                  <a:gd name="connsiteY23" fmla="*/ 2906901 h 2938174"/>
                  <a:gd name="connsiteX24" fmla="*/ 150059 w 2645666"/>
                  <a:gd name="connsiteY24" fmla="*/ 2903653 h 2938174"/>
                  <a:gd name="connsiteX25" fmla="*/ 149224 w 2645666"/>
                  <a:gd name="connsiteY25" fmla="*/ 2900591 h 2938174"/>
                  <a:gd name="connsiteX26" fmla="*/ 152472 w 2645666"/>
                  <a:gd name="connsiteY26" fmla="*/ 2894651 h 2938174"/>
                  <a:gd name="connsiteX27" fmla="*/ 159711 w 2645666"/>
                  <a:gd name="connsiteY27" fmla="*/ 2890475 h 2938174"/>
                  <a:gd name="connsiteX28" fmla="*/ 189685 w 2645666"/>
                  <a:gd name="connsiteY28" fmla="*/ 2874050 h 2938174"/>
                  <a:gd name="connsiteX29" fmla="*/ 190985 w 2645666"/>
                  <a:gd name="connsiteY29" fmla="*/ 2873400 h 2938174"/>
                  <a:gd name="connsiteX30" fmla="*/ 199708 w 2645666"/>
                  <a:gd name="connsiteY30" fmla="*/ 2876277 h 2938174"/>
                  <a:gd name="connsiteX31" fmla="*/ 196831 w 2645666"/>
                  <a:gd name="connsiteY31" fmla="*/ 2885000 h 2938174"/>
                  <a:gd name="connsiteX32" fmla="*/ 195532 w 2645666"/>
                  <a:gd name="connsiteY32" fmla="*/ 2885650 h 2938174"/>
                  <a:gd name="connsiteX33" fmla="*/ 164258 w 2645666"/>
                  <a:gd name="connsiteY33" fmla="*/ 2902911 h 2938174"/>
                  <a:gd name="connsiteX34" fmla="*/ 159061 w 2645666"/>
                  <a:gd name="connsiteY34" fmla="*/ 2905973 h 2938174"/>
                  <a:gd name="connsiteX35" fmla="*/ 155720 w 2645666"/>
                  <a:gd name="connsiteY35" fmla="*/ 2906901 h 2938174"/>
                  <a:gd name="connsiteX36" fmla="*/ 232745 w 2645666"/>
                  <a:gd name="connsiteY36" fmla="*/ 2865512 h 2938174"/>
                  <a:gd name="connsiteX37" fmla="*/ 226806 w 2645666"/>
                  <a:gd name="connsiteY37" fmla="*/ 2861985 h 2938174"/>
                  <a:gd name="connsiteX38" fmla="*/ 226156 w 2645666"/>
                  <a:gd name="connsiteY38" fmla="*/ 2858923 h 2938174"/>
                  <a:gd name="connsiteX39" fmla="*/ 229404 w 2645666"/>
                  <a:gd name="connsiteY39" fmla="*/ 2853262 h 2938174"/>
                  <a:gd name="connsiteX40" fmla="*/ 267453 w 2645666"/>
                  <a:gd name="connsiteY40" fmla="*/ 2831825 h 2938174"/>
                  <a:gd name="connsiteX41" fmla="*/ 276455 w 2645666"/>
                  <a:gd name="connsiteY41" fmla="*/ 2834238 h 2938174"/>
                  <a:gd name="connsiteX42" fmla="*/ 277104 w 2645666"/>
                  <a:gd name="connsiteY42" fmla="*/ 2839249 h 2938174"/>
                  <a:gd name="connsiteX43" fmla="*/ 274042 w 2645666"/>
                  <a:gd name="connsiteY43" fmla="*/ 2843147 h 2938174"/>
                  <a:gd name="connsiteX44" fmla="*/ 235808 w 2645666"/>
                  <a:gd name="connsiteY44" fmla="*/ 2864770 h 2938174"/>
                  <a:gd name="connsiteX45" fmla="*/ 232745 w 2645666"/>
                  <a:gd name="connsiteY45" fmla="*/ 2865512 h 2938174"/>
                  <a:gd name="connsiteX46" fmla="*/ 8538 w 2645666"/>
                  <a:gd name="connsiteY46" fmla="*/ 2856603 h 2938174"/>
                  <a:gd name="connsiteX47" fmla="*/ 7238 w 2645666"/>
                  <a:gd name="connsiteY47" fmla="*/ 2856603 h 2938174"/>
                  <a:gd name="connsiteX48" fmla="*/ 2227 w 2645666"/>
                  <a:gd name="connsiteY48" fmla="*/ 2848715 h 2938174"/>
                  <a:gd name="connsiteX49" fmla="*/ 15776 w 2645666"/>
                  <a:gd name="connsiteY49" fmla="*/ 2805841 h 2938174"/>
                  <a:gd name="connsiteX50" fmla="*/ 24314 w 2645666"/>
                  <a:gd name="connsiteY50" fmla="*/ 2802314 h 2938174"/>
                  <a:gd name="connsiteX51" fmla="*/ 28490 w 2645666"/>
                  <a:gd name="connsiteY51" fmla="*/ 2808254 h 2938174"/>
                  <a:gd name="connsiteX52" fmla="*/ 27840 w 2645666"/>
                  <a:gd name="connsiteY52" fmla="*/ 2810852 h 2938174"/>
                  <a:gd name="connsiteX53" fmla="*/ 15127 w 2645666"/>
                  <a:gd name="connsiteY53" fmla="*/ 2851313 h 2938174"/>
                  <a:gd name="connsiteX54" fmla="*/ 8538 w 2645666"/>
                  <a:gd name="connsiteY54" fmla="*/ 2856603 h 2938174"/>
                  <a:gd name="connsiteX55" fmla="*/ 308378 w 2645666"/>
                  <a:gd name="connsiteY55" fmla="*/ 2821803 h 2938174"/>
                  <a:gd name="connsiteX56" fmla="*/ 302717 w 2645666"/>
                  <a:gd name="connsiteY56" fmla="*/ 2818554 h 2938174"/>
                  <a:gd name="connsiteX57" fmla="*/ 301882 w 2645666"/>
                  <a:gd name="connsiteY57" fmla="*/ 2815307 h 2938174"/>
                  <a:gd name="connsiteX58" fmla="*/ 304944 w 2645666"/>
                  <a:gd name="connsiteY58" fmla="*/ 2809646 h 2938174"/>
                  <a:gd name="connsiteX59" fmla="*/ 341694 w 2645666"/>
                  <a:gd name="connsiteY59" fmla="*/ 2786260 h 2938174"/>
                  <a:gd name="connsiteX60" fmla="*/ 350881 w 2645666"/>
                  <a:gd name="connsiteY60" fmla="*/ 2788209 h 2938174"/>
                  <a:gd name="connsiteX61" fmla="*/ 348932 w 2645666"/>
                  <a:gd name="connsiteY61" fmla="*/ 2797396 h 2938174"/>
                  <a:gd name="connsiteX62" fmla="*/ 311719 w 2645666"/>
                  <a:gd name="connsiteY62" fmla="*/ 2820782 h 2938174"/>
                  <a:gd name="connsiteX63" fmla="*/ 308378 w 2645666"/>
                  <a:gd name="connsiteY63" fmla="*/ 2821803 h 2938174"/>
                  <a:gd name="connsiteX64" fmla="*/ 40461 w 2645666"/>
                  <a:gd name="connsiteY64" fmla="*/ 2775402 h 2938174"/>
                  <a:gd name="connsiteX65" fmla="*/ 37399 w 2645666"/>
                  <a:gd name="connsiteY65" fmla="*/ 2774567 h 2938174"/>
                  <a:gd name="connsiteX66" fmla="*/ 34800 w 2645666"/>
                  <a:gd name="connsiteY66" fmla="*/ 2765565 h 2938174"/>
                  <a:gd name="connsiteX67" fmla="*/ 58650 w 2645666"/>
                  <a:gd name="connsiteY67" fmla="*/ 2727981 h 2938174"/>
                  <a:gd name="connsiteX68" fmla="*/ 67838 w 2645666"/>
                  <a:gd name="connsiteY68" fmla="*/ 2726682 h 2938174"/>
                  <a:gd name="connsiteX69" fmla="*/ 70436 w 2645666"/>
                  <a:gd name="connsiteY69" fmla="*/ 2731878 h 2938174"/>
                  <a:gd name="connsiteX70" fmla="*/ 69137 w 2645666"/>
                  <a:gd name="connsiteY70" fmla="*/ 2735776 h 2938174"/>
                  <a:gd name="connsiteX71" fmla="*/ 46215 w 2645666"/>
                  <a:gd name="connsiteY71" fmla="*/ 2771876 h 2938174"/>
                  <a:gd name="connsiteX72" fmla="*/ 40461 w 2645666"/>
                  <a:gd name="connsiteY72" fmla="*/ 2775402 h 2938174"/>
                  <a:gd name="connsiteX73" fmla="*/ 381691 w 2645666"/>
                  <a:gd name="connsiteY73" fmla="*/ 2774103 h 2938174"/>
                  <a:gd name="connsiteX74" fmla="*/ 376494 w 2645666"/>
                  <a:gd name="connsiteY74" fmla="*/ 2771226 h 2938174"/>
                  <a:gd name="connsiteX75" fmla="*/ 375195 w 2645666"/>
                  <a:gd name="connsiteY75" fmla="*/ 2767514 h 2938174"/>
                  <a:gd name="connsiteX76" fmla="*/ 378257 w 2645666"/>
                  <a:gd name="connsiteY76" fmla="*/ 2762039 h 2938174"/>
                  <a:gd name="connsiteX77" fmla="*/ 414079 w 2645666"/>
                  <a:gd name="connsiteY77" fmla="*/ 2737353 h 2938174"/>
                  <a:gd name="connsiteX78" fmla="*/ 423080 w 2645666"/>
                  <a:gd name="connsiteY78" fmla="*/ 2738931 h 2938174"/>
                  <a:gd name="connsiteX79" fmla="*/ 424194 w 2645666"/>
                  <a:gd name="connsiteY79" fmla="*/ 2743757 h 2938174"/>
                  <a:gd name="connsiteX80" fmla="*/ 421595 w 2645666"/>
                  <a:gd name="connsiteY80" fmla="*/ 2748119 h 2938174"/>
                  <a:gd name="connsiteX81" fmla="*/ 385774 w 2645666"/>
                  <a:gd name="connsiteY81" fmla="*/ 2772803 h 2938174"/>
                  <a:gd name="connsiteX82" fmla="*/ 385589 w 2645666"/>
                  <a:gd name="connsiteY82" fmla="*/ 2772989 h 2938174"/>
                  <a:gd name="connsiteX83" fmla="*/ 381691 w 2645666"/>
                  <a:gd name="connsiteY83" fmla="*/ 2774103 h 2938174"/>
                  <a:gd name="connsiteX84" fmla="*/ 453426 w 2645666"/>
                  <a:gd name="connsiteY84" fmla="*/ 2723805 h 2938174"/>
                  <a:gd name="connsiteX85" fmla="*/ 447951 w 2645666"/>
                  <a:gd name="connsiteY85" fmla="*/ 2720928 h 2938174"/>
                  <a:gd name="connsiteX86" fmla="*/ 446652 w 2645666"/>
                  <a:gd name="connsiteY86" fmla="*/ 2717030 h 2938174"/>
                  <a:gd name="connsiteX87" fmla="*/ 449529 w 2645666"/>
                  <a:gd name="connsiteY87" fmla="*/ 2711741 h 2938174"/>
                  <a:gd name="connsiteX88" fmla="*/ 484515 w 2645666"/>
                  <a:gd name="connsiteY88" fmla="*/ 2685942 h 2938174"/>
                  <a:gd name="connsiteX89" fmla="*/ 493702 w 2645666"/>
                  <a:gd name="connsiteY89" fmla="*/ 2687241 h 2938174"/>
                  <a:gd name="connsiteX90" fmla="*/ 492403 w 2645666"/>
                  <a:gd name="connsiteY90" fmla="*/ 2696428 h 2938174"/>
                  <a:gd name="connsiteX91" fmla="*/ 457231 w 2645666"/>
                  <a:gd name="connsiteY91" fmla="*/ 2722413 h 2938174"/>
                  <a:gd name="connsiteX92" fmla="*/ 453426 w 2645666"/>
                  <a:gd name="connsiteY92" fmla="*/ 2723805 h 2938174"/>
                  <a:gd name="connsiteX93" fmla="*/ 523120 w 2645666"/>
                  <a:gd name="connsiteY93" fmla="*/ 2671094 h 2938174"/>
                  <a:gd name="connsiteX94" fmla="*/ 517830 w 2645666"/>
                  <a:gd name="connsiteY94" fmla="*/ 2668681 h 2938174"/>
                  <a:gd name="connsiteX95" fmla="*/ 516531 w 2645666"/>
                  <a:gd name="connsiteY95" fmla="*/ 2664783 h 2938174"/>
                  <a:gd name="connsiteX96" fmla="*/ 518944 w 2645666"/>
                  <a:gd name="connsiteY96" fmla="*/ 2659494 h 2938174"/>
                  <a:gd name="connsiteX97" fmla="*/ 519129 w 2645666"/>
                  <a:gd name="connsiteY97" fmla="*/ 2659308 h 2938174"/>
                  <a:gd name="connsiteX98" fmla="*/ 519593 w 2645666"/>
                  <a:gd name="connsiteY98" fmla="*/ 2659122 h 2938174"/>
                  <a:gd name="connsiteX99" fmla="*/ 553466 w 2645666"/>
                  <a:gd name="connsiteY99" fmla="*/ 2632674 h 2938174"/>
                  <a:gd name="connsiteX100" fmla="*/ 562653 w 2645666"/>
                  <a:gd name="connsiteY100" fmla="*/ 2633788 h 2938174"/>
                  <a:gd name="connsiteX101" fmla="*/ 561539 w 2645666"/>
                  <a:gd name="connsiteY101" fmla="*/ 2642975 h 2938174"/>
                  <a:gd name="connsiteX102" fmla="*/ 527203 w 2645666"/>
                  <a:gd name="connsiteY102" fmla="*/ 2669887 h 2938174"/>
                  <a:gd name="connsiteX103" fmla="*/ 527017 w 2645666"/>
                  <a:gd name="connsiteY103" fmla="*/ 2670073 h 2938174"/>
                  <a:gd name="connsiteX104" fmla="*/ 523120 w 2645666"/>
                  <a:gd name="connsiteY104" fmla="*/ 2671094 h 2938174"/>
                  <a:gd name="connsiteX105" fmla="*/ 591793 w 2645666"/>
                  <a:gd name="connsiteY105" fmla="*/ 2616898 h 2938174"/>
                  <a:gd name="connsiteX106" fmla="*/ 586781 w 2645666"/>
                  <a:gd name="connsiteY106" fmla="*/ 2614485 h 2938174"/>
                  <a:gd name="connsiteX107" fmla="*/ 585297 w 2645666"/>
                  <a:gd name="connsiteY107" fmla="*/ 2610309 h 2938174"/>
                  <a:gd name="connsiteX108" fmla="*/ 587895 w 2645666"/>
                  <a:gd name="connsiteY108" fmla="*/ 2605298 h 2938174"/>
                  <a:gd name="connsiteX109" fmla="*/ 621767 w 2645666"/>
                  <a:gd name="connsiteY109" fmla="*/ 2577736 h 2938174"/>
                  <a:gd name="connsiteX110" fmla="*/ 630955 w 2645666"/>
                  <a:gd name="connsiteY110" fmla="*/ 2578571 h 2938174"/>
                  <a:gd name="connsiteX111" fmla="*/ 630119 w 2645666"/>
                  <a:gd name="connsiteY111" fmla="*/ 2587944 h 2938174"/>
                  <a:gd name="connsiteX112" fmla="*/ 595969 w 2645666"/>
                  <a:gd name="connsiteY112" fmla="*/ 2615506 h 2938174"/>
                  <a:gd name="connsiteX113" fmla="*/ 591793 w 2645666"/>
                  <a:gd name="connsiteY113" fmla="*/ 2616898 h 2938174"/>
                  <a:gd name="connsiteX114" fmla="*/ 659630 w 2645666"/>
                  <a:gd name="connsiteY114" fmla="*/ 2561588 h 2938174"/>
                  <a:gd name="connsiteX115" fmla="*/ 654619 w 2645666"/>
                  <a:gd name="connsiteY115" fmla="*/ 2559454 h 2938174"/>
                  <a:gd name="connsiteX116" fmla="*/ 653134 w 2645666"/>
                  <a:gd name="connsiteY116" fmla="*/ 2555278 h 2938174"/>
                  <a:gd name="connsiteX117" fmla="*/ 655547 w 2645666"/>
                  <a:gd name="connsiteY117" fmla="*/ 2550081 h 2938174"/>
                  <a:gd name="connsiteX118" fmla="*/ 689234 w 2645666"/>
                  <a:gd name="connsiteY118" fmla="*/ 2522055 h 2938174"/>
                  <a:gd name="connsiteX119" fmla="*/ 698421 w 2645666"/>
                  <a:gd name="connsiteY119" fmla="*/ 2522890 h 2938174"/>
                  <a:gd name="connsiteX120" fmla="*/ 697586 w 2645666"/>
                  <a:gd name="connsiteY120" fmla="*/ 2532263 h 2938174"/>
                  <a:gd name="connsiteX121" fmla="*/ 664177 w 2645666"/>
                  <a:gd name="connsiteY121" fmla="*/ 2560011 h 2938174"/>
                  <a:gd name="connsiteX122" fmla="*/ 663992 w 2645666"/>
                  <a:gd name="connsiteY122" fmla="*/ 2560196 h 2938174"/>
                  <a:gd name="connsiteX123" fmla="*/ 659630 w 2645666"/>
                  <a:gd name="connsiteY123" fmla="*/ 2561588 h 2938174"/>
                  <a:gd name="connsiteX124" fmla="*/ 726725 w 2645666"/>
                  <a:gd name="connsiteY124" fmla="*/ 2505629 h 2938174"/>
                  <a:gd name="connsiteX125" fmla="*/ 721900 w 2645666"/>
                  <a:gd name="connsiteY125" fmla="*/ 2503402 h 2938174"/>
                  <a:gd name="connsiteX126" fmla="*/ 720415 w 2645666"/>
                  <a:gd name="connsiteY126" fmla="*/ 2499226 h 2938174"/>
                  <a:gd name="connsiteX127" fmla="*/ 722642 w 2645666"/>
                  <a:gd name="connsiteY127" fmla="*/ 2493936 h 2938174"/>
                  <a:gd name="connsiteX128" fmla="*/ 725890 w 2645666"/>
                  <a:gd name="connsiteY128" fmla="*/ 2491338 h 2938174"/>
                  <a:gd name="connsiteX129" fmla="*/ 733500 w 2645666"/>
                  <a:gd name="connsiteY129" fmla="*/ 2484749 h 2938174"/>
                  <a:gd name="connsiteX130" fmla="*/ 756236 w 2645666"/>
                  <a:gd name="connsiteY130" fmla="*/ 2465725 h 2938174"/>
                  <a:gd name="connsiteX131" fmla="*/ 765423 w 2645666"/>
                  <a:gd name="connsiteY131" fmla="*/ 2466560 h 2938174"/>
                  <a:gd name="connsiteX132" fmla="*/ 764588 w 2645666"/>
                  <a:gd name="connsiteY132" fmla="*/ 2475747 h 2938174"/>
                  <a:gd name="connsiteX133" fmla="*/ 752524 w 2645666"/>
                  <a:gd name="connsiteY133" fmla="*/ 2486048 h 2938174"/>
                  <a:gd name="connsiteX134" fmla="*/ 737397 w 2645666"/>
                  <a:gd name="connsiteY134" fmla="*/ 2498762 h 2938174"/>
                  <a:gd name="connsiteX135" fmla="*/ 731087 w 2645666"/>
                  <a:gd name="connsiteY135" fmla="*/ 2504052 h 2938174"/>
                  <a:gd name="connsiteX136" fmla="*/ 726725 w 2645666"/>
                  <a:gd name="connsiteY136" fmla="*/ 2505629 h 2938174"/>
                  <a:gd name="connsiteX137" fmla="*/ 793821 w 2645666"/>
                  <a:gd name="connsiteY137" fmla="*/ 2449206 h 2938174"/>
                  <a:gd name="connsiteX138" fmla="*/ 788809 w 2645666"/>
                  <a:gd name="connsiteY138" fmla="*/ 2446793 h 2938174"/>
                  <a:gd name="connsiteX139" fmla="*/ 787324 w 2645666"/>
                  <a:gd name="connsiteY139" fmla="*/ 2442618 h 2938174"/>
                  <a:gd name="connsiteX140" fmla="*/ 789459 w 2645666"/>
                  <a:gd name="connsiteY140" fmla="*/ 2437606 h 2938174"/>
                  <a:gd name="connsiteX141" fmla="*/ 822682 w 2645666"/>
                  <a:gd name="connsiteY141" fmla="*/ 2409209 h 2938174"/>
                  <a:gd name="connsiteX142" fmla="*/ 831869 w 2645666"/>
                  <a:gd name="connsiteY142" fmla="*/ 2409859 h 2938174"/>
                  <a:gd name="connsiteX143" fmla="*/ 831219 w 2645666"/>
                  <a:gd name="connsiteY143" fmla="*/ 2419046 h 2938174"/>
                  <a:gd name="connsiteX144" fmla="*/ 797997 w 2645666"/>
                  <a:gd name="connsiteY144" fmla="*/ 2447722 h 2938174"/>
                  <a:gd name="connsiteX145" fmla="*/ 793821 w 2645666"/>
                  <a:gd name="connsiteY145" fmla="*/ 2449206 h 2938174"/>
                  <a:gd name="connsiteX146" fmla="*/ 860080 w 2645666"/>
                  <a:gd name="connsiteY146" fmla="*/ 2391855 h 2938174"/>
                  <a:gd name="connsiteX147" fmla="*/ 855069 w 2645666"/>
                  <a:gd name="connsiteY147" fmla="*/ 2389628 h 2938174"/>
                  <a:gd name="connsiteX148" fmla="*/ 853585 w 2645666"/>
                  <a:gd name="connsiteY148" fmla="*/ 2385266 h 2938174"/>
                  <a:gd name="connsiteX149" fmla="*/ 855812 w 2645666"/>
                  <a:gd name="connsiteY149" fmla="*/ 2380441 h 2938174"/>
                  <a:gd name="connsiteX150" fmla="*/ 888849 w 2645666"/>
                  <a:gd name="connsiteY150" fmla="*/ 2351579 h 2938174"/>
                  <a:gd name="connsiteX151" fmla="*/ 898036 w 2645666"/>
                  <a:gd name="connsiteY151" fmla="*/ 2352229 h 2938174"/>
                  <a:gd name="connsiteX152" fmla="*/ 897387 w 2645666"/>
                  <a:gd name="connsiteY152" fmla="*/ 2361417 h 2938174"/>
                  <a:gd name="connsiteX153" fmla="*/ 885322 w 2645666"/>
                  <a:gd name="connsiteY153" fmla="*/ 2372181 h 2938174"/>
                  <a:gd name="connsiteX154" fmla="*/ 864535 w 2645666"/>
                  <a:gd name="connsiteY154" fmla="*/ 2390371 h 2938174"/>
                  <a:gd name="connsiteX155" fmla="*/ 860080 w 2645666"/>
                  <a:gd name="connsiteY155" fmla="*/ 2391855 h 2938174"/>
                  <a:gd name="connsiteX156" fmla="*/ 925969 w 2645666"/>
                  <a:gd name="connsiteY156" fmla="*/ 2334133 h 2938174"/>
                  <a:gd name="connsiteX157" fmla="*/ 920958 w 2645666"/>
                  <a:gd name="connsiteY157" fmla="*/ 2331905 h 2938174"/>
                  <a:gd name="connsiteX158" fmla="*/ 919473 w 2645666"/>
                  <a:gd name="connsiteY158" fmla="*/ 2327544 h 2938174"/>
                  <a:gd name="connsiteX159" fmla="*/ 921608 w 2645666"/>
                  <a:gd name="connsiteY159" fmla="*/ 2322718 h 2938174"/>
                  <a:gd name="connsiteX160" fmla="*/ 954181 w 2645666"/>
                  <a:gd name="connsiteY160" fmla="*/ 2293671 h 2938174"/>
                  <a:gd name="connsiteX161" fmla="*/ 963368 w 2645666"/>
                  <a:gd name="connsiteY161" fmla="*/ 2294136 h 2938174"/>
                  <a:gd name="connsiteX162" fmla="*/ 965131 w 2645666"/>
                  <a:gd name="connsiteY162" fmla="*/ 2298683 h 2938174"/>
                  <a:gd name="connsiteX163" fmla="*/ 962904 w 2645666"/>
                  <a:gd name="connsiteY163" fmla="*/ 2303323 h 2938174"/>
                  <a:gd name="connsiteX164" fmla="*/ 930331 w 2645666"/>
                  <a:gd name="connsiteY164" fmla="*/ 2332648 h 2938174"/>
                  <a:gd name="connsiteX165" fmla="*/ 925969 w 2645666"/>
                  <a:gd name="connsiteY165" fmla="*/ 2334133 h 2938174"/>
                  <a:gd name="connsiteX166" fmla="*/ 991116 w 2645666"/>
                  <a:gd name="connsiteY166" fmla="*/ 2275761 h 2938174"/>
                  <a:gd name="connsiteX167" fmla="*/ 986104 w 2645666"/>
                  <a:gd name="connsiteY167" fmla="*/ 2273534 h 2938174"/>
                  <a:gd name="connsiteX168" fmla="*/ 984620 w 2645666"/>
                  <a:gd name="connsiteY168" fmla="*/ 2269172 h 2938174"/>
                  <a:gd name="connsiteX169" fmla="*/ 986754 w 2645666"/>
                  <a:gd name="connsiteY169" fmla="*/ 2264347 h 2938174"/>
                  <a:gd name="connsiteX170" fmla="*/ 1018863 w 2645666"/>
                  <a:gd name="connsiteY170" fmla="*/ 2234836 h 2938174"/>
                  <a:gd name="connsiteX171" fmla="*/ 1028236 w 2645666"/>
                  <a:gd name="connsiteY171" fmla="*/ 2235300 h 2938174"/>
                  <a:gd name="connsiteX172" fmla="*/ 1027772 w 2645666"/>
                  <a:gd name="connsiteY172" fmla="*/ 2244673 h 2938174"/>
                  <a:gd name="connsiteX173" fmla="*/ 1024524 w 2645666"/>
                  <a:gd name="connsiteY173" fmla="*/ 2247550 h 2938174"/>
                  <a:gd name="connsiteX174" fmla="*/ 995477 w 2645666"/>
                  <a:gd name="connsiteY174" fmla="*/ 2273998 h 2938174"/>
                  <a:gd name="connsiteX175" fmla="*/ 991116 w 2645666"/>
                  <a:gd name="connsiteY175" fmla="*/ 2275761 h 2938174"/>
                  <a:gd name="connsiteX176" fmla="*/ 1055612 w 2645666"/>
                  <a:gd name="connsiteY176" fmla="*/ 2216740 h 2938174"/>
                  <a:gd name="connsiteX177" fmla="*/ 1050787 w 2645666"/>
                  <a:gd name="connsiteY177" fmla="*/ 2214605 h 2938174"/>
                  <a:gd name="connsiteX178" fmla="*/ 1049024 w 2645666"/>
                  <a:gd name="connsiteY178" fmla="*/ 2210243 h 2938174"/>
                  <a:gd name="connsiteX179" fmla="*/ 1051251 w 2645666"/>
                  <a:gd name="connsiteY179" fmla="*/ 2205418 h 2938174"/>
                  <a:gd name="connsiteX180" fmla="*/ 1083174 w 2645666"/>
                  <a:gd name="connsiteY180" fmla="*/ 2175722 h 2938174"/>
                  <a:gd name="connsiteX181" fmla="*/ 1092547 w 2645666"/>
                  <a:gd name="connsiteY181" fmla="*/ 2175907 h 2938174"/>
                  <a:gd name="connsiteX182" fmla="*/ 1094311 w 2645666"/>
                  <a:gd name="connsiteY182" fmla="*/ 2180733 h 2938174"/>
                  <a:gd name="connsiteX183" fmla="*/ 1092083 w 2645666"/>
                  <a:gd name="connsiteY183" fmla="*/ 2185280 h 2938174"/>
                  <a:gd name="connsiteX184" fmla="*/ 1059974 w 2645666"/>
                  <a:gd name="connsiteY184" fmla="*/ 2215069 h 2938174"/>
                  <a:gd name="connsiteX185" fmla="*/ 1055612 w 2645666"/>
                  <a:gd name="connsiteY185" fmla="*/ 2216740 h 2938174"/>
                  <a:gd name="connsiteX186" fmla="*/ 1119645 w 2645666"/>
                  <a:gd name="connsiteY186" fmla="*/ 2156976 h 2938174"/>
                  <a:gd name="connsiteX187" fmla="*/ 1114820 w 2645666"/>
                  <a:gd name="connsiteY187" fmla="*/ 2154841 h 2938174"/>
                  <a:gd name="connsiteX188" fmla="*/ 1113056 w 2645666"/>
                  <a:gd name="connsiteY188" fmla="*/ 2150479 h 2938174"/>
                  <a:gd name="connsiteX189" fmla="*/ 1115005 w 2645666"/>
                  <a:gd name="connsiteY189" fmla="*/ 2145654 h 2938174"/>
                  <a:gd name="connsiteX190" fmla="*/ 1144052 w 2645666"/>
                  <a:gd name="connsiteY190" fmla="*/ 2118092 h 2938174"/>
                  <a:gd name="connsiteX191" fmla="*/ 1146929 w 2645666"/>
                  <a:gd name="connsiteY191" fmla="*/ 2115494 h 2938174"/>
                  <a:gd name="connsiteX192" fmla="*/ 1156116 w 2645666"/>
                  <a:gd name="connsiteY192" fmla="*/ 2115958 h 2938174"/>
                  <a:gd name="connsiteX193" fmla="*/ 1157879 w 2645666"/>
                  <a:gd name="connsiteY193" fmla="*/ 2120505 h 2938174"/>
                  <a:gd name="connsiteX194" fmla="*/ 1155930 w 2645666"/>
                  <a:gd name="connsiteY194" fmla="*/ 2125145 h 2938174"/>
                  <a:gd name="connsiteX195" fmla="*/ 1151383 w 2645666"/>
                  <a:gd name="connsiteY195" fmla="*/ 2129506 h 2938174"/>
                  <a:gd name="connsiteX196" fmla="*/ 1124007 w 2645666"/>
                  <a:gd name="connsiteY196" fmla="*/ 2155305 h 2938174"/>
                  <a:gd name="connsiteX197" fmla="*/ 1119645 w 2645666"/>
                  <a:gd name="connsiteY197" fmla="*/ 2156976 h 2938174"/>
                  <a:gd name="connsiteX198" fmla="*/ 1183121 w 2645666"/>
                  <a:gd name="connsiteY198" fmla="*/ 2096655 h 2938174"/>
                  <a:gd name="connsiteX199" fmla="*/ 1178295 w 2645666"/>
                  <a:gd name="connsiteY199" fmla="*/ 2094706 h 2938174"/>
                  <a:gd name="connsiteX200" fmla="*/ 1176532 w 2645666"/>
                  <a:gd name="connsiteY200" fmla="*/ 2089881 h 2938174"/>
                  <a:gd name="connsiteX201" fmla="*/ 1178481 w 2645666"/>
                  <a:gd name="connsiteY201" fmla="*/ 2085333 h 2938174"/>
                  <a:gd name="connsiteX202" fmla="*/ 1209941 w 2645666"/>
                  <a:gd name="connsiteY202" fmla="*/ 2054894 h 2938174"/>
                  <a:gd name="connsiteX203" fmla="*/ 1219128 w 2645666"/>
                  <a:gd name="connsiteY203" fmla="*/ 2055080 h 2938174"/>
                  <a:gd name="connsiteX204" fmla="*/ 1219128 w 2645666"/>
                  <a:gd name="connsiteY204" fmla="*/ 2064267 h 2938174"/>
                  <a:gd name="connsiteX205" fmla="*/ 1187668 w 2645666"/>
                  <a:gd name="connsiteY205" fmla="*/ 2094706 h 2938174"/>
                  <a:gd name="connsiteX206" fmla="*/ 1183121 w 2645666"/>
                  <a:gd name="connsiteY206" fmla="*/ 2096655 h 2938174"/>
                  <a:gd name="connsiteX207" fmla="*/ 1245855 w 2645666"/>
                  <a:gd name="connsiteY207" fmla="*/ 2035684 h 2938174"/>
                  <a:gd name="connsiteX208" fmla="*/ 1241029 w 2645666"/>
                  <a:gd name="connsiteY208" fmla="*/ 2033735 h 2938174"/>
                  <a:gd name="connsiteX209" fmla="*/ 1239266 w 2645666"/>
                  <a:gd name="connsiteY209" fmla="*/ 2029188 h 2938174"/>
                  <a:gd name="connsiteX210" fmla="*/ 1241215 w 2645666"/>
                  <a:gd name="connsiteY210" fmla="*/ 2024641 h 2938174"/>
                  <a:gd name="connsiteX211" fmla="*/ 1246504 w 2645666"/>
                  <a:gd name="connsiteY211" fmla="*/ 2019630 h 2938174"/>
                  <a:gd name="connsiteX212" fmla="*/ 1272303 w 2645666"/>
                  <a:gd name="connsiteY212" fmla="*/ 1994017 h 2938174"/>
                  <a:gd name="connsiteX213" fmla="*/ 1281676 w 2645666"/>
                  <a:gd name="connsiteY213" fmla="*/ 1994017 h 2938174"/>
                  <a:gd name="connsiteX214" fmla="*/ 1281490 w 2645666"/>
                  <a:gd name="connsiteY214" fmla="*/ 2003204 h 2938174"/>
                  <a:gd name="connsiteX215" fmla="*/ 1250402 w 2645666"/>
                  <a:gd name="connsiteY215" fmla="*/ 2034014 h 2938174"/>
                  <a:gd name="connsiteX216" fmla="*/ 1245855 w 2645666"/>
                  <a:gd name="connsiteY216" fmla="*/ 2035684 h 2938174"/>
                  <a:gd name="connsiteX217" fmla="*/ 1307939 w 2645666"/>
                  <a:gd name="connsiteY217" fmla="*/ 1974157 h 2938174"/>
                  <a:gd name="connsiteX218" fmla="*/ 1303391 w 2645666"/>
                  <a:gd name="connsiteY218" fmla="*/ 1972209 h 2938174"/>
                  <a:gd name="connsiteX219" fmla="*/ 1301443 w 2645666"/>
                  <a:gd name="connsiteY219" fmla="*/ 1967661 h 2938174"/>
                  <a:gd name="connsiteX220" fmla="*/ 1303391 w 2645666"/>
                  <a:gd name="connsiteY220" fmla="*/ 1963114 h 2938174"/>
                  <a:gd name="connsiteX221" fmla="*/ 1334201 w 2645666"/>
                  <a:gd name="connsiteY221" fmla="*/ 1932026 h 2938174"/>
                  <a:gd name="connsiteX222" fmla="*/ 1343574 w 2645666"/>
                  <a:gd name="connsiteY222" fmla="*/ 1932026 h 2938174"/>
                  <a:gd name="connsiteX223" fmla="*/ 1343574 w 2645666"/>
                  <a:gd name="connsiteY223" fmla="*/ 1941213 h 2938174"/>
                  <a:gd name="connsiteX224" fmla="*/ 1321673 w 2645666"/>
                  <a:gd name="connsiteY224" fmla="*/ 1963114 h 2938174"/>
                  <a:gd name="connsiteX225" fmla="*/ 1312672 w 2645666"/>
                  <a:gd name="connsiteY225" fmla="*/ 1972301 h 2938174"/>
                  <a:gd name="connsiteX226" fmla="*/ 1307939 w 2645666"/>
                  <a:gd name="connsiteY226" fmla="*/ 1974157 h 2938174"/>
                  <a:gd name="connsiteX227" fmla="*/ 1369651 w 2645666"/>
                  <a:gd name="connsiteY227" fmla="*/ 1912073 h 2938174"/>
                  <a:gd name="connsiteX228" fmla="*/ 1365104 w 2645666"/>
                  <a:gd name="connsiteY228" fmla="*/ 1910125 h 2938174"/>
                  <a:gd name="connsiteX229" fmla="*/ 1363155 w 2645666"/>
                  <a:gd name="connsiteY229" fmla="*/ 1905577 h 2938174"/>
                  <a:gd name="connsiteX230" fmla="*/ 1364919 w 2645666"/>
                  <a:gd name="connsiteY230" fmla="*/ 1901030 h 2938174"/>
                  <a:gd name="connsiteX231" fmla="*/ 1395543 w 2645666"/>
                  <a:gd name="connsiteY231" fmla="*/ 1869756 h 2938174"/>
                  <a:gd name="connsiteX232" fmla="*/ 1404916 w 2645666"/>
                  <a:gd name="connsiteY232" fmla="*/ 1869571 h 2938174"/>
                  <a:gd name="connsiteX233" fmla="*/ 1406865 w 2645666"/>
                  <a:gd name="connsiteY233" fmla="*/ 1874118 h 2938174"/>
                  <a:gd name="connsiteX234" fmla="*/ 1404916 w 2645666"/>
                  <a:gd name="connsiteY234" fmla="*/ 1878665 h 2938174"/>
                  <a:gd name="connsiteX235" fmla="*/ 1374291 w 2645666"/>
                  <a:gd name="connsiteY235" fmla="*/ 1910125 h 2938174"/>
                  <a:gd name="connsiteX236" fmla="*/ 1374291 w 2645666"/>
                  <a:gd name="connsiteY236" fmla="*/ 1910125 h 2938174"/>
                  <a:gd name="connsiteX237" fmla="*/ 1369651 w 2645666"/>
                  <a:gd name="connsiteY237" fmla="*/ 1912073 h 2938174"/>
                  <a:gd name="connsiteX238" fmla="*/ 1430622 w 2645666"/>
                  <a:gd name="connsiteY238" fmla="*/ 1849340 h 2938174"/>
                  <a:gd name="connsiteX239" fmla="*/ 1426074 w 2645666"/>
                  <a:gd name="connsiteY239" fmla="*/ 1847391 h 2938174"/>
                  <a:gd name="connsiteX240" fmla="*/ 1424125 w 2645666"/>
                  <a:gd name="connsiteY240" fmla="*/ 1842844 h 2938174"/>
                  <a:gd name="connsiteX241" fmla="*/ 1425889 w 2645666"/>
                  <a:gd name="connsiteY241" fmla="*/ 1838296 h 2938174"/>
                  <a:gd name="connsiteX242" fmla="*/ 1447512 w 2645666"/>
                  <a:gd name="connsiteY242" fmla="*/ 1815746 h 2938174"/>
                  <a:gd name="connsiteX243" fmla="*/ 1456049 w 2645666"/>
                  <a:gd name="connsiteY243" fmla="*/ 1806744 h 2938174"/>
                  <a:gd name="connsiteX244" fmla="*/ 1465422 w 2645666"/>
                  <a:gd name="connsiteY244" fmla="*/ 1806559 h 2938174"/>
                  <a:gd name="connsiteX245" fmla="*/ 1465608 w 2645666"/>
                  <a:gd name="connsiteY245" fmla="*/ 1815746 h 2938174"/>
                  <a:gd name="connsiteX246" fmla="*/ 1435169 w 2645666"/>
                  <a:gd name="connsiteY246" fmla="*/ 1847484 h 2938174"/>
                  <a:gd name="connsiteX247" fmla="*/ 1430622 w 2645666"/>
                  <a:gd name="connsiteY247" fmla="*/ 1849340 h 2938174"/>
                  <a:gd name="connsiteX248" fmla="*/ 1490757 w 2645666"/>
                  <a:gd name="connsiteY248" fmla="*/ 1785957 h 2938174"/>
                  <a:gd name="connsiteX249" fmla="*/ 1486395 w 2645666"/>
                  <a:gd name="connsiteY249" fmla="*/ 1784194 h 2938174"/>
                  <a:gd name="connsiteX250" fmla="*/ 1484446 w 2645666"/>
                  <a:gd name="connsiteY250" fmla="*/ 1779368 h 2938174"/>
                  <a:gd name="connsiteX251" fmla="*/ 1486209 w 2645666"/>
                  <a:gd name="connsiteY251" fmla="*/ 1775007 h 2938174"/>
                  <a:gd name="connsiteX252" fmla="*/ 1516184 w 2645666"/>
                  <a:gd name="connsiteY252" fmla="*/ 1743083 h 2938174"/>
                  <a:gd name="connsiteX253" fmla="*/ 1525371 w 2645666"/>
                  <a:gd name="connsiteY253" fmla="*/ 1742897 h 2938174"/>
                  <a:gd name="connsiteX254" fmla="*/ 1527321 w 2645666"/>
                  <a:gd name="connsiteY254" fmla="*/ 1747444 h 2938174"/>
                  <a:gd name="connsiteX255" fmla="*/ 1525557 w 2645666"/>
                  <a:gd name="connsiteY255" fmla="*/ 1751991 h 2938174"/>
                  <a:gd name="connsiteX256" fmla="*/ 1495582 w 2645666"/>
                  <a:gd name="connsiteY256" fmla="*/ 1783915 h 2938174"/>
                  <a:gd name="connsiteX257" fmla="*/ 1490757 w 2645666"/>
                  <a:gd name="connsiteY257" fmla="*/ 1785957 h 2938174"/>
                  <a:gd name="connsiteX258" fmla="*/ 1550706 w 2645666"/>
                  <a:gd name="connsiteY258" fmla="*/ 1722110 h 2938174"/>
                  <a:gd name="connsiteX259" fmla="*/ 1546159 w 2645666"/>
                  <a:gd name="connsiteY259" fmla="*/ 1720347 h 2938174"/>
                  <a:gd name="connsiteX260" fmla="*/ 1544210 w 2645666"/>
                  <a:gd name="connsiteY260" fmla="*/ 1715521 h 2938174"/>
                  <a:gd name="connsiteX261" fmla="*/ 1545695 w 2645666"/>
                  <a:gd name="connsiteY261" fmla="*/ 1711345 h 2938174"/>
                  <a:gd name="connsiteX262" fmla="*/ 1545881 w 2645666"/>
                  <a:gd name="connsiteY262" fmla="*/ 1711159 h 2938174"/>
                  <a:gd name="connsiteX263" fmla="*/ 1546345 w 2645666"/>
                  <a:gd name="connsiteY263" fmla="*/ 1710695 h 2938174"/>
                  <a:gd name="connsiteX264" fmla="*/ 1575391 w 2645666"/>
                  <a:gd name="connsiteY264" fmla="*/ 1678957 h 2938174"/>
                  <a:gd name="connsiteX265" fmla="*/ 1584764 w 2645666"/>
                  <a:gd name="connsiteY265" fmla="*/ 1678493 h 2938174"/>
                  <a:gd name="connsiteX266" fmla="*/ 1586713 w 2645666"/>
                  <a:gd name="connsiteY266" fmla="*/ 1683040 h 2938174"/>
                  <a:gd name="connsiteX267" fmla="*/ 1584950 w 2645666"/>
                  <a:gd name="connsiteY267" fmla="*/ 1687866 h 2938174"/>
                  <a:gd name="connsiteX268" fmla="*/ 1555439 w 2645666"/>
                  <a:gd name="connsiteY268" fmla="*/ 1719790 h 2938174"/>
                  <a:gd name="connsiteX269" fmla="*/ 1555439 w 2645666"/>
                  <a:gd name="connsiteY269" fmla="*/ 1719975 h 2938174"/>
                  <a:gd name="connsiteX270" fmla="*/ 1550706 w 2645666"/>
                  <a:gd name="connsiteY270" fmla="*/ 1722110 h 2938174"/>
                  <a:gd name="connsiteX271" fmla="*/ 1609728 w 2645666"/>
                  <a:gd name="connsiteY271" fmla="*/ 1657799 h 2938174"/>
                  <a:gd name="connsiteX272" fmla="*/ 1605366 w 2645666"/>
                  <a:gd name="connsiteY272" fmla="*/ 1656035 h 2938174"/>
                  <a:gd name="connsiteX273" fmla="*/ 1603139 w 2645666"/>
                  <a:gd name="connsiteY273" fmla="*/ 1651210 h 2938174"/>
                  <a:gd name="connsiteX274" fmla="*/ 1604717 w 2645666"/>
                  <a:gd name="connsiteY274" fmla="*/ 1646848 h 2938174"/>
                  <a:gd name="connsiteX275" fmla="*/ 1604902 w 2645666"/>
                  <a:gd name="connsiteY275" fmla="*/ 1646848 h 2938174"/>
                  <a:gd name="connsiteX276" fmla="*/ 1605366 w 2645666"/>
                  <a:gd name="connsiteY276" fmla="*/ 1646199 h 2938174"/>
                  <a:gd name="connsiteX277" fmla="*/ 1634227 w 2645666"/>
                  <a:gd name="connsiteY277" fmla="*/ 1614460 h 2938174"/>
                  <a:gd name="connsiteX278" fmla="*/ 1643414 w 2645666"/>
                  <a:gd name="connsiteY278" fmla="*/ 1613811 h 2938174"/>
                  <a:gd name="connsiteX279" fmla="*/ 1643879 w 2645666"/>
                  <a:gd name="connsiteY279" fmla="*/ 1622998 h 2938174"/>
                  <a:gd name="connsiteX280" fmla="*/ 1614553 w 2645666"/>
                  <a:gd name="connsiteY280" fmla="*/ 1655571 h 2938174"/>
                  <a:gd name="connsiteX281" fmla="*/ 1609728 w 2645666"/>
                  <a:gd name="connsiteY281" fmla="*/ 1657799 h 2938174"/>
                  <a:gd name="connsiteX282" fmla="*/ 1668378 w 2645666"/>
                  <a:gd name="connsiteY282" fmla="*/ 1592652 h 2938174"/>
                  <a:gd name="connsiteX283" fmla="*/ 1664016 w 2645666"/>
                  <a:gd name="connsiteY283" fmla="*/ 1591075 h 2938174"/>
                  <a:gd name="connsiteX284" fmla="*/ 1661604 w 2645666"/>
                  <a:gd name="connsiteY284" fmla="*/ 1586249 h 2938174"/>
                  <a:gd name="connsiteX285" fmla="*/ 1663367 w 2645666"/>
                  <a:gd name="connsiteY285" fmla="*/ 1581888 h 2938174"/>
                  <a:gd name="connsiteX286" fmla="*/ 1692413 w 2645666"/>
                  <a:gd name="connsiteY286" fmla="*/ 1549128 h 2938174"/>
                  <a:gd name="connsiteX287" fmla="*/ 1701601 w 2645666"/>
                  <a:gd name="connsiteY287" fmla="*/ 1548479 h 2938174"/>
                  <a:gd name="connsiteX288" fmla="*/ 1702250 w 2645666"/>
                  <a:gd name="connsiteY288" fmla="*/ 1557852 h 2938174"/>
                  <a:gd name="connsiteX289" fmla="*/ 1673389 w 2645666"/>
                  <a:gd name="connsiteY289" fmla="*/ 1590425 h 2938174"/>
                  <a:gd name="connsiteX290" fmla="*/ 1673204 w 2645666"/>
                  <a:gd name="connsiteY290" fmla="*/ 1590425 h 2938174"/>
                  <a:gd name="connsiteX291" fmla="*/ 1668378 w 2645666"/>
                  <a:gd name="connsiteY291" fmla="*/ 1592652 h 2938174"/>
                  <a:gd name="connsiteX292" fmla="*/ 1726100 w 2645666"/>
                  <a:gd name="connsiteY292" fmla="*/ 1527228 h 2938174"/>
                  <a:gd name="connsiteX293" fmla="*/ 1721739 w 2645666"/>
                  <a:gd name="connsiteY293" fmla="*/ 1525742 h 2938174"/>
                  <a:gd name="connsiteX294" fmla="*/ 1719511 w 2645666"/>
                  <a:gd name="connsiteY294" fmla="*/ 1520731 h 2938174"/>
                  <a:gd name="connsiteX295" fmla="*/ 1721275 w 2645666"/>
                  <a:gd name="connsiteY295" fmla="*/ 1516369 h 2938174"/>
                  <a:gd name="connsiteX296" fmla="*/ 1749950 w 2645666"/>
                  <a:gd name="connsiteY296" fmla="*/ 1483611 h 2938174"/>
                  <a:gd name="connsiteX297" fmla="*/ 1759137 w 2645666"/>
                  <a:gd name="connsiteY297" fmla="*/ 1482961 h 2938174"/>
                  <a:gd name="connsiteX298" fmla="*/ 1759787 w 2645666"/>
                  <a:gd name="connsiteY298" fmla="*/ 1492148 h 2938174"/>
                  <a:gd name="connsiteX299" fmla="*/ 1734638 w 2645666"/>
                  <a:gd name="connsiteY299" fmla="*/ 1521009 h 2938174"/>
                  <a:gd name="connsiteX300" fmla="*/ 1731112 w 2645666"/>
                  <a:gd name="connsiteY300" fmla="*/ 1525186 h 2938174"/>
                  <a:gd name="connsiteX301" fmla="*/ 1730926 w 2645666"/>
                  <a:gd name="connsiteY301" fmla="*/ 1525186 h 2938174"/>
                  <a:gd name="connsiteX302" fmla="*/ 1726100 w 2645666"/>
                  <a:gd name="connsiteY302" fmla="*/ 1527228 h 2938174"/>
                  <a:gd name="connsiteX303" fmla="*/ 1783359 w 2645666"/>
                  <a:gd name="connsiteY303" fmla="*/ 1461153 h 2938174"/>
                  <a:gd name="connsiteX304" fmla="*/ 1779183 w 2645666"/>
                  <a:gd name="connsiteY304" fmla="*/ 1459668 h 2938174"/>
                  <a:gd name="connsiteX305" fmla="*/ 1776770 w 2645666"/>
                  <a:gd name="connsiteY305" fmla="*/ 1454378 h 2938174"/>
                  <a:gd name="connsiteX306" fmla="*/ 1778254 w 2645666"/>
                  <a:gd name="connsiteY306" fmla="*/ 1450203 h 2938174"/>
                  <a:gd name="connsiteX307" fmla="*/ 1780482 w 2645666"/>
                  <a:gd name="connsiteY307" fmla="*/ 1447790 h 2938174"/>
                  <a:gd name="connsiteX308" fmla="*/ 1806744 w 2645666"/>
                  <a:gd name="connsiteY308" fmla="*/ 1417166 h 2938174"/>
                  <a:gd name="connsiteX309" fmla="*/ 1816117 w 2645666"/>
                  <a:gd name="connsiteY309" fmla="*/ 1416330 h 2938174"/>
                  <a:gd name="connsiteX310" fmla="*/ 1818345 w 2645666"/>
                  <a:gd name="connsiteY310" fmla="*/ 1420877 h 2938174"/>
                  <a:gd name="connsiteX311" fmla="*/ 1816767 w 2645666"/>
                  <a:gd name="connsiteY311" fmla="*/ 1425424 h 2938174"/>
                  <a:gd name="connsiteX312" fmla="*/ 1788370 w 2645666"/>
                  <a:gd name="connsiteY312" fmla="*/ 1458647 h 2938174"/>
                  <a:gd name="connsiteX313" fmla="*/ 1783359 w 2645666"/>
                  <a:gd name="connsiteY313" fmla="*/ 1461153 h 2938174"/>
                  <a:gd name="connsiteX314" fmla="*/ 1840060 w 2645666"/>
                  <a:gd name="connsiteY314" fmla="*/ 1394522 h 2938174"/>
                  <a:gd name="connsiteX315" fmla="*/ 1835884 w 2645666"/>
                  <a:gd name="connsiteY315" fmla="*/ 1392944 h 2938174"/>
                  <a:gd name="connsiteX316" fmla="*/ 1833471 w 2645666"/>
                  <a:gd name="connsiteY316" fmla="*/ 1387933 h 2938174"/>
                  <a:gd name="connsiteX317" fmla="*/ 1834956 w 2645666"/>
                  <a:gd name="connsiteY317" fmla="*/ 1383757 h 2938174"/>
                  <a:gd name="connsiteX318" fmla="*/ 1863168 w 2645666"/>
                  <a:gd name="connsiteY318" fmla="*/ 1350349 h 2938174"/>
                  <a:gd name="connsiteX319" fmla="*/ 1872355 w 2645666"/>
                  <a:gd name="connsiteY319" fmla="*/ 1349699 h 2938174"/>
                  <a:gd name="connsiteX320" fmla="*/ 1873190 w 2645666"/>
                  <a:gd name="connsiteY320" fmla="*/ 1358886 h 2938174"/>
                  <a:gd name="connsiteX321" fmla="*/ 1847577 w 2645666"/>
                  <a:gd name="connsiteY321" fmla="*/ 1389325 h 2938174"/>
                  <a:gd name="connsiteX322" fmla="*/ 1844978 w 2645666"/>
                  <a:gd name="connsiteY322" fmla="*/ 1392387 h 2938174"/>
                  <a:gd name="connsiteX323" fmla="*/ 1840060 w 2645666"/>
                  <a:gd name="connsiteY323" fmla="*/ 1394522 h 2938174"/>
                  <a:gd name="connsiteX324" fmla="*/ 1896019 w 2645666"/>
                  <a:gd name="connsiteY324" fmla="*/ 1327612 h 2938174"/>
                  <a:gd name="connsiteX325" fmla="*/ 1891843 w 2645666"/>
                  <a:gd name="connsiteY325" fmla="*/ 1326035 h 2938174"/>
                  <a:gd name="connsiteX326" fmla="*/ 1889430 w 2645666"/>
                  <a:gd name="connsiteY326" fmla="*/ 1321023 h 2938174"/>
                  <a:gd name="connsiteX327" fmla="*/ 1890915 w 2645666"/>
                  <a:gd name="connsiteY327" fmla="*/ 1316847 h 2938174"/>
                  <a:gd name="connsiteX328" fmla="*/ 1918941 w 2645666"/>
                  <a:gd name="connsiteY328" fmla="*/ 1283161 h 2938174"/>
                  <a:gd name="connsiteX329" fmla="*/ 1928128 w 2645666"/>
                  <a:gd name="connsiteY329" fmla="*/ 1282325 h 2938174"/>
                  <a:gd name="connsiteX330" fmla="*/ 1930541 w 2645666"/>
                  <a:gd name="connsiteY330" fmla="*/ 1286687 h 2938174"/>
                  <a:gd name="connsiteX331" fmla="*/ 1929056 w 2645666"/>
                  <a:gd name="connsiteY331" fmla="*/ 1291513 h 2938174"/>
                  <a:gd name="connsiteX332" fmla="*/ 1901309 w 2645666"/>
                  <a:gd name="connsiteY332" fmla="*/ 1325199 h 2938174"/>
                  <a:gd name="connsiteX333" fmla="*/ 1896019 w 2645666"/>
                  <a:gd name="connsiteY333" fmla="*/ 1327612 h 2938174"/>
                  <a:gd name="connsiteX334" fmla="*/ 1951514 w 2645666"/>
                  <a:gd name="connsiteY334" fmla="*/ 1259961 h 2938174"/>
                  <a:gd name="connsiteX335" fmla="*/ 1947338 w 2645666"/>
                  <a:gd name="connsiteY335" fmla="*/ 1258475 h 2938174"/>
                  <a:gd name="connsiteX336" fmla="*/ 1944925 w 2645666"/>
                  <a:gd name="connsiteY336" fmla="*/ 1253464 h 2938174"/>
                  <a:gd name="connsiteX337" fmla="*/ 1946410 w 2645666"/>
                  <a:gd name="connsiteY337" fmla="*/ 1249288 h 2938174"/>
                  <a:gd name="connsiteX338" fmla="*/ 1973786 w 2645666"/>
                  <a:gd name="connsiteY338" fmla="*/ 1215416 h 2938174"/>
                  <a:gd name="connsiteX339" fmla="*/ 1983159 w 2645666"/>
                  <a:gd name="connsiteY339" fmla="*/ 1214302 h 2938174"/>
                  <a:gd name="connsiteX340" fmla="*/ 1985572 w 2645666"/>
                  <a:gd name="connsiteY340" fmla="*/ 1218849 h 2938174"/>
                  <a:gd name="connsiteX341" fmla="*/ 1984087 w 2645666"/>
                  <a:gd name="connsiteY341" fmla="*/ 1223675 h 2938174"/>
                  <a:gd name="connsiteX342" fmla="*/ 1961166 w 2645666"/>
                  <a:gd name="connsiteY342" fmla="*/ 1252072 h 2938174"/>
                  <a:gd name="connsiteX343" fmla="*/ 1956804 w 2645666"/>
                  <a:gd name="connsiteY343" fmla="*/ 1257362 h 2938174"/>
                  <a:gd name="connsiteX344" fmla="*/ 1956618 w 2645666"/>
                  <a:gd name="connsiteY344" fmla="*/ 1257548 h 2938174"/>
                  <a:gd name="connsiteX345" fmla="*/ 1951514 w 2645666"/>
                  <a:gd name="connsiteY345" fmla="*/ 1259961 h 2938174"/>
                  <a:gd name="connsiteX346" fmla="*/ 2006452 w 2645666"/>
                  <a:gd name="connsiteY346" fmla="*/ 1191937 h 2938174"/>
                  <a:gd name="connsiteX347" fmla="*/ 2002276 w 2645666"/>
                  <a:gd name="connsiteY347" fmla="*/ 1190638 h 2938174"/>
                  <a:gd name="connsiteX348" fmla="*/ 1999863 w 2645666"/>
                  <a:gd name="connsiteY348" fmla="*/ 1185627 h 2938174"/>
                  <a:gd name="connsiteX349" fmla="*/ 2001441 w 2645666"/>
                  <a:gd name="connsiteY349" fmla="*/ 1181265 h 2938174"/>
                  <a:gd name="connsiteX350" fmla="*/ 2028539 w 2645666"/>
                  <a:gd name="connsiteY350" fmla="*/ 1147114 h 2938174"/>
                  <a:gd name="connsiteX351" fmla="*/ 2037726 w 2645666"/>
                  <a:gd name="connsiteY351" fmla="*/ 1146001 h 2938174"/>
                  <a:gd name="connsiteX352" fmla="*/ 2038840 w 2645666"/>
                  <a:gd name="connsiteY352" fmla="*/ 1155188 h 2938174"/>
                  <a:gd name="connsiteX353" fmla="*/ 2011464 w 2645666"/>
                  <a:gd name="connsiteY353" fmla="*/ 1189524 h 2938174"/>
                  <a:gd name="connsiteX354" fmla="*/ 2011464 w 2645666"/>
                  <a:gd name="connsiteY354" fmla="*/ 1189710 h 2938174"/>
                  <a:gd name="connsiteX355" fmla="*/ 2006452 w 2645666"/>
                  <a:gd name="connsiteY355" fmla="*/ 1191937 h 2938174"/>
                  <a:gd name="connsiteX356" fmla="*/ 2060648 w 2645666"/>
                  <a:gd name="connsiteY356" fmla="*/ 1123543 h 2938174"/>
                  <a:gd name="connsiteX357" fmla="*/ 2056472 w 2645666"/>
                  <a:gd name="connsiteY357" fmla="*/ 1122243 h 2938174"/>
                  <a:gd name="connsiteX358" fmla="*/ 2054059 w 2645666"/>
                  <a:gd name="connsiteY358" fmla="*/ 1117232 h 2938174"/>
                  <a:gd name="connsiteX359" fmla="*/ 2055637 w 2645666"/>
                  <a:gd name="connsiteY359" fmla="*/ 1112870 h 2938174"/>
                  <a:gd name="connsiteX360" fmla="*/ 2061762 w 2645666"/>
                  <a:gd name="connsiteY360" fmla="*/ 1104797 h 2938174"/>
                  <a:gd name="connsiteX361" fmla="*/ 2082549 w 2645666"/>
                  <a:gd name="connsiteY361" fmla="*/ 1078534 h 2938174"/>
                  <a:gd name="connsiteX362" fmla="*/ 2091736 w 2645666"/>
                  <a:gd name="connsiteY362" fmla="*/ 1077420 h 2938174"/>
                  <a:gd name="connsiteX363" fmla="*/ 2094149 w 2645666"/>
                  <a:gd name="connsiteY363" fmla="*/ 1081782 h 2938174"/>
                  <a:gd name="connsiteX364" fmla="*/ 2092850 w 2645666"/>
                  <a:gd name="connsiteY364" fmla="*/ 1086608 h 2938174"/>
                  <a:gd name="connsiteX365" fmla="*/ 2065938 w 2645666"/>
                  <a:gd name="connsiteY365" fmla="*/ 1120944 h 2938174"/>
                  <a:gd name="connsiteX366" fmla="*/ 2060648 w 2645666"/>
                  <a:gd name="connsiteY366" fmla="*/ 1123543 h 2938174"/>
                  <a:gd name="connsiteX367" fmla="*/ 2114287 w 2645666"/>
                  <a:gd name="connsiteY367" fmla="*/ 1054220 h 2938174"/>
                  <a:gd name="connsiteX368" fmla="*/ 2110297 w 2645666"/>
                  <a:gd name="connsiteY368" fmla="*/ 1052921 h 2938174"/>
                  <a:gd name="connsiteX369" fmla="*/ 2107698 w 2645666"/>
                  <a:gd name="connsiteY369" fmla="*/ 1047632 h 2938174"/>
                  <a:gd name="connsiteX370" fmla="*/ 2108998 w 2645666"/>
                  <a:gd name="connsiteY370" fmla="*/ 1043734 h 2938174"/>
                  <a:gd name="connsiteX371" fmla="*/ 2135260 w 2645666"/>
                  <a:gd name="connsiteY371" fmla="*/ 1008562 h 2938174"/>
                  <a:gd name="connsiteX372" fmla="*/ 2144448 w 2645666"/>
                  <a:gd name="connsiteY372" fmla="*/ 1007263 h 2938174"/>
                  <a:gd name="connsiteX373" fmla="*/ 2147046 w 2645666"/>
                  <a:gd name="connsiteY373" fmla="*/ 1011625 h 2938174"/>
                  <a:gd name="connsiteX374" fmla="*/ 2145747 w 2645666"/>
                  <a:gd name="connsiteY374" fmla="*/ 1016450 h 2938174"/>
                  <a:gd name="connsiteX375" fmla="*/ 2119484 w 2645666"/>
                  <a:gd name="connsiteY375" fmla="*/ 1051622 h 2938174"/>
                  <a:gd name="connsiteX376" fmla="*/ 2114287 w 2645666"/>
                  <a:gd name="connsiteY376" fmla="*/ 1054220 h 2938174"/>
                  <a:gd name="connsiteX377" fmla="*/ 2166534 w 2645666"/>
                  <a:gd name="connsiteY377" fmla="*/ 983599 h 2938174"/>
                  <a:gd name="connsiteX378" fmla="*/ 2162637 w 2645666"/>
                  <a:gd name="connsiteY378" fmla="*/ 982485 h 2938174"/>
                  <a:gd name="connsiteX379" fmla="*/ 2160038 w 2645666"/>
                  <a:gd name="connsiteY379" fmla="*/ 977288 h 2938174"/>
                  <a:gd name="connsiteX380" fmla="*/ 2161152 w 2645666"/>
                  <a:gd name="connsiteY380" fmla="*/ 973576 h 2938174"/>
                  <a:gd name="connsiteX381" fmla="*/ 2161152 w 2645666"/>
                  <a:gd name="connsiteY381" fmla="*/ 973390 h 2938174"/>
                  <a:gd name="connsiteX382" fmla="*/ 2161802 w 2645666"/>
                  <a:gd name="connsiteY382" fmla="*/ 972741 h 2938174"/>
                  <a:gd name="connsiteX383" fmla="*/ 2186951 w 2645666"/>
                  <a:gd name="connsiteY383" fmla="*/ 937941 h 2938174"/>
                  <a:gd name="connsiteX384" fmla="*/ 2196138 w 2645666"/>
                  <a:gd name="connsiteY384" fmla="*/ 936456 h 2938174"/>
                  <a:gd name="connsiteX385" fmla="*/ 2197716 w 2645666"/>
                  <a:gd name="connsiteY385" fmla="*/ 945458 h 2938174"/>
                  <a:gd name="connsiteX386" fmla="*/ 2174330 w 2645666"/>
                  <a:gd name="connsiteY386" fmla="*/ 977845 h 2938174"/>
                  <a:gd name="connsiteX387" fmla="*/ 2171917 w 2645666"/>
                  <a:gd name="connsiteY387" fmla="*/ 981093 h 2938174"/>
                  <a:gd name="connsiteX388" fmla="*/ 2171638 w 2645666"/>
                  <a:gd name="connsiteY388" fmla="*/ 981279 h 2938174"/>
                  <a:gd name="connsiteX389" fmla="*/ 2166534 w 2645666"/>
                  <a:gd name="connsiteY389" fmla="*/ 983599 h 2938174"/>
                  <a:gd name="connsiteX390" fmla="*/ 2217482 w 2645666"/>
                  <a:gd name="connsiteY390" fmla="*/ 912513 h 2938174"/>
                  <a:gd name="connsiteX391" fmla="*/ 2213770 w 2645666"/>
                  <a:gd name="connsiteY391" fmla="*/ 911214 h 2938174"/>
                  <a:gd name="connsiteX392" fmla="*/ 2211172 w 2645666"/>
                  <a:gd name="connsiteY392" fmla="*/ 905739 h 2938174"/>
                  <a:gd name="connsiteX393" fmla="*/ 2212007 w 2645666"/>
                  <a:gd name="connsiteY393" fmla="*/ 902491 h 2938174"/>
                  <a:gd name="connsiteX394" fmla="*/ 2212192 w 2645666"/>
                  <a:gd name="connsiteY394" fmla="*/ 902026 h 2938174"/>
                  <a:gd name="connsiteX395" fmla="*/ 2212842 w 2645666"/>
                  <a:gd name="connsiteY395" fmla="*/ 901377 h 2938174"/>
                  <a:gd name="connsiteX396" fmla="*/ 2215719 w 2645666"/>
                  <a:gd name="connsiteY396" fmla="*/ 897015 h 2938174"/>
                  <a:gd name="connsiteX397" fmla="*/ 2237341 w 2645666"/>
                  <a:gd name="connsiteY397" fmla="*/ 866391 h 2938174"/>
                  <a:gd name="connsiteX398" fmla="*/ 2246529 w 2645666"/>
                  <a:gd name="connsiteY398" fmla="*/ 864628 h 2938174"/>
                  <a:gd name="connsiteX399" fmla="*/ 2249127 w 2645666"/>
                  <a:gd name="connsiteY399" fmla="*/ 868989 h 2938174"/>
                  <a:gd name="connsiteX400" fmla="*/ 2248014 w 2645666"/>
                  <a:gd name="connsiteY400" fmla="*/ 873815 h 2938174"/>
                  <a:gd name="connsiteX401" fmla="*/ 2222865 w 2645666"/>
                  <a:gd name="connsiteY401" fmla="*/ 909636 h 2938174"/>
                  <a:gd name="connsiteX402" fmla="*/ 2222679 w 2645666"/>
                  <a:gd name="connsiteY402" fmla="*/ 909822 h 2938174"/>
                  <a:gd name="connsiteX403" fmla="*/ 2217482 w 2645666"/>
                  <a:gd name="connsiteY403" fmla="*/ 912513 h 2938174"/>
                  <a:gd name="connsiteX404" fmla="*/ 2267780 w 2645666"/>
                  <a:gd name="connsiteY404" fmla="*/ 840592 h 2938174"/>
                  <a:gd name="connsiteX405" fmla="*/ 2264068 w 2645666"/>
                  <a:gd name="connsiteY405" fmla="*/ 839479 h 2938174"/>
                  <a:gd name="connsiteX406" fmla="*/ 2261191 w 2645666"/>
                  <a:gd name="connsiteY406" fmla="*/ 834003 h 2938174"/>
                  <a:gd name="connsiteX407" fmla="*/ 2262305 w 2645666"/>
                  <a:gd name="connsiteY407" fmla="*/ 830291 h 2938174"/>
                  <a:gd name="connsiteX408" fmla="*/ 2286990 w 2645666"/>
                  <a:gd name="connsiteY408" fmla="*/ 794192 h 2938174"/>
                  <a:gd name="connsiteX409" fmla="*/ 2296177 w 2645666"/>
                  <a:gd name="connsiteY409" fmla="*/ 792428 h 2938174"/>
                  <a:gd name="connsiteX410" fmla="*/ 2299054 w 2645666"/>
                  <a:gd name="connsiteY410" fmla="*/ 796604 h 2938174"/>
                  <a:gd name="connsiteX411" fmla="*/ 2297941 w 2645666"/>
                  <a:gd name="connsiteY411" fmla="*/ 801430 h 2938174"/>
                  <a:gd name="connsiteX412" fmla="*/ 2273255 w 2645666"/>
                  <a:gd name="connsiteY412" fmla="*/ 837715 h 2938174"/>
                  <a:gd name="connsiteX413" fmla="*/ 2273070 w 2645666"/>
                  <a:gd name="connsiteY413" fmla="*/ 837901 h 2938174"/>
                  <a:gd name="connsiteX414" fmla="*/ 2267780 w 2645666"/>
                  <a:gd name="connsiteY414" fmla="*/ 840592 h 2938174"/>
                  <a:gd name="connsiteX415" fmla="*/ 2316965 w 2645666"/>
                  <a:gd name="connsiteY415" fmla="*/ 768207 h 2938174"/>
                  <a:gd name="connsiteX416" fmla="*/ 2313253 w 2645666"/>
                  <a:gd name="connsiteY416" fmla="*/ 766908 h 2938174"/>
                  <a:gd name="connsiteX417" fmla="*/ 2310376 w 2645666"/>
                  <a:gd name="connsiteY417" fmla="*/ 761619 h 2938174"/>
                  <a:gd name="connsiteX418" fmla="*/ 2311490 w 2645666"/>
                  <a:gd name="connsiteY418" fmla="*/ 757906 h 2938174"/>
                  <a:gd name="connsiteX419" fmla="*/ 2335804 w 2645666"/>
                  <a:gd name="connsiteY419" fmla="*/ 721343 h 2938174"/>
                  <a:gd name="connsiteX420" fmla="*/ 2344805 w 2645666"/>
                  <a:gd name="connsiteY420" fmla="*/ 719394 h 2938174"/>
                  <a:gd name="connsiteX421" fmla="*/ 2346754 w 2645666"/>
                  <a:gd name="connsiteY421" fmla="*/ 728581 h 2938174"/>
                  <a:gd name="connsiteX422" fmla="*/ 2322440 w 2645666"/>
                  <a:gd name="connsiteY422" fmla="*/ 765145 h 2938174"/>
                  <a:gd name="connsiteX423" fmla="*/ 2316965 w 2645666"/>
                  <a:gd name="connsiteY423" fmla="*/ 768207 h 2938174"/>
                  <a:gd name="connsiteX424" fmla="*/ 2365036 w 2645666"/>
                  <a:gd name="connsiteY424" fmla="*/ 694895 h 2938174"/>
                  <a:gd name="connsiteX425" fmla="*/ 2361509 w 2645666"/>
                  <a:gd name="connsiteY425" fmla="*/ 693781 h 2938174"/>
                  <a:gd name="connsiteX426" fmla="*/ 2358447 w 2645666"/>
                  <a:gd name="connsiteY426" fmla="*/ 688306 h 2938174"/>
                  <a:gd name="connsiteX427" fmla="*/ 2359561 w 2645666"/>
                  <a:gd name="connsiteY427" fmla="*/ 684594 h 2938174"/>
                  <a:gd name="connsiteX428" fmla="*/ 2383225 w 2645666"/>
                  <a:gd name="connsiteY428" fmla="*/ 647844 h 2938174"/>
                  <a:gd name="connsiteX429" fmla="*/ 2392412 w 2645666"/>
                  <a:gd name="connsiteY429" fmla="*/ 645896 h 2938174"/>
                  <a:gd name="connsiteX430" fmla="*/ 2395289 w 2645666"/>
                  <a:gd name="connsiteY430" fmla="*/ 650072 h 2938174"/>
                  <a:gd name="connsiteX431" fmla="*/ 2394454 w 2645666"/>
                  <a:gd name="connsiteY431" fmla="*/ 655083 h 2938174"/>
                  <a:gd name="connsiteX432" fmla="*/ 2372367 w 2645666"/>
                  <a:gd name="connsiteY432" fmla="*/ 689234 h 2938174"/>
                  <a:gd name="connsiteX433" fmla="*/ 2370604 w 2645666"/>
                  <a:gd name="connsiteY433" fmla="*/ 691832 h 2938174"/>
                  <a:gd name="connsiteX434" fmla="*/ 2365036 w 2645666"/>
                  <a:gd name="connsiteY434" fmla="*/ 694895 h 2938174"/>
                  <a:gd name="connsiteX435" fmla="*/ 2412086 w 2645666"/>
                  <a:gd name="connsiteY435" fmla="*/ 621025 h 2938174"/>
                  <a:gd name="connsiteX436" fmla="*/ 2408560 w 2645666"/>
                  <a:gd name="connsiteY436" fmla="*/ 619911 h 2938174"/>
                  <a:gd name="connsiteX437" fmla="*/ 2405497 w 2645666"/>
                  <a:gd name="connsiteY437" fmla="*/ 614250 h 2938174"/>
                  <a:gd name="connsiteX438" fmla="*/ 2406611 w 2645666"/>
                  <a:gd name="connsiteY438" fmla="*/ 611002 h 2938174"/>
                  <a:gd name="connsiteX439" fmla="*/ 2429625 w 2645666"/>
                  <a:gd name="connsiteY439" fmla="*/ 573603 h 2938174"/>
                  <a:gd name="connsiteX440" fmla="*/ 2438627 w 2645666"/>
                  <a:gd name="connsiteY440" fmla="*/ 571376 h 2938174"/>
                  <a:gd name="connsiteX441" fmla="*/ 2440762 w 2645666"/>
                  <a:gd name="connsiteY441" fmla="*/ 580378 h 2938174"/>
                  <a:gd name="connsiteX442" fmla="*/ 2417840 w 2645666"/>
                  <a:gd name="connsiteY442" fmla="*/ 617962 h 2938174"/>
                  <a:gd name="connsiteX443" fmla="*/ 2412086 w 2645666"/>
                  <a:gd name="connsiteY443" fmla="*/ 621025 h 2938174"/>
                  <a:gd name="connsiteX444" fmla="*/ 2457837 w 2645666"/>
                  <a:gd name="connsiteY444" fmla="*/ 546042 h 2938174"/>
                  <a:gd name="connsiteX445" fmla="*/ 2454589 w 2645666"/>
                  <a:gd name="connsiteY445" fmla="*/ 545206 h 2938174"/>
                  <a:gd name="connsiteX446" fmla="*/ 2451341 w 2645666"/>
                  <a:gd name="connsiteY446" fmla="*/ 539731 h 2938174"/>
                  <a:gd name="connsiteX447" fmla="*/ 2452176 w 2645666"/>
                  <a:gd name="connsiteY447" fmla="*/ 536205 h 2938174"/>
                  <a:gd name="connsiteX448" fmla="*/ 2474263 w 2645666"/>
                  <a:gd name="connsiteY448" fmla="*/ 498342 h 2938174"/>
                  <a:gd name="connsiteX449" fmla="*/ 2483172 w 2645666"/>
                  <a:gd name="connsiteY449" fmla="*/ 496115 h 2938174"/>
                  <a:gd name="connsiteX450" fmla="*/ 2486234 w 2645666"/>
                  <a:gd name="connsiteY450" fmla="*/ 500012 h 2938174"/>
                  <a:gd name="connsiteX451" fmla="*/ 2485584 w 2645666"/>
                  <a:gd name="connsiteY451" fmla="*/ 505023 h 2938174"/>
                  <a:gd name="connsiteX452" fmla="*/ 2463498 w 2645666"/>
                  <a:gd name="connsiteY452" fmla="*/ 542886 h 2938174"/>
                  <a:gd name="connsiteX453" fmla="*/ 2457837 w 2645666"/>
                  <a:gd name="connsiteY453" fmla="*/ 546042 h 2938174"/>
                  <a:gd name="connsiteX454" fmla="*/ 2501546 w 2645666"/>
                  <a:gd name="connsiteY454" fmla="*/ 470130 h 2938174"/>
                  <a:gd name="connsiteX455" fmla="*/ 2498484 w 2645666"/>
                  <a:gd name="connsiteY455" fmla="*/ 469481 h 2938174"/>
                  <a:gd name="connsiteX456" fmla="*/ 2494957 w 2645666"/>
                  <a:gd name="connsiteY456" fmla="*/ 463541 h 2938174"/>
                  <a:gd name="connsiteX457" fmla="*/ 2495793 w 2645666"/>
                  <a:gd name="connsiteY457" fmla="*/ 460479 h 2938174"/>
                  <a:gd name="connsiteX458" fmla="*/ 2516766 w 2645666"/>
                  <a:gd name="connsiteY458" fmla="*/ 422245 h 2938174"/>
                  <a:gd name="connsiteX459" fmla="*/ 2525767 w 2645666"/>
                  <a:gd name="connsiteY459" fmla="*/ 419368 h 2938174"/>
                  <a:gd name="connsiteX460" fmla="*/ 2528366 w 2645666"/>
                  <a:gd name="connsiteY460" fmla="*/ 428370 h 2938174"/>
                  <a:gd name="connsiteX461" fmla="*/ 2507114 w 2645666"/>
                  <a:gd name="connsiteY461" fmla="*/ 466882 h 2938174"/>
                  <a:gd name="connsiteX462" fmla="*/ 2501546 w 2645666"/>
                  <a:gd name="connsiteY462" fmla="*/ 470130 h 2938174"/>
                  <a:gd name="connsiteX463" fmla="*/ 2543028 w 2645666"/>
                  <a:gd name="connsiteY463" fmla="*/ 392920 h 2938174"/>
                  <a:gd name="connsiteX464" fmla="*/ 2539966 w 2645666"/>
                  <a:gd name="connsiteY464" fmla="*/ 392270 h 2938174"/>
                  <a:gd name="connsiteX465" fmla="*/ 2536439 w 2645666"/>
                  <a:gd name="connsiteY465" fmla="*/ 386331 h 2938174"/>
                  <a:gd name="connsiteX466" fmla="*/ 2537089 w 2645666"/>
                  <a:gd name="connsiteY466" fmla="*/ 383454 h 2938174"/>
                  <a:gd name="connsiteX467" fmla="*/ 2556763 w 2645666"/>
                  <a:gd name="connsiteY467" fmla="*/ 344292 h 2938174"/>
                  <a:gd name="connsiteX468" fmla="*/ 2565486 w 2645666"/>
                  <a:gd name="connsiteY468" fmla="*/ 341229 h 2938174"/>
                  <a:gd name="connsiteX469" fmla="*/ 2568549 w 2645666"/>
                  <a:gd name="connsiteY469" fmla="*/ 349953 h 2938174"/>
                  <a:gd name="connsiteX470" fmla="*/ 2548875 w 2645666"/>
                  <a:gd name="connsiteY470" fmla="*/ 389300 h 2938174"/>
                  <a:gd name="connsiteX471" fmla="*/ 2543028 w 2645666"/>
                  <a:gd name="connsiteY471" fmla="*/ 392920 h 2938174"/>
                  <a:gd name="connsiteX472" fmla="*/ 1718027 w 2645666"/>
                  <a:gd name="connsiteY472" fmla="*/ 360346 h 2938174"/>
                  <a:gd name="connsiteX473" fmla="*/ 1712830 w 2645666"/>
                  <a:gd name="connsiteY473" fmla="*/ 357748 h 2938174"/>
                  <a:gd name="connsiteX474" fmla="*/ 1711530 w 2645666"/>
                  <a:gd name="connsiteY474" fmla="*/ 352923 h 2938174"/>
                  <a:gd name="connsiteX475" fmla="*/ 1714129 w 2645666"/>
                  <a:gd name="connsiteY475" fmla="*/ 348561 h 2938174"/>
                  <a:gd name="connsiteX476" fmla="*/ 1749301 w 2645666"/>
                  <a:gd name="connsiteY476" fmla="*/ 322576 h 2938174"/>
                  <a:gd name="connsiteX477" fmla="*/ 1758488 w 2645666"/>
                  <a:gd name="connsiteY477" fmla="*/ 324061 h 2938174"/>
                  <a:gd name="connsiteX478" fmla="*/ 1759787 w 2645666"/>
                  <a:gd name="connsiteY478" fmla="*/ 327959 h 2938174"/>
                  <a:gd name="connsiteX479" fmla="*/ 1756910 w 2645666"/>
                  <a:gd name="connsiteY479" fmla="*/ 333249 h 2938174"/>
                  <a:gd name="connsiteX480" fmla="*/ 1721924 w 2645666"/>
                  <a:gd name="connsiteY480" fmla="*/ 359047 h 2938174"/>
                  <a:gd name="connsiteX481" fmla="*/ 1718027 w 2645666"/>
                  <a:gd name="connsiteY481" fmla="*/ 360346 h 2938174"/>
                  <a:gd name="connsiteX482" fmla="*/ 2581077 w 2645666"/>
                  <a:gd name="connsiteY482" fmla="*/ 314224 h 2938174"/>
                  <a:gd name="connsiteX483" fmla="*/ 2578478 w 2645666"/>
                  <a:gd name="connsiteY483" fmla="*/ 313575 h 2938174"/>
                  <a:gd name="connsiteX484" fmla="*/ 2574581 w 2645666"/>
                  <a:gd name="connsiteY484" fmla="*/ 307450 h 2938174"/>
                  <a:gd name="connsiteX485" fmla="*/ 2575230 w 2645666"/>
                  <a:gd name="connsiteY485" fmla="*/ 305037 h 2938174"/>
                  <a:gd name="connsiteX486" fmla="*/ 2592306 w 2645666"/>
                  <a:gd name="connsiteY486" fmla="*/ 265040 h 2938174"/>
                  <a:gd name="connsiteX487" fmla="*/ 2601029 w 2645666"/>
                  <a:gd name="connsiteY487" fmla="*/ 261328 h 2938174"/>
                  <a:gd name="connsiteX488" fmla="*/ 2604555 w 2645666"/>
                  <a:gd name="connsiteY488" fmla="*/ 269865 h 2938174"/>
                  <a:gd name="connsiteX489" fmla="*/ 2587295 w 2645666"/>
                  <a:gd name="connsiteY489" fmla="*/ 310327 h 2938174"/>
                  <a:gd name="connsiteX490" fmla="*/ 2587016 w 2645666"/>
                  <a:gd name="connsiteY490" fmla="*/ 310512 h 2938174"/>
                  <a:gd name="connsiteX491" fmla="*/ 2581077 w 2645666"/>
                  <a:gd name="connsiteY491" fmla="*/ 314224 h 2938174"/>
                  <a:gd name="connsiteX492" fmla="*/ 1788648 w 2645666"/>
                  <a:gd name="connsiteY492" fmla="*/ 308935 h 2938174"/>
                  <a:gd name="connsiteX493" fmla="*/ 1783173 w 2645666"/>
                  <a:gd name="connsiteY493" fmla="*/ 306058 h 2938174"/>
                  <a:gd name="connsiteX494" fmla="*/ 1784936 w 2645666"/>
                  <a:gd name="connsiteY494" fmla="*/ 296871 h 2938174"/>
                  <a:gd name="connsiteX495" fmla="*/ 1820757 w 2645666"/>
                  <a:gd name="connsiteY495" fmla="*/ 271907 h 2938174"/>
                  <a:gd name="connsiteX496" fmla="*/ 1829945 w 2645666"/>
                  <a:gd name="connsiteY496" fmla="*/ 273392 h 2938174"/>
                  <a:gd name="connsiteX497" fmla="*/ 1831058 w 2645666"/>
                  <a:gd name="connsiteY497" fmla="*/ 277104 h 2938174"/>
                  <a:gd name="connsiteX498" fmla="*/ 1828181 w 2645666"/>
                  <a:gd name="connsiteY498" fmla="*/ 282579 h 2938174"/>
                  <a:gd name="connsiteX499" fmla="*/ 1792360 w 2645666"/>
                  <a:gd name="connsiteY499" fmla="*/ 307543 h 2938174"/>
                  <a:gd name="connsiteX500" fmla="*/ 1788648 w 2645666"/>
                  <a:gd name="connsiteY500" fmla="*/ 308935 h 2938174"/>
                  <a:gd name="connsiteX501" fmla="*/ 1860755 w 2645666"/>
                  <a:gd name="connsiteY501" fmla="*/ 259565 h 2938174"/>
                  <a:gd name="connsiteX502" fmla="*/ 1855280 w 2645666"/>
                  <a:gd name="connsiteY502" fmla="*/ 256502 h 2938174"/>
                  <a:gd name="connsiteX503" fmla="*/ 1857043 w 2645666"/>
                  <a:gd name="connsiteY503" fmla="*/ 247500 h 2938174"/>
                  <a:gd name="connsiteX504" fmla="*/ 1893792 w 2645666"/>
                  <a:gd name="connsiteY504" fmla="*/ 223465 h 2938174"/>
                  <a:gd name="connsiteX505" fmla="*/ 1902979 w 2645666"/>
                  <a:gd name="connsiteY505" fmla="*/ 225414 h 2938174"/>
                  <a:gd name="connsiteX506" fmla="*/ 1904093 w 2645666"/>
                  <a:gd name="connsiteY506" fmla="*/ 229126 h 2938174"/>
                  <a:gd name="connsiteX507" fmla="*/ 1901030 w 2645666"/>
                  <a:gd name="connsiteY507" fmla="*/ 234601 h 2938174"/>
                  <a:gd name="connsiteX508" fmla="*/ 1864281 w 2645666"/>
                  <a:gd name="connsiteY508" fmla="*/ 258451 h 2938174"/>
                  <a:gd name="connsiteX509" fmla="*/ 1860755 w 2645666"/>
                  <a:gd name="connsiteY509" fmla="*/ 259565 h 2938174"/>
                  <a:gd name="connsiteX510" fmla="*/ 2613928 w 2645666"/>
                  <a:gd name="connsiteY510" fmla="*/ 232838 h 2938174"/>
                  <a:gd name="connsiteX511" fmla="*/ 2611979 w 2645666"/>
                  <a:gd name="connsiteY511" fmla="*/ 232652 h 2938174"/>
                  <a:gd name="connsiteX512" fmla="*/ 2607618 w 2645666"/>
                  <a:gd name="connsiteY512" fmla="*/ 226527 h 2938174"/>
                  <a:gd name="connsiteX513" fmla="*/ 2607804 w 2645666"/>
                  <a:gd name="connsiteY513" fmla="*/ 224115 h 2938174"/>
                  <a:gd name="connsiteX514" fmla="*/ 2620703 w 2645666"/>
                  <a:gd name="connsiteY514" fmla="*/ 183004 h 2938174"/>
                  <a:gd name="connsiteX515" fmla="*/ 2628777 w 2645666"/>
                  <a:gd name="connsiteY515" fmla="*/ 178178 h 2938174"/>
                  <a:gd name="connsiteX516" fmla="*/ 2633324 w 2645666"/>
                  <a:gd name="connsiteY516" fmla="*/ 186252 h 2938174"/>
                  <a:gd name="connsiteX517" fmla="*/ 2620239 w 2645666"/>
                  <a:gd name="connsiteY517" fmla="*/ 228476 h 2938174"/>
                  <a:gd name="connsiteX518" fmla="*/ 2620053 w 2645666"/>
                  <a:gd name="connsiteY518" fmla="*/ 228662 h 2938174"/>
                  <a:gd name="connsiteX519" fmla="*/ 2613928 w 2645666"/>
                  <a:gd name="connsiteY519" fmla="*/ 232838 h 2938174"/>
                  <a:gd name="connsiteX520" fmla="*/ 1934531 w 2645666"/>
                  <a:gd name="connsiteY520" fmla="*/ 212514 h 2938174"/>
                  <a:gd name="connsiteX521" fmla="*/ 1929056 w 2645666"/>
                  <a:gd name="connsiteY521" fmla="*/ 209452 h 2938174"/>
                  <a:gd name="connsiteX522" fmla="*/ 1931005 w 2645666"/>
                  <a:gd name="connsiteY522" fmla="*/ 200265 h 2938174"/>
                  <a:gd name="connsiteX523" fmla="*/ 1968590 w 2645666"/>
                  <a:gd name="connsiteY523" fmla="*/ 177714 h 2938174"/>
                  <a:gd name="connsiteX524" fmla="*/ 1977591 w 2645666"/>
                  <a:gd name="connsiteY524" fmla="*/ 180127 h 2938174"/>
                  <a:gd name="connsiteX525" fmla="*/ 1978705 w 2645666"/>
                  <a:gd name="connsiteY525" fmla="*/ 183375 h 2938174"/>
                  <a:gd name="connsiteX526" fmla="*/ 1975457 w 2645666"/>
                  <a:gd name="connsiteY526" fmla="*/ 189036 h 2938174"/>
                  <a:gd name="connsiteX527" fmla="*/ 1938058 w 2645666"/>
                  <a:gd name="connsiteY527" fmla="*/ 211308 h 2938174"/>
                  <a:gd name="connsiteX528" fmla="*/ 1934531 w 2645666"/>
                  <a:gd name="connsiteY528" fmla="*/ 212514 h 2938174"/>
                  <a:gd name="connsiteX529" fmla="*/ 2009886 w 2645666"/>
                  <a:gd name="connsiteY529" fmla="*/ 168341 h 2938174"/>
                  <a:gd name="connsiteX530" fmla="*/ 2004225 w 2645666"/>
                  <a:gd name="connsiteY530" fmla="*/ 164815 h 2938174"/>
                  <a:gd name="connsiteX531" fmla="*/ 2003575 w 2645666"/>
                  <a:gd name="connsiteY531" fmla="*/ 159803 h 2938174"/>
                  <a:gd name="connsiteX532" fmla="*/ 2006824 w 2645666"/>
                  <a:gd name="connsiteY532" fmla="*/ 155906 h 2938174"/>
                  <a:gd name="connsiteX533" fmla="*/ 2045336 w 2645666"/>
                  <a:gd name="connsiteY533" fmla="*/ 134933 h 2938174"/>
                  <a:gd name="connsiteX534" fmla="*/ 2045522 w 2645666"/>
                  <a:gd name="connsiteY534" fmla="*/ 134933 h 2938174"/>
                  <a:gd name="connsiteX535" fmla="*/ 2054059 w 2645666"/>
                  <a:gd name="connsiteY535" fmla="*/ 137810 h 2938174"/>
                  <a:gd name="connsiteX536" fmla="*/ 2054894 w 2645666"/>
                  <a:gd name="connsiteY536" fmla="*/ 140872 h 2938174"/>
                  <a:gd name="connsiteX537" fmla="*/ 2051368 w 2645666"/>
                  <a:gd name="connsiteY537" fmla="*/ 146533 h 2938174"/>
                  <a:gd name="connsiteX538" fmla="*/ 2013134 w 2645666"/>
                  <a:gd name="connsiteY538" fmla="*/ 167506 h 2938174"/>
                  <a:gd name="connsiteX539" fmla="*/ 2009886 w 2645666"/>
                  <a:gd name="connsiteY539" fmla="*/ 168341 h 2938174"/>
                  <a:gd name="connsiteX540" fmla="*/ 2636201 w 2645666"/>
                  <a:gd name="connsiteY540" fmla="*/ 148482 h 2938174"/>
                  <a:gd name="connsiteX541" fmla="*/ 2635365 w 2645666"/>
                  <a:gd name="connsiteY541" fmla="*/ 148482 h 2938174"/>
                  <a:gd name="connsiteX542" fmla="*/ 2629890 w 2645666"/>
                  <a:gd name="connsiteY542" fmla="*/ 141893 h 2938174"/>
                  <a:gd name="connsiteX543" fmla="*/ 2629890 w 2645666"/>
                  <a:gd name="connsiteY543" fmla="*/ 140779 h 2938174"/>
                  <a:gd name="connsiteX544" fmla="*/ 2632489 w 2645666"/>
                  <a:gd name="connsiteY544" fmla="*/ 114795 h 2938174"/>
                  <a:gd name="connsiteX545" fmla="*/ 2632489 w 2645666"/>
                  <a:gd name="connsiteY545" fmla="*/ 111268 h 2938174"/>
                  <a:gd name="connsiteX546" fmla="*/ 2631653 w 2645666"/>
                  <a:gd name="connsiteY546" fmla="*/ 99204 h 2938174"/>
                  <a:gd name="connsiteX547" fmla="*/ 2632953 w 2645666"/>
                  <a:gd name="connsiteY547" fmla="*/ 94379 h 2938174"/>
                  <a:gd name="connsiteX548" fmla="*/ 2637129 w 2645666"/>
                  <a:gd name="connsiteY548" fmla="*/ 91780 h 2938174"/>
                  <a:gd name="connsiteX549" fmla="*/ 2644553 w 2645666"/>
                  <a:gd name="connsiteY549" fmla="*/ 97441 h 2938174"/>
                  <a:gd name="connsiteX550" fmla="*/ 2645666 w 2645666"/>
                  <a:gd name="connsiteY550" fmla="*/ 111176 h 2938174"/>
                  <a:gd name="connsiteX551" fmla="*/ 2645481 w 2645666"/>
                  <a:gd name="connsiteY551" fmla="*/ 115073 h 2938174"/>
                  <a:gd name="connsiteX552" fmla="*/ 2642882 w 2645666"/>
                  <a:gd name="connsiteY552" fmla="*/ 142635 h 2938174"/>
                  <a:gd name="connsiteX553" fmla="*/ 2636201 w 2645666"/>
                  <a:gd name="connsiteY553" fmla="*/ 148482 h 2938174"/>
                  <a:gd name="connsiteX554" fmla="*/ 2087375 w 2645666"/>
                  <a:gd name="connsiteY554" fmla="*/ 127230 h 2938174"/>
                  <a:gd name="connsiteX555" fmla="*/ 2081436 w 2645666"/>
                  <a:gd name="connsiteY555" fmla="*/ 123704 h 2938174"/>
                  <a:gd name="connsiteX556" fmla="*/ 2084313 w 2645666"/>
                  <a:gd name="connsiteY556" fmla="*/ 114980 h 2938174"/>
                  <a:gd name="connsiteX557" fmla="*/ 2123660 w 2645666"/>
                  <a:gd name="connsiteY557" fmla="*/ 95956 h 2938174"/>
                  <a:gd name="connsiteX558" fmla="*/ 2123846 w 2645666"/>
                  <a:gd name="connsiteY558" fmla="*/ 95771 h 2938174"/>
                  <a:gd name="connsiteX559" fmla="*/ 2132569 w 2645666"/>
                  <a:gd name="connsiteY559" fmla="*/ 99019 h 2938174"/>
                  <a:gd name="connsiteX560" fmla="*/ 2133219 w 2645666"/>
                  <a:gd name="connsiteY560" fmla="*/ 101895 h 2938174"/>
                  <a:gd name="connsiteX561" fmla="*/ 2129321 w 2645666"/>
                  <a:gd name="connsiteY561" fmla="*/ 107835 h 2938174"/>
                  <a:gd name="connsiteX562" fmla="*/ 2090159 w 2645666"/>
                  <a:gd name="connsiteY562" fmla="*/ 126673 h 2938174"/>
                  <a:gd name="connsiteX563" fmla="*/ 2087375 w 2645666"/>
                  <a:gd name="connsiteY563" fmla="*/ 127230 h 2938174"/>
                  <a:gd name="connsiteX564" fmla="*/ 2166534 w 2645666"/>
                  <a:gd name="connsiteY564" fmla="*/ 90481 h 2938174"/>
                  <a:gd name="connsiteX565" fmla="*/ 2160595 w 2645666"/>
                  <a:gd name="connsiteY565" fmla="*/ 86583 h 2938174"/>
                  <a:gd name="connsiteX566" fmla="*/ 2160410 w 2645666"/>
                  <a:gd name="connsiteY566" fmla="*/ 81294 h 2938174"/>
                  <a:gd name="connsiteX567" fmla="*/ 2163936 w 2645666"/>
                  <a:gd name="connsiteY567" fmla="*/ 77767 h 2938174"/>
                  <a:gd name="connsiteX568" fmla="*/ 2204583 w 2645666"/>
                  <a:gd name="connsiteY568" fmla="*/ 60970 h 2938174"/>
                  <a:gd name="connsiteX569" fmla="*/ 2213121 w 2645666"/>
                  <a:gd name="connsiteY569" fmla="*/ 64682 h 2938174"/>
                  <a:gd name="connsiteX570" fmla="*/ 2213584 w 2645666"/>
                  <a:gd name="connsiteY570" fmla="*/ 67281 h 2938174"/>
                  <a:gd name="connsiteX571" fmla="*/ 2209409 w 2645666"/>
                  <a:gd name="connsiteY571" fmla="*/ 73220 h 2938174"/>
                  <a:gd name="connsiteX572" fmla="*/ 2169133 w 2645666"/>
                  <a:gd name="connsiteY572" fmla="*/ 89831 h 2938174"/>
                  <a:gd name="connsiteX573" fmla="*/ 2166534 w 2645666"/>
                  <a:gd name="connsiteY573" fmla="*/ 90481 h 2938174"/>
                  <a:gd name="connsiteX574" fmla="*/ 2621538 w 2645666"/>
                  <a:gd name="connsiteY574" fmla="*/ 64868 h 2938174"/>
                  <a:gd name="connsiteX575" fmla="*/ 2616341 w 2645666"/>
                  <a:gd name="connsiteY575" fmla="*/ 62269 h 2938174"/>
                  <a:gd name="connsiteX576" fmla="*/ 2585253 w 2645666"/>
                  <a:gd name="connsiteY576" fmla="*/ 36007 h 2938174"/>
                  <a:gd name="connsiteX577" fmla="*/ 2582655 w 2645666"/>
                  <a:gd name="connsiteY577" fmla="*/ 27284 h 2938174"/>
                  <a:gd name="connsiteX578" fmla="*/ 2591656 w 2645666"/>
                  <a:gd name="connsiteY578" fmla="*/ 24685 h 2938174"/>
                  <a:gd name="connsiteX579" fmla="*/ 2626828 w 2645666"/>
                  <a:gd name="connsiteY579" fmla="*/ 54381 h 2938174"/>
                  <a:gd name="connsiteX580" fmla="*/ 2628127 w 2645666"/>
                  <a:gd name="connsiteY580" fmla="*/ 58279 h 2938174"/>
                  <a:gd name="connsiteX581" fmla="*/ 2625529 w 2645666"/>
                  <a:gd name="connsiteY581" fmla="*/ 63569 h 2938174"/>
                  <a:gd name="connsiteX582" fmla="*/ 2621538 w 2645666"/>
                  <a:gd name="connsiteY582" fmla="*/ 64868 h 2938174"/>
                  <a:gd name="connsiteX583" fmla="*/ 2247828 w 2645666"/>
                  <a:gd name="connsiteY583" fmla="*/ 58557 h 2938174"/>
                  <a:gd name="connsiteX584" fmla="*/ 2241703 w 2645666"/>
                  <a:gd name="connsiteY584" fmla="*/ 54196 h 2938174"/>
                  <a:gd name="connsiteX585" fmla="*/ 2241889 w 2645666"/>
                  <a:gd name="connsiteY585" fmla="*/ 49184 h 2938174"/>
                  <a:gd name="connsiteX586" fmla="*/ 2245601 w 2645666"/>
                  <a:gd name="connsiteY586" fmla="*/ 45658 h 2938174"/>
                  <a:gd name="connsiteX587" fmla="*/ 2287361 w 2645666"/>
                  <a:gd name="connsiteY587" fmla="*/ 31924 h 2938174"/>
                  <a:gd name="connsiteX588" fmla="*/ 2287825 w 2645666"/>
                  <a:gd name="connsiteY588" fmla="*/ 31924 h 2938174"/>
                  <a:gd name="connsiteX589" fmla="*/ 2295713 w 2645666"/>
                  <a:gd name="connsiteY589" fmla="*/ 36285 h 2938174"/>
                  <a:gd name="connsiteX590" fmla="*/ 2295899 w 2645666"/>
                  <a:gd name="connsiteY590" fmla="*/ 38234 h 2938174"/>
                  <a:gd name="connsiteX591" fmla="*/ 2291352 w 2645666"/>
                  <a:gd name="connsiteY591" fmla="*/ 44544 h 2938174"/>
                  <a:gd name="connsiteX592" fmla="*/ 2250055 w 2645666"/>
                  <a:gd name="connsiteY592" fmla="*/ 58093 h 2938174"/>
                  <a:gd name="connsiteX593" fmla="*/ 2247828 w 2645666"/>
                  <a:gd name="connsiteY593" fmla="*/ 58557 h 2938174"/>
                  <a:gd name="connsiteX594" fmla="*/ 2331627 w 2645666"/>
                  <a:gd name="connsiteY594" fmla="*/ 32944 h 2938174"/>
                  <a:gd name="connsiteX595" fmla="*/ 2325317 w 2645666"/>
                  <a:gd name="connsiteY595" fmla="*/ 28119 h 2938174"/>
                  <a:gd name="connsiteX596" fmla="*/ 2329864 w 2645666"/>
                  <a:gd name="connsiteY596" fmla="*/ 20045 h 2938174"/>
                  <a:gd name="connsiteX597" fmla="*/ 2372924 w 2645666"/>
                  <a:gd name="connsiteY597" fmla="*/ 10394 h 2938174"/>
                  <a:gd name="connsiteX598" fmla="*/ 2380534 w 2645666"/>
                  <a:gd name="connsiteY598" fmla="*/ 15591 h 2938174"/>
                  <a:gd name="connsiteX599" fmla="*/ 2380719 w 2645666"/>
                  <a:gd name="connsiteY599" fmla="*/ 16890 h 2938174"/>
                  <a:gd name="connsiteX600" fmla="*/ 2375430 w 2645666"/>
                  <a:gd name="connsiteY600" fmla="*/ 23200 h 2938174"/>
                  <a:gd name="connsiteX601" fmla="*/ 2333019 w 2645666"/>
                  <a:gd name="connsiteY601" fmla="*/ 32573 h 2938174"/>
                  <a:gd name="connsiteX602" fmla="*/ 2331627 w 2645666"/>
                  <a:gd name="connsiteY602" fmla="*/ 32944 h 2938174"/>
                  <a:gd name="connsiteX603" fmla="*/ 2547668 w 2645666"/>
                  <a:gd name="connsiteY603" fmla="*/ 21159 h 2938174"/>
                  <a:gd name="connsiteX604" fmla="*/ 2546183 w 2645666"/>
                  <a:gd name="connsiteY604" fmla="*/ 20973 h 2938174"/>
                  <a:gd name="connsiteX605" fmla="*/ 2504238 w 2645666"/>
                  <a:gd name="connsiteY605" fmla="*/ 14199 h 2938174"/>
                  <a:gd name="connsiteX606" fmla="*/ 2499597 w 2645666"/>
                  <a:gd name="connsiteY606" fmla="*/ 11786 h 2938174"/>
                  <a:gd name="connsiteX607" fmla="*/ 2498113 w 2645666"/>
                  <a:gd name="connsiteY607" fmla="*/ 6960 h 2938174"/>
                  <a:gd name="connsiteX608" fmla="*/ 2505351 w 2645666"/>
                  <a:gd name="connsiteY608" fmla="*/ 1021 h 2938174"/>
                  <a:gd name="connsiteX609" fmla="*/ 2549524 w 2645666"/>
                  <a:gd name="connsiteY609" fmla="*/ 8259 h 2938174"/>
                  <a:gd name="connsiteX610" fmla="*/ 2554350 w 2645666"/>
                  <a:gd name="connsiteY610" fmla="*/ 14570 h 2938174"/>
                  <a:gd name="connsiteX611" fmla="*/ 2554165 w 2645666"/>
                  <a:gd name="connsiteY611" fmla="*/ 16333 h 2938174"/>
                  <a:gd name="connsiteX612" fmla="*/ 2547668 w 2645666"/>
                  <a:gd name="connsiteY612" fmla="*/ 21159 h 2938174"/>
                  <a:gd name="connsiteX613" fmla="*/ 2417283 w 2645666"/>
                  <a:gd name="connsiteY613" fmla="*/ 16611 h 2938174"/>
                  <a:gd name="connsiteX614" fmla="*/ 2410694 w 2645666"/>
                  <a:gd name="connsiteY614" fmla="*/ 10950 h 2938174"/>
                  <a:gd name="connsiteX615" fmla="*/ 2416633 w 2645666"/>
                  <a:gd name="connsiteY615" fmla="*/ 3526 h 2938174"/>
                  <a:gd name="connsiteX616" fmla="*/ 2460807 w 2645666"/>
                  <a:gd name="connsiteY616" fmla="*/ 0 h 2938174"/>
                  <a:gd name="connsiteX617" fmla="*/ 2460807 w 2645666"/>
                  <a:gd name="connsiteY617" fmla="*/ 0 h 2938174"/>
                  <a:gd name="connsiteX618" fmla="*/ 2467581 w 2645666"/>
                  <a:gd name="connsiteY618" fmla="*/ 6310 h 2938174"/>
                  <a:gd name="connsiteX619" fmla="*/ 2467581 w 2645666"/>
                  <a:gd name="connsiteY619" fmla="*/ 6774 h 2938174"/>
                  <a:gd name="connsiteX620" fmla="*/ 2461271 w 2645666"/>
                  <a:gd name="connsiteY620" fmla="*/ 13085 h 2938174"/>
                  <a:gd name="connsiteX621" fmla="*/ 2418211 w 2645666"/>
                  <a:gd name="connsiteY621" fmla="*/ 16611 h 2938174"/>
                  <a:gd name="connsiteX622" fmla="*/ 2417283 w 2645666"/>
                  <a:gd name="connsiteY622" fmla="*/ 16611 h 29381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</a:cxnLst>
                <a:rect l="l" t="t" r="r" b="b"/>
                <a:pathLst>
                  <a:path w="2645666" h="2938174">
                    <a:moveTo>
                      <a:pt x="74612" y="2938175"/>
                    </a:moveTo>
                    <a:cubicBezTo>
                      <a:pt x="71364" y="2938175"/>
                      <a:pt x="68487" y="2935577"/>
                      <a:pt x="68023" y="2932236"/>
                    </a:cubicBezTo>
                    <a:cubicBezTo>
                      <a:pt x="68023" y="2932050"/>
                      <a:pt x="68023" y="2931772"/>
                      <a:pt x="68023" y="2931586"/>
                    </a:cubicBezTo>
                    <a:cubicBezTo>
                      <a:pt x="68023" y="2928338"/>
                      <a:pt x="70622" y="2925461"/>
                      <a:pt x="73962" y="2924997"/>
                    </a:cubicBezTo>
                    <a:cubicBezTo>
                      <a:pt x="74427" y="2924997"/>
                      <a:pt x="74612" y="2924997"/>
                      <a:pt x="75076" y="2924997"/>
                    </a:cubicBezTo>
                    <a:cubicBezTo>
                      <a:pt x="75262" y="2924997"/>
                      <a:pt x="75726" y="2924812"/>
                      <a:pt x="75911" y="2924812"/>
                    </a:cubicBezTo>
                    <a:cubicBezTo>
                      <a:pt x="88347" y="2923512"/>
                      <a:pt x="100875" y="2919986"/>
                      <a:pt x="114145" y="2914325"/>
                    </a:cubicBezTo>
                    <a:cubicBezTo>
                      <a:pt x="117393" y="2913026"/>
                      <a:pt x="121384" y="2914511"/>
                      <a:pt x="122683" y="2917852"/>
                    </a:cubicBezTo>
                    <a:cubicBezTo>
                      <a:pt x="124168" y="2921100"/>
                      <a:pt x="122683" y="2925090"/>
                      <a:pt x="119157" y="2926389"/>
                    </a:cubicBezTo>
                    <a:cubicBezTo>
                      <a:pt x="104773" y="2932514"/>
                      <a:pt x="90945" y="2936412"/>
                      <a:pt x="77396" y="2937989"/>
                    </a:cubicBezTo>
                    <a:cubicBezTo>
                      <a:pt x="77211" y="2937989"/>
                      <a:pt x="76747" y="2937989"/>
                      <a:pt x="76283" y="2937989"/>
                    </a:cubicBezTo>
                    <a:cubicBezTo>
                      <a:pt x="76097" y="2938175"/>
                      <a:pt x="75633" y="2938175"/>
                      <a:pt x="75169" y="2938175"/>
                    </a:cubicBezTo>
                    <a:cubicBezTo>
                      <a:pt x="75076" y="2938175"/>
                      <a:pt x="74891" y="2938175"/>
                      <a:pt x="74612" y="2938175"/>
                    </a:cubicBezTo>
                    <a:close/>
                    <a:moveTo>
                      <a:pt x="31738" y="2933535"/>
                    </a:moveTo>
                    <a:cubicBezTo>
                      <a:pt x="30624" y="2933535"/>
                      <a:pt x="29789" y="2933349"/>
                      <a:pt x="28861" y="2932885"/>
                    </a:cubicBezTo>
                    <a:cubicBezTo>
                      <a:pt x="13549" y="2926111"/>
                      <a:pt x="3248" y="2912562"/>
                      <a:pt x="186" y="2894651"/>
                    </a:cubicBezTo>
                    <a:cubicBezTo>
                      <a:pt x="0" y="2894187"/>
                      <a:pt x="0" y="2893816"/>
                      <a:pt x="0" y="2893352"/>
                    </a:cubicBezTo>
                    <a:cubicBezTo>
                      <a:pt x="0" y="2890290"/>
                      <a:pt x="2413" y="2887691"/>
                      <a:pt x="5475" y="2887042"/>
                    </a:cubicBezTo>
                    <a:cubicBezTo>
                      <a:pt x="8723" y="2886392"/>
                      <a:pt x="12250" y="2888805"/>
                      <a:pt x="12899" y="2892238"/>
                    </a:cubicBezTo>
                    <a:cubicBezTo>
                      <a:pt x="15776" y="2906437"/>
                      <a:pt x="22551" y="2915624"/>
                      <a:pt x="34337" y="2921100"/>
                    </a:cubicBezTo>
                    <a:cubicBezTo>
                      <a:pt x="35821" y="2921749"/>
                      <a:pt x="37213" y="2923048"/>
                      <a:pt x="37863" y="2924626"/>
                    </a:cubicBezTo>
                    <a:cubicBezTo>
                      <a:pt x="38513" y="2926389"/>
                      <a:pt x="38327" y="2928152"/>
                      <a:pt x="37677" y="2929638"/>
                    </a:cubicBezTo>
                    <a:cubicBezTo>
                      <a:pt x="36564" y="2932050"/>
                      <a:pt x="34429" y="2933535"/>
                      <a:pt x="31738" y="2933535"/>
                    </a:cubicBezTo>
                    <a:close/>
                    <a:moveTo>
                      <a:pt x="155720" y="2906901"/>
                    </a:moveTo>
                    <a:cubicBezTo>
                      <a:pt x="153307" y="2906901"/>
                      <a:pt x="151173" y="2905788"/>
                      <a:pt x="150059" y="2903653"/>
                    </a:cubicBezTo>
                    <a:cubicBezTo>
                      <a:pt x="149410" y="2902818"/>
                      <a:pt x="149224" y="2901704"/>
                      <a:pt x="149224" y="2900591"/>
                    </a:cubicBezTo>
                    <a:cubicBezTo>
                      <a:pt x="149039" y="2898178"/>
                      <a:pt x="150338" y="2896044"/>
                      <a:pt x="152472" y="2894651"/>
                    </a:cubicBezTo>
                    <a:cubicBezTo>
                      <a:pt x="154885" y="2893352"/>
                      <a:pt x="157298" y="2892053"/>
                      <a:pt x="159711" y="2890475"/>
                    </a:cubicBezTo>
                    <a:cubicBezTo>
                      <a:pt x="169362" y="2885000"/>
                      <a:pt x="179385" y="2879061"/>
                      <a:pt x="189685" y="2874050"/>
                    </a:cubicBezTo>
                    <a:lnTo>
                      <a:pt x="190985" y="2873400"/>
                    </a:lnTo>
                    <a:cubicBezTo>
                      <a:pt x="194047" y="2871915"/>
                      <a:pt x="198223" y="2873214"/>
                      <a:pt x="199708" y="2876277"/>
                    </a:cubicBezTo>
                    <a:cubicBezTo>
                      <a:pt x="201471" y="2879525"/>
                      <a:pt x="200172" y="2883515"/>
                      <a:pt x="196831" y="2885000"/>
                    </a:cubicBezTo>
                    <a:cubicBezTo>
                      <a:pt x="196367" y="2885185"/>
                      <a:pt x="195996" y="2885650"/>
                      <a:pt x="195532" y="2885650"/>
                    </a:cubicBezTo>
                    <a:cubicBezTo>
                      <a:pt x="185045" y="2890847"/>
                      <a:pt x="174559" y="2897064"/>
                      <a:pt x="164258" y="2902911"/>
                    </a:cubicBezTo>
                    <a:lnTo>
                      <a:pt x="159061" y="2905973"/>
                    </a:lnTo>
                    <a:cubicBezTo>
                      <a:pt x="157947" y="2906623"/>
                      <a:pt x="156834" y="2906901"/>
                      <a:pt x="155720" y="2906901"/>
                    </a:cubicBezTo>
                    <a:close/>
                    <a:moveTo>
                      <a:pt x="232745" y="2865512"/>
                    </a:moveTo>
                    <a:cubicBezTo>
                      <a:pt x="230332" y="2865512"/>
                      <a:pt x="228198" y="2864213"/>
                      <a:pt x="226806" y="2861985"/>
                    </a:cubicBezTo>
                    <a:cubicBezTo>
                      <a:pt x="226342" y="2861150"/>
                      <a:pt x="226156" y="2860037"/>
                      <a:pt x="226156" y="2858923"/>
                    </a:cubicBezTo>
                    <a:cubicBezTo>
                      <a:pt x="226156" y="2856510"/>
                      <a:pt x="227456" y="2854376"/>
                      <a:pt x="229404" y="2853262"/>
                    </a:cubicBezTo>
                    <a:cubicBezTo>
                      <a:pt x="241468" y="2846673"/>
                      <a:pt x="253904" y="2839713"/>
                      <a:pt x="267453" y="2831825"/>
                    </a:cubicBezTo>
                    <a:cubicBezTo>
                      <a:pt x="270515" y="2830062"/>
                      <a:pt x="274691" y="2831176"/>
                      <a:pt x="276455" y="2834238"/>
                    </a:cubicBezTo>
                    <a:cubicBezTo>
                      <a:pt x="277290" y="2835723"/>
                      <a:pt x="277568" y="2837486"/>
                      <a:pt x="277104" y="2839249"/>
                    </a:cubicBezTo>
                    <a:cubicBezTo>
                      <a:pt x="276640" y="2841013"/>
                      <a:pt x="275526" y="2842311"/>
                      <a:pt x="274042" y="2843147"/>
                    </a:cubicBezTo>
                    <a:cubicBezTo>
                      <a:pt x="261792" y="2850385"/>
                      <a:pt x="248893" y="2857531"/>
                      <a:pt x="235808" y="2864770"/>
                    </a:cubicBezTo>
                    <a:cubicBezTo>
                      <a:pt x="234880" y="2865326"/>
                      <a:pt x="233859" y="2865512"/>
                      <a:pt x="232745" y="2865512"/>
                    </a:cubicBezTo>
                    <a:close/>
                    <a:moveTo>
                      <a:pt x="8538" y="2856603"/>
                    </a:moveTo>
                    <a:cubicBezTo>
                      <a:pt x="8074" y="2856603"/>
                      <a:pt x="7703" y="2856603"/>
                      <a:pt x="7238" y="2856603"/>
                    </a:cubicBezTo>
                    <a:cubicBezTo>
                      <a:pt x="3712" y="2855768"/>
                      <a:pt x="1578" y="2852241"/>
                      <a:pt x="2227" y="2848715"/>
                    </a:cubicBezTo>
                    <a:cubicBezTo>
                      <a:pt x="5104" y="2835630"/>
                      <a:pt x="9651" y="2821153"/>
                      <a:pt x="15776" y="2805841"/>
                    </a:cubicBezTo>
                    <a:cubicBezTo>
                      <a:pt x="17076" y="2802593"/>
                      <a:pt x="21066" y="2800830"/>
                      <a:pt x="24314" y="2802314"/>
                    </a:cubicBezTo>
                    <a:cubicBezTo>
                      <a:pt x="26727" y="2803150"/>
                      <a:pt x="28212" y="2805563"/>
                      <a:pt x="28490" y="2808254"/>
                    </a:cubicBezTo>
                    <a:cubicBezTo>
                      <a:pt x="28490" y="2809089"/>
                      <a:pt x="28304" y="2810017"/>
                      <a:pt x="27840" y="2810852"/>
                    </a:cubicBezTo>
                    <a:cubicBezTo>
                      <a:pt x="22179" y="2825236"/>
                      <a:pt x="17725" y="2838878"/>
                      <a:pt x="15127" y="2851313"/>
                    </a:cubicBezTo>
                    <a:cubicBezTo>
                      <a:pt x="14477" y="2854376"/>
                      <a:pt x="11600" y="2856603"/>
                      <a:pt x="8538" y="2856603"/>
                    </a:cubicBezTo>
                    <a:close/>
                    <a:moveTo>
                      <a:pt x="308378" y="2821803"/>
                    </a:moveTo>
                    <a:cubicBezTo>
                      <a:pt x="305965" y="2821803"/>
                      <a:pt x="304016" y="2820503"/>
                      <a:pt x="302717" y="2818554"/>
                    </a:cubicBezTo>
                    <a:cubicBezTo>
                      <a:pt x="302068" y="2817719"/>
                      <a:pt x="301882" y="2816420"/>
                      <a:pt x="301882" y="2815307"/>
                    </a:cubicBezTo>
                    <a:cubicBezTo>
                      <a:pt x="301882" y="2812894"/>
                      <a:pt x="302996" y="2810759"/>
                      <a:pt x="304944" y="2809646"/>
                    </a:cubicBezTo>
                    <a:cubicBezTo>
                      <a:pt x="317194" y="2801943"/>
                      <a:pt x="329630" y="2794148"/>
                      <a:pt x="341694" y="2786260"/>
                    </a:cubicBezTo>
                    <a:cubicBezTo>
                      <a:pt x="344756" y="2784496"/>
                      <a:pt x="348932" y="2785424"/>
                      <a:pt x="350881" y="2788209"/>
                    </a:cubicBezTo>
                    <a:cubicBezTo>
                      <a:pt x="352830" y="2791271"/>
                      <a:pt x="351995" y="2795447"/>
                      <a:pt x="348932" y="2797396"/>
                    </a:cubicBezTo>
                    <a:cubicBezTo>
                      <a:pt x="336868" y="2805099"/>
                      <a:pt x="324433" y="2812894"/>
                      <a:pt x="311719" y="2820782"/>
                    </a:cubicBezTo>
                    <a:cubicBezTo>
                      <a:pt x="310791" y="2821339"/>
                      <a:pt x="309492" y="2821803"/>
                      <a:pt x="308378" y="2821803"/>
                    </a:cubicBezTo>
                    <a:close/>
                    <a:moveTo>
                      <a:pt x="40461" y="2775402"/>
                    </a:moveTo>
                    <a:cubicBezTo>
                      <a:pt x="39348" y="2775402"/>
                      <a:pt x="38327" y="2774938"/>
                      <a:pt x="37399" y="2774567"/>
                    </a:cubicBezTo>
                    <a:cubicBezTo>
                      <a:pt x="34151" y="2772803"/>
                      <a:pt x="33037" y="2768906"/>
                      <a:pt x="34800" y="2765565"/>
                    </a:cubicBezTo>
                    <a:cubicBezTo>
                      <a:pt x="42689" y="2751366"/>
                      <a:pt x="50948" y="2738189"/>
                      <a:pt x="58650" y="2727981"/>
                    </a:cubicBezTo>
                    <a:cubicBezTo>
                      <a:pt x="60599" y="2725104"/>
                      <a:pt x="64961" y="2724454"/>
                      <a:pt x="67838" y="2726682"/>
                    </a:cubicBezTo>
                    <a:cubicBezTo>
                      <a:pt x="69415" y="2727795"/>
                      <a:pt x="70436" y="2729744"/>
                      <a:pt x="70436" y="2731878"/>
                    </a:cubicBezTo>
                    <a:cubicBezTo>
                      <a:pt x="70436" y="2733178"/>
                      <a:pt x="69972" y="2734477"/>
                      <a:pt x="69137" y="2735776"/>
                    </a:cubicBezTo>
                    <a:cubicBezTo>
                      <a:pt x="61898" y="2745427"/>
                      <a:pt x="53825" y="2758327"/>
                      <a:pt x="46215" y="2771876"/>
                    </a:cubicBezTo>
                    <a:cubicBezTo>
                      <a:pt x="45101" y="2774103"/>
                      <a:pt x="42874" y="2775402"/>
                      <a:pt x="40461" y="2775402"/>
                    </a:cubicBezTo>
                    <a:close/>
                    <a:moveTo>
                      <a:pt x="381691" y="2774103"/>
                    </a:moveTo>
                    <a:cubicBezTo>
                      <a:pt x="379464" y="2774103"/>
                      <a:pt x="377515" y="2772989"/>
                      <a:pt x="376494" y="2771226"/>
                    </a:cubicBezTo>
                    <a:cubicBezTo>
                      <a:pt x="375659" y="2770112"/>
                      <a:pt x="375195" y="2768813"/>
                      <a:pt x="375195" y="2767514"/>
                    </a:cubicBezTo>
                    <a:cubicBezTo>
                      <a:pt x="375195" y="2765287"/>
                      <a:pt x="376308" y="2763338"/>
                      <a:pt x="378257" y="2762039"/>
                    </a:cubicBezTo>
                    <a:cubicBezTo>
                      <a:pt x="389208" y="2754615"/>
                      <a:pt x="400808" y="2746541"/>
                      <a:pt x="414079" y="2737353"/>
                    </a:cubicBezTo>
                    <a:cubicBezTo>
                      <a:pt x="416955" y="2735219"/>
                      <a:pt x="421039" y="2736055"/>
                      <a:pt x="423080" y="2738931"/>
                    </a:cubicBezTo>
                    <a:cubicBezTo>
                      <a:pt x="424194" y="2740230"/>
                      <a:pt x="424565" y="2741993"/>
                      <a:pt x="424194" y="2743757"/>
                    </a:cubicBezTo>
                    <a:cubicBezTo>
                      <a:pt x="424008" y="2745520"/>
                      <a:pt x="423080" y="2747005"/>
                      <a:pt x="421595" y="2748119"/>
                    </a:cubicBezTo>
                    <a:cubicBezTo>
                      <a:pt x="410459" y="2756006"/>
                      <a:pt x="398210" y="2764544"/>
                      <a:pt x="385774" y="2772803"/>
                    </a:cubicBezTo>
                    <a:cubicBezTo>
                      <a:pt x="385774" y="2772803"/>
                      <a:pt x="385774" y="2772989"/>
                      <a:pt x="385589" y="2772989"/>
                    </a:cubicBezTo>
                    <a:cubicBezTo>
                      <a:pt x="384289" y="2773732"/>
                      <a:pt x="382990" y="2774103"/>
                      <a:pt x="381691" y="2774103"/>
                    </a:cubicBezTo>
                    <a:close/>
                    <a:moveTo>
                      <a:pt x="453426" y="2723805"/>
                    </a:moveTo>
                    <a:cubicBezTo>
                      <a:pt x="451199" y="2723805"/>
                      <a:pt x="449250" y="2722691"/>
                      <a:pt x="447951" y="2720928"/>
                    </a:cubicBezTo>
                    <a:cubicBezTo>
                      <a:pt x="447116" y="2719814"/>
                      <a:pt x="446652" y="2718515"/>
                      <a:pt x="446652" y="2717030"/>
                    </a:cubicBezTo>
                    <a:cubicBezTo>
                      <a:pt x="446837" y="2715081"/>
                      <a:pt x="447765" y="2713132"/>
                      <a:pt x="449529" y="2711741"/>
                    </a:cubicBezTo>
                    <a:cubicBezTo>
                      <a:pt x="460665" y="2703667"/>
                      <a:pt x="472450" y="2694943"/>
                      <a:pt x="484515" y="2685942"/>
                    </a:cubicBezTo>
                    <a:cubicBezTo>
                      <a:pt x="487391" y="2683715"/>
                      <a:pt x="491475" y="2684364"/>
                      <a:pt x="493702" y="2687241"/>
                    </a:cubicBezTo>
                    <a:cubicBezTo>
                      <a:pt x="495929" y="2690118"/>
                      <a:pt x="495187" y="2694201"/>
                      <a:pt x="492403" y="2696428"/>
                    </a:cubicBezTo>
                    <a:cubicBezTo>
                      <a:pt x="480803" y="2705152"/>
                      <a:pt x="469017" y="2713875"/>
                      <a:pt x="457231" y="2722413"/>
                    </a:cubicBezTo>
                    <a:cubicBezTo>
                      <a:pt x="456025" y="2723433"/>
                      <a:pt x="454725" y="2723805"/>
                      <a:pt x="453426" y="2723805"/>
                    </a:cubicBezTo>
                    <a:close/>
                    <a:moveTo>
                      <a:pt x="523120" y="2671094"/>
                    </a:moveTo>
                    <a:cubicBezTo>
                      <a:pt x="521171" y="2671094"/>
                      <a:pt x="519222" y="2670258"/>
                      <a:pt x="517830" y="2668681"/>
                    </a:cubicBezTo>
                    <a:cubicBezTo>
                      <a:pt x="516995" y="2667382"/>
                      <a:pt x="516531" y="2666082"/>
                      <a:pt x="516531" y="2664783"/>
                    </a:cubicBezTo>
                    <a:cubicBezTo>
                      <a:pt x="516531" y="2662834"/>
                      <a:pt x="517366" y="2660885"/>
                      <a:pt x="518944" y="2659494"/>
                    </a:cubicBezTo>
                    <a:cubicBezTo>
                      <a:pt x="518944" y="2659494"/>
                      <a:pt x="519129" y="2659494"/>
                      <a:pt x="519129" y="2659308"/>
                    </a:cubicBezTo>
                    <a:cubicBezTo>
                      <a:pt x="519315" y="2659308"/>
                      <a:pt x="519593" y="2659122"/>
                      <a:pt x="519593" y="2659122"/>
                    </a:cubicBezTo>
                    <a:cubicBezTo>
                      <a:pt x="530358" y="2650770"/>
                      <a:pt x="541494" y="2642047"/>
                      <a:pt x="553466" y="2632674"/>
                    </a:cubicBezTo>
                    <a:cubicBezTo>
                      <a:pt x="556343" y="2630540"/>
                      <a:pt x="560704" y="2630911"/>
                      <a:pt x="562653" y="2633788"/>
                    </a:cubicBezTo>
                    <a:cubicBezTo>
                      <a:pt x="565066" y="2636664"/>
                      <a:pt x="564416" y="2640748"/>
                      <a:pt x="561539" y="2642975"/>
                    </a:cubicBezTo>
                    <a:cubicBezTo>
                      <a:pt x="551517" y="2650863"/>
                      <a:pt x="539453" y="2660421"/>
                      <a:pt x="527203" y="2669887"/>
                    </a:cubicBezTo>
                    <a:cubicBezTo>
                      <a:pt x="527017" y="2669887"/>
                      <a:pt x="527017" y="2669887"/>
                      <a:pt x="527017" y="2670073"/>
                    </a:cubicBezTo>
                    <a:cubicBezTo>
                      <a:pt x="525997" y="2670722"/>
                      <a:pt x="524697" y="2671094"/>
                      <a:pt x="523120" y="2671094"/>
                    </a:cubicBezTo>
                    <a:close/>
                    <a:moveTo>
                      <a:pt x="591793" y="2616898"/>
                    </a:moveTo>
                    <a:cubicBezTo>
                      <a:pt x="589844" y="2616898"/>
                      <a:pt x="588080" y="2616062"/>
                      <a:pt x="586781" y="2614485"/>
                    </a:cubicBezTo>
                    <a:cubicBezTo>
                      <a:pt x="585668" y="2613371"/>
                      <a:pt x="585297" y="2611887"/>
                      <a:pt x="585297" y="2610309"/>
                    </a:cubicBezTo>
                    <a:cubicBezTo>
                      <a:pt x="585297" y="2608360"/>
                      <a:pt x="586132" y="2606597"/>
                      <a:pt x="587895" y="2605298"/>
                    </a:cubicBezTo>
                    <a:cubicBezTo>
                      <a:pt x="599031" y="2596110"/>
                      <a:pt x="610446" y="2586923"/>
                      <a:pt x="621767" y="2577736"/>
                    </a:cubicBezTo>
                    <a:cubicBezTo>
                      <a:pt x="624366" y="2575508"/>
                      <a:pt x="628727" y="2575973"/>
                      <a:pt x="630955" y="2578571"/>
                    </a:cubicBezTo>
                    <a:cubicBezTo>
                      <a:pt x="633182" y="2581448"/>
                      <a:pt x="632718" y="2585531"/>
                      <a:pt x="630119" y="2587944"/>
                    </a:cubicBezTo>
                    <a:cubicBezTo>
                      <a:pt x="619447" y="2596667"/>
                      <a:pt x="607847" y="2605854"/>
                      <a:pt x="595969" y="2615506"/>
                    </a:cubicBezTo>
                    <a:cubicBezTo>
                      <a:pt x="594855" y="2616434"/>
                      <a:pt x="593370" y="2616898"/>
                      <a:pt x="591793" y="2616898"/>
                    </a:cubicBezTo>
                    <a:close/>
                    <a:moveTo>
                      <a:pt x="659630" y="2561588"/>
                    </a:moveTo>
                    <a:cubicBezTo>
                      <a:pt x="657681" y="2561588"/>
                      <a:pt x="655918" y="2560753"/>
                      <a:pt x="654619" y="2559454"/>
                    </a:cubicBezTo>
                    <a:cubicBezTo>
                      <a:pt x="653784" y="2558155"/>
                      <a:pt x="653134" y="2556577"/>
                      <a:pt x="653134" y="2555278"/>
                    </a:cubicBezTo>
                    <a:cubicBezTo>
                      <a:pt x="653134" y="2553329"/>
                      <a:pt x="653969" y="2551380"/>
                      <a:pt x="655547" y="2550081"/>
                    </a:cubicBezTo>
                    <a:cubicBezTo>
                      <a:pt x="666961" y="2540894"/>
                      <a:pt x="678098" y="2531521"/>
                      <a:pt x="689234" y="2522055"/>
                    </a:cubicBezTo>
                    <a:cubicBezTo>
                      <a:pt x="691832" y="2519828"/>
                      <a:pt x="696194" y="2520292"/>
                      <a:pt x="698421" y="2522890"/>
                    </a:cubicBezTo>
                    <a:cubicBezTo>
                      <a:pt x="700834" y="2525767"/>
                      <a:pt x="700370" y="2529850"/>
                      <a:pt x="697586" y="2532263"/>
                    </a:cubicBezTo>
                    <a:cubicBezTo>
                      <a:pt x="686635" y="2541450"/>
                      <a:pt x="675499" y="2550638"/>
                      <a:pt x="664177" y="2560011"/>
                    </a:cubicBezTo>
                    <a:cubicBezTo>
                      <a:pt x="664177" y="2560011"/>
                      <a:pt x="664177" y="2560011"/>
                      <a:pt x="663992" y="2560196"/>
                    </a:cubicBezTo>
                    <a:cubicBezTo>
                      <a:pt x="662693" y="2561124"/>
                      <a:pt x="661115" y="2561588"/>
                      <a:pt x="659630" y="2561588"/>
                    </a:cubicBezTo>
                    <a:close/>
                    <a:moveTo>
                      <a:pt x="726725" y="2505629"/>
                    </a:moveTo>
                    <a:cubicBezTo>
                      <a:pt x="724962" y="2505629"/>
                      <a:pt x="723013" y="2504794"/>
                      <a:pt x="721900" y="2503402"/>
                    </a:cubicBezTo>
                    <a:cubicBezTo>
                      <a:pt x="720786" y="2502103"/>
                      <a:pt x="720415" y="2500525"/>
                      <a:pt x="720415" y="2499226"/>
                    </a:cubicBezTo>
                    <a:cubicBezTo>
                      <a:pt x="720415" y="2497277"/>
                      <a:pt x="721065" y="2495329"/>
                      <a:pt x="722642" y="2493936"/>
                    </a:cubicBezTo>
                    <a:cubicBezTo>
                      <a:pt x="723756" y="2493101"/>
                      <a:pt x="724777" y="2492173"/>
                      <a:pt x="725890" y="2491338"/>
                    </a:cubicBezTo>
                    <a:lnTo>
                      <a:pt x="733500" y="2484749"/>
                    </a:lnTo>
                    <a:cubicBezTo>
                      <a:pt x="741110" y="2478439"/>
                      <a:pt x="748627" y="2472314"/>
                      <a:pt x="756236" y="2465725"/>
                    </a:cubicBezTo>
                    <a:cubicBezTo>
                      <a:pt x="758649" y="2463498"/>
                      <a:pt x="763011" y="2463962"/>
                      <a:pt x="765423" y="2466560"/>
                    </a:cubicBezTo>
                    <a:cubicBezTo>
                      <a:pt x="767558" y="2469437"/>
                      <a:pt x="767372" y="2473520"/>
                      <a:pt x="764588" y="2475747"/>
                    </a:cubicBezTo>
                    <a:lnTo>
                      <a:pt x="752524" y="2486048"/>
                    </a:lnTo>
                    <a:cubicBezTo>
                      <a:pt x="747513" y="2490224"/>
                      <a:pt x="742502" y="2494400"/>
                      <a:pt x="737397" y="2498762"/>
                    </a:cubicBezTo>
                    <a:cubicBezTo>
                      <a:pt x="735449" y="2500525"/>
                      <a:pt x="733222" y="2502289"/>
                      <a:pt x="731087" y="2504052"/>
                    </a:cubicBezTo>
                    <a:cubicBezTo>
                      <a:pt x="729788" y="2505165"/>
                      <a:pt x="728210" y="2505629"/>
                      <a:pt x="726725" y="2505629"/>
                    </a:cubicBezTo>
                    <a:close/>
                    <a:moveTo>
                      <a:pt x="793821" y="2449206"/>
                    </a:moveTo>
                    <a:cubicBezTo>
                      <a:pt x="791872" y="2449206"/>
                      <a:pt x="789923" y="2448371"/>
                      <a:pt x="788809" y="2446793"/>
                    </a:cubicBezTo>
                    <a:cubicBezTo>
                      <a:pt x="787696" y="2445680"/>
                      <a:pt x="787324" y="2444195"/>
                      <a:pt x="787324" y="2442618"/>
                    </a:cubicBezTo>
                    <a:cubicBezTo>
                      <a:pt x="787139" y="2440669"/>
                      <a:pt x="787974" y="2438905"/>
                      <a:pt x="789459" y="2437606"/>
                    </a:cubicBezTo>
                    <a:cubicBezTo>
                      <a:pt x="800131" y="2428605"/>
                      <a:pt x="810896" y="2419232"/>
                      <a:pt x="822682" y="2409209"/>
                    </a:cubicBezTo>
                    <a:cubicBezTo>
                      <a:pt x="825280" y="2406796"/>
                      <a:pt x="829642" y="2407260"/>
                      <a:pt x="831869" y="2409859"/>
                    </a:cubicBezTo>
                    <a:cubicBezTo>
                      <a:pt x="834282" y="2412735"/>
                      <a:pt x="833818" y="2416819"/>
                      <a:pt x="831219" y="2419046"/>
                    </a:cubicBezTo>
                    <a:cubicBezTo>
                      <a:pt x="820269" y="2428697"/>
                      <a:pt x="809133" y="2438070"/>
                      <a:pt x="797997" y="2447722"/>
                    </a:cubicBezTo>
                    <a:cubicBezTo>
                      <a:pt x="796883" y="2448556"/>
                      <a:pt x="795398" y="2449206"/>
                      <a:pt x="793821" y="2449206"/>
                    </a:cubicBezTo>
                    <a:close/>
                    <a:moveTo>
                      <a:pt x="860080" y="2391855"/>
                    </a:moveTo>
                    <a:cubicBezTo>
                      <a:pt x="858132" y="2391855"/>
                      <a:pt x="856368" y="2391205"/>
                      <a:pt x="855069" y="2389628"/>
                    </a:cubicBezTo>
                    <a:cubicBezTo>
                      <a:pt x="853956" y="2388514"/>
                      <a:pt x="853585" y="2386751"/>
                      <a:pt x="853585" y="2385266"/>
                    </a:cubicBezTo>
                    <a:cubicBezTo>
                      <a:pt x="853585" y="2383318"/>
                      <a:pt x="854420" y="2381554"/>
                      <a:pt x="855812" y="2380441"/>
                    </a:cubicBezTo>
                    <a:cubicBezTo>
                      <a:pt x="868061" y="2369676"/>
                      <a:pt x="878734" y="2360303"/>
                      <a:pt x="888849" y="2351579"/>
                    </a:cubicBezTo>
                    <a:cubicBezTo>
                      <a:pt x="891447" y="2349352"/>
                      <a:pt x="895809" y="2349631"/>
                      <a:pt x="898036" y="2352229"/>
                    </a:cubicBezTo>
                    <a:cubicBezTo>
                      <a:pt x="900449" y="2354828"/>
                      <a:pt x="900263" y="2359004"/>
                      <a:pt x="897387" y="2361417"/>
                    </a:cubicBezTo>
                    <a:lnTo>
                      <a:pt x="885322" y="2372181"/>
                    </a:lnTo>
                    <a:cubicBezTo>
                      <a:pt x="878362" y="2378121"/>
                      <a:pt x="871495" y="2384245"/>
                      <a:pt x="864535" y="2390371"/>
                    </a:cubicBezTo>
                    <a:cubicBezTo>
                      <a:pt x="863143" y="2391484"/>
                      <a:pt x="861658" y="2391855"/>
                      <a:pt x="860080" y="2391855"/>
                    </a:cubicBezTo>
                    <a:close/>
                    <a:moveTo>
                      <a:pt x="925969" y="2334133"/>
                    </a:moveTo>
                    <a:cubicBezTo>
                      <a:pt x="924021" y="2334133"/>
                      <a:pt x="922257" y="2333483"/>
                      <a:pt x="920958" y="2331905"/>
                    </a:cubicBezTo>
                    <a:cubicBezTo>
                      <a:pt x="919844" y="2330607"/>
                      <a:pt x="919473" y="2329029"/>
                      <a:pt x="919473" y="2327544"/>
                    </a:cubicBezTo>
                    <a:cubicBezTo>
                      <a:pt x="919473" y="2325595"/>
                      <a:pt x="920123" y="2323832"/>
                      <a:pt x="921608" y="2322718"/>
                    </a:cubicBezTo>
                    <a:cubicBezTo>
                      <a:pt x="932744" y="2312696"/>
                      <a:pt x="944158" y="2302581"/>
                      <a:pt x="954181" y="2293671"/>
                    </a:cubicBezTo>
                    <a:cubicBezTo>
                      <a:pt x="956779" y="2291259"/>
                      <a:pt x="961141" y="2291537"/>
                      <a:pt x="963368" y="2294136"/>
                    </a:cubicBezTo>
                    <a:cubicBezTo>
                      <a:pt x="964667" y="2295435"/>
                      <a:pt x="965131" y="2297013"/>
                      <a:pt x="965131" y="2298683"/>
                    </a:cubicBezTo>
                    <a:cubicBezTo>
                      <a:pt x="965131" y="2300446"/>
                      <a:pt x="964296" y="2302210"/>
                      <a:pt x="962904" y="2303323"/>
                    </a:cubicBezTo>
                    <a:cubicBezTo>
                      <a:pt x="951954" y="2313160"/>
                      <a:pt x="941281" y="2322811"/>
                      <a:pt x="930331" y="2332648"/>
                    </a:cubicBezTo>
                    <a:cubicBezTo>
                      <a:pt x="929032" y="2333669"/>
                      <a:pt x="927454" y="2334133"/>
                      <a:pt x="925969" y="2334133"/>
                    </a:cubicBezTo>
                    <a:close/>
                    <a:moveTo>
                      <a:pt x="991116" y="2275761"/>
                    </a:moveTo>
                    <a:cubicBezTo>
                      <a:pt x="989167" y="2275761"/>
                      <a:pt x="987404" y="2274926"/>
                      <a:pt x="986104" y="2273534"/>
                    </a:cubicBezTo>
                    <a:cubicBezTo>
                      <a:pt x="984991" y="2272420"/>
                      <a:pt x="984620" y="2270657"/>
                      <a:pt x="984620" y="2269172"/>
                    </a:cubicBezTo>
                    <a:cubicBezTo>
                      <a:pt x="984620" y="2267223"/>
                      <a:pt x="985269" y="2265460"/>
                      <a:pt x="986754" y="2264347"/>
                    </a:cubicBezTo>
                    <a:cubicBezTo>
                      <a:pt x="998168" y="2253860"/>
                      <a:pt x="1008841" y="2244209"/>
                      <a:pt x="1018863" y="2234836"/>
                    </a:cubicBezTo>
                    <a:cubicBezTo>
                      <a:pt x="1021462" y="2232423"/>
                      <a:pt x="1025823" y="2232609"/>
                      <a:pt x="1028236" y="2235300"/>
                    </a:cubicBezTo>
                    <a:cubicBezTo>
                      <a:pt x="1030649" y="2237898"/>
                      <a:pt x="1030370" y="2242074"/>
                      <a:pt x="1027772" y="2244673"/>
                    </a:cubicBezTo>
                    <a:lnTo>
                      <a:pt x="1024524" y="2247550"/>
                    </a:lnTo>
                    <a:cubicBezTo>
                      <a:pt x="1014873" y="2256273"/>
                      <a:pt x="1005314" y="2265274"/>
                      <a:pt x="995477" y="2273998"/>
                    </a:cubicBezTo>
                    <a:cubicBezTo>
                      <a:pt x="994178" y="2275111"/>
                      <a:pt x="992600" y="2275761"/>
                      <a:pt x="991116" y="2275761"/>
                    </a:cubicBezTo>
                    <a:close/>
                    <a:moveTo>
                      <a:pt x="1055612" y="2216740"/>
                    </a:moveTo>
                    <a:cubicBezTo>
                      <a:pt x="1053849" y="2216740"/>
                      <a:pt x="1052086" y="2215904"/>
                      <a:pt x="1050787" y="2214605"/>
                    </a:cubicBezTo>
                    <a:cubicBezTo>
                      <a:pt x="1049673" y="2213492"/>
                      <a:pt x="1049024" y="2211728"/>
                      <a:pt x="1049024" y="2210243"/>
                    </a:cubicBezTo>
                    <a:cubicBezTo>
                      <a:pt x="1049024" y="2208480"/>
                      <a:pt x="1049673" y="2206717"/>
                      <a:pt x="1051251" y="2205418"/>
                    </a:cubicBezTo>
                    <a:cubicBezTo>
                      <a:pt x="1060902" y="2196416"/>
                      <a:pt x="1071389" y="2186579"/>
                      <a:pt x="1083174" y="2175722"/>
                    </a:cubicBezTo>
                    <a:cubicBezTo>
                      <a:pt x="1085773" y="2173309"/>
                      <a:pt x="1090134" y="2173494"/>
                      <a:pt x="1092547" y="2175907"/>
                    </a:cubicBezTo>
                    <a:cubicBezTo>
                      <a:pt x="1093661" y="2177206"/>
                      <a:pt x="1094311" y="2178969"/>
                      <a:pt x="1094311" y="2180733"/>
                    </a:cubicBezTo>
                    <a:cubicBezTo>
                      <a:pt x="1094125" y="2182496"/>
                      <a:pt x="1093475" y="2183980"/>
                      <a:pt x="1092083" y="2185280"/>
                    </a:cubicBezTo>
                    <a:cubicBezTo>
                      <a:pt x="1082246" y="2194467"/>
                      <a:pt x="1071760" y="2204304"/>
                      <a:pt x="1059974" y="2215069"/>
                    </a:cubicBezTo>
                    <a:cubicBezTo>
                      <a:pt x="1058861" y="2216090"/>
                      <a:pt x="1057376" y="2216740"/>
                      <a:pt x="1055612" y="2216740"/>
                    </a:cubicBezTo>
                    <a:close/>
                    <a:moveTo>
                      <a:pt x="1119645" y="2156976"/>
                    </a:moveTo>
                    <a:cubicBezTo>
                      <a:pt x="1117882" y="2156976"/>
                      <a:pt x="1116119" y="2156140"/>
                      <a:pt x="1114820" y="2154841"/>
                    </a:cubicBezTo>
                    <a:cubicBezTo>
                      <a:pt x="1113706" y="2153728"/>
                      <a:pt x="1113056" y="2152243"/>
                      <a:pt x="1113056" y="2150479"/>
                    </a:cubicBezTo>
                    <a:cubicBezTo>
                      <a:pt x="1113056" y="2148716"/>
                      <a:pt x="1113706" y="2146953"/>
                      <a:pt x="1115005" y="2145654"/>
                    </a:cubicBezTo>
                    <a:cubicBezTo>
                      <a:pt x="1124842" y="2136466"/>
                      <a:pt x="1134493" y="2127279"/>
                      <a:pt x="1144052" y="2118092"/>
                    </a:cubicBezTo>
                    <a:lnTo>
                      <a:pt x="1146929" y="2115494"/>
                    </a:lnTo>
                    <a:cubicBezTo>
                      <a:pt x="1149342" y="2113266"/>
                      <a:pt x="1153703" y="2113266"/>
                      <a:pt x="1156116" y="2115958"/>
                    </a:cubicBezTo>
                    <a:cubicBezTo>
                      <a:pt x="1157230" y="2117071"/>
                      <a:pt x="1157879" y="2118835"/>
                      <a:pt x="1157879" y="2120505"/>
                    </a:cubicBezTo>
                    <a:cubicBezTo>
                      <a:pt x="1157879" y="2122268"/>
                      <a:pt x="1157230" y="2123753"/>
                      <a:pt x="1155930" y="2125145"/>
                    </a:cubicBezTo>
                    <a:lnTo>
                      <a:pt x="1151383" y="2129506"/>
                    </a:lnTo>
                    <a:cubicBezTo>
                      <a:pt x="1142196" y="2138044"/>
                      <a:pt x="1133194" y="2146768"/>
                      <a:pt x="1124007" y="2155305"/>
                    </a:cubicBezTo>
                    <a:cubicBezTo>
                      <a:pt x="1122986" y="2156326"/>
                      <a:pt x="1121408" y="2156976"/>
                      <a:pt x="1119645" y="2156976"/>
                    </a:cubicBezTo>
                    <a:close/>
                    <a:moveTo>
                      <a:pt x="1183121" y="2096655"/>
                    </a:moveTo>
                    <a:cubicBezTo>
                      <a:pt x="1181172" y="2096655"/>
                      <a:pt x="1179595" y="2096005"/>
                      <a:pt x="1178295" y="2094706"/>
                    </a:cubicBezTo>
                    <a:cubicBezTo>
                      <a:pt x="1176996" y="2093407"/>
                      <a:pt x="1176532" y="2091644"/>
                      <a:pt x="1176532" y="2089881"/>
                    </a:cubicBezTo>
                    <a:cubicBezTo>
                      <a:pt x="1176532" y="2088117"/>
                      <a:pt x="1177182" y="2086632"/>
                      <a:pt x="1178481" y="2085333"/>
                    </a:cubicBezTo>
                    <a:cubicBezTo>
                      <a:pt x="1188782" y="2075496"/>
                      <a:pt x="1199454" y="2065195"/>
                      <a:pt x="1209941" y="2054894"/>
                    </a:cubicBezTo>
                    <a:cubicBezTo>
                      <a:pt x="1212354" y="2052481"/>
                      <a:pt x="1216715" y="2052481"/>
                      <a:pt x="1219128" y="2055080"/>
                    </a:cubicBezTo>
                    <a:cubicBezTo>
                      <a:pt x="1221726" y="2057678"/>
                      <a:pt x="1221726" y="2061854"/>
                      <a:pt x="1219128" y="2064267"/>
                    </a:cubicBezTo>
                    <a:cubicBezTo>
                      <a:pt x="1208642" y="2074568"/>
                      <a:pt x="1198155" y="2084591"/>
                      <a:pt x="1187668" y="2094706"/>
                    </a:cubicBezTo>
                    <a:cubicBezTo>
                      <a:pt x="1186369" y="2096005"/>
                      <a:pt x="1184606" y="2096655"/>
                      <a:pt x="1183121" y="2096655"/>
                    </a:cubicBezTo>
                    <a:close/>
                    <a:moveTo>
                      <a:pt x="1245855" y="2035684"/>
                    </a:moveTo>
                    <a:cubicBezTo>
                      <a:pt x="1244091" y="2035684"/>
                      <a:pt x="1242328" y="2035035"/>
                      <a:pt x="1241029" y="2033735"/>
                    </a:cubicBezTo>
                    <a:cubicBezTo>
                      <a:pt x="1239916" y="2032622"/>
                      <a:pt x="1239266" y="2030859"/>
                      <a:pt x="1239266" y="2029188"/>
                    </a:cubicBezTo>
                    <a:cubicBezTo>
                      <a:pt x="1239266" y="2027425"/>
                      <a:pt x="1239916" y="2025662"/>
                      <a:pt x="1241215" y="2024641"/>
                    </a:cubicBezTo>
                    <a:lnTo>
                      <a:pt x="1246504" y="2019630"/>
                    </a:lnTo>
                    <a:cubicBezTo>
                      <a:pt x="1255042" y="2011093"/>
                      <a:pt x="1263765" y="2002554"/>
                      <a:pt x="1272303" y="1994017"/>
                    </a:cubicBezTo>
                    <a:cubicBezTo>
                      <a:pt x="1274901" y="1991418"/>
                      <a:pt x="1279078" y="1991418"/>
                      <a:pt x="1281676" y="1994017"/>
                    </a:cubicBezTo>
                    <a:cubicBezTo>
                      <a:pt x="1284089" y="1996615"/>
                      <a:pt x="1284089" y="2000791"/>
                      <a:pt x="1281490" y="2003204"/>
                    </a:cubicBezTo>
                    <a:cubicBezTo>
                      <a:pt x="1271189" y="2013505"/>
                      <a:pt x="1260981" y="2023806"/>
                      <a:pt x="1250402" y="2034014"/>
                    </a:cubicBezTo>
                    <a:cubicBezTo>
                      <a:pt x="1249103" y="2035035"/>
                      <a:pt x="1247618" y="2035684"/>
                      <a:pt x="1245855" y="2035684"/>
                    </a:cubicBezTo>
                    <a:close/>
                    <a:moveTo>
                      <a:pt x="1307939" y="1974157"/>
                    </a:moveTo>
                    <a:cubicBezTo>
                      <a:pt x="1306175" y="1974157"/>
                      <a:pt x="1304691" y="1973508"/>
                      <a:pt x="1303391" y="1972209"/>
                    </a:cubicBezTo>
                    <a:cubicBezTo>
                      <a:pt x="1302092" y="1970909"/>
                      <a:pt x="1301443" y="1969332"/>
                      <a:pt x="1301443" y="1967661"/>
                    </a:cubicBezTo>
                    <a:cubicBezTo>
                      <a:pt x="1301443" y="1965898"/>
                      <a:pt x="1302092" y="1964135"/>
                      <a:pt x="1303391" y="1963114"/>
                    </a:cubicBezTo>
                    <a:cubicBezTo>
                      <a:pt x="1313692" y="1952813"/>
                      <a:pt x="1323993" y="1942327"/>
                      <a:pt x="1334201" y="1932026"/>
                    </a:cubicBezTo>
                    <a:cubicBezTo>
                      <a:pt x="1336800" y="1929613"/>
                      <a:pt x="1340976" y="1929613"/>
                      <a:pt x="1343574" y="1932026"/>
                    </a:cubicBezTo>
                    <a:cubicBezTo>
                      <a:pt x="1345987" y="1934439"/>
                      <a:pt x="1345987" y="1938614"/>
                      <a:pt x="1343574" y="1941213"/>
                    </a:cubicBezTo>
                    <a:cubicBezTo>
                      <a:pt x="1336336" y="1948637"/>
                      <a:pt x="1328912" y="1955876"/>
                      <a:pt x="1321673" y="1963114"/>
                    </a:cubicBezTo>
                    <a:lnTo>
                      <a:pt x="1312672" y="1972301"/>
                    </a:lnTo>
                    <a:cubicBezTo>
                      <a:pt x="1311465" y="1973508"/>
                      <a:pt x="1309702" y="1974157"/>
                      <a:pt x="1307939" y="1974157"/>
                    </a:cubicBezTo>
                    <a:close/>
                    <a:moveTo>
                      <a:pt x="1369651" y="1912073"/>
                    </a:moveTo>
                    <a:cubicBezTo>
                      <a:pt x="1367888" y="1912073"/>
                      <a:pt x="1366403" y="1911424"/>
                      <a:pt x="1365104" y="1910125"/>
                    </a:cubicBezTo>
                    <a:cubicBezTo>
                      <a:pt x="1363805" y="1909011"/>
                      <a:pt x="1363155" y="1907248"/>
                      <a:pt x="1363155" y="1905577"/>
                    </a:cubicBezTo>
                    <a:cubicBezTo>
                      <a:pt x="1363155" y="1903814"/>
                      <a:pt x="1363805" y="1902051"/>
                      <a:pt x="1364919" y="1901030"/>
                    </a:cubicBezTo>
                    <a:cubicBezTo>
                      <a:pt x="1375219" y="1890543"/>
                      <a:pt x="1385428" y="1880243"/>
                      <a:pt x="1395543" y="1869756"/>
                    </a:cubicBezTo>
                    <a:cubicBezTo>
                      <a:pt x="1397956" y="1867158"/>
                      <a:pt x="1402317" y="1867158"/>
                      <a:pt x="1404916" y="1869571"/>
                    </a:cubicBezTo>
                    <a:cubicBezTo>
                      <a:pt x="1406029" y="1870870"/>
                      <a:pt x="1406679" y="1872448"/>
                      <a:pt x="1406865" y="1874118"/>
                    </a:cubicBezTo>
                    <a:cubicBezTo>
                      <a:pt x="1406865" y="1875881"/>
                      <a:pt x="1406215" y="1877645"/>
                      <a:pt x="1404916" y="1878665"/>
                    </a:cubicBezTo>
                    <a:cubicBezTo>
                      <a:pt x="1394893" y="1889152"/>
                      <a:pt x="1384592" y="1899638"/>
                      <a:pt x="1374291" y="1910125"/>
                    </a:cubicBezTo>
                    <a:lnTo>
                      <a:pt x="1374291" y="1910125"/>
                    </a:lnTo>
                    <a:cubicBezTo>
                      <a:pt x="1372899" y="1911424"/>
                      <a:pt x="1371415" y="1912073"/>
                      <a:pt x="1369651" y="1912073"/>
                    </a:cubicBezTo>
                    <a:close/>
                    <a:moveTo>
                      <a:pt x="1430622" y="1849340"/>
                    </a:moveTo>
                    <a:cubicBezTo>
                      <a:pt x="1428858" y="1849340"/>
                      <a:pt x="1427095" y="1848691"/>
                      <a:pt x="1426074" y="1847391"/>
                    </a:cubicBezTo>
                    <a:cubicBezTo>
                      <a:pt x="1424775" y="1846278"/>
                      <a:pt x="1424125" y="1844514"/>
                      <a:pt x="1424125" y="1842844"/>
                    </a:cubicBezTo>
                    <a:cubicBezTo>
                      <a:pt x="1423940" y="1841081"/>
                      <a:pt x="1424590" y="1839596"/>
                      <a:pt x="1425889" y="1838296"/>
                    </a:cubicBezTo>
                    <a:cubicBezTo>
                      <a:pt x="1433127" y="1830872"/>
                      <a:pt x="1440366" y="1823170"/>
                      <a:pt x="1447512" y="1815746"/>
                    </a:cubicBezTo>
                    <a:lnTo>
                      <a:pt x="1456049" y="1806744"/>
                    </a:lnTo>
                    <a:cubicBezTo>
                      <a:pt x="1458462" y="1804146"/>
                      <a:pt x="1462824" y="1804146"/>
                      <a:pt x="1465422" y="1806559"/>
                    </a:cubicBezTo>
                    <a:cubicBezTo>
                      <a:pt x="1468020" y="1808971"/>
                      <a:pt x="1468020" y="1813148"/>
                      <a:pt x="1465608" y="1815746"/>
                    </a:cubicBezTo>
                    <a:cubicBezTo>
                      <a:pt x="1455585" y="1826232"/>
                      <a:pt x="1445284" y="1836998"/>
                      <a:pt x="1435169" y="1847484"/>
                    </a:cubicBezTo>
                    <a:cubicBezTo>
                      <a:pt x="1433963" y="1848691"/>
                      <a:pt x="1432385" y="1849340"/>
                      <a:pt x="1430622" y="1849340"/>
                    </a:cubicBezTo>
                    <a:close/>
                    <a:moveTo>
                      <a:pt x="1490757" y="1785957"/>
                    </a:moveTo>
                    <a:cubicBezTo>
                      <a:pt x="1489179" y="1785957"/>
                      <a:pt x="1487509" y="1785307"/>
                      <a:pt x="1486395" y="1784194"/>
                    </a:cubicBezTo>
                    <a:cubicBezTo>
                      <a:pt x="1485096" y="1782894"/>
                      <a:pt x="1484168" y="1781131"/>
                      <a:pt x="1484446" y="1779368"/>
                    </a:cubicBezTo>
                    <a:cubicBezTo>
                      <a:pt x="1484446" y="1777605"/>
                      <a:pt x="1485096" y="1776120"/>
                      <a:pt x="1486209" y="1775007"/>
                    </a:cubicBezTo>
                    <a:cubicBezTo>
                      <a:pt x="1496232" y="1764334"/>
                      <a:pt x="1506069" y="1753755"/>
                      <a:pt x="1516184" y="1743083"/>
                    </a:cubicBezTo>
                    <a:cubicBezTo>
                      <a:pt x="1518411" y="1740484"/>
                      <a:pt x="1522773" y="1740484"/>
                      <a:pt x="1525371" y="1742897"/>
                    </a:cubicBezTo>
                    <a:cubicBezTo>
                      <a:pt x="1526671" y="1744011"/>
                      <a:pt x="1527321" y="1745495"/>
                      <a:pt x="1527321" y="1747444"/>
                    </a:cubicBezTo>
                    <a:cubicBezTo>
                      <a:pt x="1527506" y="1749208"/>
                      <a:pt x="1526856" y="1750692"/>
                      <a:pt x="1525557" y="1751991"/>
                    </a:cubicBezTo>
                    <a:cubicBezTo>
                      <a:pt x="1516556" y="1761643"/>
                      <a:pt x="1507183" y="1771665"/>
                      <a:pt x="1495582" y="1783915"/>
                    </a:cubicBezTo>
                    <a:cubicBezTo>
                      <a:pt x="1494469" y="1785214"/>
                      <a:pt x="1492798" y="1785957"/>
                      <a:pt x="1490757" y="1785957"/>
                    </a:cubicBezTo>
                    <a:close/>
                    <a:moveTo>
                      <a:pt x="1550706" y="1722110"/>
                    </a:moveTo>
                    <a:cubicBezTo>
                      <a:pt x="1548943" y="1722110"/>
                      <a:pt x="1547458" y="1721460"/>
                      <a:pt x="1546159" y="1720347"/>
                    </a:cubicBezTo>
                    <a:cubicBezTo>
                      <a:pt x="1544860" y="1719047"/>
                      <a:pt x="1544210" y="1717284"/>
                      <a:pt x="1544210" y="1715521"/>
                    </a:cubicBezTo>
                    <a:cubicBezTo>
                      <a:pt x="1544210" y="1714036"/>
                      <a:pt x="1544674" y="1712458"/>
                      <a:pt x="1545695" y="1711345"/>
                    </a:cubicBezTo>
                    <a:cubicBezTo>
                      <a:pt x="1545695" y="1711159"/>
                      <a:pt x="1545695" y="1711159"/>
                      <a:pt x="1545881" y="1711159"/>
                    </a:cubicBezTo>
                    <a:cubicBezTo>
                      <a:pt x="1545881" y="1710974"/>
                      <a:pt x="1546066" y="1710695"/>
                      <a:pt x="1546345" y="1710695"/>
                    </a:cubicBezTo>
                    <a:cubicBezTo>
                      <a:pt x="1555532" y="1700673"/>
                      <a:pt x="1564905" y="1690371"/>
                      <a:pt x="1575391" y="1678957"/>
                    </a:cubicBezTo>
                    <a:cubicBezTo>
                      <a:pt x="1577804" y="1676359"/>
                      <a:pt x="1582166" y="1676080"/>
                      <a:pt x="1584764" y="1678493"/>
                    </a:cubicBezTo>
                    <a:cubicBezTo>
                      <a:pt x="1585878" y="1679607"/>
                      <a:pt x="1586713" y="1681370"/>
                      <a:pt x="1586713" y="1683040"/>
                    </a:cubicBezTo>
                    <a:cubicBezTo>
                      <a:pt x="1586899" y="1684804"/>
                      <a:pt x="1586249" y="1686567"/>
                      <a:pt x="1584950" y="1687866"/>
                    </a:cubicBezTo>
                    <a:cubicBezTo>
                      <a:pt x="1575113" y="1698353"/>
                      <a:pt x="1565276" y="1709117"/>
                      <a:pt x="1555439" y="1719790"/>
                    </a:cubicBezTo>
                    <a:lnTo>
                      <a:pt x="1555439" y="1719975"/>
                    </a:lnTo>
                    <a:cubicBezTo>
                      <a:pt x="1554233" y="1721367"/>
                      <a:pt x="1552470" y="1722110"/>
                      <a:pt x="1550706" y="1722110"/>
                    </a:cubicBezTo>
                    <a:close/>
                    <a:moveTo>
                      <a:pt x="1609728" y="1657799"/>
                    </a:moveTo>
                    <a:cubicBezTo>
                      <a:pt x="1608243" y="1657799"/>
                      <a:pt x="1606480" y="1657149"/>
                      <a:pt x="1605366" y="1656035"/>
                    </a:cubicBezTo>
                    <a:cubicBezTo>
                      <a:pt x="1604067" y="1654736"/>
                      <a:pt x="1603139" y="1652973"/>
                      <a:pt x="1603139" y="1651210"/>
                    </a:cubicBezTo>
                    <a:cubicBezTo>
                      <a:pt x="1603139" y="1649725"/>
                      <a:pt x="1603789" y="1648147"/>
                      <a:pt x="1604717" y="1646848"/>
                    </a:cubicBezTo>
                    <a:lnTo>
                      <a:pt x="1604902" y="1646848"/>
                    </a:lnTo>
                    <a:cubicBezTo>
                      <a:pt x="1604902" y="1646662"/>
                      <a:pt x="1605088" y="1646384"/>
                      <a:pt x="1605366" y="1646199"/>
                    </a:cubicBezTo>
                    <a:cubicBezTo>
                      <a:pt x="1615017" y="1635712"/>
                      <a:pt x="1624576" y="1624762"/>
                      <a:pt x="1634227" y="1614460"/>
                    </a:cubicBezTo>
                    <a:cubicBezTo>
                      <a:pt x="1636640" y="1611583"/>
                      <a:pt x="1640816" y="1611583"/>
                      <a:pt x="1643414" y="1613811"/>
                    </a:cubicBezTo>
                    <a:cubicBezTo>
                      <a:pt x="1646013" y="1616223"/>
                      <a:pt x="1646291" y="1620400"/>
                      <a:pt x="1643879" y="1622998"/>
                    </a:cubicBezTo>
                    <a:cubicBezTo>
                      <a:pt x="1634506" y="1633485"/>
                      <a:pt x="1624669" y="1644435"/>
                      <a:pt x="1614553" y="1655571"/>
                    </a:cubicBezTo>
                    <a:cubicBezTo>
                      <a:pt x="1613254" y="1656870"/>
                      <a:pt x="1611491" y="1657799"/>
                      <a:pt x="1609728" y="1657799"/>
                    </a:cubicBezTo>
                    <a:close/>
                    <a:moveTo>
                      <a:pt x="1668378" y="1592652"/>
                    </a:moveTo>
                    <a:cubicBezTo>
                      <a:pt x="1666615" y="1592652"/>
                      <a:pt x="1665130" y="1592188"/>
                      <a:pt x="1664016" y="1591075"/>
                    </a:cubicBezTo>
                    <a:cubicBezTo>
                      <a:pt x="1662531" y="1589775"/>
                      <a:pt x="1661789" y="1588012"/>
                      <a:pt x="1661604" y="1586249"/>
                    </a:cubicBezTo>
                    <a:cubicBezTo>
                      <a:pt x="1661604" y="1584486"/>
                      <a:pt x="1662253" y="1583001"/>
                      <a:pt x="1663367" y="1581888"/>
                    </a:cubicBezTo>
                    <a:cubicBezTo>
                      <a:pt x="1674503" y="1569173"/>
                      <a:pt x="1683690" y="1558965"/>
                      <a:pt x="1692413" y="1549128"/>
                    </a:cubicBezTo>
                    <a:cubicBezTo>
                      <a:pt x="1694641" y="1546530"/>
                      <a:pt x="1699003" y="1546252"/>
                      <a:pt x="1701601" y="1548479"/>
                    </a:cubicBezTo>
                    <a:cubicBezTo>
                      <a:pt x="1704478" y="1550892"/>
                      <a:pt x="1704663" y="1555068"/>
                      <a:pt x="1702250" y="1557852"/>
                    </a:cubicBezTo>
                    <a:cubicBezTo>
                      <a:pt x="1692599" y="1568616"/>
                      <a:pt x="1683041" y="1579475"/>
                      <a:pt x="1673389" y="1590425"/>
                    </a:cubicBezTo>
                    <a:lnTo>
                      <a:pt x="1673204" y="1590425"/>
                    </a:lnTo>
                    <a:cubicBezTo>
                      <a:pt x="1671812" y="1591910"/>
                      <a:pt x="1670141" y="1592652"/>
                      <a:pt x="1668378" y="1592652"/>
                    </a:cubicBezTo>
                    <a:close/>
                    <a:moveTo>
                      <a:pt x="1726100" y="1527228"/>
                    </a:moveTo>
                    <a:cubicBezTo>
                      <a:pt x="1724615" y="1527228"/>
                      <a:pt x="1723038" y="1526578"/>
                      <a:pt x="1721739" y="1525742"/>
                    </a:cubicBezTo>
                    <a:cubicBezTo>
                      <a:pt x="1720440" y="1524444"/>
                      <a:pt x="1719511" y="1522680"/>
                      <a:pt x="1719511" y="1520731"/>
                    </a:cubicBezTo>
                    <a:cubicBezTo>
                      <a:pt x="1719511" y="1519154"/>
                      <a:pt x="1720161" y="1517669"/>
                      <a:pt x="1721275" y="1516369"/>
                    </a:cubicBezTo>
                    <a:cubicBezTo>
                      <a:pt x="1731761" y="1504305"/>
                      <a:pt x="1741134" y="1493634"/>
                      <a:pt x="1749950" y="1483611"/>
                    </a:cubicBezTo>
                    <a:cubicBezTo>
                      <a:pt x="1752085" y="1480734"/>
                      <a:pt x="1756539" y="1480548"/>
                      <a:pt x="1759137" y="1482961"/>
                    </a:cubicBezTo>
                    <a:cubicBezTo>
                      <a:pt x="1762014" y="1485095"/>
                      <a:pt x="1762200" y="1489272"/>
                      <a:pt x="1759787" y="1492148"/>
                    </a:cubicBezTo>
                    <a:cubicBezTo>
                      <a:pt x="1751435" y="1501800"/>
                      <a:pt x="1742990" y="1511358"/>
                      <a:pt x="1734638" y="1521009"/>
                    </a:cubicBezTo>
                    <a:lnTo>
                      <a:pt x="1731112" y="1525186"/>
                    </a:lnTo>
                    <a:lnTo>
                      <a:pt x="1730926" y="1525186"/>
                    </a:lnTo>
                    <a:cubicBezTo>
                      <a:pt x="1729627" y="1526299"/>
                      <a:pt x="1728049" y="1527228"/>
                      <a:pt x="1726100" y="1527228"/>
                    </a:cubicBezTo>
                    <a:close/>
                    <a:moveTo>
                      <a:pt x="1783359" y="1461153"/>
                    </a:moveTo>
                    <a:cubicBezTo>
                      <a:pt x="1781874" y="1461153"/>
                      <a:pt x="1780296" y="1460504"/>
                      <a:pt x="1779183" y="1459668"/>
                    </a:cubicBezTo>
                    <a:cubicBezTo>
                      <a:pt x="1777698" y="1458369"/>
                      <a:pt x="1776770" y="1456420"/>
                      <a:pt x="1776770" y="1454378"/>
                    </a:cubicBezTo>
                    <a:cubicBezTo>
                      <a:pt x="1776770" y="1452894"/>
                      <a:pt x="1777419" y="1451502"/>
                      <a:pt x="1778254" y="1450203"/>
                    </a:cubicBezTo>
                    <a:lnTo>
                      <a:pt x="1780482" y="1447790"/>
                    </a:lnTo>
                    <a:cubicBezTo>
                      <a:pt x="1789205" y="1437488"/>
                      <a:pt x="1797929" y="1427466"/>
                      <a:pt x="1806744" y="1417166"/>
                    </a:cubicBezTo>
                    <a:cubicBezTo>
                      <a:pt x="1809157" y="1414567"/>
                      <a:pt x="1813333" y="1414103"/>
                      <a:pt x="1816117" y="1416330"/>
                    </a:cubicBezTo>
                    <a:cubicBezTo>
                      <a:pt x="1817417" y="1417444"/>
                      <a:pt x="1818066" y="1419207"/>
                      <a:pt x="1818345" y="1420877"/>
                    </a:cubicBezTo>
                    <a:cubicBezTo>
                      <a:pt x="1818530" y="1422641"/>
                      <a:pt x="1817881" y="1424126"/>
                      <a:pt x="1816767" y="1425424"/>
                    </a:cubicBezTo>
                    <a:cubicBezTo>
                      <a:pt x="1805352" y="1438974"/>
                      <a:pt x="1796629" y="1449274"/>
                      <a:pt x="1788370" y="1458647"/>
                    </a:cubicBezTo>
                    <a:cubicBezTo>
                      <a:pt x="1787071" y="1460318"/>
                      <a:pt x="1785307" y="1461153"/>
                      <a:pt x="1783359" y="1461153"/>
                    </a:cubicBezTo>
                    <a:close/>
                    <a:moveTo>
                      <a:pt x="1840060" y="1394522"/>
                    </a:moveTo>
                    <a:cubicBezTo>
                      <a:pt x="1838575" y="1394522"/>
                      <a:pt x="1836998" y="1394058"/>
                      <a:pt x="1835884" y="1392944"/>
                    </a:cubicBezTo>
                    <a:cubicBezTo>
                      <a:pt x="1834399" y="1391831"/>
                      <a:pt x="1833471" y="1389882"/>
                      <a:pt x="1833471" y="1387933"/>
                    </a:cubicBezTo>
                    <a:cubicBezTo>
                      <a:pt x="1833471" y="1386448"/>
                      <a:pt x="1834121" y="1385056"/>
                      <a:pt x="1834956" y="1383757"/>
                    </a:cubicBezTo>
                    <a:cubicBezTo>
                      <a:pt x="1844978" y="1371971"/>
                      <a:pt x="1854815" y="1360186"/>
                      <a:pt x="1863168" y="1350349"/>
                    </a:cubicBezTo>
                    <a:cubicBezTo>
                      <a:pt x="1865395" y="1347750"/>
                      <a:pt x="1869756" y="1347286"/>
                      <a:pt x="1872355" y="1349699"/>
                    </a:cubicBezTo>
                    <a:cubicBezTo>
                      <a:pt x="1875232" y="1351926"/>
                      <a:pt x="1875417" y="1356009"/>
                      <a:pt x="1873190" y="1358886"/>
                    </a:cubicBezTo>
                    <a:cubicBezTo>
                      <a:pt x="1864652" y="1368909"/>
                      <a:pt x="1856115" y="1379210"/>
                      <a:pt x="1847577" y="1389325"/>
                    </a:cubicBezTo>
                    <a:lnTo>
                      <a:pt x="1844978" y="1392387"/>
                    </a:lnTo>
                    <a:cubicBezTo>
                      <a:pt x="1843772" y="1393780"/>
                      <a:pt x="1842009" y="1394522"/>
                      <a:pt x="1840060" y="1394522"/>
                    </a:cubicBezTo>
                    <a:close/>
                    <a:moveTo>
                      <a:pt x="1896019" y="1327612"/>
                    </a:moveTo>
                    <a:cubicBezTo>
                      <a:pt x="1894720" y="1327612"/>
                      <a:pt x="1893142" y="1327148"/>
                      <a:pt x="1891843" y="1326035"/>
                    </a:cubicBezTo>
                    <a:cubicBezTo>
                      <a:pt x="1890358" y="1324736"/>
                      <a:pt x="1889430" y="1322972"/>
                      <a:pt x="1889430" y="1321023"/>
                    </a:cubicBezTo>
                    <a:cubicBezTo>
                      <a:pt x="1889430" y="1319539"/>
                      <a:pt x="1890080" y="1317961"/>
                      <a:pt x="1890915" y="1316847"/>
                    </a:cubicBezTo>
                    <a:cubicBezTo>
                      <a:pt x="1900288" y="1305711"/>
                      <a:pt x="1909475" y="1294296"/>
                      <a:pt x="1918941" y="1283161"/>
                    </a:cubicBezTo>
                    <a:cubicBezTo>
                      <a:pt x="1921075" y="1280284"/>
                      <a:pt x="1925251" y="1279912"/>
                      <a:pt x="1928128" y="1282325"/>
                    </a:cubicBezTo>
                    <a:cubicBezTo>
                      <a:pt x="1929427" y="1283439"/>
                      <a:pt x="1930356" y="1284924"/>
                      <a:pt x="1930541" y="1286687"/>
                    </a:cubicBezTo>
                    <a:cubicBezTo>
                      <a:pt x="1930541" y="1288450"/>
                      <a:pt x="1930077" y="1290213"/>
                      <a:pt x="1929056" y="1291513"/>
                    </a:cubicBezTo>
                    <a:cubicBezTo>
                      <a:pt x="1919869" y="1302649"/>
                      <a:pt x="1910496" y="1314063"/>
                      <a:pt x="1901309" y="1325199"/>
                    </a:cubicBezTo>
                    <a:cubicBezTo>
                      <a:pt x="1899917" y="1326685"/>
                      <a:pt x="1897968" y="1327612"/>
                      <a:pt x="1896019" y="1327612"/>
                    </a:cubicBezTo>
                    <a:close/>
                    <a:moveTo>
                      <a:pt x="1951514" y="1259961"/>
                    </a:moveTo>
                    <a:cubicBezTo>
                      <a:pt x="1950029" y="1259961"/>
                      <a:pt x="1948452" y="1259496"/>
                      <a:pt x="1947338" y="1258475"/>
                    </a:cubicBezTo>
                    <a:cubicBezTo>
                      <a:pt x="1945853" y="1257362"/>
                      <a:pt x="1944925" y="1255413"/>
                      <a:pt x="1944925" y="1253464"/>
                    </a:cubicBezTo>
                    <a:cubicBezTo>
                      <a:pt x="1944925" y="1251979"/>
                      <a:pt x="1945389" y="1250588"/>
                      <a:pt x="1946410" y="1249288"/>
                    </a:cubicBezTo>
                    <a:cubicBezTo>
                      <a:pt x="1955412" y="1238338"/>
                      <a:pt x="1964599" y="1227016"/>
                      <a:pt x="1973786" y="1215416"/>
                    </a:cubicBezTo>
                    <a:cubicBezTo>
                      <a:pt x="1976014" y="1212817"/>
                      <a:pt x="1980375" y="1212168"/>
                      <a:pt x="1983159" y="1214302"/>
                    </a:cubicBezTo>
                    <a:cubicBezTo>
                      <a:pt x="1984458" y="1215416"/>
                      <a:pt x="1985387" y="1217179"/>
                      <a:pt x="1985572" y="1218849"/>
                    </a:cubicBezTo>
                    <a:cubicBezTo>
                      <a:pt x="1985758" y="1220427"/>
                      <a:pt x="1985108" y="1222098"/>
                      <a:pt x="1984087" y="1223675"/>
                    </a:cubicBezTo>
                    <a:cubicBezTo>
                      <a:pt x="1976385" y="1233048"/>
                      <a:pt x="1968775" y="1242699"/>
                      <a:pt x="1961166" y="1252072"/>
                    </a:cubicBezTo>
                    <a:lnTo>
                      <a:pt x="1956804" y="1257362"/>
                    </a:lnTo>
                    <a:cubicBezTo>
                      <a:pt x="1956804" y="1257548"/>
                      <a:pt x="1956804" y="1257548"/>
                      <a:pt x="1956618" y="1257548"/>
                    </a:cubicBezTo>
                    <a:cubicBezTo>
                      <a:pt x="1955505" y="1259125"/>
                      <a:pt x="1953556" y="1259961"/>
                      <a:pt x="1951514" y="1259961"/>
                    </a:cubicBezTo>
                    <a:close/>
                    <a:moveTo>
                      <a:pt x="2006452" y="1191937"/>
                    </a:moveTo>
                    <a:cubicBezTo>
                      <a:pt x="2004875" y="1191937"/>
                      <a:pt x="2003575" y="1191473"/>
                      <a:pt x="2002276" y="1190638"/>
                    </a:cubicBezTo>
                    <a:cubicBezTo>
                      <a:pt x="2000792" y="1189338"/>
                      <a:pt x="1999863" y="1187575"/>
                      <a:pt x="1999863" y="1185627"/>
                    </a:cubicBezTo>
                    <a:cubicBezTo>
                      <a:pt x="1999863" y="1183864"/>
                      <a:pt x="2000328" y="1182564"/>
                      <a:pt x="2001441" y="1181265"/>
                    </a:cubicBezTo>
                    <a:cubicBezTo>
                      <a:pt x="2010443" y="1169850"/>
                      <a:pt x="2019537" y="1158528"/>
                      <a:pt x="2028539" y="1147114"/>
                    </a:cubicBezTo>
                    <a:cubicBezTo>
                      <a:pt x="2030766" y="1144237"/>
                      <a:pt x="2034850" y="1143866"/>
                      <a:pt x="2037726" y="1146001"/>
                    </a:cubicBezTo>
                    <a:cubicBezTo>
                      <a:pt x="2040603" y="1148228"/>
                      <a:pt x="2040974" y="1152311"/>
                      <a:pt x="2038840" y="1155188"/>
                    </a:cubicBezTo>
                    <a:cubicBezTo>
                      <a:pt x="2028168" y="1168737"/>
                      <a:pt x="2019630" y="1179502"/>
                      <a:pt x="2011464" y="1189524"/>
                    </a:cubicBezTo>
                    <a:cubicBezTo>
                      <a:pt x="2011464" y="1189524"/>
                      <a:pt x="2011464" y="1189524"/>
                      <a:pt x="2011464" y="1189710"/>
                    </a:cubicBezTo>
                    <a:cubicBezTo>
                      <a:pt x="2010165" y="1191102"/>
                      <a:pt x="2008401" y="1191937"/>
                      <a:pt x="2006452" y="1191937"/>
                    </a:cubicBezTo>
                    <a:close/>
                    <a:moveTo>
                      <a:pt x="2060648" y="1123543"/>
                    </a:moveTo>
                    <a:cubicBezTo>
                      <a:pt x="2059071" y="1123543"/>
                      <a:pt x="2057772" y="1123079"/>
                      <a:pt x="2056472" y="1122243"/>
                    </a:cubicBezTo>
                    <a:cubicBezTo>
                      <a:pt x="2054894" y="1120944"/>
                      <a:pt x="2054059" y="1119181"/>
                      <a:pt x="2054059" y="1117232"/>
                    </a:cubicBezTo>
                    <a:cubicBezTo>
                      <a:pt x="2054059" y="1115747"/>
                      <a:pt x="2054523" y="1114170"/>
                      <a:pt x="2055637" y="1112870"/>
                    </a:cubicBezTo>
                    <a:lnTo>
                      <a:pt x="2061762" y="1104797"/>
                    </a:lnTo>
                    <a:cubicBezTo>
                      <a:pt x="2068722" y="1096074"/>
                      <a:pt x="2075496" y="1087257"/>
                      <a:pt x="2082549" y="1078534"/>
                    </a:cubicBezTo>
                    <a:cubicBezTo>
                      <a:pt x="2084498" y="1075657"/>
                      <a:pt x="2088860" y="1075286"/>
                      <a:pt x="2091736" y="1077420"/>
                    </a:cubicBezTo>
                    <a:cubicBezTo>
                      <a:pt x="2093036" y="1078534"/>
                      <a:pt x="2093871" y="1080019"/>
                      <a:pt x="2094149" y="1081782"/>
                    </a:cubicBezTo>
                    <a:cubicBezTo>
                      <a:pt x="2094335" y="1083360"/>
                      <a:pt x="2093871" y="1085030"/>
                      <a:pt x="2092850" y="1086608"/>
                    </a:cubicBezTo>
                    <a:cubicBezTo>
                      <a:pt x="2083849" y="1098023"/>
                      <a:pt x="2074940" y="1109530"/>
                      <a:pt x="2065938" y="1120944"/>
                    </a:cubicBezTo>
                    <a:cubicBezTo>
                      <a:pt x="2064639" y="1122707"/>
                      <a:pt x="2062597" y="1123543"/>
                      <a:pt x="2060648" y="1123543"/>
                    </a:cubicBezTo>
                    <a:close/>
                    <a:moveTo>
                      <a:pt x="2114287" y="1054220"/>
                    </a:moveTo>
                    <a:cubicBezTo>
                      <a:pt x="2112988" y="1054220"/>
                      <a:pt x="2111411" y="1053756"/>
                      <a:pt x="2110297" y="1052921"/>
                    </a:cubicBezTo>
                    <a:cubicBezTo>
                      <a:pt x="2108812" y="1051622"/>
                      <a:pt x="2107698" y="1049859"/>
                      <a:pt x="2107698" y="1047632"/>
                    </a:cubicBezTo>
                    <a:cubicBezTo>
                      <a:pt x="2107698" y="1046146"/>
                      <a:pt x="2108163" y="1044755"/>
                      <a:pt x="2108998" y="1043734"/>
                    </a:cubicBezTo>
                    <a:cubicBezTo>
                      <a:pt x="2117535" y="1032598"/>
                      <a:pt x="2126259" y="1020719"/>
                      <a:pt x="2135260" y="1008562"/>
                    </a:cubicBezTo>
                    <a:cubicBezTo>
                      <a:pt x="2137395" y="1005963"/>
                      <a:pt x="2141571" y="1005036"/>
                      <a:pt x="2144448" y="1007263"/>
                    </a:cubicBezTo>
                    <a:cubicBezTo>
                      <a:pt x="2145747" y="1008376"/>
                      <a:pt x="2146860" y="1009861"/>
                      <a:pt x="2147046" y="1011625"/>
                    </a:cubicBezTo>
                    <a:cubicBezTo>
                      <a:pt x="2147232" y="1013388"/>
                      <a:pt x="2146768" y="1015151"/>
                      <a:pt x="2145747" y="1016450"/>
                    </a:cubicBezTo>
                    <a:cubicBezTo>
                      <a:pt x="2137024" y="1028515"/>
                      <a:pt x="2128300" y="1040300"/>
                      <a:pt x="2119484" y="1051622"/>
                    </a:cubicBezTo>
                    <a:cubicBezTo>
                      <a:pt x="2118371" y="1053385"/>
                      <a:pt x="2116422" y="1054220"/>
                      <a:pt x="2114287" y="1054220"/>
                    </a:cubicBezTo>
                    <a:close/>
                    <a:moveTo>
                      <a:pt x="2166534" y="983599"/>
                    </a:moveTo>
                    <a:cubicBezTo>
                      <a:pt x="2164957" y="983599"/>
                      <a:pt x="2163657" y="983135"/>
                      <a:pt x="2162637" y="982485"/>
                    </a:cubicBezTo>
                    <a:cubicBezTo>
                      <a:pt x="2160873" y="981186"/>
                      <a:pt x="2160038" y="979237"/>
                      <a:pt x="2160038" y="977288"/>
                    </a:cubicBezTo>
                    <a:cubicBezTo>
                      <a:pt x="2160038" y="975989"/>
                      <a:pt x="2160502" y="974690"/>
                      <a:pt x="2161152" y="973576"/>
                    </a:cubicBezTo>
                    <a:lnTo>
                      <a:pt x="2161152" y="973390"/>
                    </a:lnTo>
                    <a:cubicBezTo>
                      <a:pt x="2161337" y="973205"/>
                      <a:pt x="2161616" y="972927"/>
                      <a:pt x="2161802" y="972741"/>
                    </a:cubicBezTo>
                    <a:cubicBezTo>
                      <a:pt x="2169411" y="962254"/>
                      <a:pt x="2177763" y="950469"/>
                      <a:pt x="2186951" y="937941"/>
                    </a:cubicBezTo>
                    <a:cubicBezTo>
                      <a:pt x="2188899" y="935064"/>
                      <a:pt x="2193261" y="934228"/>
                      <a:pt x="2196138" y="936456"/>
                    </a:cubicBezTo>
                    <a:cubicBezTo>
                      <a:pt x="2199015" y="938405"/>
                      <a:pt x="2199664" y="942581"/>
                      <a:pt x="2197716" y="945458"/>
                    </a:cubicBezTo>
                    <a:cubicBezTo>
                      <a:pt x="2189642" y="956872"/>
                      <a:pt x="2181754" y="967544"/>
                      <a:pt x="2174330" y="977845"/>
                    </a:cubicBezTo>
                    <a:lnTo>
                      <a:pt x="2171917" y="981093"/>
                    </a:lnTo>
                    <a:cubicBezTo>
                      <a:pt x="2171917" y="981279"/>
                      <a:pt x="2171917" y="981279"/>
                      <a:pt x="2171638" y="981279"/>
                    </a:cubicBezTo>
                    <a:cubicBezTo>
                      <a:pt x="2170432" y="982671"/>
                      <a:pt x="2168483" y="983599"/>
                      <a:pt x="2166534" y="983599"/>
                    </a:cubicBezTo>
                    <a:close/>
                    <a:moveTo>
                      <a:pt x="2217482" y="912513"/>
                    </a:moveTo>
                    <a:cubicBezTo>
                      <a:pt x="2216183" y="912513"/>
                      <a:pt x="2214884" y="912049"/>
                      <a:pt x="2213770" y="911214"/>
                    </a:cubicBezTo>
                    <a:cubicBezTo>
                      <a:pt x="2212007" y="909915"/>
                      <a:pt x="2210893" y="907966"/>
                      <a:pt x="2211172" y="905739"/>
                    </a:cubicBezTo>
                    <a:cubicBezTo>
                      <a:pt x="2211172" y="904625"/>
                      <a:pt x="2211357" y="903326"/>
                      <a:pt x="2212007" y="902491"/>
                    </a:cubicBezTo>
                    <a:cubicBezTo>
                      <a:pt x="2212007" y="902305"/>
                      <a:pt x="2212192" y="902305"/>
                      <a:pt x="2212192" y="902026"/>
                    </a:cubicBezTo>
                    <a:cubicBezTo>
                      <a:pt x="2212378" y="901841"/>
                      <a:pt x="2212656" y="901562"/>
                      <a:pt x="2212842" y="901377"/>
                    </a:cubicBezTo>
                    <a:lnTo>
                      <a:pt x="2215719" y="897015"/>
                    </a:lnTo>
                    <a:cubicBezTo>
                      <a:pt x="2222957" y="886993"/>
                      <a:pt x="2230196" y="876877"/>
                      <a:pt x="2237341" y="866391"/>
                    </a:cubicBezTo>
                    <a:cubicBezTo>
                      <a:pt x="2239291" y="863328"/>
                      <a:pt x="2243652" y="862679"/>
                      <a:pt x="2246529" y="864628"/>
                    </a:cubicBezTo>
                    <a:cubicBezTo>
                      <a:pt x="2247828" y="865741"/>
                      <a:pt x="2248942" y="867226"/>
                      <a:pt x="2249127" y="868989"/>
                    </a:cubicBezTo>
                    <a:cubicBezTo>
                      <a:pt x="2249591" y="870567"/>
                      <a:pt x="2249127" y="872237"/>
                      <a:pt x="2248014" y="873815"/>
                    </a:cubicBezTo>
                    <a:cubicBezTo>
                      <a:pt x="2239476" y="886065"/>
                      <a:pt x="2231217" y="898129"/>
                      <a:pt x="2222865" y="909636"/>
                    </a:cubicBezTo>
                    <a:cubicBezTo>
                      <a:pt x="2222865" y="909822"/>
                      <a:pt x="2222679" y="909822"/>
                      <a:pt x="2222679" y="909822"/>
                    </a:cubicBezTo>
                    <a:cubicBezTo>
                      <a:pt x="2221380" y="911399"/>
                      <a:pt x="2219616" y="912513"/>
                      <a:pt x="2217482" y="912513"/>
                    </a:cubicBezTo>
                    <a:close/>
                    <a:moveTo>
                      <a:pt x="2267780" y="840592"/>
                    </a:moveTo>
                    <a:cubicBezTo>
                      <a:pt x="2266481" y="840592"/>
                      <a:pt x="2265182" y="840128"/>
                      <a:pt x="2264068" y="839479"/>
                    </a:cubicBezTo>
                    <a:cubicBezTo>
                      <a:pt x="2262305" y="838179"/>
                      <a:pt x="2261191" y="836230"/>
                      <a:pt x="2261191" y="834003"/>
                    </a:cubicBezTo>
                    <a:cubicBezTo>
                      <a:pt x="2261191" y="832704"/>
                      <a:pt x="2261655" y="831405"/>
                      <a:pt x="2262305" y="830291"/>
                    </a:cubicBezTo>
                    <a:cubicBezTo>
                      <a:pt x="2269543" y="819805"/>
                      <a:pt x="2278453" y="806905"/>
                      <a:pt x="2286990" y="794192"/>
                    </a:cubicBezTo>
                    <a:cubicBezTo>
                      <a:pt x="2288939" y="791129"/>
                      <a:pt x="2293115" y="790480"/>
                      <a:pt x="2296177" y="792428"/>
                    </a:cubicBezTo>
                    <a:cubicBezTo>
                      <a:pt x="2297477" y="793264"/>
                      <a:pt x="2298590" y="794841"/>
                      <a:pt x="2299054" y="796604"/>
                    </a:cubicBezTo>
                    <a:cubicBezTo>
                      <a:pt x="2299333" y="798368"/>
                      <a:pt x="2298869" y="800131"/>
                      <a:pt x="2297941" y="801430"/>
                    </a:cubicBezTo>
                    <a:lnTo>
                      <a:pt x="2273255" y="837715"/>
                    </a:lnTo>
                    <a:cubicBezTo>
                      <a:pt x="2273070" y="837715"/>
                      <a:pt x="2273070" y="837901"/>
                      <a:pt x="2273070" y="837901"/>
                    </a:cubicBezTo>
                    <a:cubicBezTo>
                      <a:pt x="2271678" y="839664"/>
                      <a:pt x="2269729" y="840592"/>
                      <a:pt x="2267780" y="840592"/>
                    </a:cubicBezTo>
                    <a:close/>
                    <a:moveTo>
                      <a:pt x="2316965" y="768207"/>
                    </a:moveTo>
                    <a:cubicBezTo>
                      <a:pt x="2315666" y="768207"/>
                      <a:pt x="2314367" y="767743"/>
                      <a:pt x="2313253" y="766908"/>
                    </a:cubicBezTo>
                    <a:cubicBezTo>
                      <a:pt x="2311490" y="765794"/>
                      <a:pt x="2310376" y="763846"/>
                      <a:pt x="2310376" y="761619"/>
                    </a:cubicBezTo>
                    <a:cubicBezTo>
                      <a:pt x="2310376" y="760319"/>
                      <a:pt x="2310840" y="759020"/>
                      <a:pt x="2311490" y="757906"/>
                    </a:cubicBezTo>
                    <a:cubicBezTo>
                      <a:pt x="2318450" y="747420"/>
                      <a:pt x="2326152" y="735820"/>
                      <a:pt x="2335804" y="721343"/>
                    </a:cubicBezTo>
                    <a:cubicBezTo>
                      <a:pt x="2337567" y="718466"/>
                      <a:pt x="2341928" y="717631"/>
                      <a:pt x="2344805" y="719394"/>
                    </a:cubicBezTo>
                    <a:cubicBezTo>
                      <a:pt x="2347868" y="721621"/>
                      <a:pt x="2348703" y="725519"/>
                      <a:pt x="2346754" y="728581"/>
                    </a:cubicBezTo>
                    <a:cubicBezTo>
                      <a:pt x="2338680" y="740831"/>
                      <a:pt x="2330607" y="753081"/>
                      <a:pt x="2322440" y="765145"/>
                    </a:cubicBezTo>
                    <a:cubicBezTo>
                      <a:pt x="2321141" y="767094"/>
                      <a:pt x="2319099" y="768207"/>
                      <a:pt x="2316965" y="768207"/>
                    </a:cubicBezTo>
                    <a:close/>
                    <a:moveTo>
                      <a:pt x="2365036" y="694895"/>
                    </a:moveTo>
                    <a:cubicBezTo>
                      <a:pt x="2363737" y="694895"/>
                      <a:pt x="2362623" y="694430"/>
                      <a:pt x="2361509" y="693781"/>
                    </a:cubicBezTo>
                    <a:cubicBezTo>
                      <a:pt x="2359746" y="692667"/>
                      <a:pt x="2358447" y="690533"/>
                      <a:pt x="2358447" y="688306"/>
                    </a:cubicBezTo>
                    <a:cubicBezTo>
                      <a:pt x="2358447" y="687006"/>
                      <a:pt x="2358911" y="685893"/>
                      <a:pt x="2359561" y="684594"/>
                    </a:cubicBezTo>
                    <a:cubicBezTo>
                      <a:pt x="2368934" y="669931"/>
                      <a:pt x="2376358" y="658516"/>
                      <a:pt x="2383225" y="647844"/>
                    </a:cubicBezTo>
                    <a:cubicBezTo>
                      <a:pt x="2385174" y="644968"/>
                      <a:pt x="2389350" y="643947"/>
                      <a:pt x="2392412" y="645896"/>
                    </a:cubicBezTo>
                    <a:cubicBezTo>
                      <a:pt x="2393711" y="646731"/>
                      <a:pt x="2394825" y="648308"/>
                      <a:pt x="2395289" y="650072"/>
                    </a:cubicBezTo>
                    <a:cubicBezTo>
                      <a:pt x="2395475" y="651556"/>
                      <a:pt x="2395289" y="653598"/>
                      <a:pt x="2394454" y="655083"/>
                    </a:cubicBezTo>
                    <a:cubicBezTo>
                      <a:pt x="2387030" y="666497"/>
                      <a:pt x="2379791" y="677819"/>
                      <a:pt x="2372367" y="689234"/>
                    </a:cubicBezTo>
                    <a:lnTo>
                      <a:pt x="2370604" y="691832"/>
                    </a:lnTo>
                    <a:cubicBezTo>
                      <a:pt x="2369490" y="693874"/>
                      <a:pt x="2367263" y="694895"/>
                      <a:pt x="2365036" y="694895"/>
                    </a:cubicBezTo>
                    <a:close/>
                    <a:moveTo>
                      <a:pt x="2412086" y="621025"/>
                    </a:moveTo>
                    <a:cubicBezTo>
                      <a:pt x="2410973" y="621025"/>
                      <a:pt x="2409673" y="620561"/>
                      <a:pt x="2408560" y="619911"/>
                    </a:cubicBezTo>
                    <a:cubicBezTo>
                      <a:pt x="2406611" y="618798"/>
                      <a:pt x="2405497" y="616663"/>
                      <a:pt x="2405497" y="614250"/>
                    </a:cubicBezTo>
                    <a:cubicBezTo>
                      <a:pt x="2405497" y="613137"/>
                      <a:pt x="2405961" y="612023"/>
                      <a:pt x="2406611" y="611002"/>
                    </a:cubicBezTo>
                    <a:cubicBezTo>
                      <a:pt x="2413849" y="599588"/>
                      <a:pt x="2421273" y="587431"/>
                      <a:pt x="2429625" y="573603"/>
                    </a:cubicBezTo>
                    <a:cubicBezTo>
                      <a:pt x="2431389" y="570727"/>
                      <a:pt x="2435750" y="569706"/>
                      <a:pt x="2438627" y="571376"/>
                    </a:cubicBezTo>
                    <a:cubicBezTo>
                      <a:pt x="2441690" y="573325"/>
                      <a:pt x="2442803" y="577315"/>
                      <a:pt x="2440762" y="580378"/>
                    </a:cubicBezTo>
                    <a:cubicBezTo>
                      <a:pt x="2433523" y="592442"/>
                      <a:pt x="2425635" y="605063"/>
                      <a:pt x="2417840" y="617962"/>
                    </a:cubicBezTo>
                    <a:cubicBezTo>
                      <a:pt x="2416448" y="619726"/>
                      <a:pt x="2414499" y="621025"/>
                      <a:pt x="2412086" y="621025"/>
                    </a:cubicBezTo>
                    <a:close/>
                    <a:moveTo>
                      <a:pt x="2457837" y="546042"/>
                    </a:moveTo>
                    <a:cubicBezTo>
                      <a:pt x="2456538" y="546042"/>
                      <a:pt x="2455424" y="545856"/>
                      <a:pt x="2454589" y="545206"/>
                    </a:cubicBezTo>
                    <a:cubicBezTo>
                      <a:pt x="2452455" y="544093"/>
                      <a:pt x="2451341" y="541958"/>
                      <a:pt x="2451341" y="539731"/>
                    </a:cubicBezTo>
                    <a:cubicBezTo>
                      <a:pt x="2451341" y="538432"/>
                      <a:pt x="2451619" y="537318"/>
                      <a:pt x="2452176" y="536205"/>
                    </a:cubicBezTo>
                    <a:cubicBezTo>
                      <a:pt x="2459600" y="523769"/>
                      <a:pt x="2467024" y="511056"/>
                      <a:pt x="2474263" y="498342"/>
                    </a:cubicBezTo>
                    <a:cubicBezTo>
                      <a:pt x="2476026" y="495465"/>
                      <a:pt x="2480202" y="494166"/>
                      <a:pt x="2483172" y="496115"/>
                    </a:cubicBezTo>
                    <a:cubicBezTo>
                      <a:pt x="2484749" y="496950"/>
                      <a:pt x="2485770" y="498342"/>
                      <a:pt x="2486234" y="500012"/>
                    </a:cubicBezTo>
                    <a:cubicBezTo>
                      <a:pt x="2486698" y="501776"/>
                      <a:pt x="2486420" y="503538"/>
                      <a:pt x="2485584" y="505023"/>
                    </a:cubicBezTo>
                    <a:cubicBezTo>
                      <a:pt x="2478996" y="516160"/>
                      <a:pt x="2472036" y="528224"/>
                      <a:pt x="2463498" y="542886"/>
                    </a:cubicBezTo>
                    <a:cubicBezTo>
                      <a:pt x="2462199" y="544928"/>
                      <a:pt x="2460157" y="546042"/>
                      <a:pt x="2457837" y="546042"/>
                    </a:cubicBezTo>
                    <a:close/>
                    <a:moveTo>
                      <a:pt x="2501546" y="470130"/>
                    </a:moveTo>
                    <a:cubicBezTo>
                      <a:pt x="2500433" y="470130"/>
                      <a:pt x="2499319" y="469945"/>
                      <a:pt x="2498484" y="469481"/>
                    </a:cubicBezTo>
                    <a:cubicBezTo>
                      <a:pt x="2496349" y="468181"/>
                      <a:pt x="2494957" y="465954"/>
                      <a:pt x="2494957" y="463541"/>
                    </a:cubicBezTo>
                    <a:cubicBezTo>
                      <a:pt x="2494957" y="462428"/>
                      <a:pt x="2495421" y="461314"/>
                      <a:pt x="2495793" y="460479"/>
                    </a:cubicBezTo>
                    <a:cubicBezTo>
                      <a:pt x="2502103" y="448879"/>
                      <a:pt x="2509806" y="435330"/>
                      <a:pt x="2516766" y="422245"/>
                    </a:cubicBezTo>
                    <a:cubicBezTo>
                      <a:pt x="2518529" y="418997"/>
                      <a:pt x="2522705" y="417883"/>
                      <a:pt x="2525767" y="419368"/>
                    </a:cubicBezTo>
                    <a:cubicBezTo>
                      <a:pt x="2528830" y="421131"/>
                      <a:pt x="2530129" y="425029"/>
                      <a:pt x="2528366" y="428370"/>
                    </a:cubicBezTo>
                    <a:cubicBezTo>
                      <a:pt x="2521406" y="441455"/>
                      <a:pt x="2514167" y="454632"/>
                      <a:pt x="2507114" y="466882"/>
                    </a:cubicBezTo>
                    <a:cubicBezTo>
                      <a:pt x="2506094" y="468831"/>
                      <a:pt x="2503959" y="470130"/>
                      <a:pt x="2501546" y="470130"/>
                    </a:cubicBezTo>
                    <a:close/>
                    <a:moveTo>
                      <a:pt x="2543028" y="392920"/>
                    </a:moveTo>
                    <a:cubicBezTo>
                      <a:pt x="2541915" y="392920"/>
                      <a:pt x="2540894" y="392734"/>
                      <a:pt x="2539966" y="392270"/>
                    </a:cubicBezTo>
                    <a:cubicBezTo>
                      <a:pt x="2537739" y="391157"/>
                      <a:pt x="2536439" y="388744"/>
                      <a:pt x="2536439" y="386331"/>
                    </a:cubicBezTo>
                    <a:cubicBezTo>
                      <a:pt x="2536439" y="385217"/>
                      <a:pt x="2536625" y="384382"/>
                      <a:pt x="2537089" y="383454"/>
                    </a:cubicBezTo>
                    <a:cubicBezTo>
                      <a:pt x="2544328" y="369441"/>
                      <a:pt x="2550638" y="356542"/>
                      <a:pt x="2556763" y="344292"/>
                    </a:cubicBezTo>
                    <a:cubicBezTo>
                      <a:pt x="2558062" y="341229"/>
                      <a:pt x="2562238" y="339745"/>
                      <a:pt x="2565486" y="341229"/>
                    </a:cubicBezTo>
                    <a:cubicBezTo>
                      <a:pt x="2568549" y="342993"/>
                      <a:pt x="2570033" y="346705"/>
                      <a:pt x="2568549" y="349953"/>
                    </a:cubicBezTo>
                    <a:cubicBezTo>
                      <a:pt x="2562238" y="362667"/>
                      <a:pt x="2555649" y="375937"/>
                      <a:pt x="2548875" y="389300"/>
                    </a:cubicBezTo>
                    <a:cubicBezTo>
                      <a:pt x="2547668" y="391620"/>
                      <a:pt x="2545441" y="392920"/>
                      <a:pt x="2543028" y="392920"/>
                    </a:cubicBezTo>
                    <a:close/>
                    <a:moveTo>
                      <a:pt x="1718027" y="360346"/>
                    </a:moveTo>
                    <a:cubicBezTo>
                      <a:pt x="1716078" y="360346"/>
                      <a:pt x="1714129" y="359511"/>
                      <a:pt x="1712830" y="357748"/>
                    </a:cubicBezTo>
                    <a:cubicBezTo>
                      <a:pt x="1711716" y="356449"/>
                      <a:pt x="1711345" y="354686"/>
                      <a:pt x="1711530" y="352923"/>
                    </a:cubicBezTo>
                    <a:cubicBezTo>
                      <a:pt x="1711716" y="351159"/>
                      <a:pt x="1712644" y="349674"/>
                      <a:pt x="1714129" y="348561"/>
                    </a:cubicBezTo>
                    <a:cubicBezTo>
                      <a:pt x="1725729" y="339838"/>
                      <a:pt x="1737515" y="331021"/>
                      <a:pt x="1749301" y="322576"/>
                    </a:cubicBezTo>
                    <a:cubicBezTo>
                      <a:pt x="1752177" y="320628"/>
                      <a:pt x="1756261" y="321277"/>
                      <a:pt x="1758488" y="324061"/>
                    </a:cubicBezTo>
                    <a:cubicBezTo>
                      <a:pt x="1759323" y="325175"/>
                      <a:pt x="1759787" y="326474"/>
                      <a:pt x="1759787" y="327959"/>
                    </a:cubicBezTo>
                    <a:cubicBezTo>
                      <a:pt x="1759602" y="329908"/>
                      <a:pt x="1758674" y="331856"/>
                      <a:pt x="1756910" y="333249"/>
                    </a:cubicBezTo>
                    <a:cubicBezTo>
                      <a:pt x="1744660" y="342250"/>
                      <a:pt x="1733060" y="350788"/>
                      <a:pt x="1721924" y="359047"/>
                    </a:cubicBezTo>
                    <a:cubicBezTo>
                      <a:pt x="1720811" y="359883"/>
                      <a:pt x="1719511" y="360346"/>
                      <a:pt x="1718027" y="360346"/>
                    </a:cubicBezTo>
                    <a:close/>
                    <a:moveTo>
                      <a:pt x="2581077" y="314224"/>
                    </a:moveTo>
                    <a:cubicBezTo>
                      <a:pt x="2580242" y="314224"/>
                      <a:pt x="2579314" y="314039"/>
                      <a:pt x="2578478" y="313575"/>
                    </a:cubicBezTo>
                    <a:cubicBezTo>
                      <a:pt x="2576065" y="312461"/>
                      <a:pt x="2574581" y="310048"/>
                      <a:pt x="2574581" y="307450"/>
                    </a:cubicBezTo>
                    <a:cubicBezTo>
                      <a:pt x="2574581" y="306615"/>
                      <a:pt x="2574766" y="305687"/>
                      <a:pt x="2575230" y="305037"/>
                    </a:cubicBezTo>
                    <a:cubicBezTo>
                      <a:pt x="2581541" y="291024"/>
                      <a:pt x="2587295" y="277475"/>
                      <a:pt x="2592306" y="265040"/>
                    </a:cubicBezTo>
                    <a:cubicBezTo>
                      <a:pt x="2593605" y="261792"/>
                      <a:pt x="2597595" y="260029"/>
                      <a:pt x="2601029" y="261328"/>
                    </a:cubicBezTo>
                    <a:cubicBezTo>
                      <a:pt x="2604277" y="262627"/>
                      <a:pt x="2605855" y="266617"/>
                      <a:pt x="2604555" y="269865"/>
                    </a:cubicBezTo>
                    <a:cubicBezTo>
                      <a:pt x="2599266" y="282765"/>
                      <a:pt x="2593605" y="296314"/>
                      <a:pt x="2587295" y="310327"/>
                    </a:cubicBezTo>
                    <a:cubicBezTo>
                      <a:pt x="2587295" y="310512"/>
                      <a:pt x="2587016" y="310512"/>
                      <a:pt x="2587016" y="310512"/>
                    </a:cubicBezTo>
                    <a:cubicBezTo>
                      <a:pt x="2585902" y="312647"/>
                      <a:pt x="2583768" y="314224"/>
                      <a:pt x="2581077" y="314224"/>
                    </a:cubicBezTo>
                    <a:close/>
                    <a:moveTo>
                      <a:pt x="1788648" y="308935"/>
                    </a:moveTo>
                    <a:cubicBezTo>
                      <a:pt x="1786421" y="308935"/>
                      <a:pt x="1784472" y="307821"/>
                      <a:pt x="1783173" y="306058"/>
                    </a:cubicBezTo>
                    <a:cubicBezTo>
                      <a:pt x="1781224" y="302995"/>
                      <a:pt x="1781874" y="299098"/>
                      <a:pt x="1784936" y="296871"/>
                    </a:cubicBezTo>
                    <a:cubicBezTo>
                      <a:pt x="1797000" y="288333"/>
                      <a:pt x="1808972" y="280074"/>
                      <a:pt x="1820757" y="271907"/>
                    </a:cubicBezTo>
                    <a:cubicBezTo>
                      <a:pt x="1823634" y="269958"/>
                      <a:pt x="1827996" y="270608"/>
                      <a:pt x="1829945" y="273392"/>
                    </a:cubicBezTo>
                    <a:cubicBezTo>
                      <a:pt x="1830594" y="274505"/>
                      <a:pt x="1831058" y="275805"/>
                      <a:pt x="1831058" y="277104"/>
                    </a:cubicBezTo>
                    <a:cubicBezTo>
                      <a:pt x="1831058" y="279331"/>
                      <a:pt x="1829945" y="281280"/>
                      <a:pt x="1828181" y="282579"/>
                    </a:cubicBezTo>
                    <a:cubicBezTo>
                      <a:pt x="1814818" y="291767"/>
                      <a:pt x="1803218" y="299840"/>
                      <a:pt x="1792360" y="307543"/>
                    </a:cubicBezTo>
                    <a:cubicBezTo>
                      <a:pt x="1791247" y="308564"/>
                      <a:pt x="1789947" y="308935"/>
                      <a:pt x="1788648" y="308935"/>
                    </a:cubicBezTo>
                    <a:close/>
                    <a:moveTo>
                      <a:pt x="1860755" y="259565"/>
                    </a:moveTo>
                    <a:cubicBezTo>
                      <a:pt x="1858528" y="259565"/>
                      <a:pt x="1856579" y="258451"/>
                      <a:pt x="1855280" y="256502"/>
                    </a:cubicBezTo>
                    <a:cubicBezTo>
                      <a:pt x="1853330" y="253625"/>
                      <a:pt x="1854166" y="249542"/>
                      <a:pt x="1857043" y="247500"/>
                    </a:cubicBezTo>
                    <a:cubicBezTo>
                      <a:pt x="1869478" y="239148"/>
                      <a:pt x="1881728" y="231353"/>
                      <a:pt x="1893792" y="223465"/>
                    </a:cubicBezTo>
                    <a:cubicBezTo>
                      <a:pt x="1896854" y="221702"/>
                      <a:pt x="1901030" y="222630"/>
                      <a:pt x="1902979" y="225414"/>
                    </a:cubicBezTo>
                    <a:cubicBezTo>
                      <a:pt x="1903629" y="226713"/>
                      <a:pt x="1904093" y="227827"/>
                      <a:pt x="1904093" y="229126"/>
                    </a:cubicBezTo>
                    <a:cubicBezTo>
                      <a:pt x="1903907" y="231353"/>
                      <a:pt x="1902794" y="233488"/>
                      <a:pt x="1901030" y="234601"/>
                    </a:cubicBezTo>
                    <a:cubicBezTo>
                      <a:pt x="1890358" y="241375"/>
                      <a:pt x="1878758" y="248985"/>
                      <a:pt x="1864281" y="258451"/>
                    </a:cubicBezTo>
                    <a:cubicBezTo>
                      <a:pt x="1863446" y="259100"/>
                      <a:pt x="1862147" y="259565"/>
                      <a:pt x="1860755" y="259565"/>
                    </a:cubicBezTo>
                    <a:close/>
                    <a:moveTo>
                      <a:pt x="2613928" y="232838"/>
                    </a:moveTo>
                    <a:cubicBezTo>
                      <a:pt x="2613279" y="232838"/>
                      <a:pt x="2612629" y="232838"/>
                      <a:pt x="2611979" y="232652"/>
                    </a:cubicBezTo>
                    <a:cubicBezTo>
                      <a:pt x="2609381" y="231817"/>
                      <a:pt x="2607618" y="229404"/>
                      <a:pt x="2607618" y="226527"/>
                    </a:cubicBezTo>
                    <a:cubicBezTo>
                      <a:pt x="2607618" y="225692"/>
                      <a:pt x="2607618" y="225043"/>
                      <a:pt x="2607804" y="224115"/>
                    </a:cubicBezTo>
                    <a:cubicBezTo>
                      <a:pt x="2613279" y="208802"/>
                      <a:pt x="2617455" y="195439"/>
                      <a:pt x="2620703" y="183004"/>
                    </a:cubicBezTo>
                    <a:cubicBezTo>
                      <a:pt x="2621538" y="179477"/>
                      <a:pt x="2625250" y="177343"/>
                      <a:pt x="2628777" y="178178"/>
                    </a:cubicBezTo>
                    <a:cubicBezTo>
                      <a:pt x="2632303" y="179292"/>
                      <a:pt x="2634437" y="182725"/>
                      <a:pt x="2633324" y="186252"/>
                    </a:cubicBezTo>
                    <a:cubicBezTo>
                      <a:pt x="2629797" y="199615"/>
                      <a:pt x="2625250" y="213813"/>
                      <a:pt x="2620239" y="228476"/>
                    </a:cubicBezTo>
                    <a:cubicBezTo>
                      <a:pt x="2620239" y="228662"/>
                      <a:pt x="2620239" y="228662"/>
                      <a:pt x="2620053" y="228662"/>
                    </a:cubicBezTo>
                    <a:cubicBezTo>
                      <a:pt x="2619218" y="231353"/>
                      <a:pt x="2616805" y="232838"/>
                      <a:pt x="2613928" y="232838"/>
                    </a:cubicBezTo>
                    <a:close/>
                    <a:moveTo>
                      <a:pt x="1934531" y="212514"/>
                    </a:moveTo>
                    <a:cubicBezTo>
                      <a:pt x="1932304" y="212514"/>
                      <a:pt x="1930170" y="211215"/>
                      <a:pt x="1929056" y="209452"/>
                    </a:cubicBezTo>
                    <a:cubicBezTo>
                      <a:pt x="1927107" y="206204"/>
                      <a:pt x="1927943" y="202213"/>
                      <a:pt x="1931005" y="200265"/>
                    </a:cubicBezTo>
                    <a:cubicBezTo>
                      <a:pt x="1943255" y="192841"/>
                      <a:pt x="1955505" y="185416"/>
                      <a:pt x="1968590" y="177714"/>
                    </a:cubicBezTo>
                    <a:cubicBezTo>
                      <a:pt x="1971652" y="175951"/>
                      <a:pt x="1975828" y="177064"/>
                      <a:pt x="1977591" y="180127"/>
                    </a:cubicBezTo>
                    <a:cubicBezTo>
                      <a:pt x="1978241" y="180962"/>
                      <a:pt x="1978705" y="182354"/>
                      <a:pt x="1978705" y="183375"/>
                    </a:cubicBezTo>
                    <a:cubicBezTo>
                      <a:pt x="1978519" y="185788"/>
                      <a:pt x="1977406" y="187736"/>
                      <a:pt x="1975457" y="189036"/>
                    </a:cubicBezTo>
                    <a:cubicBezTo>
                      <a:pt x="1962743" y="196460"/>
                      <a:pt x="1950122" y="203884"/>
                      <a:pt x="1938058" y="211308"/>
                    </a:cubicBezTo>
                    <a:cubicBezTo>
                      <a:pt x="1936851" y="212051"/>
                      <a:pt x="1935831" y="212514"/>
                      <a:pt x="1934531" y="212514"/>
                    </a:cubicBezTo>
                    <a:close/>
                    <a:moveTo>
                      <a:pt x="2009886" y="168341"/>
                    </a:moveTo>
                    <a:cubicBezTo>
                      <a:pt x="2007473" y="168341"/>
                      <a:pt x="2005339" y="167042"/>
                      <a:pt x="2004225" y="164815"/>
                    </a:cubicBezTo>
                    <a:cubicBezTo>
                      <a:pt x="2003390" y="163237"/>
                      <a:pt x="2003112" y="161567"/>
                      <a:pt x="2003575" y="159803"/>
                    </a:cubicBezTo>
                    <a:cubicBezTo>
                      <a:pt x="2004040" y="158226"/>
                      <a:pt x="2005339" y="156741"/>
                      <a:pt x="2006824" y="155906"/>
                    </a:cubicBezTo>
                    <a:cubicBezTo>
                      <a:pt x="2019259" y="148946"/>
                      <a:pt x="2032437" y="141893"/>
                      <a:pt x="2045336" y="134933"/>
                    </a:cubicBezTo>
                    <a:lnTo>
                      <a:pt x="2045522" y="134933"/>
                    </a:lnTo>
                    <a:cubicBezTo>
                      <a:pt x="2048584" y="133355"/>
                      <a:pt x="2052482" y="134747"/>
                      <a:pt x="2054059" y="137810"/>
                    </a:cubicBezTo>
                    <a:cubicBezTo>
                      <a:pt x="2054709" y="138645"/>
                      <a:pt x="2054894" y="139758"/>
                      <a:pt x="2054894" y="140872"/>
                    </a:cubicBezTo>
                    <a:cubicBezTo>
                      <a:pt x="2054894" y="143285"/>
                      <a:pt x="2053595" y="145419"/>
                      <a:pt x="2051368" y="146533"/>
                    </a:cubicBezTo>
                    <a:cubicBezTo>
                      <a:pt x="2039118" y="153122"/>
                      <a:pt x="2026219" y="160082"/>
                      <a:pt x="2013134" y="167506"/>
                    </a:cubicBezTo>
                    <a:cubicBezTo>
                      <a:pt x="2012113" y="167877"/>
                      <a:pt x="2011000" y="168341"/>
                      <a:pt x="2009886" y="168341"/>
                    </a:cubicBezTo>
                    <a:close/>
                    <a:moveTo>
                      <a:pt x="2636201" y="148482"/>
                    </a:moveTo>
                    <a:cubicBezTo>
                      <a:pt x="2636015" y="148482"/>
                      <a:pt x="2635737" y="148482"/>
                      <a:pt x="2635365" y="148482"/>
                    </a:cubicBezTo>
                    <a:cubicBezTo>
                      <a:pt x="2632117" y="147832"/>
                      <a:pt x="2629704" y="144955"/>
                      <a:pt x="2629890" y="141893"/>
                    </a:cubicBezTo>
                    <a:cubicBezTo>
                      <a:pt x="2629890" y="141429"/>
                      <a:pt x="2629890" y="141243"/>
                      <a:pt x="2629890" y="140779"/>
                    </a:cubicBezTo>
                    <a:cubicBezTo>
                      <a:pt x="2631189" y="131592"/>
                      <a:pt x="2632024" y="122869"/>
                      <a:pt x="2632489" y="114795"/>
                    </a:cubicBezTo>
                    <a:cubicBezTo>
                      <a:pt x="2632489" y="113681"/>
                      <a:pt x="2632489" y="112568"/>
                      <a:pt x="2632489" y="111268"/>
                    </a:cubicBezTo>
                    <a:cubicBezTo>
                      <a:pt x="2632489" y="107371"/>
                      <a:pt x="2632024" y="103195"/>
                      <a:pt x="2631653" y="99204"/>
                    </a:cubicBezTo>
                    <a:cubicBezTo>
                      <a:pt x="2631468" y="97441"/>
                      <a:pt x="2631932" y="95678"/>
                      <a:pt x="2632953" y="94379"/>
                    </a:cubicBezTo>
                    <a:cubicBezTo>
                      <a:pt x="2634066" y="92894"/>
                      <a:pt x="2635551" y="91966"/>
                      <a:pt x="2637129" y="91780"/>
                    </a:cubicBezTo>
                    <a:cubicBezTo>
                      <a:pt x="2640655" y="91316"/>
                      <a:pt x="2644089" y="93729"/>
                      <a:pt x="2644553" y="97441"/>
                    </a:cubicBezTo>
                    <a:cubicBezTo>
                      <a:pt x="2645202" y="101988"/>
                      <a:pt x="2645666" y="106628"/>
                      <a:pt x="2645666" y="111176"/>
                    </a:cubicBezTo>
                    <a:cubicBezTo>
                      <a:pt x="2645666" y="112475"/>
                      <a:pt x="2645666" y="113774"/>
                      <a:pt x="2645481" y="115073"/>
                    </a:cubicBezTo>
                    <a:cubicBezTo>
                      <a:pt x="2645202" y="123611"/>
                      <a:pt x="2644367" y="132984"/>
                      <a:pt x="2642882" y="142635"/>
                    </a:cubicBezTo>
                    <a:cubicBezTo>
                      <a:pt x="2642326" y="146069"/>
                      <a:pt x="2639541" y="148482"/>
                      <a:pt x="2636201" y="148482"/>
                    </a:cubicBezTo>
                    <a:close/>
                    <a:moveTo>
                      <a:pt x="2087375" y="127230"/>
                    </a:moveTo>
                    <a:cubicBezTo>
                      <a:pt x="2084776" y="127230"/>
                      <a:pt x="2082549" y="125931"/>
                      <a:pt x="2081436" y="123704"/>
                    </a:cubicBezTo>
                    <a:cubicBezTo>
                      <a:pt x="2079672" y="120456"/>
                      <a:pt x="2080972" y="116465"/>
                      <a:pt x="2084313" y="114980"/>
                    </a:cubicBezTo>
                    <a:cubicBezTo>
                      <a:pt x="2097026" y="108670"/>
                      <a:pt x="2109926" y="102267"/>
                      <a:pt x="2123660" y="95956"/>
                    </a:cubicBezTo>
                    <a:cubicBezTo>
                      <a:pt x="2123846" y="95771"/>
                      <a:pt x="2123846" y="95771"/>
                      <a:pt x="2123846" y="95771"/>
                    </a:cubicBezTo>
                    <a:cubicBezTo>
                      <a:pt x="2126908" y="94286"/>
                      <a:pt x="2131084" y="95771"/>
                      <a:pt x="2132569" y="99019"/>
                    </a:cubicBezTo>
                    <a:cubicBezTo>
                      <a:pt x="2133033" y="99854"/>
                      <a:pt x="2133219" y="100782"/>
                      <a:pt x="2133219" y="101895"/>
                    </a:cubicBezTo>
                    <a:cubicBezTo>
                      <a:pt x="2133033" y="104308"/>
                      <a:pt x="2131734" y="106721"/>
                      <a:pt x="2129321" y="107835"/>
                    </a:cubicBezTo>
                    <a:cubicBezTo>
                      <a:pt x="2116422" y="113774"/>
                      <a:pt x="2103058" y="120270"/>
                      <a:pt x="2090159" y="126673"/>
                    </a:cubicBezTo>
                    <a:cubicBezTo>
                      <a:pt x="2089324" y="127045"/>
                      <a:pt x="2088210" y="127230"/>
                      <a:pt x="2087375" y="127230"/>
                    </a:cubicBezTo>
                    <a:close/>
                    <a:moveTo>
                      <a:pt x="2166534" y="90481"/>
                    </a:moveTo>
                    <a:cubicBezTo>
                      <a:pt x="2163936" y="90481"/>
                      <a:pt x="2161523" y="88996"/>
                      <a:pt x="2160595" y="86583"/>
                    </a:cubicBezTo>
                    <a:cubicBezTo>
                      <a:pt x="2159760" y="84820"/>
                      <a:pt x="2159760" y="83057"/>
                      <a:pt x="2160410" y="81294"/>
                    </a:cubicBezTo>
                    <a:cubicBezTo>
                      <a:pt x="2161059" y="79809"/>
                      <a:pt x="2162358" y="78417"/>
                      <a:pt x="2163936" y="77767"/>
                    </a:cubicBezTo>
                    <a:cubicBezTo>
                      <a:pt x="2178599" y="71457"/>
                      <a:pt x="2191684" y="65981"/>
                      <a:pt x="2204583" y="60970"/>
                    </a:cubicBezTo>
                    <a:cubicBezTo>
                      <a:pt x="2207831" y="59857"/>
                      <a:pt x="2211821" y="61434"/>
                      <a:pt x="2213121" y="64682"/>
                    </a:cubicBezTo>
                    <a:cubicBezTo>
                      <a:pt x="2213306" y="65518"/>
                      <a:pt x="2213584" y="66446"/>
                      <a:pt x="2213584" y="67281"/>
                    </a:cubicBezTo>
                    <a:cubicBezTo>
                      <a:pt x="2213584" y="69879"/>
                      <a:pt x="2211821" y="72292"/>
                      <a:pt x="2209409" y="73220"/>
                    </a:cubicBezTo>
                    <a:cubicBezTo>
                      <a:pt x="2196695" y="78231"/>
                      <a:pt x="2183424" y="83706"/>
                      <a:pt x="2169133" y="89831"/>
                    </a:cubicBezTo>
                    <a:cubicBezTo>
                      <a:pt x="2168297" y="90295"/>
                      <a:pt x="2167370" y="90481"/>
                      <a:pt x="2166534" y="90481"/>
                    </a:cubicBezTo>
                    <a:close/>
                    <a:moveTo>
                      <a:pt x="2621538" y="64868"/>
                    </a:moveTo>
                    <a:cubicBezTo>
                      <a:pt x="2619404" y="64868"/>
                      <a:pt x="2617640" y="64033"/>
                      <a:pt x="2616341" y="62269"/>
                    </a:cubicBezTo>
                    <a:cubicBezTo>
                      <a:pt x="2608639" y="52247"/>
                      <a:pt x="2598152" y="43245"/>
                      <a:pt x="2585253" y="36007"/>
                    </a:cubicBezTo>
                    <a:cubicBezTo>
                      <a:pt x="2582005" y="34244"/>
                      <a:pt x="2580891" y="30346"/>
                      <a:pt x="2582655" y="27284"/>
                    </a:cubicBezTo>
                    <a:cubicBezTo>
                      <a:pt x="2584418" y="24221"/>
                      <a:pt x="2588594" y="22922"/>
                      <a:pt x="2591656" y="24685"/>
                    </a:cubicBezTo>
                    <a:cubicBezTo>
                      <a:pt x="2606040" y="32759"/>
                      <a:pt x="2617919" y="42874"/>
                      <a:pt x="2626828" y="54381"/>
                    </a:cubicBezTo>
                    <a:cubicBezTo>
                      <a:pt x="2627663" y="55495"/>
                      <a:pt x="2628127" y="56980"/>
                      <a:pt x="2628127" y="58279"/>
                    </a:cubicBezTo>
                    <a:cubicBezTo>
                      <a:pt x="2628127" y="60506"/>
                      <a:pt x="2627292" y="62177"/>
                      <a:pt x="2625529" y="63569"/>
                    </a:cubicBezTo>
                    <a:cubicBezTo>
                      <a:pt x="2624415" y="64497"/>
                      <a:pt x="2622930" y="64868"/>
                      <a:pt x="2621538" y="64868"/>
                    </a:cubicBezTo>
                    <a:close/>
                    <a:moveTo>
                      <a:pt x="2247828" y="58557"/>
                    </a:moveTo>
                    <a:cubicBezTo>
                      <a:pt x="2245230" y="58557"/>
                      <a:pt x="2242538" y="56609"/>
                      <a:pt x="2241703" y="54196"/>
                    </a:cubicBezTo>
                    <a:cubicBezTo>
                      <a:pt x="2241054" y="52433"/>
                      <a:pt x="2241239" y="50669"/>
                      <a:pt x="2241889" y="49184"/>
                    </a:cubicBezTo>
                    <a:cubicBezTo>
                      <a:pt x="2242724" y="47421"/>
                      <a:pt x="2244023" y="46308"/>
                      <a:pt x="2245601" y="45658"/>
                    </a:cubicBezTo>
                    <a:cubicBezTo>
                      <a:pt x="2259614" y="40832"/>
                      <a:pt x="2273627" y="36285"/>
                      <a:pt x="2287361" y="31924"/>
                    </a:cubicBezTo>
                    <a:cubicBezTo>
                      <a:pt x="2287547" y="31924"/>
                      <a:pt x="2287547" y="31924"/>
                      <a:pt x="2287825" y="31924"/>
                    </a:cubicBezTo>
                    <a:cubicBezTo>
                      <a:pt x="2291073" y="31088"/>
                      <a:pt x="2294600" y="33037"/>
                      <a:pt x="2295713" y="36285"/>
                    </a:cubicBezTo>
                    <a:cubicBezTo>
                      <a:pt x="2295899" y="36935"/>
                      <a:pt x="2295899" y="37584"/>
                      <a:pt x="2295899" y="38234"/>
                    </a:cubicBezTo>
                    <a:cubicBezTo>
                      <a:pt x="2295899" y="41111"/>
                      <a:pt x="2293950" y="43709"/>
                      <a:pt x="2291352" y="44544"/>
                    </a:cubicBezTo>
                    <a:cubicBezTo>
                      <a:pt x="2277988" y="48442"/>
                      <a:pt x="2264254" y="53082"/>
                      <a:pt x="2250055" y="58093"/>
                    </a:cubicBezTo>
                    <a:cubicBezTo>
                      <a:pt x="2249406" y="58372"/>
                      <a:pt x="2248756" y="58557"/>
                      <a:pt x="2247828" y="58557"/>
                    </a:cubicBezTo>
                    <a:close/>
                    <a:moveTo>
                      <a:pt x="2331627" y="32944"/>
                    </a:moveTo>
                    <a:cubicBezTo>
                      <a:pt x="2328565" y="32944"/>
                      <a:pt x="2325967" y="30996"/>
                      <a:pt x="2325317" y="28119"/>
                    </a:cubicBezTo>
                    <a:cubicBezTo>
                      <a:pt x="2324482" y="24592"/>
                      <a:pt x="2326431" y="20880"/>
                      <a:pt x="2329864" y="20045"/>
                    </a:cubicBezTo>
                    <a:cubicBezTo>
                      <a:pt x="2344712" y="16333"/>
                      <a:pt x="2359189" y="13085"/>
                      <a:pt x="2372924" y="10394"/>
                    </a:cubicBezTo>
                    <a:cubicBezTo>
                      <a:pt x="2376451" y="9744"/>
                      <a:pt x="2379884" y="12157"/>
                      <a:pt x="2380534" y="15591"/>
                    </a:cubicBezTo>
                    <a:cubicBezTo>
                      <a:pt x="2380719" y="16054"/>
                      <a:pt x="2380719" y="16426"/>
                      <a:pt x="2380719" y="16890"/>
                    </a:cubicBezTo>
                    <a:cubicBezTo>
                      <a:pt x="2380719" y="19952"/>
                      <a:pt x="2378585" y="22551"/>
                      <a:pt x="2375430" y="23200"/>
                    </a:cubicBezTo>
                    <a:cubicBezTo>
                      <a:pt x="2361695" y="25799"/>
                      <a:pt x="2347496" y="29139"/>
                      <a:pt x="2333019" y="32573"/>
                    </a:cubicBezTo>
                    <a:cubicBezTo>
                      <a:pt x="2332648" y="32944"/>
                      <a:pt x="2332092" y="32944"/>
                      <a:pt x="2331627" y="32944"/>
                    </a:cubicBezTo>
                    <a:close/>
                    <a:moveTo>
                      <a:pt x="2547668" y="21159"/>
                    </a:moveTo>
                    <a:cubicBezTo>
                      <a:pt x="2547204" y="21159"/>
                      <a:pt x="2546555" y="21159"/>
                      <a:pt x="2546183" y="20973"/>
                    </a:cubicBezTo>
                    <a:cubicBezTo>
                      <a:pt x="2533470" y="17725"/>
                      <a:pt x="2519457" y="15498"/>
                      <a:pt x="2504238" y="14199"/>
                    </a:cubicBezTo>
                    <a:cubicBezTo>
                      <a:pt x="2502474" y="14013"/>
                      <a:pt x="2500711" y="13085"/>
                      <a:pt x="2499597" y="11786"/>
                    </a:cubicBezTo>
                    <a:cubicBezTo>
                      <a:pt x="2498484" y="10487"/>
                      <a:pt x="2498113" y="8723"/>
                      <a:pt x="2498113" y="6960"/>
                    </a:cubicBezTo>
                    <a:cubicBezTo>
                      <a:pt x="2498577" y="3434"/>
                      <a:pt x="2501361" y="650"/>
                      <a:pt x="2505351" y="1021"/>
                    </a:cubicBezTo>
                    <a:cubicBezTo>
                      <a:pt x="2521127" y="2320"/>
                      <a:pt x="2535976" y="4733"/>
                      <a:pt x="2549524" y="8259"/>
                    </a:cubicBezTo>
                    <a:cubicBezTo>
                      <a:pt x="2552401" y="8909"/>
                      <a:pt x="2554350" y="11507"/>
                      <a:pt x="2554350" y="14570"/>
                    </a:cubicBezTo>
                    <a:cubicBezTo>
                      <a:pt x="2554350" y="15219"/>
                      <a:pt x="2554350" y="15683"/>
                      <a:pt x="2554165" y="16333"/>
                    </a:cubicBezTo>
                    <a:cubicBezTo>
                      <a:pt x="2553329" y="19210"/>
                      <a:pt x="2550731" y="21159"/>
                      <a:pt x="2547668" y="21159"/>
                    </a:cubicBezTo>
                    <a:close/>
                    <a:moveTo>
                      <a:pt x="2417283" y="16611"/>
                    </a:moveTo>
                    <a:cubicBezTo>
                      <a:pt x="2414035" y="16611"/>
                      <a:pt x="2411158" y="14199"/>
                      <a:pt x="2410694" y="10950"/>
                    </a:cubicBezTo>
                    <a:cubicBezTo>
                      <a:pt x="2410508" y="7238"/>
                      <a:pt x="2412828" y="3990"/>
                      <a:pt x="2416633" y="3526"/>
                    </a:cubicBezTo>
                    <a:cubicBezTo>
                      <a:pt x="2431481" y="1763"/>
                      <a:pt x="2446330" y="650"/>
                      <a:pt x="2460807" y="0"/>
                    </a:cubicBezTo>
                    <a:lnTo>
                      <a:pt x="2460807" y="0"/>
                    </a:lnTo>
                    <a:cubicBezTo>
                      <a:pt x="2464519" y="0"/>
                      <a:pt x="2467395" y="2877"/>
                      <a:pt x="2467581" y="6310"/>
                    </a:cubicBezTo>
                    <a:lnTo>
                      <a:pt x="2467581" y="6774"/>
                    </a:lnTo>
                    <a:cubicBezTo>
                      <a:pt x="2467395" y="10301"/>
                      <a:pt x="2464704" y="13085"/>
                      <a:pt x="2461271" y="13085"/>
                    </a:cubicBezTo>
                    <a:cubicBezTo>
                      <a:pt x="2447258" y="13734"/>
                      <a:pt x="2432873" y="14848"/>
                      <a:pt x="2418211" y="16611"/>
                    </a:cubicBezTo>
                    <a:cubicBezTo>
                      <a:pt x="2418025" y="16611"/>
                      <a:pt x="2417561" y="16611"/>
                      <a:pt x="2417283" y="16611"/>
                    </a:cubicBezTo>
                    <a:close/>
                  </a:path>
                </a:pathLst>
              </a:custGeom>
              <a:solidFill>
                <a:srgbClr val="3E41CA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82" name="任意多边形: 形状 181" descr="05b0bff7-f4e5-4785-817a-02174237d0cd"/>
              <p:cNvSpPr/>
              <p:nvPr/>
            </p:nvSpPr>
            <p:spPr>
              <a:xfrm>
                <a:off x="7326788" y="5397032"/>
                <a:ext cx="419400" cy="1083359"/>
              </a:xfrm>
              <a:custGeom>
                <a:avLst/>
                <a:gdLst>
                  <a:gd name="connsiteX0" fmla="*/ 6528 w 419400"/>
                  <a:gd name="connsiteY0" fmla="*/ 1083360 h 1083359"/>
                  <a:gd name="connsiteX1" fmla="*/ 3280 w 419400"/>
                  <a:gd name="connsiteY1" fmla="*/ 1082524 h 1083359"/>
                  <a:gd name="connsiteX2" fmla="*/ 217 w 419400"/>
                  <a:gd name="connsiteY2" fmla="*/ 1078349 h 1083359"/>
                  <a:gd name="connsiteX3" fmla="*/ 1053 w 419400"/>
                  <a:gd name="connsiteY3" fmla="*/ 1073523 h 1083359"/>
                  <a:gd name="connsiteX4" fmla="*/ 5878 w 419400"/>
                  <a:gd name="connsiteY4" fmla="*/ 1065449 h 1083359"/>
                  <a:gd name="connsiteX5" fmla="*/ 9776 w 419400"/>
                  <a:gd name="connsiteY5" fmla="*/ 1059139 h 1083359"/>
                  <a:gd name="connsiteX6" fmla="*/ 9776 w 419400"/>
                  <a:gd name="connsiteY6" fmla="*/ 1058953 h 1083359"/>
                  <a:gd name="connsiteX7" fmla="*/ 18778 w 419400"/>
                  <a:gd name="connsiteY7" fmla="*/ 1057004 h 1083359"/>
                  <a:gd name="connsiteX8" fmla="*/ 21840 w 419400"/>
                  <a:gd name="connsiteY8" fmla="*/ 1062665 h 1083359"/>
                  <a:gd name="connsiteX9" fmla="*/ 21005 w 419400"/>
                  <a:gd name="connsiteY9" fmla="*/ 1065913 h 1083359"/>
                  <a:gd name="connsiteX10" fmla="*/ 21005 w 419400"/>
                  <a:gd name="connsiteY10" fmla="*/ 1065913 h 1083359"/>
                  <a:gd name="connsiteX11" fmla="*/ 20819 w 419400"/>
                  <a:gd name="connsiteY11" fmla="*/ 1066099 h 1083359"/>
                  <a:gd name="connsiteX12" fmla="*/ 18592 w 419400"/>
                  <a:gd name="connsiteY12" fmla="*/ 1069811 h 1083359"/>
                  <a:gd name="connsiteX13" fmla="*/ 12282 w 419400"/>
                  <a:gd name="connsiteY13" fmla="*/ 1080297 h 1083359"/>
                  <a:gd name="connsiteX14" fmla="*/ 6528 w 419400"/>
                  <a:gd name="connsiteY14" fmla="*/ 1083360 h 1083359"/>
                  <a:gd name="connsiteX15" fmla="*/ 38080 w 419400"/>
                  <a:gd name="connsiteY15" fmla="*/ 1031762 h 1083359"/>
                  <a:gd name="connsiteX16" fmla="*/ 34832 w 419400"/>
                  <a:gd name="connsiteY16" fmla="*/ 1030649 h 1083359"/>
                  <a:gd name="connsiteX17" fmla="*/ 31770 w 419400"/>
                  <a:gd name="connsiteY17" fmla="*/ 1026751 h 1083359"/>
                  <a:gd name="connsiteX18" fmla="*/ 32605 w 419400"/>
                  <a:gd name="connsiteY18" fmla="*/ 1021740 h 1083359"/>
                  <a:gd name="connsiteX19" fmla="*/ 54877 w 419400"/>
                  <a:gd name="connsiteY19" fmla="*/ 984526 h 1083359"/>
                  <a:gd name="connsiteX20" fmla="*/ 54877 w 419400"/>
                  <a:gd name="connsiteY20" fmla="*/ 984341 h 1083359"/>
                  <a:gd name="connsiteX21" fmla="*/ 64065 w 419400"/>
                  <a:gd name="connsiteY21" fmla="*/ 982114 h 1083359"/>
                  <a:gd name="connsiteX22" fmla="*/ 67127 w 419400"/>
                  <a:gd name="connsiteY22" fmla="*/ 987589 h 1083359"/>
                  <a:gd name="connsiteX23" fmla="*/ 66292 w 419400"/>
                  <a:gd name="connsiteY23" fmla="*/ 991115 h 1083359"/>
                  <a:gd name="connsiteX24" fmla="*/ 43741 w 419400"/>
                  <a:gd name="connsiteY24" fmla="*/ 1028515 h 1083359"/>
                  <a:gd name="connsiteX25" fmla="*/ 38080 w 419400"/>
                  <a:gd name="connsiteY25" fmla="*/ 1031762 h 1083359"/>
                  <a:gd name="connsiteX26" fmla="*/ 83089 w 419400"/>
                  <a:gd name="connsiteY26" fmla="*/ 956779 h 1083359"/>
                  <a:gd name="connsiteX27" fmla="*/ 79563 w 419400"/>
                  <a:gd name="connsiteY27" fmla="*/ 955665 h 1083359"/>
                  <a:gd name="connsiteX28" fmla="*/ 77428 w 419400"/>
                  <a:gd name="connsiteY28" fmla="*/ 946664 h 1083359"/>
                  <a:gd name="connsiteX29" fmla="*/ 99515 w 419400"/>
                  <a:gd name="connsiteY29" fmla="*/ 909080 h 1083359"/>
                  <a:gd name="connsiteX30" fmla="*/ 108516 w 419400"/>
                  <a:gd name="connsiteY30" fmla="*/ 906667 h 1083359"/>
                  <a:gd name="connsiteX31" fmla="*/ 111765 w 419400"/>
                  <a:gd name="connsiteY31" fmla="*/ 912327 h 1083359"/>
                  <a:gd name="connsiteX32" fmla="*/ 110929 w 419400"/>
                  <a:gd name="connsiteY32" fmla="*/ 915575 h 1083359"/>
                  <a:gd name="connsiteX33" fmla="*/ 88657 w 419400"/>
                  <a:gd name="connsiteY33" fmla="*/ 953438 h 1083359"/>
                  <a:gd name="connsiteX34" fmla="*/ 83089 w 419400"/>
                  <a:gd name="connsiteY34" fmla="*/ 956779 h 1083359"/>
                  <a:gd name="connsiteX35" fmla="*/ 127077 w 419400"/>
                  <a:gd name="connsiteY35" fmla="*/ 881332 h 1083359"/>
                  <a:gd name="connsiteX36" fmla="*/ 123829 w 419400"/>
                  <a:gd name="connsiteY36" fmla="*/ 880497 h 1083359"/>
                  <a:gd name="connsiteX37" fmla="*/ 120766 w 419400"/>
                  <a:gd name="connsiteY37" fmla="*/ 876321 h 1083359"/>
                  <a:gd name="connsiteX38" fmla="*/ 121416 w 419400"/>
                  <a:gd name="connsiteY38" fmla="*/ 871310 h 1083359"/>
                  <a:gd name="connsiteX39" fmla="*/ 143317 w 419400"/>
                  <a:gd name="connsiteY39" fmla="*/ 833447 h 1083359"/>
                  <a:gd name="connsiteX40" fmla="*/ 143317 w 419400"/>
                  <a:gd name="connsiteY40" fmla="*/ 833261 h 1083359"/>
                  <a:gd name="connsiteX41" fmla="*/ 152319 w 419400"/>
                  <a:gd name="connsiteY41" fmla="*/ 831034 h 1083359"/>
                  <a:gd name="connsiteX42" fmla="*/ 155567 w 419400"/>
                  <a:gd name="connsiteY42" fmla="*/ 836973 h 1083359"/>
                  <a:gd name="connsiteX43" fmla="*/ 154731 w 419400"/>
                  <a:gd name="connsiteY43" fmla="*/ 840036 h 1083359"/>
                  <a:gd name="connsiteX44" fmla="*/ 150741 w 419400"/>
                  <a:gd name="connsiteY44" fmla="*/ 846996 h 1083359"/>
                  <a:gd name="connsiteX45" fmla="*/ 132830 w 419400"/>
                  <a:gd name="connsiteY45" fmla="*/ 877805 h 1083359"/>
                  <a:gd name="connsiteX46" fmla="*/ 127077 w 419400"/>
                  <a:gd name="connsiteY46" fmla="*/ 881332 h 1083359"/>
                  <a:gd name="connsiteX47" fmla="*/ 170322 w 419400"/>
                  <a:gd name="connsiteY47" fmla="*/ 805235 h 1083359"/>
                  <a:gd name="connsiteX48" fmla="*/ 167074 w 419400"/>
                  <a:gd name="connsiteY48" fmla="*/ 804400 h 1083359"/>
                  <a:gd name="connsiteX49" fmla="*/ 164011 w 419400"/>
                  <a:gd name="connsiteY49" fmla="*/ 800502 h 1083359"/>
                  <a:gd name="connsiteX50" fmla="*/ 164661 w 419400"/>
                  <a:gd name="connsiteY50" fmla="*/ 795491 h 1083359"/>
                  <a:gd name="connsiteX51" fmla="*/ 185913 w 419400"/>
                  <a:gd name="connsiteY51" fmla="*/ 757442 h 1083359"/>
                  <a:gd name="connsiteX52" fmla="*/ 194636 w 419400"/>
                  <a:gd name="connsiteY52" fmla="*/ 754844 h 1083359"/>
                  <a:gd name="connsiteX53" fmla="*/ 198162 w 419400"/>
                  <a:gd name="connsiteY53" fmla="*/ 760505 h 1083359"/>
                  <a:gd name="connsiteX54" fmla="*/ 197327 w 419400"/>
                  <a:gd name="connsiteY54" fmla="*/ 763753 h 1083359"/>
                  <a:gd name="connsiteX55" fmla="*/ 176076 w 419400"/>
                  <a:gd name="connsiteY55" fmla="*/ 801987 h 1083359"/>
                  <a:gd name="connsiteX56" fmla="*/ 170322 w 419400"/>
                  <a:gd name="connsiteY56" fmla="*/ 805235 h 1083359"/>
                  <a:gd name="connsiteX57" fmla="*/ 212361 w 419400"/>
                  <a:gd name="connsiteY57" fmla="*/ 728489 h 1083359"/>
                  <a:gd name="connsiteX58" fmla="*/ 209298 w 419400"/>
                  <a:gd name="connsiteY58" fmla="*/ 727839 h 1083359"/>
                  <a:gd name="connsiteX59" fmla="*/ 206700 w 419400"/>
                  <a:gd name="connsiteY59" fmla="*/ 718837 h 1083359"/>
                  <a:gd name="connsiteX60" fmla="*/ 227209 w 419400"/>
                  <a:gd name="connsiteY60" fmla="*/ 680325 h 1083359"/>
                  <a:gd name="connsiteX61" fmla="*/ 227209 w 419400"/>
                  <a:gd name="connsiteY61" fmla="*/ 680139 h 1083359"/>
                  <a:gd name="connsiteX62" fmla="*/ 235932 w 419400"/>
                  <a:gd name="connsiteY62" fmla="*/ 677726 h 1083359"/>
                  <a:gd name="connsiteX63" fmla="*/ 239459 w 419400"/>
                  <a:gd name="connsiteY63" fmla="*/ 683387 h 1083359"/>
                  <a:gd name="connsiteX64" fmla="*/ 238809 w 419400"/>
                  <a:gd name="connsiteY64" fmla="*/ 686449 h 1083359"/>
                  <a:gd name="connsiteX65" fmla="*/ 218300 w 419400"/>
                  <a:gd name="connsiteY65" fmla="*/ 725148 h 1083359"/>
                  <a:gd name="connsiteX66" fmla="*/ 212361 w 419400"/>
                  <a:gd name="connsiteY66" fmla="*/ 728489 h 1083359"/>
                  <a:gd name="connsiteX67" fmla="*/ 253193 w 419400"/>
                  <a:gd name="connsiteY67" fmla="*/ 651278 h 1083359"/>
                  <a:gd name="connsiteX68" fmla="*/ 250131 w 419400"/>
                  <a:gd name="connsiteY68" fmla="*/ 650443 h 1083359"/>
                  <a:gd name="connsiteX69" fmla="*/ 246883 w 419400"/>
                  <a:gd name="connsiteY69" fmla="*/ 646731 h 1083359"/>
                  <a:gd name="connsiteX70" fmla="*/ 247347 w 419400"/>
                  <a:gd name="connsiteY70" fmla="*/ 641719 h 1083359"/>
                  <a:gd name="connsiteX71" fmla="*/ 267021 w 419400"/>
                  <a:gd name="connsiteY71" fmla="*/ 603021 h 1083359"/>
                  <a:gd name="connsiteX72" fmla="*/ 267021 w 419400"/>
                  <a:gd name="connsiteY72" fmla="*/ 602836 h 1083359"/>
                  <a:gd name="connsiteX73" fmla="*/ 275744 w 419400"/>
                  <a:gd name="connsiteY73" fmla="*/ 599959 h 1083359"/>
                  <a:gd name="connsiteX74" fmla="*/ 279456 w 419400"/>
                  <a:gd name="connsiteY74" fmla="*/ 605898 h 1083359"/>
                  <a:gd name="connsiteX75" fmla="*/ 278806 w 419400"/>
                  <a:gd name="connsiteY75" fmla="*/ 608775 h 1083359"/>
                  <a:gd name="connsiteX76" fmla="*/ 258947 w 419400"/>
                  <a:gd name="connsiteY76" fmla="*/ 647659 h 1083359"/>
                  <a:gd name="connsiteX77" fmla="*/ 253193 w 419400"/>
                  <a:gd name="connsiteY77" fmla="*/ 651278 h 1083359"/>
                  <a:gd name="connsiteX78" fmla="*/ 292170 w 419400"/>
                  <a:gd name="connsiteY78" fmla="*/ 573047 h 1083359"/>
                  <a:gd name="connsiteX79" fmla="*/ 289293 w 419400"/>
                  <a:gd name="connsiteY79" fmla="*/ 572397 h 1083359"/>
                  <a:gd name="connsiteX80" fmla="*/ 286230 w 419400"/>
                  <a:gd name="connsiteY80" fmla="*/ 563674 h 1083359"/>
                  <a:gd name="connsiteX81" fmla="*/ 304791 w 419400"/>
                  <a:gd name="connsiteY81" fmla="*/ 524326 h 1083359"/>
                  <a:gd name="connsiteX82" fmla="*/ 313514 w 419400"/>
                  <a:gd name="connsiteY82" fmla="*/ 521078 h 1083359"/>
                  <a:gd name="connsiteX83" fmla="*/ 317226 w 419400"/>
                  <a:gd name="connsiteY83" fmla="*/ 527017 h 1083359"/>
                  <a:gd name="connsiteX84" fmla="*/ 316576 w 419400"/>
                  <a:gd name="connsiteY84" fmla="*/ 529894 h 1083359"/>
                  <a:gd name="connsiteX85" fmla="*/ 298016 w 419400"/>
                  <a:gd name="connsiteY85" fmla="*/ 569520 h 1083359"/>
                  <a:gd name="connsiteX86" fmla="*/ 292170 w 419400"/>
                  <a:gd name="connsiteY86" fmla="*/ 573047 h 1083359"/>
                  <a:gd name="connsiteX87" fmla="*/ 328641 w 419400"/>
                  <a:gd name="connsiteY87" fmla="*/ 493609 h 1083359"/>
                  <a:gd name="connsiteX88" fmla="*/ 326042 w 419400"/>
                  <a:gd name="connsiteY88" fmla="*/ 493145 h 1083359"/>
                  <a:gd name="connsiteX89" fmla="*/ 322794 w 419400"/>
                  <a:gd name="connsiteY89" fmla="*/ 484422 h 1083359"/>
                  <a:gd name="connsiteX90" fmla="*/ 339869 w 419400"/>
                  <a:gd name="connsiteY90" fmla="*/ 444610 h 1083359"/>
                  <a:gd name="connsiteX91" fmla="*/ 339869 w 419400"/>
                  <a:gd name="connsiteY91" fmla="*/ 444425 h 1083359"/>
                  <a:gd name="connsiteX92" fmla="*/ 348407 w 419400"/>
                  <a:gd name="connsiteY92" fmla="*/ 440898 h 1083359"/>
                  <a:gd name="connsiteX93" fmla="*/ 352583 w 419400"/>
                  <a:gd name="connsiteY93" fmla="*/ 446837 h 1083359"/>
                  <a:gd name="connsiteX94" fmla="*/ 352119 w 419400"/>
                  <a:gd name="connsiteY94" fmla="*/ 449436 h 1083359"/>
                  <a:gd name="connsiteX95" fmla="*/ 334858 w 419400"/>
                  <a:gd name="connsiteY95" fmla="*/ 489712 h 1083359"/>
                  <a:gd name="connsiteX96" fmla="*/ 328641 w 419400"/>
                  <a:gd name="connsiteY96" fmla="*/ 493609 h 1083359"/>
                  <a:gd name="connsiteX97" fmla="*/ 362142 w 419400"/>
                  <a:gd name="connsiteY97" fmla="*/ 412965 h 1083359"/>
                  <a:gd name="connsiteX98" fmla="*/ 359729 w 419400"/>
                  <a:gd name="connsiteY98" fmla="*/ 412501 h 1083359"/>
                  <a:gd name="connsiteX99" fmla="*/ 356017 w 419400"/>
                  <a:gd name="connsiteY99" fmla="*/ 408974 h 1083359"/>
                  <a:gd name="connsiteX100" fmla="*/ 356017 w 419400"/>
                  <a:gd name="connsiteY100" fmla="*/ 403963 h 1083359"/>
                  <a:gd name="connsiteX101" fmla="*/ 370865 w 419400"/>
                  <a:gd name="connsiteY101" fmla="*/ 363316 h 1083359"/>
                  <a:gd name="connsiteX102" fmla="*/ 379217 w 419400"/>
                  <a:gd name="connsiteY102" fmla="*/ 359140 h 1083359"/>
                  <a:gd name="connsiteX103" fmla="*/ 383579 w 419400"/>
                  <a:gd name="connsiteY103" fmla="*/ 365451 h 1083359"/>
                  <a:gd name="connsiteX104" fmla="*/ 383393 w 419400"/>
                  <a:gd name="connsiteY104" fmla="*/ 367399 h 1083359"/>
                  <a:gd name="connsiteX105" fmla="*/ 368267 w 419400"/>
                  <a:gd name="connsiteY105" fmla="*/ 408696 h 1083359"/>
                  <a:gd name="connsiteX106" fmla="*/ 362142 w 419400"/>
                  <a:gd name="connsiteY106" fmla="*/ 412965 h 1083359"/>
                  <a:gd name="connsiteX107" fmla="*/ 390353 w 419400"/>
                  <a:gd name="connsiteY107" fmla="*/ 330279 h 1083359"/>
                  <a:gd name="connsiteX108" fmla="*/ 388590 w 419400"/>
                  <a:gd name="connsiteY108" fmla="*/ 330094 h 1083359"/>
                  <a:gd name="connsiteX109" fmla="*/ 383950 w 419400"/>
                  <a:gd name="connsiteY109" fmla="*/ 322020 h 1083359"/>
                  <a:gd name="connsiteX110" fmla="*/ 395086 w 419400"/>
                  <a:gd name="connsiteY110" fmla="*/ 279981 h 1083359"/>
                  <a:gd name="connsiteX111" fmla="*/ 402696 w 419400"/>
                  <a:gd name="connsiteY111" fmla="*/ 275155 h 1083359"/>
                  <a:gd name="connsiteX112" fmla="*/ 407985 w 419400"/>
                  <a:gd name="connsiteY112" fmla="*/ 281744 h 1083359"/>
                  <a:gd name="connsiteX113" fmla="*/ 407800 w 419400"/>
                  <a:gd name="connsiteY113" fmla="*/ 283043 h 1083359"/>
                  <a:gd name="connsiteX114" fmla="*/ 396664 w 419400"/>
                  <a:gd name="connsiteY114" fmla="*/ 325453 h 1083359"/>
                  <a:gd name="connsiteX115" fmla="*/ 390353 w 419400"/>
                  <a:gd name="connsiteY115" fmla="*/ 330279 h 1083359"/>
                  <a:gd name="connsiteX116" fmla="*/ 409377 w 419400"/>
                  <a:gd name="connsiteY116" fmla="*/ 245180 h 1083359"/>
                  <a:gd name="connsiteX117" fmla="*/ 408542 w 419400"/>
                  <a:gd name="connsiteY117" fmla="*/ 244995 h 1083359"/>
                  <a:gd name="connsiteX118" fmla="*/ 404181 w 419400"/>
                  <a:gd name="connsiteY118" fmla="*/ 242582 h 1083359"/>
                  <a:gd name="connsiteX119" fmla="*/ 402881 w 419400"/>
                  <a:gd name="connsiteY119" fmla="*/ 237756 h 1083359"/>
                  <a:gd name="connsiteX120" fmla="*/ 406130 w 419400"/>
                  <a:gd name="connsiteY120" fmla="*/ 194882 h 1083359"/>
                  <a:gd name="connsiteX121" fmla="*/ 417451 w 419400"/>
                  <a:gd name="connsiteY121" fmla="*/ 190520 h 1083359"/>
                  <a:gd name="connsiteX122" fmla="*/ 419400 w 419400"/>
                  <a:gd name="connsiteY122" fmla="*/ 195068 h 1083359"/>
                  <a:gd name="connsiteX123" fmla="*/ 415874 w 419400"/>
                  <a:gd name="connsiteY123" fmla="*/ 239427 h 1083359"/>
                  <a:gd name="connsiteX124" fmla="*/ 409377 w 419400"/>
                  <a:gd name="connsiteY124" fmla="*/ 245180 h 1083359"/>
                  <a:gd name="connsiteX125" fmla="*/ 412162 w 419400"/>
                  <a:gd name="connsiteY125" fmla="*/ 157948 h 1083359"/>
                  <a:gd name="connsiteX126" fmla="*/ 411697 w 419400"/>
                  <a:gd name="connsiteY126" fmla="*/ 157948 h 1083359"/>
                  <a:gd name="connsiteX127" fmla="*/ 407150 w 419400"/>
                  <a:gd name="connsiteY127" fmla="*/ 155720 h 1083359"/>
                  <a:gd name="connsiteX128" fmla="*/ 405573 w 419400"/>
                  <a:gd name="connsiteY128" fmla="*/ 151173 h 1083359"/>
                  <a:gd name="connsiteX129" fmla="*/ 405573 w 419400"/>
                  <a:gd name="connsiteY129" fmla="*/ 149873 h 1083359"/>
                  <a:gd name="connsiteX130" fmla="*/ 405573 w 419400"/>
                  <a:gd name="connsiteY130" fmla="*/ 144398 h 1083359"/>
                  <a:gd name="connsiteX131" fmla="*/ 402696 w 419400"/>
                  <a:gd name="connsiteY131" fmla="*/ 108948 h 1083359"/>
                  <a:gd name="connsiteX132" fmla="*/ 402696 w 419400"/>
                  <a:gd name="connsiteY132" fmla="*/ 107835 h 1083359"/>
                  <a:gd name="connsiteX133" fmla="*/ 408171 w 419400"/>
                  <a:gd name="connsiteY133" fmla="*/ 101246 h 1083359"/>
                  <a:gd name="connsiteX134" fmla="*/ 415874 w 419400"/>
                  <a:gd name="connsiteY134" fmla="*/ 106721 h 1083359"/>
                  <a:gd name="connsiteX135" fmla="*/ 418750 w 419400"/>
                  <a:gd name="connsiteY135" fmla="*/ 144306 h 1083359"/>
                  <a:gd name="connsiteX136" fmla="*/ 418750 w 419400"/>
                  <a:gd name="connsiteY136" fmla="*/ 150245 h 1083359"/>
                  <a:gd name="connsiteX137" fmla="*/ 418472 w 419400"/>
                  <a:gd name="connsiteY137" fmla="*/ 150895 h 1083359"/>
                  <a:gd name="connsiteX138" fmla="*/ 418472 w 419400"/>
                  <a:gd name="connsiteY138" fmla="*/ 151544 h 1083359"/>
                  <a:gd name="connsiteX139" fmla="*/ 412162 w 419400"/>
                  <a:gd name="connsiteY139" fmla="*/ 157948 h 1083359"/>
                  <a:gd name="connsiteX140" fmla="*/ 58126 w 419400"/>
                  <a:gd name="connsiteY140" fmla="*/ 124446 h 1083359"/>
                  <a:gd name="connsiteX141" fmla="*/ 53949 w 419400"/>
                  <a:gd name="connsiteY141" fmla="*/ 122961 h 1083359"/>
                  <a:gd name="connsiteX142" fmla="*/ 51536 w 419400"/>
                  <a:gd name="connsiteY142" fmla="*/ 117950 h 1083359"/>
                  <a:gd name="connsiteX143" fmla="*/ 52836 w 419400"/>
                  <a:gd name="connsiteY143" fmla="*/ 113774 h 1083359"/>
                  <a:gd name="connsiteX144" fmla="*/ 84574 w 419400"/>
                  <a:gd name="connsiteY144" fmla="*/ 81665 h 1083359"/>
                  <a:gd name="connsiteX145" fmla="*/ 93761 w 419400"/>
                  <a:gd name="connsiteY145" fmla="*/ 82500 h 1083359"/>
                  <a:gd name="connsiteX146" fmla="*/ 95339 w 419400"/>
                  <a:gd name="connsiteY146" fmla="*/ 87326 h 1083359"/>
                  <a:gd name="connsiteX147" fmla="*/ 92926 w 419400"/>
                  <a:gd name="connsiteY147" fmla="*/ 91688 h 1083359"/>
                  <a:gd name="connsiteX148" fmla="*/ 63137 w 419400"/>
                  <a:gd name="connsiteY148" fmla="*/ 121848 h 1083359"/>
                  <a:gd name="connsiteX149" fmla="*/ 58126 w 419400"/>
                  <a:gd name="connsiteY149" fmla="*/ 124446 h 1083359"/>
                  <a:gd name="connsiteX150" fmla="*/ 396664 w 419400"/>
                  <a:gd name="connsiteY150" fmla="*/ 72663 h 1083359"/>
                  <a:gd name="connsiteX151" fmla="*/ 390725 w 419400"/>
                  <a:gd name="connsiteY151" fmla="*/ 69137 h 1083359"/>
                  <a:gd name="connsiteX152" fmla="*/ 365761 w 419400"/>
                  <a:gd name="connsiteY152" fmla="*/ 37028 h 1083359"/>
                  <a:gd name="connsiteX153" fmla="*/ 363348 w 419400"/>
                  <a:gd name="connsiteY153" fmla="*/ 32016 h 1083359"/>
                  <a:gd name="connsiteX154" fmla="*/ 364647 w 419400"/>
                  <a:gd name="connsiteY154" fmla="*/ 27840 h 1083359"/>
                  <a:gd name="connsiteX155" fmla="*/ 374020 w 419400"/>
                  <a:gd name="connsiteY155" fmla="*/ 27005 h 1083359"/>
                  <a:gd name="connsiteX156" fmla="*/ 402417 w 419400"/>
                  <a:gd name="connsiteY156" fmla="*/ 63290 h 1083359"/>
                  <a:gd name="connsiteX157" fmla="*/ 399355 w 419400"/>
                  <a:gd name="connsiteY157" fmla="*/ 72014 h 1083359"/>
                  <a:gd name="connsiteX158" fmla="*/ 396664 w 419400"/>
                  <a:gd name="connsiteY158" fmla="*/ 72663 h 1083359"/>
                  <a:gd name="connsiteX159" fmla="*/ 124014 w 419400"/>
                  <a:gd name="connsiteY159" fmla="*/ 67467 h 1083359"/>
                  <a:gd name="connsiteX160" fmla="*/ 118539 w 419400"/>
                  <a:gd name="connsiteY160" fmla="*/ 64404 h 1083359"/>
                  <a:gd name="connsiteX161" fmla="*/ 117425 w 419400"/>
                  <a:gd name="connsiteY161" fmla="*/ 61156 h 1083359"/>
                  <a:gd name="connsiteX162" fmla="*/ 120488 w 419400"/>
                  <a:gd name="connsiteY162" fmla="*/ 55495 h 1083359"/>
                  <a:gd name="connsiteX163" fmla="*/ 159186 w 419400"/>
                  <a:gd name="connsiteY163" fmla="*/ 33594 h 1083359"/>
                  <a:gd name="connsiteX164" fmla="*/ 167909 w 419400"/>
                  <a:gd name="connsiteY164" fmla="*/ 36657 h 1083359"/>
                  <a:gd name="connsiteX165" fmla="*/ 165032 w 419400"/>
                  <a:gd name="connsiteY165" fmla="*/ 45380 h 1083359"/>
                  <a:gd name="connsiteX166" fmla="*/ 127448 w 419400"/>
                  <a:gd name="connsiteY166" fmla="*/ 66352 h 1083359"/>
                  <a:gd name="connsiteX167" fmla="*/ 124014 w 419400"/>
                  <a:gd name="connsiteY167" fmla="*/ 67467 h 1083359"/>
                  <a:gd name="connsiteX168" fmla="*/ 202524 w 419400"/>
                  <a:gd name="connsiteY168" fmla="*/ 29140 h 1083359"/>
                  <a:gd name="connsiteX169" fmla="*/ 196399 w 419400"/>
                  <a:gd name="connsiteY169" fmla="*/ 24778 h 1083359"/>
                  <a:gd name="connsiteX170" fmla="*/ 195935 w 419400"/>
                  <a:gd name="connsiteY170" fmla="*/ 22643 h 1083359"/>
                  <a:gd name="connsiteX171" fmla="*/ 200297 w 419400"/>
                  <a:gd name="connsiteY171" fmla="*/ 16518 h 1083359"/>
                  <a:gd name="connsiteX172" fmla="*/ 243356 w 419400"/>
                  <a:gd name="connsiteY172" fmla="*/ 4733 h 1083359"/>
                  <a:gd name="connsiteX173" fmla="*/ 251059 w 419400"/>
                  <a:gd name="connsiteY173" fmla="*/ 10023 h 1083359"/>
                  <a:gd name="connsiteX174" fmla="*/ 246048 w 419400"/>
                  <a:gd name="connsiteY174" fmla="*/ 17632 h 1083359"/>
                  <a:gd name="connsiteX175" fmla="*/ 204751 w 419400"/>
                  <a:gd name="connsiteY175" fmla="*/ 29047 h 1083359"/>
                  <a:gd name="connsiteX176" fmla="*/ 202524 w 419400"/>
                  <a:gd name="connsiteY176" fmla="*/ 29140 h 1083359"/>
                  <a:gd name="connsiteX177" fmla="*/ 331332 w 419400"/>
                  <a:gd name="connsiteY177" fmla="*/ 18653 h 1083359"/>
                  <a:gd name="connsiteX178" fmla="*/ 329569 w 419400"/>
                  <a:gd name="connsiteY178" fmla="*/ 18467 h 1083359"/>
                  <a:gd name="connsiteX179" fmla="*/ 288922 w 419400"/>
                  <a:gd name="connsiteY179" fmla="*/ 13178 h 1083359"/>
                  <a:gd name="connsiteX180" fmla="*/ 288272 w 419400"/>
                  <a:gd name="connsiteY180" fmla="*/ 13178 h 1083359"/>
                  <a:gd name="connsiteX181" fmla="*/ 281683 w 419400"/>
                  <a:gd name="connsiteY181" fmla="*/ 6589 h 1083359"/>
                  <a:gd name="connsiteX182" fmla="*/ 287994 w 419400"/>
                  <a:gd name="connsiteY182" fmla="*/ 0 h 1083359"/>
                  <a:gd name="connsiteX183" fmla="*/ 288829 w 419400"/>
                  <a:gd name="connsiteY183" fmla="*/ 0 h 1083359"/>
                  <a:gd name="connsiteX184" fmla="*/ 333188 w 419400"/>
                  <a:gd name="connsiteY184" fmla="*/ 5939 h 1083359"/>
                  <a:gd name="connsiteX185" fmla="*/ 336900 w 419400"/>
                  <a:gd name="connsiteY185" fmla="*/ 9001 h 1083359"/>
                  <a:gd name="connsiteX186" fmla="*/ 337549 w 419400"/>
                  <a:gd name="connsiteY186" fmla="*/ 14013 h 1083359"/>
                  <a:gd name="connsiteX187" fmla="*/ 331332 w 419400"/>
                  <a:gd name="connsiteY187" fmla="*/ 18653 h 108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</a:cxnLst>
                <a:rect l="l" t="t" r="r" b="b"/>
                <a:pathLst>
                  <a:path w="419400" h="1083359">
                    <a:moveTo>
                      <a:pt x="6528" y="1083360"/>
                    </a:moveTo>
                    <a:cubicBezTo>
                      <a:pt x="5414" y="1083360"/>
                      <a:pt x="4115" y="1083174"/>
                      <a:pt x="3280" y="1082524"/>
                    </a:cubicBezTo>
                    <a:cubicBezTo>
                      <a:pt x="1702" y="1081689"/>
                      <a:pt x="682" y="1080112"/>
                      <a:pt x="217" y="1078349"/>
                    </a:cubicBezTo>
                    <a:cubicBezTo>
                      <a:pt x="-246" y="1076864"/>
                      <a:pt x="32" y="1075100"/>
                      <a:pt x="1053" y="1073523"/>
                    </a:cubicBezTo>
                    <a:cubicBezTo>
                      <a:pt x="2630" y="1070646"/>
                      <a:pt x="4115" y="1068047"/>
                      <a:pt x="5878" y="1065449"/>
                    </a:cubicBezTo>
                    <a:lnTo>
                      <a:pt x="9776" y="1059139"/>
                    </a:lnTo>
                    <a:lnTo>
                      <a:pt x="9776" y="1058953"/>
                    </a:lnTo>
                    <a:cubicBezTo>
                      <a:pt x="11725" y="1056076"/>
                      <a:pt x="15901" y="1055241"/>
                      <a:pt x="18778" y="1057004"/>
                    </a:cubicBezTo>
                    <a:cubicBezTo>
                      <a:pt x="20726" y="1058118"/>
                      <a:pt x="21840" y="1060252"/>
                      <a:pt x="21840" y="1062665"/>
                    </a:cubicBezTo>
                    <a:cubicBezTo>
                      <a:pt x="21840" y="1063779"/>
                      <a:pt x="21654" y="1064892"/>
                      <a:pt x="21005" y="1065913"/>
                    </a:cubicBezTo>
                    <a:lnTo>
                      <a:pt x="21005" y="1065913"/>
                    </a:lnTo>
                    <a:cubicBezTo>
                      <a:pt x="21005" y="1065913"/>
                      <a:pt x="21005" y="1066099"/>
                      <a:pt x="20819" y="1066099"/>
                    </a:cubicBezTo>
                    <a:lnTo>
                      <a:pt x="18592" y="1069811"/>
                    </a:lnTo>
                    <a:cubicBezTo>
                      <a:pt x="16458" y="1073337"/>
                      <a:pt x="14416" y="1076771"/>
                      <a:pt x="12282" y="1080297"/>
                    </a:cubicBezTo>
                    <a:cubicBezTo>
                      <a:pt x="10890" y="1082339"/>
                      <a:pt x="8941" y="1083360"/>
                      <a:pt x="6528" y="1083360"/>
                    </a:cubicBezTo>
                    <a:close/>
                    <a:moveTo>
                      <a:pt x="38080" y="1031762"/>
                    </a:moveTo>
                    <a:cubicBezTo>
                      <a:pt x="36967" y="1031762"/>
                      <a:pt x="35853" y="1031299"/>
                      <a:pt x="34832" y="1030649"/>
                    </a:cubicBezTo>
                    <a:cubicBezTo>
                      <a:pt x="33347" y="1029813"/>
                      <a:pt x="32234" y="1028515"/>
                      <a:pt x="31770" y="1026751"/>
                    </a:cubicBezTo>
                    <a:cubicBezTo>
                      <a:pt x="31306" y="1024988"/>
                      <a:pt x="31584" y="1023225"/>
                      <a:pt x="32605" y="1021740"/>
                    </a:cubicBezTo>
                    <a:cubicBezTo>
                      <a:pt x="40029" y="1009305"/>
                      <a:pt x="47639" y="996776"/>
                      <a:pt x="54877" y="984526"/>
                    </a:cubicBezTo>
                    <a:lnTo>
                      <a:pt x="54877" y="984341"/>
                    </a:lnTo>
                    <a:cubicBezTo>
                      <a:pt x="56826" y="981279"/>
                      <a:pt x="61002" y="980165"/>
                      <a:pt x="64065" y="982114"/>
                    </a:cubicBezTo>
                    <a:cubicBezTo>
                      <a:pt x="66013" y="983228"/>
                      <a:pt x="67127" y="985362"/>
                      <a:pt x="67127" y="987589"/>
                    </a:cubicBezTo>
                    <a:cubicBezTo>
                      <a:pt x="67127" y="988888"/>
                      <a:pt x="66849" y="990002"/>
                      <a:pt x="66292" y="991115"/>
                    </a:cubicBezTo>
                    <a:cubicBezTo>
                      <a:pt x="58868" y="1003365"/>
                      <a:pt x="51444" y="1015801"/>
                      <a:pt x="43741" y="1028515"/>
                    </a:cubicBezTo>
                    <a:cubicBezTo>
                      <a:pt x="42628" y="1030463"/>
                      <a:pt x="40400" y="1031762"/>
                      <a:pt x="38080" y="1031762"/>
                    </a:cubicBezTo>
                    <a:close/>
                    <a:moveTo>
                      <a:pt x="83089" y="956779"/>
                    </a:moveTo>
                    <a:cubicBezTo>
                      <a:pt x="81790" y="956779"/>
                      <a:pt x="80676" y="956315"/>
                      <a:pt x="79563" y="955665"/>
                    </a:cubicBezTo>
                    <a:cubicBezTo>
                      <a:pt x="76500" y="953902"/>
                      <a:pt x="75386" y="950005"/>
                      <a:pt x="77428" y="946664"/>
                    </a:cubicBezTo>
                    <a:cubicBezTo>
                      <a:pt x="85316" y="933301"/>
                      <a:pt x="92740" y="920865"/>
                      <a:pt x="99515" y="909080"/>
                    </a:cubicBezTo>
                    <a:cubicBezTo>
                      <a:pt x="101278" y="906017"/>
                      <a:pt x="105454" y="904903"/>
                      <a:pt x="108516" y="906667"/>
                    </a:cubicBezTo>
                    <a:cubicBezTo>
                      <a:pt x="110465" y="907966"/>
                      <a:pt x="111765" y="909915"/>
                      <a:pt x="111765" y="912327"/>
                    </a:cubicBezTo>
                    <a:cubicBezTo>
                      <a:pt x="111765" y="913441"/>
                      <a:pt x="111486" y="914740"/>
                      <a:pt x="110929" y="915575"/>
                    </a:cubicBezTo>
                    <a:cubicBezTo>
                      <a:pt x="103227" y="928475"/>
                      <a:pt x="95803" y="941188"/>
                      <a:pt x="88657" y="953438"/>
                    </a:cubicBezTo>
                    <a:cubicBezTo>
                      <a:pt x="87450" y="955480"/>
                      <a:pt x="85316" y="956779"/>
                      <a:pt x="83089" y="956779"/>
                    </a:cubicBezTo>
                    <a:close/>
                    <a:moveTo>
                      <a:pt x="127077" y="881332"/>
                    </a:moveTo>
                    <a:cubicBezTo>
                      <a:pt x="125963" y="881332"/>
                      <a:pt x="124942" y="880868"/>
                      <a:pt x="123829" y="880497"/>
                    </a:cubicBezTo>
                    <a:cubicBezTo>
                      <a:pt x="122251" y="879661"/>
                      <a:pt x="121230" y="878084"/>
                      <a:pt x="120766" y="876321"/>
                    </a:cubicBezTo>
                    <a:cubicBezTo>
                      <a:pt x="120302" y="874557"/>
                      <a:pt x="120488" y="872794"/>
                      <a:pt x="121416" y="871310"/>
                    </a:cubicBezTo>
                    <a:cubicBezTo>
                      <a:pt x="128654" y="859060"/>
                      <a:pt x="136078" y="846160"/>
                      <a:pt x="143317" y="833447"/>
                    </a:cubicBezTo>
                    <a:cubicBezTo>
                      <a:pt x="143317" y="833447"/>
                      <a:pt x="143317" y="833447"/>
                      <a:pt x="143317" y="833261"/>
                    </a:cubicBezTo>
                    <a:cubicBezTo>
                      <a:pt x="145080" y="830384"/>
                      <a:pt x="148978" y="829363"/>
                      <a:pt x="152319" y="831034"/>
                    </a:cubicBezTo>
                    <a:cubicBezTo>
                      <a:pt x="154267" y="832147"/>
                      <a:pt x="155567" y="834560"/>
                      <a:pt x="155567" y="836973"/>
                    </a:cubicBezTo>
                    <a:cubicBezTo>
                      <a:pt x="155567" y="837808"/>
                      <a:pt x="155102" y="838921"/>
                      <a:pt x="154731" y="840036"/>
                    </a:cubicBezTo>
                    <a:lnTo>
                      <a:pt x="150741" y="846996"/>
                    </a:lnTo>
                    <a:cubicBezTo>
                      <a:pt x="144802" y="857018"/>
                      <a:pt x="138955" y="867504"/>
                      <a:pt x="132830" y="877805"/>
                    </a:cubicBezTo>
                    <a:cubicBezTo>
                      <a:pt x="131624" y="880033"/>
                      <a:pt x="129489" y="881332"/>
                      <a:pt x="127077" y="881332"/>
                    </a:cubicBezTo>
                    <a:close/>
                    <a:moveTo>
                      <a:pt x="170322" y="805235"/>
                    </a:moveTo>
                    <a:cubicBezTo>
                      <a:pt x="169208" y="805235"/>
                      <a:pt x="168187" y="805049"/>
                      <a:pt x="167074" y="804400"/>
                    </a:cubicBezTo>
                    <a:cubicBezTo>
                      <a:pt x="165589" y="803564"/>
                      <a:pt x="164475" y="802173"/>
                      <a:pt x="164011" y="800502"/>
                    </a:cubicBezTo>
                    <a:cubicBezTo>
                      <a:pt x="163547" y="798739"/>
                      <a:pt x="163826" y="796976"/>
                      <a:pt x="164661" y="795491"/>
                    </a:cubicBezTo>
                    <a:cubicBezTo>
                      <a:pt x="171899" y="782592"/>
                      <a:pt x="178860" y="769878"/>
                      <a:pt x="185913" y="757442"/>
                    </a:cubicBezTo>
                    <a:cubicBezTo>
                      <a:pt x="187490" y="754380"/>
                      <a:pt x="191573" y="753080"/>
                      <a:pt x="194636" y="754844"/>
                    </a:cubicBezTo>
                    <a:cubicBezTo>
                      <a:pt x="196770" y="755958"/>
                      <a:pt x="198162" y="758092"/>
                      <a:pt x="198162" y="760505"/>
                    </a:cubicBezTo>
                    <a:cubicBezTo>
                      <a:pt x="198162" y="761619"/>
                      <a:pt x="197977" y="762732"/>
                      <a:pt x="197327" y="763753"/>
                    </a:cubicBezTo>
                    <a:cubicBezTo>
                      <a:pt x="189903" y="777302"/>
                      <a:pt x="182015" y="791315"/>
                      <a:pt x="176076" y="801987"/>
                    </a:cubicBezTo>
                    <a:cubicBezTo>
                      <a:pt x="174962" y="803936"/>
                      <a:pt x="172735" y="805235"/>
                      <a:pt x="170322" y="805235"/>
                    </a:cubicBezTo>
                    <a:close/>
                    <a:moveTo>
                      <a:pt x="212361" y="728489"/>
                    </a:moveTo>
                    <a:cubicBezTo>
                      <a:pt x="211247" y="728489"/>
                      <a:pt x="210226" y="728303"/>
                      <a:pt x="209298" y="727839"/>
                    </a:cubicBezTo>
                    <a:cubicBezTo>
                      <a:pt x="206236" y="726076"/>
                      <a:pt x="204937" y="722178"/>
                      <a:pt x="206700" y="718837"/>
                    </a:cubicBezTo>
                    <a:cubicBezTo>
                      <a:pt x="213474" y="706123"/>
                      <a:pt x="220249" y="693688"/>
                      <a:pt x="227209" y="680325"/>
                    </a:cubicBezTo>
                    <a:lnTo>
                      <a:pt x="227209" y="680139"/>
                    </a:lnTo>
                    <a:cubicBezTo>
                      <a:pt x="228972" y="677262"/>
                      <a:pt x="233148" y="675963"/>
                      <a:pt x="235932" y="677726"/>
                    </a:cubicBezTo>
                    <a:cubicBezTo>
                      <a:pt x="238067" y="678840"/>
                      <a:pt x="239459" y="680974"/>
                      <a:pt x="239459" y="683387"/>
                    </a:cubicBezTo>
                    <a:cubicBezTo>
                      <a:pt x="239459" y="684501"/>
                      <a:pt x="239273" y="685614"/>
                      <a:pt x="238809" y="686449"/>
                    </a:cubicBezTo>
                    <a:cubicBezTo>
                      <a:pt x="232035" y="699163"/>
                      <a:pt x="225260" y="712248"/>
                      <a:pt x="218300" y="725148"/>
                    </a:cubicBezTo>
                    <a:cubicBezTo>
                      <a:pt x="216908" y="727189"/>
                      <a:pt x="214774" y="728489"/>
                      <a:pt x="212361" y="728489"/>
                    </a:cubicBezTo>
                    <a:close/>
                    <a:moveTo>
                      <a:pt x="253193" y="651278"/>
                    </a:moveTo>
                    <a:cubicBezTo>
                      <a:pt x="252080" y="651278"/>
                      <a:pt x="251059" y="651092"/>
                      <a:pt x="250131" y="650443"/>
                    </a:cubicBezTo>
                    <a:cubicBezTo>
                      <a:pt x="248553" y="649793"/>
                      <a:pt x="247254" y="648215"/>
                      <a:pt x="246883" y="646731"/>
                    </a:cubicBezTo>
                    <a:cubicBezTo>
                      <a:pt x="246419" y="644968"/>
                      <a:pt x="246419" y="643204"/>
                      <a:pt x="247347" y="641719"/>
                    </a:cubicBezTo>
                    <a:cubicBezTo>
                      <a:pt x="253657" y="629470"/>
                      <a:pt x="260060" y="616756"/>
                      <a:pt x="267021" y="603021"/>
                    </a:cubicBezTo>
                    <a:cubicBezTo>
                      <a:pt x="267021" y="602836"/>
                      <a:pt x="267021" y="602836"/>
                      <a:pt x="267021" y="602836"/>
                    </a:cubicBezTo>
                    <a:cubicBezTo>
                      <a:pt x="268598" y="599773"/>
                      <a:pt x="272682" y="598196"/>
                      <a:pt x="275744" y="599959"/>
                    </a:cubicBezTo>
                    <a:cubicBezTo>
                      <a:pt x="277878" y="601073"/>
                      <a:pt x="279456" y="603207"/>
                      <a:pt x="279456" y="605898"/>
                    </a:cubicBezTo>
                    <a:cubicBezTo>
                      <a:pt x="279456" y="606734"/>
                      <a:pt x="279270" y="607847"/>
                      <a:pt x="278806" y="608775"/>
                    </a:cubicBezTo>
                    <a:cubicBezTo>
                      <a:pt x="272682" y="620839"/>
                      <a:pt x="266371" y="633460"/>
                      <a:pt x="258947" y="647659"/>
                    </a:cubicBezTo>
                    <a:cubicBezTo>
                      <a:pt x="257833" y="649793"/>
                      <a:pt x="255606" y="651278"/>
                      <a:pt x="253193" y="651278"/>
                    </a:cubicBezTo>
                    <a:close/>
                    <a:moveTo>
                      <a:pt x="292170" y="573047"/>
                    </a:moveTo>
                    <a:cubicBezTo>
                      <a:pt x="291056" y="573047"/>
                      <a:pt x="290221" y="572861"/>
                      <a:pt x="289293" y="572397"/>
                    </a:cubicBezTo>
                    <a:cubicBezTo>
                      <a:pt x="286045" y="570912"/>
                      <a:pt x="284746" y="566922"/>
                      <a:pt x="286230" y="563674"/>
                    </a:cubicBezTo>
                    <a:cubicBezTo>
                      <a:pt x="292355" y="550774"/>
                      <a:pt x="298666" y="537411"/>
                      <a:pt x="304791" y="524326"/>
                    </a:cubicBezTo>
                    <a:cubicBezTo>
                      <a:pt x="306276" y="521078"/>
                      <a:pt x="310266" y="519500"/>
                      <a:pt x="313514" y="521078"/>
                    </a:cubicBezTo>
                    <a:cubicBezTo>
                      <a:pt x="315741" y="522192"/>
                      <a:pt x="317226" y="524326"/>
                      <a:pt x="317226" y="527017"/>
                    </a:cubicBezTo>
                    <a:cubicBezTo>
                      <a:pt x="317226" y="527853"/>
                      <a:pt x="317040" y="528966"/>
                      <a:pt x="316576" y="529894"/>
                    </a:cubicBezTo>
                    <a:cubicBezTo>
                      <a:pt x="309988" y="544093"/>
                      <a:pt x="303863" y="556992"/>
                      <a:pt x="298016" y="569520"/>
                    </a:cubicBezTo>
                    <a:cubicBezTo>
                      <a:pt x="296995" y="571469"/>
                      <a:pt x="294583" y="573047"/>
                      <a:pt x="292170" y="573047"/>
                    </a:cubicBezTo>
                    <a:close/>
                    <a:moveTo>
                      <a:pt x="328641" y="493609"/>
                    </a:moveTo>
                    <a:cubicBezTo>
                      <a:pt x="327805" y="493609"/>
                      <a:pt x="326877" y="493423"/>
                      <a:pt x="326042" y="493145"/>
                    </a:cubicBezTo>
                    <a:cubicBezTo>
                      <a:pt x="322794" y="491660"/>
                      <a:pt x="321216" y="487670"/>
                      <a:pt x="322794" y="484422"/>
                    </a:cubicBezTo>
                    <a:cubicBezTo>
                      <a:pt x="328455" y="471337"/>
                      <a:pt x="334394" y="457973"/>
                      <a:pt x="339869" y="444610"/>
                    </a:cubicBezTo>
                    <a:lnTo>
                      <a:pt x="339869" y="444425"/>
                    </a:lnTo>
                    <a:cubicBezTo>
                      <a:pt x="341169" y="441176"/>
                      <a:pt x="345159" y="439413"/>
                      <a:pt x="348407" y="440898"/>
                    </a:cubicBezTo>
                    <a:cubicBezTo>
                      <a:pt x="351006" y="441733"/>
                      <a:pt x="352583" y="444146"/>
                      <a:pt x="352583" y="446837"/>
                    </a:cubicBezTo>
                    <a:cubicBezTo>
                      <a:pt x="352583" y="447672"/>
                      <a:pt x="352398" y="448600"/>
                      <a:pt x="352119" y="449436"/>
                    </a:cubicBezTo>
                    <a:cubicBezTo>
                      <a:pt x="346458" y="462985"/>
                      <a:pt x="340798" y="476533"/>
                      <a:pt x="334858" y="489712"/>
                    </a:cubicBezTo>
                    <a:cubicBezTo>
                      <a:pt x="333652" y="492124"/>
                      <a:pt x="331332" y="493609"/>
                      <a:pt x="328641" y="493609"/>
                    </a:cubicBezTo>
                    <a:close/>
                    <a:moveTo>
                      <a:pt x="362142" y="412965"/>
                    </a:moveTo>
                    <a:cubicBezTo>
                      <a:pt x="361307" y="412965"/>
                      <a:pt x="360657" y="412779"/>
                      <a:pt x="359729" y="412501"/>
                    </a:cubicBezTo>
                    <a:cubicBezTo>
                      <a:pt x="358151" y="411851"/>
                      <a:pt x="356852" y="410552"/>
                      <a:pt x="356017" y="408974"/>
                    </a:cubicBezTo>
                    <a:cubicBezTo>
                      <a:pt x="355367" y="407396"/>
                      <a:pt x="355367" y="405726"/>
                      <a:pt x="356017" y="403963"/>
                    </a:cubicBezTo>
                    <a:cubicBezTo>
                      <a:pt x="361307" y="390599"/>
                      <a:pt x="366039" y="376865"/>
                      <a:pt x="370865" y="363316"/>
                    </a:cubicBezTo>
                    <a:cubicBezTo>
                      <a:pt x="371979" y="359790"/>
                      <a:pt x="375876" y="358027"/>
                      <a:pt x="379217" y="359140"/>
                    </a:cubicBezTo>
                    <a:cubicBezTo>
                      <a:pt x="381815" y="359975"/>
                      <a:pt x="383857" y="362667"/>
                      <a:pt x="383579" y="365451"/>
                    </a:cubicBezTo>
                    <a:cubicBezTo>
                      <a:pt x="383579" y="366100"/>
                      <a:pt x="383579" y="366750"/>
                      <a:pt x="383393" y="367399"/>
                    </a:cubicBezTo>
                    <a:cubicBezTo>
                      <a:pt x="378382" y="381876"/>
                      <a:pt x="373371" y="395147"/>
                      <a:pt x="368267" y="408696"/>
                    </a:cubicBezTo>
                    <a:cubicBezTo>
                      <a:pt x="367153" y="411202"/>
                      <a:pt x="364740" y="412965"/>
                      <a:pt x="362142" y="412965"/>
                    </a:cubicBezTo>
                    <a:close/>
                    <a:moveTo>
                      <a:pt x="390353" y="330279"/>
                    </a:moveTo>
                    <a:cubicBezTo>
                      <a:pt x="389704" y="330279"/>
                      <a:pt x="389054" y="330279"/>
                      <a:pt x="388590" y="330094"/>
                    </a:cubicBezTo>
                    <a:cubicBezTo>
                      <a:pt x="385064" y="328980"/>
                      <a:pt x="382929" y="325546"/>
                      <a:pt x="383950" y="322020"/>
                    </a:cubicBezTo>
                    <a:cubicBezTo>
                      <a:pt x="388312" y="307171"/>
                      <a:pt x="392024" y="293158"/>
                      <a:pt x="395086" y="279981"/>
                    </a:cubicBezTo>
                    <a:cubicBezTo>
                      <a:pt x="395736" y="276454"/>
                      <a:pt x="399448" y="274320"/>
                      <a:pt x="402696" y="275155"/>
                    </a:cubicBezTo>
                    <a:cubicBezTo>
                      <a:pt x="405758" y="275805"/>
                      <a:pt x="407985" y="278403"/>
                      <a:pt x="407985" y="281744"/>
                    </a:cubicBezTo>
                    <a:cubicBezTo>
                      <a:pt x="407985" y="281930"/>
                      <a:pt x="407800" y="282579"/>
                      <a:pt x="407800" y="283043"/>
                    </a:cubicBezTo>
                    <a:cubicBezTo>
                      <a:pt x="404737" y="296592"/>
                      <a:pt x="401025" y="310791"/>
                      <a:pt x="396664" y="325453"/>
                    </a:cubicBezTo>
                    <a:cubicBezTo>
                      <a:pt x="395829" y="328330"/>
                      <a:pt x="393230" y="330279"/>
                      <a:pt x="390353" y="330279"/>
                    </a:cubicBezTo>
                    <a:close/>
                    <a:moveTo>
                      <a:pt x="409377" y="245180"/>
                    </a:moveTo>
                    <a:cubicBezTo>
                      <a:pt x="409192" y="245180"/>
                      <a:pt x="408728" y="245180"/>
                      <a:pt x="408542" y="244995"/>
                    </a:cubicBezTo>
                    <a:cubicBezTo>
                      <a:pt x="406779" y="244809"/>
                      <a:pt x="405294" y="243881"/>
                      <a:pt x="404181" y="242582"/>
                    </a:cubicBezTo>
                    <a:cubicBezTo>
                      <a:pt x="403067" y="241097"/>
                      <a:pt x="402603" y="239520"/>
                      <a:pt x="402881" y="237756"/>
                    </a:cubicBezTo>
                    <a:cubicBezTo>
                      <a:pt x="405109" y="222630"/>
                      <a:pt x="405944" y="208710"/>
                      <a:pt x="406130" y="194882"/>
                    </a:cubicBezTo>
                    <a:cubicBezTo>
                      <a:pt x="406315" y="189407"/>
                      <a:pt x="414017" y="186994"/>
                      <a:pt x="417451" y="190520"/>
                    </a:cubicBezTo>
                    <a:cubicBezTo>
                      <a:pt x="418750" y="191820"/>
                      <a:pt x="419400" y="193397"/>
                      <a:pt x="419400" y="195068"/>
                    </a:cubicBezTo>
                    <a:cubicBezTo>
                      <a:pt x="418936" y="209916"/>
                      <a:pt x="417915" y="224393"/>
                      <a:pt x="415874" y="239427"/>
                    </a:cubicBezTo>
                    <a:cubicBezTo>
                      <a:pt x="415502" y="242767"/>
                      <a:pt x="412626" y="245180"/>
                      <a:pt x="409377" y="245180"/>
                    </a:cubicBezTo>
                    <a:close/>
                    <a:moveTo>
                      <a:pt x="412162" y="157948"/>
                    </a:moveTo>
                    <a:lnTo>
                      <a:pt x="411697" y="157948"/>
                    </a:lnTo>
                    <a:cubicBezTo>
                      <a:pt x="409934" y="157948"/>
                      <a:pt x="408450" y="157112"/>
                      <a:pt x="407150" y="155720"/>
                    </a:cubicBezTo>
                    <a:cubicBezTo>
                      <a:pt x="406037" y="154606"/>
                      <a:pt x="405387" y="152843"/>
                      <a:pt x="405573" y="151173"/>
                    </a:cubicBezTo>
                    <a:cubicBezTo>
                      <a:pt x="405573" y="150709"/>
                      <a:pt x="405573" y="150059"/>
                      <a:pt x="405573" y="149873"/>
                    </a:cubicBezTo>
                    <a:lnTo>
                      <a:pt x="405573" y="144398"/>
                    </a:lnTo>
                    <a:cubicBezTo>
                      <a:pt x="405573" y="131685"/>
                      <a:pt x="404737" y="119899"/>
                      <a:pt x="402696" y="108948"/>
                    </a:cubicBezTo>
                    <a:cubicBezTo>
                      <a:pt x="402696" y="108484"/>
                      <a:pt x="402696" y="108299"/>
                      <a:pt x="402696" y="107835"/>
                    </a:cubicBezTo>
                    <a:cubicBezTo>
                      <a:pt x="402696" y="104587"/>
                      <a:pt x="404923" y="101895"/>
                      <a:pt x="408171" y="101246"/>
                    </a:cubicBezTo>
                    <a:cubicBezTo>
                      <a:pt x="411883" y="100596"/>
                      <a:pt x="415131" y="103195"/>
                      <a:pt x="415874" y="106721"/>
                    </a:cubicBezTo>
                    <a:cubicBezTo>
                      <a:pt x="417637" y="118507"/>
                      <a:pt x="418750" y="131035"/>
                      <a:pt x="418750" y="144306"/>
                    </a:cubicBezTo>
                    <a:lnTo>
                      <a:pt x="418750" y="150245"/>
                    </a:lnTo>
                    <a:cubicBezTo>
                      <a:pt x="418472" y="150431"/>
                      <a:pt x="418472" y="150709"/>
                      <a:pt x="418472" y="150895"/>
                    </a:cubicBezTo>
                    <a:cubicBezTo>
                      <a:pt x="418472" y="151080"/>
                      <a:pt x="418472" y="151359"/>
                      <a:pt x="418472" y="151544"/>
                    </a:cubicBezTo>
                    <a:cubicBezTo>
                      <a:pt x="418565" y="155071"/>
                      <a:pt x="415688" y="157948"/>
                      <a:pt x="412162" y="157948"/>
                    </a:cubicBezTo>
                    <a:close/>
                    <a:moveTo>
                      <a:pt x="58126" y="124446"/>
                    </a:moveTo>
                    <a:cubicBezTo>
                      <a:pt x="56548" y="124446"/>
                      <a:pt x="55063" y="123796"/>
                      <a:pt x="53949" y="122961"/>
                    </a:cubicBezTo>
                    <a:cubicBezTo>
                      <a:pt x="52464" y="121662"/>
                      <a:pt x="51536" y="119899"/>
                      <a:pt x="51536" y="117950"/>
                    </a:cubicBezTo>
                    <a:cubicBezTo>
                      <a:pt x="51536" y="116372"/>
                      <a:pt x="52001" y="114888"/>
                      <a:pt x="52836" y="113774"/>
                    </a:cubicBezTo>
                    <a:cubicBezTo>
                      <a:pt x="61559" y="103009"/>
                      <a:pt x="72046" y="92151"/>
                      <a:pt x="84574" y="81665"/>
                    </a:cubicBezTo>
                    <a:cubicBezTo>
                      <a:pt x="87172" y="79438"/>
                      <a:pt x="91348" y="79902"/>
                      <a:pt x="93761" y="82500"/>
                    </a:cubicBezTo>
                    <a:cubicBezTo>
                      <a:pt x="94875" y="83799"/>
                      <a:pt x="95524" y="85562"/>
                      <a:pt x="95339" y="87326"/>
                    </a:cubicBezTo>
                    <a:cubicBezTo>
                      <a:pt x="95060" y="89089"/>
                      <a:pt x="94225" y="90574"/>
                      <a:pt x="92926" y="91688"/>
                    </a:cubicBezTo>
                    <a:cubicBezTo>
                      <a:pt x="81326" y="101710"/>
                      <a:pt x="71303" y="111825"/>
                      <a:pt x="63137" y="121848"/>
                    </a:cubicBezTo>
                    <a:cubicBezTo>
                      <a:pt x="62116" y="123611"/>
                      <a:pt x="60167" y="124446"/>
                      <a:pt x="58126" y="124446"/>
                    </a:cubicBezTo>
                    <a:close/>
                    <a:moveTo>
                      <a:pt x="396664" y="72663"/>
                    </a:moveTo>
                    <a:cubicBezTo>
                      <a:pt x="394065" y="72663"/>
                      <a:pt x="391838" y="71364"/>
                      <a:pt x="390725" y="69137"/>
                    </a:cubicBezTo>
                    <a:cubicBezTo>
                      <a:pt x="384414" y="56237"/>
                      <a:pt x="376062" y="45565"/>
                      <a:pt x="365761" y="37028"/>
                    </a:cubicBezTo>
                    <a:cubicBezTo>
                      <a:pt x="364183" y="35914"/>
                      <a:pt x="363348" y="33965"/>
                      <a:pt x="363348" y="32016"/>
                    </a:cubicBezTo>
                    <a:cubicBezTo>
                      <a:pt x="363348" y="30531"/>
                      <a:pt x="363812" y="28954"/>
                      <a:pt x="364647" y="27840"/>
                    </a:cubicBezTo>
                    <a:cubicBezTo>
                      <a:pt x="367060" y="25242"/>
                      <a:pt x="371236" y="24778"/>
                      <a:pt x="374020" y="27005"/>
                    </a:cubicBezTo>
                    <a:cubicBezTo>
                      <a:pt x="385620" y="36657"/>
                      <a:pt x="395272" y="48906"/>
                      <a:pt x="402417" y="63290"/>
                    </a:cubicBezTo>
                    <a:cubicBezTo>
                      <a:pt x="403995" y="66538"/>
                      <a:pt x="402603" y="70529"/>
                      <a:pt x="399355" y="72014"/>
                    </a:cubicBezTo>
                    <a:cubicBezTo>
                      <a:pt x="398612" y="72478"/>
                      <a:pt x="397592" y="72663"/>
                      <a:pt x="396664" y="72663"/>
                    </a:cubicBezTo>
                    <a:close/>
                    <a:moveTo>
                      <a:pt x="124014" y="67467"/>
                    </a:moveTo>
                    <a:cubicBezTo>
                      <a:pt x="121880" y="67467"/>
                      <a:pt x="119652" y="66352"/>
                      <a:pt x="118539" y="64404"/>
                    </a:cubicBezTo>
                    <a:cubicBezTo>
                      <a:pt x="117889" y="63569"/>
                      <a:pt x="117425" y="62177"/>
                      <a:pt x="117425" y="61156"/>
                    </a:cubicBezTo>
                    <a:cubicBezTo>
                      <a:pt x="117425" y="58743"/>
                      <a:pt x="118539" y="56608"/>
                      <a:pt x="120488" y="55495"/>
                    </a:cubicBezTo>
                    <a:cubicBezTo>
                      <a:pt x="132737" y="47421"/>
                      <a:pt x="145822" y="40183"/>
                      <a:pt x="159186" y="33594"/>
                    </a:cubicBezTo>
                    <a:cubicBezTo>
                      <a:pt x="162434" y="32016"/>
                      <a:pt x="166424" y="33408"/>
                      <a:pt x="167909" y="36657"/>
                    </a:cubicBezTo>
                    <a:cubicBezTo>
                      <a:pt x="169672" y="39904"/>
                      <a:pt x="168187" y="43895"/>
                      <a:pt x="165032" y="45380"/>
                    </a:cubicBezTo>
                    <a:cubicBezTo>
                      <a:pt x="151947" y="51690"/>
                      <a:pt x="139234" y="58928"/>
                      <a:pt x="127448" y="66352"/>
                    </a:cubicBezTo>
                    <a:cubicBezTo>
                      <a:pt x="126427" y="67002"/>
                      <a:pt x="125313" y="67467"/>
                      <a:pt x="124014" y="67467"/>
                    </a:cubicBezTo>
                    <a:close/>
                    <a:moveTo>
                      <a:pt x="202524" y="29140"/>
                    </a:moveTo>
                    <a:cubicBezTo>
                      <a:pt x="199647" y="29140"/>
                      <a:pt x="197327" y="27376"/>
                      <a:pt x="196399" y="24778"/>
                    </a:cubicBezTo>
                    <a:cubicBezTo>
                      <a:pt x="196121" y="24128"/>
                      <a:pt x="195935" y="23293"/>
                      <a:pt x="195935" y="22643"/>
                    </a:cubicBezTo>
                    <a:cubicBezTo>
                      <a:pt x="195935" y="19767"/>
                      <a:pt x="197884" y="17354"/>
                      <a:pt x="200297" y="16518"/>
                    </a:cubicBezTo>
                    <a:cubicBezTo>
                      <a:pt x="214959" y="11507"/>
                      <a:pt x="229343" y="7517"/>
                      <a:pt x="243356" y="4733"/>
                    </a:cubicBezTo>
                    <a:cubicBezTo>
                      <a:pt x="247068" y="4083"/>
                      <a:pt x="250316" y="6496"/>
                      <a:pt x="251059" y="10023"/>
                    </a:cubicBezTo>
                    <a:cubicBezTo>
                      <a:pt x="251894" y="13549"/>
                      <a:pt x="249481" y="16983"/>
                      <a:pt x="246048" y="17632"/>
                    </a:cubicBezTo>
                    <a:cubicBezTo>
                      <a:pt x="232684" y="20231"/>
                      <a:pt x="218671" y="23943"/>
                      <a:pt x="204751" y="29047"/>
                    </a:cubicBezTo>
                    <a:cubicBezTo>
                      <a:pt x="204009" y="29140"/>
                      <a:pt x="203359" y="29140"/>
                      <a:pt x="202524" y="29140"/>
                    </a:cubicBezTo>
                    <a:close/>
                    <a:moveTo>
                      <a:pt x="331332" y="18653"/>
                    </a:moveTo>
                    <a:cubicBezTo>
                      <a:pt x="330682" y="18653"/>
                      <a:pt x="330033" y="18653"/>
                      <a:pt x="329569" y="18467"/>
                    </a:cubicBezTo>
                    <a:cubicBezTo>
                      <a:pt x="317319" y="14941"/>
                      <a:pt x="303770" y="13178"/>
                      <a:pt x="288922" y="13178"/>
                    </a:cubicBezTo>
                    <a:lnTo>
                      <a:pt x="288272" y="13178"/>
                    </a:lnTo>
                    <a:cubicBezTo>
                      <a:pt x="284560" y="13178"/>
                      <a:pt x="281683" y="10115"/>
                      <a:pt x="281683" y="6589"/>
                    </a:cubicBezTo>
                    <a:cubicBezTo>
                      <a:pt x="281498" y="3063"/>
                      <a:pt x="284560" y="0"/>
                      <a:pt x="287994" y="0"/>
                    </a:cubicBezTo>
                    <a:lnTo>
                      <a:pt x="288829" y="0"/>
                    </a:lnTo>
                    <a:cubicBezTo>
                      <a:pt x="304791" y="0"/>
                      <a:pt x="319639" y="1949"/>
                      <a:pt x="333188" y="5939"/>
                    </a:cubicBezTo>
                    <a:cubicBezTo>
                      <a:pt x="334673" y="6403"/>
                      <a:pt x="336250" y="7424"/>
                      <a:pt x="336900" y="9001"/>
                    </a:cubicBezTo>
                    <a:cubicBezTo>
                      <a:pt x="337735" y="10487"/>
                      <a:pt x="338013" y="12250"/>
                      <a:pt x="337549" y="14013"/>
                    </a:cubicBezTo>
                    <a:cubicBezTo>
                      <a:pt x="336807" y="16704"/>
                      <a:pt x="334394" y="18653"/>
                      <a:pt x="331332" y="18653"/>
                    </a:cubicBezTo>
                    <a:close/>
                  </a:path>
                </a:pathLst>
              </a:custGeom>
              <a:solidFill>
                <a:srgbClr val="3E41CA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83" name="图形 2" descr="3803b548-facd-46fd-97a0-c8b5affe23dc"/>
              <p:cNvGrpSpPr/>
              <p:nvPr/>
            </p:nvGrpSpPr>
            <p:grpSpPr>
              <a:xfrm>
                <a:off x="7503513" y="5966529"/>
                <a:ext cx="157528" cy="157877"/>
                <a:chOff x="7503513" y="5966529"/>
                <a:chExt cx="157528" cy="157877"/>
              </a:xfrm>
            </p:grpSpPr>
            <p:sp>
              <p:nvSpPr>
                <p:cNvPr id="199" name="任意多边形: 形状 198" descr="31bf1544-844b-4e13-9ec4-79d9b1b2f149"/>
                <p:cNvSpPr/>
                <p:nvPr/>
              </p:nvSpPr>
              <p:spPr>
                <a:xfrm>
                  <a:off x="7503513" y="5966529"/>
                  <a:ext cx="157528" cy="157877"/>
                </a:xfrm>
                <a:custGeom>
                  <a:avLst/>
                  <a:gdLst>
                    <a:gd name="connsiteX0" fmla="*/ 71457 w 157528"/>
                    <a:gd name="connsiteY0" fmla="*/ 157878 h 157877"/>
                    <a:gd name="connsiteX1" fmla="*/ 70807 w 157528"/>
                    <a:gd name="connsiteY1" fmla="*/ 157878 h 157877"/>
                    <a:gd name="connsiteX2" fmla="*/ 27747 w 157528"/>
                    <a:gd name="connsiteY2" fmla="*/ 139318 h 157877"/>
                    <a:gd name="connsiteX3" fmla="*/ 25335 w 157528"/>
                    <a:gd name="connsiteY3" fmla="*/ 134956 h 157877"/>
                    <a:gd name="connsiteX4" fmla="*/ 26819 w 157528"/>
                    <a:gd name="connsiteY4" fmla="*/ 130130 h 157877"/>
                    <a:gd name="connsiteX5" fmla="*/ 36192 w 157528"/>
                    <a:gd name="connsiteY5" fmla="*/ 129481 h 157877"/>
                    <a:gd name="connsiteX6" fmla="*/ 72013 w 157528"/>
                    <a:gd name="connsiteY6" fmla="*/ 144793 h 157877"/>
                    <a:gd name="connsiteX7" fmla="*/ 77953 w 157528"/>
                    <a:gd name="connsiteY7" fmla="*/ 151382 h 157877"/>
                    <a:gd name="connsiteX8" fmla="*/ 77953 w 157528"/>
                    <a:gd name="connsiteY8" fmla="*/ 152031 h 157877"/>
                    <a:gd name="connsiteX9" fmla="*/ 71457 w 157528"/>
                    <a:gd name="connsiteY9" fmla="*/ 157878 h 157877"/>
                    <a:gd name="connsiteX10" fmla="*/ 113681 w 157528"/>
                    <a:gd name="connsiteY10" fmla="*/ 149618 h 157877"/>
                    <a:gd name="connsiteX11" fmla="*/ 108020 w 157528"/>
                    <a:gd name="connsiteY11" fmla="*/ 146092 h 157877"/>
                    <a:gd name="connsiteX12" fmla="*/ 107371 w 157528"/>
                    <a:gd name="connsiteY12" fmla="*/ 141081 h 157877"/>
                    <a:gd name="connsiteX13" fmla="*/ 110619 w 157528"/>
                    <a:gd name="connsiteY13" fmla="*/ 137183 h 157877"/>
                    <a:gd name="connsiteX14" fmla="*/ 137995 w 157528"/>
                    <a:gd name="connsiteY14" fmla="*/ 109157 h 157877"/>
                    <a:gd name="connsiteX15" fmla="*/ 138274 w 157528"/>
                    <a:gd name="connsiteY15" fmla="*/ 108972 h 157877"/>
                    <a:gd name="connsiteX16" fmla="*/ 146811 w 157528"/>
                    <a:gd name="connsiteY16" fmla="*/ 106373 h 157877"/>
                    <a:gd name="connsiteX17" fmla="*/ 150523 w 157528"/>
                    <a:gd name="connsiteY17" fmla="*/ 112312 h 157877"/>
                    <a:gd name="connsiteX18" fmla="*/ 149688 w 157528"/>
                    <a:gd name="connsiteY18" fmla="*/ 115189 h 157877"/>
                    <a:gd name="connsiteX19" fmla="*/ 117115 w 157528"/>
                    <a:gd name="connsiteY19" fmla="*/ 148876 h 157877"/>
                    <a:gd name="connsiteX20" fmla="*/ 113681 w 157528"/>
                    <a:gd name="connsiteY20" fmla="*/ 149618 h 157877"/>
                    <a:gd name="connsiteX21" fmla="*/ 8909 w 157528"/>
                    <a:gd name="connsiteY21" fmla="*/ 104517 h 157877"/>
                    <a:gd name="connsiteX22" fmla="*/ 2598 w 157528"/>
                    <a:gd name="connsiteY22" fmla="*/ 99691 h 157877"/>
                    <a:gd name="connsiteX23" fmla="*/ 0 w 157528"/>
                    <a:gd name="connsiteY23" fmla="*/ 79182 h 157877"/>
                    <a:gd name="connsiteX24" fmla="*/ 13734 w 157528"/>
                    <a:gd name="connsiteY24" fmla="*/ 34360 h 157877"/>
                    <a:gd name="connsiteX25" fmla="*/ 22922 w 157528"/>
                    <a:gd name="connsiteY25" fmla="*/ 32596 h 157877"/>
                    <a:gd name="connsiteX26" fmla="*/ 24685 w 157528"/>
                    <a:gd name="connsiteY26" fmla="*/ 41784 h 157877"/>
                    <a:gd name="connsiteX27" fmla="*/ 13085 w 157528"/>
                    <a:gd name="connsiteY27" fmla="*/ 78997 h 157877"/>
                    <a:gd name="connsiteX28" fmla="*/ 13085 w 157528"/>
                    <a:gd name="connsiteY28" fmla="*/ 79182 h 157877"/>
                    <a:gd name="connsiteX29" fmla="*/ 13085 w 157528"/>
                    <a:gd name="connsiteY29" fmla="*/ 79832 h 157877"/>
                    <a:gd name="connsiteX30" fmla="*/ 15312 w 157528"/>
                    <a:gd name="connsiteY30" fmla="*/ 96258 h 157877"/>
                    <a:gd name="connsiteX31" fmla="*/ 15498 w 157528"/>
                    <a:gd name="connsiteY31" fmla="*/ 98021 h 157877"/>
                    <a:gd name="connsiteX32" fmla="*/ 10672 w 157528"/>
                    <a:gd name="connsiteY32" fmla="*/ 104332 h 157877"/>
                    <a:gd name="connsiteX33" fmla="*/ 8909 w 157528"/>
                    <a:gd name="connsiteY33" fmla="*/ 104517 h 157877"/>
                    <a:gd name="connsiteX34" fmla="*/ 151080 w 157528"/>
                    <a:gd name="connsiteY34" fmla="*/ 76305 h 157877"/>
                    <a:gd name="connsiteX35" fmla="*/ 144491 w 157528"/>
                    <a:gd name="connsiteY35" fmla="*/ 70367 h 157877"/>
                    <a:gd name="connsiteX36" fmla="*/ 128065 w 157528"/>
                    <a:gd name="connsiteY36" fmla="*/ 34916 h 157877"/>
                    <a:gd name="connsiteX37" fmla="*/ 127787 w 157528"/>
                    <a:gd name="connsiteY37" fmla="*/ 34731 h 157877"/>
                    <a:gd name="connsiteX38" fmla="*/ 126488 w 157528"/>
                    <a:gd name="connsiteY38" fmla="*/ 30555 h 157877"/>
                    <a:gd name="connsiteX39" fmla="*/ 128437 w 157528"/>
                    <a:gd name="connsiteY39" fmla="*/ 25729 h 157877"/>
                    <a:gd name="connsiteX40" fmla="*/ 137624 w 157528"/>
                    <a:gd name="connsiteY40" fmla="*/ 25914 h 157877"/>
                    <a:gd name="connsiteX41" fmla="*/ 137809 w 157528"/>
                    <a:gd name="connsiteY41" fmla="*/ 26100 h 157877"/>
                    <a:gd name="connsiteX42" fmla="*/ 138274 w 157528"/>
                    <a:gd name="connsiteY42" fmla="*/ 26564 h 157877"/>
                    <a:gd name="connsiteX43" fmla="*/ 157483 w 157528"/>
                    <a:gd name="connsiteY43" fmla="*/ 68789 h 157877"/>
                    <a:gd name="connsiteX44" fmla="*/ 156184 w 157528"/>
                    <a:gd name="connsiteY44" fmla="*/ 73614 h 157877"/>
                    <a:gd name="connsiteX45" fmla="*/ 151822 w 157528"/>
                    <a:gd name="connsiteY45" fmla="*/ 76027 h 157877"/>
                    <a:gd name="connsiteX46" fmla="*/ 151080 w 157528"/>
                    <a:gd name="connsiteY46" fmla="*/ 76305 h 157877"/>
                    <a:gd name="connsiteX47" fmla="*/ 53082 w 157528"/>
                    <a:gd name="connsiteY47" fmla="*/ 17934 h 157877"/>
                    <a:gd name="connsiteX48" fmla="*/ 46957 w 157528"/>
                    <a:gd name="connsiteY48" fmla="*/ 13758 h 157877"/>
                    <a:gd name="connsiteX49" fmla="*/ 46493 w 157528"/>
                    <a:gd name="connsiteY49" fmla="*/ 11345 h 157877"/>
                    <a:gd name="connsiteX50" fmla="*/ 50669 w 157528"/>
                    <a:gd name="connsiteY50" fmla="*/ 5220 h 157877"/>
                    <a:gd name="connsiteX51" fmla="*/ 97441 w 157528"/>
                    <a:gd name="connsiteY51" fmla="*/ 2157 h 157877"/>
                    <a:gd name="connsiteX52" fmla="*/ 101617 w 157528"/>
                    <a:gd name="connsiteY52" fmla="*/ 5034 h 157877"/>
                    <a:gd name="connsiteX53" fmla="*/ 102267 w 157528"/>
                    <a:gd name="connsiteY53" fmla="*/ 10046 h 157877"/>
                    <a:gd name="connsiteX54" fmla="*/ 94379 w 157528"/>
                    <a:gd name="connsiteY54" fmla="*/ 14871 h 157877"/>
                    <a:gd name="connsiteX55" fmla="*/ 55216 w 157528"/>
                    <a:gd name="connsiteY55" fmla="*/ 17470 h 157877"/>
                    <a:gd name="connsiteX56" fmla="*/ 53082 w 157528"/>
                    <a:gd name="connsiteY56" fmla="*/ 17934 h 1578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</a:cxnLst>
                  <a:rect l="l" t="t" r="r" b="b"/>
                  <a:pathLst>
                    <a:path w="157528" h="157877">
                      <a:moveTo>
                        <a:pt x="71457" y="157878"/>
                      </a:moveTo>
                      <a:cubicBezTo>
                        <a:pt x="71271" y="157878"/>
                        <a:pt x="70993" y="157878"/>
                        <a:pt x="70807" y="157878"/>
                      </a:cubicBezTo>
                      <a:cubicBezTo>
                        <a:pt x="54845" y="156115"/>
                        <a:pt x="39719" y="149804"/>
                        <a:pt x="27747" y="139318"/>
                      </a:cubicBezTo>
                      <a:cubicBezTo>
                        <a:pt x="26448" y="138204"/>
                        <a:pt x="25613" y="136719"/>
                        <a:pt x="25335" y="134956"/>
                      </a:cubicBezTo>
                      <a:cubicBezTo>
                        <a:pt x="25335" y="133193"/>
                        <a:pt x="25799" y="131429"/>
                        <a:pt x="26819" y="130130"/>
                      </a:cubicBezTo>
                      <a:cubicBezTo>
                        <a:pt x="29232" y="127532"/>
                        <a:pt x="33408" y="127068"/>
                        <a:pt x="36192" y="129481"/>
                      </a:cubicBezTo>
                      <a:cubicBezTo>
                        <a:pt x="46215" y="138204"/>
                        <a:pt x="58743" y="143494"/>
                        <a:pt x="72013" y="144793"/>
                      </a:cubicBezTo>
                      <a:cubicBezTo>
                        <a:pt x="75540" y="145257"/>
                        <a:pt x="77953" y="148041"/>
                        <a:pt x="77953" y="151382"/>
                      </a:cubicBezTo>
                      <a:cubicBezTo>
                        <a:pt x="77953" y="151568"/>
                        <a:pt x="77953" y="151846"/>
                        <a:pt x="77953" y="152031"/>
                      </a:cubicBezTo>
                      <a:cubicBezTo>
                        <a:pt x="77582" y="155465"/>
                        <a:pt x="74983" y="157878"/>
                        <a:pt x="71457" y="157878"/>
                      </a:cubicBezTo>
                      <a:close/>
                      <a:moveTo>
                        <a:pt x="113681" y="149618"/>
                      </a:moveTo>
                      <a:cubicBezTo>
                        <a:pt x="111268" y="149618"/>
                        <a:pt x="109134" y="148319"/>
                        <a:pt x="108020" y="146092"/>
                      </a:cubicBezTo>
                      <a:cubicBezTo>
                        <a:pt x="107185" y="144515"/>
                        <a:pt x="106907" y="142844"/>
                        <a:pt x="107371" y="141081"/>
                      </a:cubicBezTo>
                      <a:cubicBezTo>
                        <a:pt x="108020" y="139503"/>
                        <a:pt x="109134" y="138018"/>
                        <a:pt x="110619" y="137183"/>
                      </a:cubicBezTo>
                      <a:cubicBezTo>
                        <a:pt x="122219" y="131058"/>
                        <a:pt x="131870" y="121036"/>
                        <a:pt x="137995" y="109157"/>
                      </a:cubicBezTo>
                      <a:cubicBezTo>
                        <a:pt x="137995" y="109157"/>
                        <a:pt x="137995" y="108972"/>
                        <a:pt x="138274" y="108972"/>
                      </a:cubicBezTo>
                      <a:cubicBezTo>
                        <a:pt x="139758" y="105909"/>
                        <a:pt x="143749" y="104795"/>
                        <a:pt x="146811" y="106373"/>
                      </a:cubicBezTo>
                      <a:cubicBezTo>
                        <a:pt x="148946" y="107487"/>
                        <a:pt x="150523" y="109900"/>
                        <a:pt x="150523" y="112312"/>
                      </a:cubicBezTo>
                      <a:cubicBezTo>
                        <a:pt x="150523" y="113426"/>
                        <a:pt x="150059" y="114261"/>
                        <a:pt x="149688" y="115189"/>
                      </a:cubicBezTo>
                      <a:cubicBezTo>
                        <a:pt x="142449" y="129666"/>
                        <a:pt x="131128" y="141266"/>
                        <a:pt x="117115" y="148876"/>
                      </a:cubicBezTo>
                      <a:cubicBezTo>
                        <a:pt x="115908" y="149340"/>
                        <a:pt x="114795" y="149618"/>
                        <a:pt x="113681" y="149618"/>
                      </a:cubicBezTo>
                      <a:close/>
                      <a:moveTo>
                        <a:pt x="8909" y="104517"/>
                      </a:moveTo>
                      <a:cubicBezTo>
                        <a:pt x="5846" y="104517"/>
                        <a:pt x="3248" y="102568"/>
                        <a:pt x="2598" y="99691"/>
                      </a:cubicBezTo>
                      <a:cubicBezTo>
                        <a:pt x="835" y="92917"/>
                        <a:pt x="0" y="86142"/>
                        <a:pt x="0" y="79182"/>
                      </a:cubicBezTo>
                      <a:cubicBezTo>
                        <a:pt x="0" y="63035"/>
                        <a:pt x="4826" y="47723"/>
                        <a:pt x="13734" y="34360"/>
                      </a:cubicBezTo>
                      <a:cubicBezTo>
                        <a:pt x="15683" y="31483"/>
                        <a:pt x="20045" y="30647"/>
                        <a:pt x="22922" y="32596"/>
                      </a:cubicBezTo>
                      <a:cubicBezTo>
                        <a:pt x="25799" y="34545"/>
                        <a:pt x="26634" y="38721"/>
                        <a:pt x="24685" y="41784"/>
                      </a:cubicBezTo>
                      <a:cubicBezTo>
                        <a:pt x="17075" y="52734"/>
                        <a:pt x="13085" y="65634"/>
                        <a:pt x="13085" y="78997"/>
                      </a:cubicBezTo>
                      <a:lnTo>
                        <a:pt x="13085" y="79182"/>
                      </a:lnTo>
                      <a:cubicBezTo>
                        <a:pt x="13085" y="79368"/>
                        <a:pt x="13085" y="79647"/>
                        <a:pt x="13085" y="79832"/>
                      </a:cubicBezTo>
                      <a:cubicBezTo>
                        <a:pt x="13085" y="85307"/>
                        <a:pt x="13734" y="90968"/>
                        <a:pt x="15312" y="96258"/>
                      </a:cubicBezTo>
                      <a:cubicBezTo>
                        <a:pt x="15498" y="96908"/>
                        <a:pt x="15498" y="97371"/>
                        <a:pt x="15498" y="98021"/>
                      </a:cubicBezTo>
                      <a:cubicBezTo>
                        <a:pt x="15498" y="100898"/>
                        <a:pt x="13549" y="103497"/>
                        <a:pt x="10672" y="104332"/>
                      </a:cubicBezTo>
                      <a:cubicBezTo>
                        <a:pt x="10022" y="104517"/>
                        <a:pt x="9373" y="104517"/>
                        <a:pt x="8909" y="104517"/>
                      </a:cubicBezTo>
                      <a:close/>
                      <a:moveTo>
                        <a:pt x="151080" y="76305"/>
                      </a:moveTo>
                      <a:cubicBezTo>
                        <a:pt x="147832" y="76305"/>
                        <a:pt x="144955" y="73707"/>
                        <a:pt x="144491" y="70367"/>
                      </a:cubicBezTo>
                      <a:cubicBezTo>
                        <a:pt x="142728" y="57281"/>
                        <a:pt x="137067" y="45031"/>
                        <a:pt x="128065" y="34916"/>
                      </a:cubicBezTo>
                      <a:cubicBezTo>
                        <a:pt x="128065" y="34916"/>
                        <a:pt x="128065" y="34731"/>
                        <a:pt x="127787" y="34731"/>
                      </a:cubicBezTo>
                      <a:cubicBezTo>
                        <a:pt x="126952" y="33431"/>
                        <a:pt x="126488" y="32133"/>
                        <a:pt x="126488" y="30555"/>
                      </a:cubicBezTo>
                      <a:cubicBezTo>
                        <a:pt x="126488" y="28606"/>
                        <a:pt x="127137" y="26843"/>
                        <a:pt x="128437" y="25729"/>
                      </a:cubicBezTo>
                      <a:cubicBezTo>
                        <a:pt x="131035" y="23316"/>
                        <a:pt x="135211" y="23502"/>
                        <a:pt x="137624" y="25914"/>
                      </a:cubicBezTo>
                      <a:cubicBezTo>
                        <a:pt x="137624" y="25914"/>
                        <a:pt x="137809" y="25914"/>
                        <a:pt x="137809" y="26100"/>
                      </a:cubicBezTo>
                      <a:cubicBezTo>
                        <a:pt x="137809" y="26100"/>
                        <a:pt x="138088" y="26286"/>
                        <a:pt x="138274" y="26564"/>
                      </a:cubicBezTo>
                      <a:cubicBezTo>
                        <a:pt x="148760" y="38628"/>
                        <a:pt x="155534" y="53013"/>
                        <a:pt x="157483" y="68789"/>
                      </a:cubicBezTo>
                      <a:cubicBezTo>
                        <a:pt x="157669" y="70552"/>
                        <a:pt x="157298" y="72315"/>
                        <a:pt x="156184" y="73614"/>
                      </a:cubicBezTo>
                      <a:cubicBezTo>
                        <a:pt x="155071" y="74914"/>
                        <a:pt x="153586" y="75842"/>
                        <a:pt x="151822" y="76027"/>
                      </a:cubicBezTo>
                      <a:cubicBezTo>
                        <a:pt x="151544" y="76120"/>
                        <a:pt x="151266" y="76305"/>
                        <a:pt x="151080" y="76305"/>
                      </a:cubicBezTo>
                      <a:close/>
                      <a:moveTo>
                        <a:pt x="53082" y="17934"/>
                      </a:moveTo>
                      <a:cubicBezTo>
                        <a:pt x="50205" y="17934"/>
                        <a:pt x="47885" y="16170"/>
                        <a:pt x="46957" y="13758"/>
                      </a:cubicBezTo>
                      <a:cubicBezTo>
                        <a:pt x="46493" y="12923"/>
                        <a:pt x="46493" y="12273"/>
                        <a:pt x="46493" y="11345"/>
                      </a:cubicBezTo>
                      <a:cubicBezTo>
                        <a:pt x="46308" y="8747"/>
                        <a:pt x="48071" y="6055"/>
                        <a:pt x="50669" y="5220"/>
                      </a:cubicBezTo>
                      <a:cubicBezTo>
                        <a:pt x="65332" y="-441"/>
                        <a:pt x="82129" y="-1554"/>
                        <a:pt x="97441" y="2157"/>
                      </a:cubicBezTo>
                      <a:cubicBezTo>
                        <a:pt x="99204" y="2621"/>
                        <a:pt x="100689" y="3457"/>
                        <a:pt x="101617" y="5034"/>
                      </a:cubicBezTo>
                      <a:cubicBezTo>
                        <a:pt x="102452" y="6519"/>
                        <a:pt x="102731" y="8283"/>
                        <a:pt x="102267" y="10046"/>
                      </a:cubicBezTo>
                      <a:cubicBezTo>
                        <a:pt x="101617" y="13572"/>
                        <a:pt x="97905" y="15707"/>
                        <a:pt x="94379" y="14871"/>
                      </a:cubicBezTo>
                      <a:cubicBezTo>
                        <a:pt x="81665" y="11809"/>
                        <a:pt x="67930" y="12644"/>
                        <a:pt x="55216" y="17470"/>
                      </a:cubicBezTo>
                      <a:cubicBezTo>
                        <a:pt x="54660" y="17748"/>
                        <a:pt x="53732" y="17934"/>
                        <a:pt x="53082" y="17934"/>
                      </a:cubicBezTo>
                      <a:close/>
                    </a:path>
                  </a:pathLst>
                </a:custGeom>
                <a:solidFill>
                  <a:srgbClr val="3E41CA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00" name="任意多边形: 形状 199" descr="1c13d22d-af56-4248-b0cd-a9e6db52dab8"/>
                <p:cNvSpPr/>
                <p:nvPr/>
              </p:nvSpPr>
              <p:spPr>
                <a:xfrm>
                  <a:off x="7541283" y="6004415"/>
                  <a:ext cx="82685" cy="82685"/>
                </a:xfrm>
                <a:custGeom>
                  <a:avLst/>
                  <a:gdLst>
                    <a:gd name="connsiteX0" fmla="*/ 0 w 82685"/>
                    <a:gd name="connsiteY0" fmla="*/ 41296 h 82685"/>
                    <a:gd name="connsiteX1" fmla="*/ 41297 w 82685"/>
                    <a:gd name="connsiteY1" fmla="*/ 0 h 82685"/>
                    <a:gd name="connsiteX2" fmla="*/ 82686 w 82685"/>
                    <a:gd name="connsiteY2" fmla="*/ 41296 h 82685"/>
                    <a:gd name="connsiteX3" fmla="*/ 41297 w 82685"/>
                    <a:gd name="connsiteY3" fmla="*/ 82686 h 82685"/>
                    <a:gd name="connsiteX4" fmla="*/ 0 w 82685"/>
                    <a:gd name="connsiteY4" fmla="*/ 41296 h 826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2685" h="82685">
                      <a:moveTo>
                        <a:pt x="0" y="41296"/>
                      </a:moveTo>
                      <a:cubicBezTo>
                        <a:pt x="0" y="18467"/>
                        <a:pt x="18468" y="0"/>
                        <a:pt x="41297" y="0"/>
                      </a:cubicBezTo>
                      <a:cubicBezTo>
                        <a:pt x="64126" y="0"/>
                        <a:pt x="82686" y="18467"/>
                        <a:pt x="82686" y="41296"/>
                      </a:cubicBezTo>
                      <a:cubicBezTo>
                        <a:pt x="82686" y="64125"/>
                        <a:pt x="64218" y="82686"/>
                        <a:pt x="41297" y="82686"/>
                      </a:cubicBezTo>
                      <a:cubicBezTo>
                        <a:pt x="18468" y="82593"/>
                        <a:pt x="0" y="64125"/>
                        <a:pt x="0" y="41296"/>
                      </a:cubicBezTo>
                      <a:close/>
                    </a:path>
                  </a:pathLst>
                </a:custGeom>
                <a:solidFill>
                  <a:srgbClr val="FF560B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" name="图形 2" descr="b0cc4de1-958b-40fb-bfb5-8b36f9477a21"/>
              <p:cNvGrpSpPr/>
              <p:nvPr/>
            </p:nvGrpSpPr>
            <p:grpSpPr>
              <a:xfrm>
                <a:off x="5771474" y="3450550"/>
                <a:ext cx="132519" cy="132220"/>
                <a:chOff x="5771474" y="3450550"/>
                <a:chExt cx="132519" cy="132220"/>
              </a:xfrm>
            </p:grpSpPr>
            <p:sp>
              <p:nvSpPr>
                <p:cNvPr id="197" name="任意多边形: 形状 196" descr="9467db1a-d6a1-4373-af0f-c1a8b54ecbf5"/>
                <p:cNvSpPr/>
                <p:nvPr/>
              </p:nvSpPr>
              <p:spPr>
                <a:xfrm>
                  <a:off x="5771474" y="3450550"/>
                  <a:ext cx="132519" cy="132220"/>
                </a:xfrm>
                <a:custGeom>
                  <a:avLst/>
                  <a:gdLst>
                    <a:gd name="connsiteX0" fmla="*/ 66353 w 132519"/>
                    <a:gd name="connsiteY0" fmla="*/ 132221 h 132220"/>
                    <a:gd name="connsiteX1" fmla="*/ 39255 w 132519"/>
                    <a:gd name="connsiteY1" fmla="*/ 126560 h 132220"/>
                    <a:gd name="connsiteX2" fmla="*/ 35728 w 132519"/>
                    <a:gd name="connsiteY2" fmla="*/ 122848 h 132220"/>
                    <a:gd name="connsiteX3" fmla="*/ 35914 w 132519"/>
                    <a:gd name="connsiteY3" fmla="*/ 117837 h 132220"/>
                    <a:gd name="connsiteX4" fmla="*/ 44452 w 132519"/>
                    <a:gd name="connsiteY4" fmla="*/ 114589 h 132220"/>
                    <a:gd name="connsiteX5" fmla="*/ 82500 w 132519"/>
                    <a:gd name="connsiteY5" fmla="*/ 116723 h 132220"/>
                    <a:gd name="connsiteX6" fmla="*/ 90852 w 132519"/>
                    <a:gd name="connsiteY6" fmla="*/ 120899 h 132220"/>
                    <a:gd name="connsiteX7" fmla="*/ 91316 w 132519"/>
                    <a:gd name="connsiteY7" fmla="*/ 122848 h 132220"/>
                    <a:gd name="connsiteX8" fmla="*/ 86676 w 132519"/>
                    <a:gd name="connsiteY8" fmla="*/ 129158 h 132220"/>
                    <a:gd name="connsiteX9" fmla="*/ 66353 w 132519"/>
                    <a:gd name="connsiteY9" fmla="*/ 132221 h 132220"/>
                    <a:gd name="connsiteX10" fmla="*/ 117765 w 132519"/>
                    <a:gd name="connsiteY10" fmla="*/ 102432 h 132220"/>
                    <a:gd name="connsiteX11" fmla="*/ 114517 w 132519"/>
                    <a:gd name="connsiteY11" fmla="*/ 101596 h 132220"/>
                    <a:gd name="connsiteX12" fmla="*/ 112382 w 132519"/>
                    <a:gd name="connsiteY12" fmla="*/ 92595 h 132220"/>
                    <a:gd name="connsiteX13" fmla="*/ 119342 w 132519"/>
                    <a:gd name="connsiteY13" fmla="*/ 66147 h 132220"/>
                    <a:gd name="connsiteX14" fmla="*/ 118228 w 132519"/>
                    <a:gd name="connsiteY14" fmla="*/ 55010 h 132220"/>
                    <a:gd name="connsiteX15" fmla="*/ 118043 w 132519"/>
                    <a:gd name="connsiteY15" fmla="*/ 53711 h 132220"/>
                    <a:gd name="connsiteX16" fmla="*/ 123333 w 132519"/>
                    <a:gd name="connsiteY16" fmla="*/ 47401 h 132220"/>
                    <a:gd name="connsiteX17" fmla="*/ 131221 w 132519"/>
                    <a:gd name="connsiteY17" fmla="*/ 52412 h 132220"/>
                    <a:gd name="connsiteX18" fmla="*/ 132520 w 132519"/>
                    <a:gd name="connsiteY18" fmla="*/ 66239 h 132220"/>
                    <a:gd name="connsiteX19" fmla="*/ 123797 w 132519"/>
                    <a:gd name="connsiteY19" fmla="*/ 99276 h 132220"/>
                    <a:gd name="connsiteX20" fmla="*/ 117765 w 132519"/>
                    <a:gd name="connsiteY20" fmla="*/ 102432 h 132220"/>
                    <a:gd name="connsiteX21" fmla="*/ 11693 w 132519"/>
                    <a:gd name="connsiteY21" fmla="*/ 96771 h 132220"/>
                    <a:gd name="connsiteX22" fmla="*/ 5754 w 132519"/>
                    <a:gd name="connsiteY22" fmla="*/ 93244 h 132220"/>
                    <a:gd name="connsiteX23" fmla="*/ 5754 w 132519"/>
                    <a:gd name="connsiteY23" fmla="*/ 92780 h 132220"/>
                    <a:gd name="connsiteX24" fmla="*/ 5290 w 132519"/>
                    <a:gd name="connsiteY24" fmla="*/ 91945 h 132220"/>
                    <a:gd name="connsiteX25" fmla="*/ 0 w 132519"/>
                    <a:gd name="connsiteY25" fmla="*/ 66147 h 132220"/>
                    <a:gd name="connsiteX26" fmla="*/ 17075 w 132519"/>
                    <a:gd name="connsiteY26" fmla="*/ 21788 h 132220"/>
                    <a:gd name="connsiteX27" fmla="*/ 26263 w 132519"/>
                    <a:gd name="connsiteY27" fmla="*/ 21324 h 132220"/>
                    <a:gd name="connsiteX28" fmla="*/ 28490 w 132519"/>
                    <a:gd name="connsiteY28" fmla="*/ 25871 h 132220"/>
                    <a:gd name="connsiteX29" fmla="*/ 26727 w 132519"/>
                    <a:gd name="connsiteY29" fmla="*/ 30418 h 132220"/>
                    <a:gd name="connsiteX30" fmla="*/ 13178 w 132519"/>
                    <a:gd name="connsiteY30" fmla="*/ 65868 h 132220"/>
                    <a:gd name="connsiteX31" fmla="*/ 13178 w 132519"/>
                    <a:gd name="connsiteY31" fmla="*/ 66054 h 132220"/>
                    <a:gd name="connsiteX32" fmla="*/ 13178 w 132519"/>
                    <a:gd name="connsiteY32" fmla="*/ 66703 h 132220"/>
                    <a:gd name="connsiteX33" fmla="*/ 17725 w 132519"/>
                    <a:gd name="connsiteY33" fmla="*/ 87491 h 132220"/>
                    <a:gd name="connsiteX34" fmla="*/ 17725 w 132519"/>
                    <a:gd name="connsiteY34" fmla="*/ 87676 h 132220"/>
                    <a:gd name="connsiteX35" fmla="*/ 18189 w 132519"/>
                    <a:gd name="connsiteY35" fmla="*/ 90089 h 132220"/>
                    <a:gd name="connsiteX36" fmla="*/ 14291 w 132519"/>
                    <a:gd name="connsiteY36" fmla="*/ 96214 h 132220"/>
                    <a:gd name="connsiteX37" fmla="*/ 11693 w 132519"/>
                    <a:gd name="connsiteY37" fmla="*/ 96771 h 132220"/>
                    <a:gd name="connsiteX38" fmla="*/ 101339 w 132519"/>
                    <a:gd name="connsiteY38" fmla="*/ 24386 h 132220"/>
                    <a:gd name="connsiteX39" fmla="*/ 97441 w 132519"/>
                    <a:gd name="connsiteY39" fmla="*/ 23087 h 132220"/>
                    <a:gd name="connsiteX40" fmla="*/ 66353 w 132519"/>
                    <a:gd name="connsiteY40" fmla="*/ 13064 h 132220"/>
                    <a:gd name="connsiteX41" fmla="*/ 60692 w 132519"/>
                    <a:gd name="connsiteY41" fmla="*/ 13250 h 132220"/>
                    <a:gd name="connsiteX42" fmla="*/ 53454 w 132519"/>
                    <a:gd name="connsiteY42" fmla="*/ 7589 h 132220"/>
                    <a:gd name="connsiteX43" fmla="*/ 53454 w 132519"/>
                    <a:gd name="connsiteY43" fmla="*/ 6754 h 132220"/>
                    <a:gd name="connsiteX44" fmla="*/ 59393 w 132519"/>
                    <a:gd name="connsiteY44" fmla="*/ 443 h 132220"/>
                    <a:gd name="connsiteX45" fmla="*/ 105329 w 132519"/>
                    <a:gd name="connsiteY45" fmla="*/ 12693 h 132220"/>
                    <a:gd name="connsiteX46" fmla="*/ 106628 w 132519"/>
                    <a:gd name="connsiteY46" fmla="*/ 21880 h 132220"/>
                    <a:gd name="connsiteX47" fmla="*/ 101339 w 132519"/>
                    <a:gd name="connsiteY47" fmla="*/ 24386 h 1322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</a:cxnLst>
                  <a:rect l="l" t="t" r="r" b="b"/>
                  <a:pathLst>
                    <a:path w="132519" h="132220">
                      <a:moveTo>
                        <a:pt x="66353" y="132221"/>
                      </a:moveTo>
                      <a:cubicBezTo>
                        <a:pt x="56702" y="132221"/>
                        <a:pt x="47793" y="130272"/>
                        <a:pt x="39255" y="126560"/>
                      </a:cubicBezTo>
                      <a:cubicBezTo>
                        <a:pt x="37770" y="125911"/>
                        <a:pt x="36378" y="124611"/>
                        <a:pt x="35728" y="122848"/>
                      </a:cubicBezTo>
                      <a:cubicBezTo>
                        <a:pt x="35079" y="121363"/>
                        <a:pt x="35264" y="119600"/>
                        <a:pt x="35914" y="117837"/>
                      </a:cubicBezTo>
                      <a:cubicBezTo>
                        <a:pt x="37399" y="114774"/>
                        <a:pt x="41389" y="113289"/>
                        <a:pt x="44452" y="114589"/>
                      </a:cubicBezTo>
                      <a:cubicBezTo>
                        <a:pt x="56516" y="119878"/>
                        <a:pt x="70250" y="120713"/>
                        <a:pt x="82500" y="116723"/>
                      </a:cubicBezTo>
                      <a:cubicBezTo>
                        <a:pt x="86027" y="115609"/>
                        <a:pt x="89739" y="117373"/>
                        <a:pt x="90852" y="120899"/>
                      </a:cubicBezTo>
                      <a:cubicBezTo>
                        <a:pt x="91038" y="121549"/>
                        <a:pt x="91038" y="122198"/>
                        <a:pt x="91316" y="122848"/>
                      </a:cubicBezTo>
                      <a:cubicBezTo>
                        <a:pt x="91316" y="125725"/>
                        <a:pt x="89367" y="128323"/>
                        <a:pt x="86676" y="129158"/>
                      </a:cubicBezTo>
                      <a:cubicBezTo>
                        <a:pt x="80087" y="131107"/>
                        <a:pt x="73313" y="132221"/>
                        <a:pt x="66353" y="132221"/>
                      </a:cubicBezTo>
                      <a:close/>
                      <a:moveTo>
                        <a:pt x="117765" y="102432"/>
                      </a:moveTo>
                      <a:cubicBezTo>
                        <a:pt x="116651" y="102432"/>
                        <a:pt x="115537" y="102246"/>
                        <a:pt x="114517" y="101596"/>
                      </a:cubicBezTo>
                      <a:cubicBezTo>
                        <a:pt x="111454" y="99833"/>
                        <a:pt x="110341" y="95657"/>
                        <a:pt x="112382" y="92595"/>
                      </a:cubicBezTo>
                      <a:cubicBezTo>
                        <a:pt x="116929" y="84521"/>
                        <a:pt x="119342" y="75334"/>
                        <a:pt x="119342" y="66147"/>
                      </a:cubicBezTo>
                      <a:cubicBezTo>
                        <a:pt x="119342" y="62434"/>
                        <a:pt x="119157" y="58722"/>
                        <a:pt x="118228" y="55010"/>
                      </a:cubicBezTo>
                      <a:cubicBezTo>
                        <a:pt x="118228" y="54546"/>
                        <a:pt x="118043" y="54175"/>
                        <a:pt x="118043" y="53711"/>
                      </a:cubicBezTo>
                      <a:cubicBezTo>
                        <a:pt x="118043" y="50649"/>
                        <a:pt x="120270" y="48050"/>
                        <a:pt x="123333" y="47401"/>
                      </a:cubicBezTo>
                      <a:cubicBezTo>
                        <a:pt x="126581" y="46565"/>
                        <a:pt x="130293" y="48978"/>
                        <a:pt x="131221" y="52412"/>
                      </a:cubicBezTo>
                      <a:cubicBezTo>
                        <a:pt x="132056" y="56774"/>
                        <a:pt x="132520" y="61599"/>
                        <a:pt x="132520" y="66239"/>
                      </a:cubicBezTo>
                      <a:cubicBezTo>
                        <a:pt x="132520" y="77839"/>
                        <a:pt x="129458" y="89161"/>
                        <a:pt x="123797" y="99276"/>
                      </a:cubicBezTo>
                      <a:cubicBezTo>
                        <a:pt x="122312" y="101133"/>
                        <a:pt x="120085" y="102432"/>
                        <a:pt x="117765" y="102432"/>
                      </a:cubicBezTo>
                      <a:close/>
                      <a:moveTo>
                        <a:pt x="11693" y="96771"/>
                      </a:moveTo>
                      <a:cubicBezTo>
                        <a:pt x="9280" y="96771"/>
                        <a:pt x="6867" y="95471"/>
                        <a:pt x="5754" y="93244"/>
                      </a:cubicBezTo>
                      <a:cubicBezTo>
                        <a:pt x="5754" y="93059"/>
                        <a:pt x="5754" y="93059"/>
                        <a:pt x="5754" y="92780"/>
                      </a:cubicBezTo>
                      <a:cubicBezTo>
                        <a:pt x="5568" y="92595"/>
                        <a:pt x="5568" y="92316"/>
                        <a:pt x="5290" y="91945"/>
                      </a:cubicBezTo>
                      <a:cubicBezTo>
                        <a:pt x="1763" y="83871"/>
                        <a:pt x="0" y="75148"/>
                        <a:pt x="0" y="66147"/>
                      </a:cubicBezTo>
                      <a:cubicBezTo>
                        <a:pt x="0" y="49721"/>
                        <a:pt x="5939" y="34037"/>
                        <a:pt x="17075" y="21788"/>
                      </a:cubicBezTo>
                      <a:cubicBezTo>
                        <a:pt x="19303" y="19189"/>
                        <a:pt x="23664" y="18911"/>
                        <a:pt x="26263" y="21324"/>
                      </a:cubicBezTo>
                      <a:cubicBezTo>
                        <a:pt x="27562" y="22437"/>
                        <a:pt x="28490" y="24200"/>
                        <a:pt x="28490" y="25871"/>
                      </a:cubicBezTo>
                      <a:cubicBezTo>
                        <a:pt x="28490" y="27634"/>
                        <a:pt x="28026" y="29119"/>
                        <a:pt x="26727" y="30418"/>
                      </a:cubicBezTo>
                      <a:cubicBezTo>
                        <a:pt x="18003" y="40255"/>
                        <a:pt x="13178" y="52690"/>
                        <a:pt x="13178" y="65868"/>
                      </a:cubicBezTo>
                      <a:cubicBezTo>
                        <a:pt x="13178" y="65868"/>
                        <a:pt x="13178" y="65868"/>
                        <a:pt x="13178" y="66054"/>
                      </a:cubicBezTo>
                      <a:cubicBezTo>
                        <a:pt x="13178" y="66239"/>
                        <a:pt x="13178" y="66518"/>
                        <a:pt x="13178" y="66703"/>
                      </a:cubicBezTo>
                      <a:cubicBezTo>
                        <a:pt x="13178" y="73942"/>
                        <a:pt x="14755" y="80902"/>
                        <a:pt x="17725" y="87491"/>
                      </a:cubicBezTo>
                      <a:lnTo>
                        <a:pt x="17725" y="87676"/>
                      </a:lnTo>
                      <a:cubicBezTo>
                        <a:pt x="17911" y="88511"/>
                        <a:pt x="18189" y="89161"/>
                        <a:pt x="18189" y="90089"/>
                      </a:cubicBezTo>
                      <a:cubicBezTo>
                        <a:pt x="18189" y="92688"/>
                        <a:pt x="16704" y="95100"/>
                        <a:pt x="14291" y="96214"/>
                      </a:cubicBezTo>
                      <a:cubicBezTo>
                        <a:pt x="13456" y="96492"/>
                        <a:pt x="12528" y="96771"/>
                        <a:pt x="11693" y="96771"/>
                      </a:cubicBezTo>
                      <a:close/>
                      <a:moveTo>
                        <a:pt x="101339" y="24386"/>
                      </a:moveTo>
                      <a:cubicBezTo>
                        <a:pt x="100040" y="24386"/>
                        <a:pt x="98462" y="23922"/>
                        <a:pt x="97441" y="23087"/>
                      </a:cubicBezTo>
                      <a:cubicBezTo>
                        <a:pt x="88439" y="16498"/>
                        <a:pt x="77582" y="13064"/>
                        <a:pt x="66353" y="13064"/>
                      </a:cubicBezTo>
                      <a:cubicBezTo>
                        <a:pt x="64126" y="13064"/>
                        <a:pt x="62455" y="13064"/>
                        <a:pt x="60692" y="13250"/>
                      </a:cubicBezTo>
                      <a:cubicBezTo>
                        <a:pt x="56516" y="13900"/>
                        <a:pt x="53917" y="11115"/>
                        <a:pt x="53454" y="7589"/>
                      </a:cubicBezTo>
                      <a:cubicBezTo>
                        <a:pt x="53454" y="7403"/>
                        <a:pt x="53454" y="6939"/>
                        <a:pt x="53454" y="6754"/>
                      </a:cubicBezTo>
                      <a:cubicBezTo>
                        <a:pt x="53454" y="3506"/>
                        <a:pt x="56052" y="629"/>
                        <a:pt x="59393" y="443"/>
                      </a:cubicBezTo>
                      <a:cubicBezTo>
                        <a:pt x="76654" y="-1505"/>
                        <a:pt x="91966" y="3042"/>
                        <a:pt x="105329" y="12693"/>
                      </a:cubicBezTo>
                      <a:cubicBezTo>
                        <a:pt x="108206" y="14920"/>
                        <a:pt x="108856" y="18818"/>
                        <a:pt x="106628" y="21880"/>
                      </a:cubicBezTo>
                      <a:cubicBezTo>
                        <a:pt x="105236" y="23458"/>
                        <a:pt x="103288" y="24386"/>
                        <a:pt x="101339" y="24386"/>
                      </a:cubicBezTo>
                      <a:close/>
                    </a:path>
                  </a:pathLst>
                </a:custGeom>
                <a:solidFill>
                  <a:srgbClr val="3E41CA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98" name="任意多边形: 形状 197" descr="52656867-d7bf-473f-a708-2c79bda2db29"/>
                <p:cNvSpPr/>
                <p:nvPr/>
              </p:nvSpPr>
              <p:spPr>
                <a:xfrm>
                  <a:off x="5804325" y="3483195"/>
                  <a:ext cx="66724" cy="66724"/>
                </a:xfrm>
                <a:custGeom>
                  <a:avLst/>
                  <a:gdLst>
                    <a:gd name="connsiteX0" fmla="*/ 0 w 66724"/>
                    <a:gd name="connsiteY0" fmla="*/ 33408 h 66724"/>
                    <a:gd name="connsiteX1" fmla="*/ 33408 w 66724"/>
                    <a:gd name="connsiteY1" fmla="*/ 0 h 66724"/>
                    <a:gd name="connsiteX2" fmla="*/ 66724 w 66724"/>
                    <a:gd name="connsiteY2" fmla="*/ 33408 h 66724"/>
                    <a:gd name="connsiteX3" fmla="*/ 33408 w 66724"/>
                    <a:gd name="connsiteY3" fmla="*/ 66724 h 66724"/>
                    <a:gd name="connsiteX4" fmla="*/ 0 w 66724"/>
                    <a:gd name="connsiteY4" fmla="*/ 33408 h 667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6724" h="66724">
                      <a:moveTo>
                        <a:pt x="0" y="33408"/>
                      </a:moveTo>
                      <a:cubicBezTo>
                        <a:pt x="0" y="14941"/>
                        <a:pt x="14941" y="0"/>
                        <a:pt x="33408" y="0"/>
                      </a:cubicBezTo>
                      <a:cubicBezTo>
                        <a:pt x="51783" y="0"/>
                        <a:pt x="66724" y="14941"/>
                        <a:pt x="66724" y="33408"/>
                      </a:cubicBezTo>
                      <a:cubicBezTo>
                        <a:pt x="66724" y="51783"/>
                        <a:pt x="51783" y="66724"/>
                        <a:pt x="33408" y="66724"/>
                      </a:cubicBezTo>
                      <a:cubicBezTo>
                        <a:pt x="14941" y="66724"/>
                        <a:pt x="0" y="51876"/>
                        <a:pt x="0" y="33408"/>
                      </a:cubicBezTo>
                      <a:close/>
                    </a:path>
                  </a:pathLst>
                </a:custGeom>
                <a:solidFill>
                  <a:srgbClr val="FBC849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" name="图形 2" descr="369ca5ba-d26a-487d-9ad9-db838e5d7c1c"/>
              <p:cNvGrpSpPr/>
              <p:nvPr/>
            </p:nvGrpSpPr>
            <p:grpSpPr>
              <a:xfrm>
                <a:off x="5632457" y="4915116"/>
                <a:ext cx="295571" cy="295200"/>
                <a:chOff x="5632457" y="4915116"/>
                <a:chExt cx="295571" cy="295200"/>
              </a:xfrm>
            </p:grpSpPr>
            <p:sp>
              <p:nvSpPr>
                <p:cNvPr id="195" name="任意多边形: 形状 194" descr="acfcb5da-071f-48af-b7d7-b2f20b2513f1"/>
                <p:cNvSpPr/>
                <p:nvPr/>
              </p:nvSpPr>
              <p:spPr>
                <a:xfrm>
                  <a:off x="5632457" y="4915116"/>
                  <a:ext cx="295571" cy="295200"/>
                </a:xfrm>
                <a:custGeom>
                  <a:avLst/>
                  <a:gdLst>
                    <a:gd name="connsiteX0" fmla="*/ 157669 w 295571"/>
                    <a:gd name="connsiteY0" fmla="*/ 295200 h 295200"/>
                    <a:gd name="connsiteX1" fmla="*/ 151080 w 295571"/>
                    <a:gd name="connsiteY1" fmla="*/ 289075 h 295200"/>
                    <a:gd name="connsiteX2" fmla="*/ 157205 w 295571"/>
                    <a:gd name="connsiteY2" fmla="*/ 282115 h 295200"/>
                    <a:gd name="connsiteX3" fmla="*/ 197666 w 295571"/>
                    <a:gd name="connsiteY3" fmla="*/ 272928 h 295200"/>
                    <a:gd name="connsiteX4" fmla="*/ 206204 w 295571"/>
                    <a:gd name="connsiteY4" fmla="*/ 276640 h 295200"/>
                    <a:gd name="connsiteX5" fmla="*/ 206668 w 295571"/>
                    <a:gd name="connsiteY5" fmla="*/ 279238 h 295200"/>
                    <a:gd name="connsiteX6" fmla="*/ 202492 w 295571"/>
                    <a:gd name="connsiteY6" fmla="*/ 285178 h 295200"/>
                    <a:gd name="connsiteX7" fmla="*/ 158133 w 295571"/>
                    <a:gd name="connsiteY7" fmla="*/ 295200 h 295200"/>
                    <a:gd name="connsiteX8" fmla="*/ 157669 w 295571"/>
                    <a:gd name="connsiteY8" fmla="*/ 295200 h 295200"/>
                    <a:gd name="connsiteX9" fmla="*/ 114146 w 295571"/>
                    <a:gd name="connsiteY9" fmla="*/ 291488 h 295200"/>
                    <a:gd name="connsiteX10" fmla="*/ 112568 w 295571"/>
                    <a:gd name="connsiteY10" fmla="*/ 291303 h 295200"/>
                    <a:gd name="connsiteX11" fmla="*/ 70622 w 295571"/>
                    <a:gd name="connsiteY11" fmla="*/ 273763 h 295200"/>
                    <a:gd name="connsiteX12" fmla="*/ 67559 w 295571"/>
                    <a:gd name="connsiteY12" fmla="*/ 269587 h 295200"/>
                    <a:gd name="connsiteX13" fmla="*/ 68395 w 295571"/>
                    <a:gd name="connsiteY13" fmla="*/ 264761 h 295200"/>
                    <a:gd name="connsiteX14" fmla="*/ 77396 w 295571"/>
                    <a:gd name="connsiteY14" fmla="*/ 262627 h 295200"/>
                    <a:gd name="connsiteX15" fmla="*/ 115630 w 295571"/>
                    <a:gd name="connsiteY15" fmla="*/ 278588 h 295200"/>
                    <a:gd name="connsiteX16" fmla="*/ 120641 w 295571"/>
                    <a:gd name="connsiteY16" fmla="*/ 284899 h 295200"/>
                    <a:gd name="connsiteX17" fmla="*/ 120456 w 295571"/>
                    <a:gd name="connsiteY17" fmla="*/ 286384 h 295200"/>
                    <a:gd name="connsiteX18" fmla="*/ 114146 w 295571"/>
                    <a:gd name="connsiteY18" fmla="*/ 291488 h 295200"/>
                    <a:gd name="connsiteX19" fmla="*/ 237478 w 295571"/>
                    <a:gd name="connsiteY19" fmla="*/ 263555 h 295200"/>
                    <a:gd name="connsiteX20" fmla="*/ 232467 w 295571"/>
                    <a:gd name="connsiteY20" fmla="*/ 261142 h 295200"/>
                    <a:gd name="connsiteX21" fmla="*/ 233302 w 295571"/>
                    <a:gd name="connsiteY21" fmla="*/ 251955 h 295200"/>
                    <a:gd name="connsiteX22" fmla="*/ 261050 w 295571"/>
                    <a:gd name="connsiteY22" fmla="*/ 220866 h 295200"/>
                    <a:gd name="connsiteX23" fmla="*/ 270051 w 295571"/>
                    <a:gd name="connsiteY23" fmla="*/ 218917 h 295200"/>
                    <a:gd name="connsiteX24" fmla="*/ 273114 w 295571"/>
                    <a:gd name="connsiteY24" fmla="*/ 224393 h 295200"/>
                    <a:gd name="connsiteX25" fmla="*/ 272000 w 295571"/>
                    <a:gd name="connsiteY25" fmla="*/ 228105 h 295200"/>
                    <a:gd name="connsiteX26" fmla="*/ 241561 w 295571"/>
                    <a:gd name="connsiteY26" fmla="*/ 261977 h 295200"/>
                    <a:gd name="connsiteX27" fmla="*/ 237478 w 295571"/>
                    <a:gd name="connsiteY27" fmla="*/ 263555 h 295200"/>
                    <a:gd name="connsiteX28" fmla="*/ 40925 w 295571"/>
                    <a:gd name="connsiteY28" fmla="*/ 246480 h 295200"/>
                    <a:gd name="connsiteX29" fmla="*/ 35914 w 295571"/>
                    <a:gd name="connsiteY29" fmla="*/ 244253 h 295200"/>
                    <a:gd name="connsiteX30" fmla="*/ 11879 w 295571"/>
                    <a:gd name="connsiteY30" fmla="*/ 205554 h 295200"/>
                    <a:gd name="connsiteX31" fmla="*/ 11879 w 295571"/>
                    <a:gd name="connsiteY31" fmla="*/ 200543 h 295200"/>
                    <a:gd name="connsiteX32" fmla="*/ 15405 w 295571"/>
                    <a:gd name="connsiteY32" fmla="*/ 197017 h 295200"/>
                    <a:gd name="connsiteX33" fmla="*/ 23943 w 295571"/>
                    <a:gd name="connsiteY33" fmla="*/ 200264 h 295200"/>
                    <a:gd name="connsiteX34" fmla="*/ 46030 w 295571"/>
                    <a:gd name="connsiteY34" fmla="*/ 235714 h 295200"/>
                    <a:gd name="connsiteX35" fmla="*/ 47514 w 295571"/>
                    <a:gd name="connsiteY35" fmla="*/ 239612 h 295200"/>
                    <a:gd name="connsiteX36" fmla="*/ 45287 w 295571"/>
                    <a:gd name="connsiteY36" fmla="*/ 244902 h 295200"/>
                    <a:gd name="connsiteX37" fmla="*/ 40925 w 295571"/>
                    <a:gd name="connsiteY37" fmla="*/ 246480 h 295200"/>
                    <a:gd name="connsiteX38" fmla="*/ 284250 w 295571"/>
                    <a:gd name="connsiteY38" fmla="*/ 191170 h 295200"/>
                    <a:gd name="connsiteX39" fmla="*/ 282487 w 295571"/>
                    <a:gd name="connsiteY39" fmla="*/ 190984 h 295200"/>
                    <a:gd name="connsiteX40" fmla="*/ 278589 w 295571"/>
                    <a:gd name="connsiteY40" fmla="*/ 187922 h 295200"/>
                    <a:gd name="connsiteX41" fmla="*/ 277939 w 295571"/>
                    <a:gd name="connsiteY41" fmla="*/ 182911 h 295200"/>
                    <a:gd name="connsiteX42" fmla="*/ 282487 w 295571"/>
                    <a:gd name="connsiteY42" fmla="*/ 147925 h 295200"/>
                    <a:gd name="connsiteX43" fmla="*/ 282487 w 295571"/>
                    <a:gd name="connsiteY43" fmla="*/ 141800 h 295200"/>
                    <a:gd name="connsiteX44" fmla="*/ 282487 w 295571"/>
                    <a:gd name="connsiteY44" fmla="*/ 141336 h 295200"/>
                    <a:gd name="connsiteX45" fmla="*/ 288611 w 295571"/>
                    <a:gd name="connsiteY45" fmla="*/ 134747 h 295200"/>
                    <a:gd name="connsiteX46" fmla="*/ 288797 w 295571"/>
                    <a:gd name="connsiteY46" fmla="*/ 134747 h 295200"/>
                    <a:gd name="connsiteX47" fmla="*/ 295386 w 295571"/>
                    <a:gd name="connsiteY47" fmla="*/ 141058 h 295200"/>
                    <a:gd name="connsiteX48" fmla="*/ 295572 w 295571"/>
                    <a:gd name="connsiteY48" fmla="*/ 147832 h 295200"/>
                    <a:gd name="connsiteX49" fmla="*/ 290560 w 295571"/>
                    <a:gd name="connsiteY49" fmla="*/ 186344 h 295200"/>
                    <a:gd name="connsiteX50" fmla="*/ 284250 w 295571"/>
                    <a:gd name="connsiteY50" fmla="*/ 191170 h 295200"/>
                    <a:gd name="connsiteX51" fmla="*/ 7238 w 295571"/>
                    <a:gd name="connsiteY51" fmla="*/ 167320 h 295200"/>
                    <a:gd name="connsiteX52" fmla="*/ 650 w 295571"/>
                    <a:gd name="connsiteY52" fmla="*/ 161381 h 295200"/>
                    <a:gd name="connsiteX53" fmla="*/ 650 w 295571"/>
                    <a:gd name="connsiteY53" fmla="*/ 160917 h 295200"/>
                    <a:gd name="connsiteX54" fmla="*/ 0 w 295571"/>
                    <a:gd name="connsiteY54" fmla="*/ 147832 h 295200"/>
                    <a:gd name="connsiteX55" fmla="*/ 7238 w 295571"/>
                    <a:gd name="connsiteY55" fmla="*/ 102823 h 295200"/>
                    <a:gd name="connsiteX56" fmla="*/ 15312 w 295571"/>
                    <a:gd name="connsiteY56" fmla="*/ 98648 h 295200"/>
                    <a:gd name="connsiteX57" fmla="*/ 19210 w 295571"/>
                    <a:gd name="connsiteY57" fmla="*/ 101710 h 295200"/>
                    <a:gd name="connsiteX58" fmla="*/ 19674 w 295571"/>
                    <a:gd name="connsiteY58" fmla="*/ 106721 h 295200"/>
                    <a:gd name="connsiteX59" fmla="*/ 13085 w 295571"/>
                    <a:gd name="connsiteY59" fmla="*/ 147832 h 295200"/>
                    <a:gd name="connsiteX60" fmla="*/ 13735 w 295571"/>
                    <a:gd name="connsiteY60" fmla="*/ 160082 h 295200"/>
                    <a:gd name="connsiteX61" fmla="*/ 13735 w 295571"/>
                    <a:gd name="connsiteY61" fmla="*/ 160546 h 295200"/>
                    <a:gd name="connsiteX62" fmla="*/ 13735 w 295571"/>
                    <a:gd name="connsiteY62" fmla="*/ 160732 h 295200"/>
                    <a:gd name="connsiteX63" fmla="*/ 7796 w 295571"/>
                    <a:gd name="connsiteY63" fmla="*/ 167320 h 295200"/>
                    <a:gd name="connsiteX64" fmla="*/ 7238 w 295571"/>
                    <a:gd name="connsiteY64" fmla="*/ 167320 h 295200"/>
                    <a:gd name="connsiteX65" fmla="*/ 280352 w 295571"/>
                    <a:gd name="connsiteY65" fmla="*/ 105236 h 295200"/>
                    <a:gd name="connsiteX66" fmla="*/ 274227 w 295571"/>
                    <a:gd name="connsiteY66" fmla="*/ 100875 h 295200"/>
                    <a:gd name="connsiteX67" fmla="*/ 253904 w 295571"/>
                    <a:gd name="connsiteY67" fmla="*/ 64775 h 295200"/>
                    <a:gd name="connsiteX68" fmla="*/ 252605 w 295571"/>
                    <a:gd name="connsiteY68" fmla="*/ 60599 h 295200"/>
                    <a:gd name="connsiteX69" fmla="*/ 255017 w 295571"/>
                    <a:gd name="connsiteY69" fmla="*/ 55588 h 295200"/>
                    <a:gd name="connsiteX70" fmla="*/ 264205 w 295571"/>
                    <a:gd name="connsiteY70" fmla="*/ 56701 h 295200"/>
                    <a:gd name="connsiteX71" fmla="*/ 286477 w 295571"/>
                    <a:gd name="connsiteY71" fmla="*/ 96513 h 295200"/>
                    <a:gd name="connsiteX72" fmla="*/ 282579 w 295571"/>
                    <a:gd name="connsiteY72" fmla="*/ 104865 h 295200"/>
                    <a:gd name="connsiteX73" fmla="*/ 280352 w 295571"/>
                    <a:gd name="connsiteY73" fmla="*/ 105236 h 295200"/>
                    <a:gd name="connsiteX74" fmla="*/ 32852 w 295571"/>
                    <a:gd name="connsiteY74" fmla="*/ 72385 h 295200"/>
                    <a:gd name="connsiteX75" fmla="*/ 29140 w 295571"/>
                    <a:gd name="connsiteY75" fmla="*/ 71085 h 295200"/>
                    <a:gd name="connsiteX76" fmla="*/ 26263 w 295571"/>
                    <a:gd name="connsiteY76" fmla="*/ 66074 h 295200"/>
                    <a:gd name="connsiteX77" fmla="*/ 27562 w 295571"/>
                    <a:gd name="connsiteY77" fmla="*/ 62177 h 295200"/>
                    <a:gd name="connsiteX78" fmla="*/ 59300 w 295571"/>
                    <a:gd name="connsiteY78" fmla="*/ 29604 h 295200"/>
                    <a:gd name="connsiteX79" fmla="*/ 68673 w 295571"/>
                    <a:gd name="connsiteY79" fmla="*/ 30717 h 295200"/>
                    <a:gd name="connsiteX80" fmla="*/ 67374 w 295571"/>
                    <a:gd name="connsiteY80" fmla="*/ 40090 h 295200"/>
                    <a:gd name="connsiteX81" fmla="*/ 38327 w 295571"/>
                    <a:gd name="connsiteY81" fmla="*/ 69601 h 295200"/>
                    <a:gd name="connsiteX82" fmla="*/ 32852 w 295571"/>
                    <a:gd name="connsiteY82" fmla="*/ 72385 h 295200"/>
                    <a:gd name="connsiteX83" fmla="*/ 227177 w 295571"/>
                    <a:gd name="connsiteY83" fmla="*/ 37399 h 295200"/>
                    <a:gd name="connsiteX84" fmla="*/ 223465 w 295571"/>
                    <a:gd name="connsiteY84" fmla="*/ 36285 h 295200"/>
                    <a:gd name="connsiteX85" fmla="*/ 185881 w 295571"/>
                    <a:gd name="connsiteY85" fmla="*/ 18560 h 295200"/>
                    <a:gd name="connsiteX86" fmla="*/ 181333 w 295571"/>
                    <a:gd name="connsiteY86" fmla="*/ 12435 h 295200"/>
                    <a:gd name="connsiteX87" fmla="*/ 181519 w 295571"/>
                    <a:gd name="connsiteY87" fmla="*/ 10487 h 295200"/>
                    <a:gd name="connsiteX88" fmla="*/ 189593 w 295571"/>
                    <a:gd name="connsiteY88" fmla="*/ 5939 h 295200"/>
                    <a:gd name="connsiteX89" fmla="*/ 189778 w 295571"/>
                    <a:gd name="connsiteY89" fmla="*/ 5939 h 295200"/>
                    <a:gd name="connsiteX90" fmla="*/ 189964 w 295571"/>
                    <a:gd name="connsiteY90" fmla="*/ 6125 h 295200"/>
                    <a:gd name="connsiteX91" fmla="*/ 230889 w 295571"/>
                    <a:gd name="connsiteY91" fmla="*/ 25335 h 295200"/>
                    <a:gd name="connsiteX92" fmla="*/ 232652 w 295571"/>
                    <a:gd name="connsiteY92" fmla="*/ 34522 h 295200"/>
                    <a:gd name="connsiteX93" fmla="*/ 227177 w 295571"/>
                    <a:gd name="connsiteY93" fmla="*/ 37399 h 295200"/>
                    <a:gd name="connsiteX94" fmla="*/ 101710 w 295571"/>
                    <a:gd name="connsiteY94" fmla="*/ 20787 h 295200"/>
                    <a:gd name="connsiteX95" fmla="*/ 95585 w 295571"/>
                    <a:gd name="connsiteY95" fmla="*/ 16425 h 295200"/>
                    <a:gd name="connsiteX96" fmla="*/ 95121 w 295571"/>
                    <a:gd name="connsiteY96" fmla="*/ 14013 h 295200"/>
                    <a:gd name="connsiteX97" fmla="*/ 99669 w 295571"/>
                    <a:gd name="connsiteY97" fmla="*/ 8074 h 295200"/>
                    <a:gd name="connsiteX98" fmla="*/ 144491 w 295571"/>
                    <a:gd name="connsiteY98" fmla="*/ 0 h 295200"/>
                    <a:gd name="connsiteX99" fmla="*/ 144491 w 295571"/>
                    <a:gd name="connsiteY99" fmla="*/ 0 h 295200"/>
                    <a:gd name="connsiteX100" fmla="*/ 151080 w 295571"/>
                    <a:gd name="connsiteY100" fmla="*/ 6310 h 295200"/>
                    <a:gd name="connsiteX101" fmla="*/ 144770 w 295571"/>
                    <a:gd name="connsiteY101" fmla="*/ 13085 h 295200"/>
                    <a:gd name="connsiteX102" fmla="*/ 103844 w 295571"/>
                    <a:gd name="connsiteY102" fmla="*/ 20509 h 295200"/>
                    <a:gd name="connsiteX103" fmla="*/ 103844 w 295571"/>
                    <a:gd name="connsiteY103" fmla="*/ 20509 h 295200"/>
                    <a:gd name="connsiteX104" fmla="*/ 101710 w 295571"/>
                    <a:gd name="connsiteY104" fmla="*/ 20787 h 295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</a:cxnLst>
                  <a:rect l="l" t="t" r="r" b="b"/>
                  <a:pathLst>
                    <a:path w="295571" h="295200">
                      <a:moveTo>
                        <a:pt x="157669" y="295200"/>
                      </a:moveTo>
                      <a:cubicBezTo>
                        <a:pt x="154143" y="295200"/>
                        <a:pt x="151359" y="292602"/>
                        <a:pt x="151080" y="289075"/>
                      </a:cubicBezTo>
                      <a:cubicBezTo>
                        <a:pt x="150895" y="285549"/>
                        <a:pt x="153493" y="282301"/>
                        <a:pt x="157205" y="282115"/>
                      </a:cubicBezTo>
                      <a:cubicBezTo>
                        <a:pt x="170940" y="281280"/>
                        <a:pt x="184582" y="278217"/>
                        <a:pt x="197666" y="272928"/>
                      </a:cubicBezTo>
                      <a:cubicBezTo>
                        <a:pt x="200915" y="271628"/>
                        <a:pt x="204905" y="273392"/>
                        <a:pt x="206204" y="276640"/>
                      </a:cubicBezTo>
                      <a:cubicBezTo>
                        <a:pt x="206390" y="277475"/>
                        <a:pt x="206668" y="278403"/>
                        <a:pt x="206668" y="279238"/>
                      </a:cubicBezTo>
                      <a:cubicBezTo>
                        <a:pt x="206668" y="281837"/>
                        <a:pt x="204905" y="284064"/>
                        <a:pt x="202492" y="285178"/>
                      </a:cubicBezTo>
                      <a:cubicBezTo>
                        <a:pt x="188293" y="290838"/>
                        <a:pt x="173445" y="294180"/>
                        <a:pt x="158133" y="295200"/>
                      </a:cubicBezTo>
                      <a:cubicBezTo>
                        <a:pt x="157855" y="295200"/>
                        <a:pt x="157669" y="295200"/>
                        <a:pt x="157669" y="295200"/>
                      </a:cubicBezTo>
                      <a:close/>
                      <a:moveTo>
                        <a:pt x="114146" y="291488"/>
                      </a:moveTo>
                      <a:cubicBezTo>
                        <a:pt x="113681" y="291488"/>
                        <a:pt x="113310" y="291488"/>
                        <a:pt x="112568" y="291303"/>
                      </a:cubicBezTo>
                      <a:cubicBezTo>
                        <a:pt x="97720" y="287776"/>
                        <a:pt x="83521" y="281930"/>
                        <a:pt x="70622" y="273763"/>
                      </a:cubicBezTo>
                      <a:cubicBezTo>
                        <a:pt x="69137" y="272928"/>
                        <a:pt x="68023" y="271350"/>
                        <a:pt x="67559" y="269587"/>
                      </a:cubicBezTo>
                      <a:cubicBezTo>
                        <a:pt x="67095" y="267824"/>
                        <a:pt x="67559" y="266061"/>
                        <a:pt x="68395" y="264761"/>
                      </a:cubicBezTo>
                      <a:cubicBezTo>
                        <a:pt x="70158" y="261699"/>
                        <a:pt x="74519" y="260585"/>
                        <a:pt x="77396" y="262627"/>
                      </a:cubicBezTo>
                      <a:cubicBezTo>
                        <a:pt x="89460" y="269865"/>
                        <a:pt x="102360" y="275341"/>
                        <a:pt x="115630" y="278588"/>
                      </a:cubicBezTo>
                      <a:cubicBezTo>
                        <a:pt x="118693" y="279238"/>
                        <a:pt x="120641" y="281837"/>
                        <a:pt x="120641" y="284899"/>
                      </a:cubicBezTo>
                      <a:cubicBezTo>
                        <a:pt x="120641" y="285363"/>
                        <a:pt x="120641" y="286013"/>
                        <a:pt x="120456" y="286384"/>
                      </a:cubicBezTo>
                      <a:cubicBezTo>
                        <a:pt x="119806" y="289540"/>
                        <a:pt x="117208" y="291488"/>
                        <a:pt x="114146" y="291488"/>
                      </a:cubicBezTo>
                      <a:close/>
                      <a:moveTo>
                        <a:pt x="237478" y="263555"/>
                      </a:moveTo>
                      <a:cubicBezTo>
                        <a:pt x="235529" y="263555"/>
                        <a:pt x="233766" y="262720"/>
                        <a:pt x="232467" y="261142"/>
                      </a:cubicBezTo>
                      <a:cubicBezTo>
                        <a:pt x="230332" y="258265"/>
                        <a:pt x="230704" y="254182"/>
                        <a:pt x="233302" y="251955"/>
                      </a:cubicBezTo>
                      <a:cubicBezTo>
                        <a:pt x="244253" y="242953"/>
                        <a:pt x="253440" y="232467"/>
                        <a:pt x="261050" y="220866"/>
                      </a:cubicBezTo>
                      <a:cubicBezTo>
                        <a:pt x="262999" y="217804"/>
                        <a:pt x="267174" y="216969"/>
                        <a:pt x="270051" y="218917"/>
                      </a:cubicBezTo>
                      <a:cubicBezTo>
                        <a:pt x="272000" y="220031"/>
                        <a:pt x="273114" y="221980"/>
                        <a:pt x="273114" y="224393"/>
                      </a:cubicBezTo>
                      <a:cubicBezTo>
                        <a:pt x="273114" y="225692"/>
                        <a:pt x="272650" y="226806"/>
                        <a:pt x="272000" y="228105"/>
                      </a:cubicBezTo>
                      <a:cubicBezTo>
                        <a:pt x="263648" y="240819"/>
                        <a:pt x="253440" y="252419"/>
                        <a:pt x="241561" y="261977"/>
                      </a:cubicBezTo>
                      <a:cubicBezTo>
                        <a:pt x="240541" y="262905"/>
                        <a:pt x="239056" y="263555"/>
                        <a:pt x="237478" y="263555"/>
                      </a:cubicBezTo>
                      <a:close/>
                      <a:moveTo>
                        <a:pt x="40925" y="246480"/>
                      </a:moveTo>
                      <a:cubicBezTo>
                        <a:pt x="38977" y="246480"/>
                        <a:pt x="37213" y="245644"/>
                        <a:pt x="35914" y="244253"/>
                      </a:cubicBezTo>
                      <a:cubicBezTo>
                        <a:pt x="26077" y="232652"/>
                        <a:pt x="18003" y="219753"/>
                        <a:pt x="11879" y="205554"/>
                      </a:cubicBezTo>
                      <a:cubicBezTo>
                        <a:pt x="11229" y="203791"/>
                        <a:pt x="11229" y="202028"/>
                        <a:pt x="11879" y="200543"/>
                      </a:cubicBezTo>
                      <a:cubicBezTo>
                        <a:pt x="12528" y="198780"/>
                        <a:pt x="13828" y="197666"/>
                        <a:pt x="15405" y="197017"/>
                      </a:cubicBezTo>
                      <a:cubicBezTo>
                        <a:pt x="18653" y="195439"/>
                        <a:pt x="22643" y="197202"/>
                        <a:pt x="23943" y="200264"/>
                      </a:cubicBezTo>
                      <a:cubicBezTo>
                        <a:pt x="29418" y="213164"/>
                        <a:pt x="36842" y="224950"/>
                        <a:pt x="46030" y="235714"/>
                      </a:cubicBezTo>
                      <a:cubicBezTo>
                        <a:pt x="46865" y="236828"/>
                        <a:pt x="47514" y="238127"/>
                        <a:pt x="47514" y="239612"/>
                      </a:cubicBezTo>
                      <a:cubicBezTo>
                        <a:pt x="47514" y="241561"/>
                        <a:pt x="46679" y="243510"/>
                        <a:pt x="45287" y="244902"/>
                      </a:cubicBezTo>
                      <a:cubicBezTo>
                        <a:pt x="43988" y="246016"/>
                        <a:pt x="42410" y="246480"/>
                        <a:pt x="40925" y="246480"/>
                      </a:cubicBezTo>
                      <a:close/>
                      <a:moveTo>
                        <a:pt x="284250" y="191170"/>
                      </a:moveTo>
                      <a:cubicBezTo>
                        <a:pt x="283600" y="191170"/>
                        <a:pt x="283136" y="191170"/>
                        <a:pt x="282487" y="190984"/>
                      </a:cubicBezTo>
                      <a:cubicBezTo>
                        <a:pt x="280723" y="190520"/>
                        <a:pt x="279424" y="189500"/>
                        <a:pt x="278589" y="187922"/>
                      </a:cubicBezTo>
                      <a:cubicBezTo>
                        <a:pt x="277754" y="186437"/>
                        <a:pt x="277475" y="184674"/>
                        <a:pt x="277939" y="182911"/>
                      </a:cubicBezTo>
                      <a:cubicBezTo>
                        <a:pt x="281002" y="171496"/>
                        <a:pt x="282487" y="159710"/>
                        <a:pt x="282487" y="147925"/>
                      </a:cubicBezTo>
                      <a:cubicBezTo>
                        <a:pt x="282487" y="145698"/>
                        <a:pt x="282487" y="143563"/>
                        <a:pt x="282487" y="141800"/>
                      </a:cubicBezTo>
                      <a:cubicBezTo>
                        <a:pt x="282487" y="141615"/>
                        <a:pt x="282487" y="141615"/>
                        <a:pt x="282487" y="141336"/>
                      </a:cubicBezTo>
                      <a:cubicBezTo>
                        <a:pt x="282301" y="137809"/>
                        <a:pt x="285085" y="135025"/>
                        <a:pt x="288611" y="134747"/>
                      </a:cubicBezTo>
                      <a:lnTo>
                        <a:pt x="288797" y="134747"/>
                      </a:lnTo>
                      <a:cubicBezTo>
                        <a:pt x="292509" y="134747"/>
                        <a:pt x="295386" y="137624"/>
                        <a:pt x="295386" y="141058"/>
                      </a:cubicBezTo>
                      <a:cubicBezTo>
                        <a:pt x="295572" y="143285"/>
                        <a:pt x="295572" y="145605"/>
                        <a:pt x="295572" y="147832"/>
                      </a:cubicBezTo>
                      <a:cubicBezTo>
                        <a:pt x="295572" y="160732"/>
                        <a:pt x="293808" y="173630"/>
                        <a:pt x="290560" y="186344"/>
                      </a:cubicBezTo>
                      <a:cubicBezTo>
                        <a:pt x="289725" y="189129"/>
                        <a:pt x="287127" y="191170"/>
                        <a:pt x="284250" y="191170"/>
                      </a:cubicBezTo>
                      <a:close/>
                      <a:moveTo>
                        <a:pt x="7238" y="167320"/>
                      </a:moveTo>
                      <a:cubicBezTo>
                        <a:pt x="3991" y="167320"/>
                        <a:pt x="1114" y="164907"/>
                        <a:pt x="650" y="161381"/>
                      </a:cubicBezTo>
                      <a:lnTo>
                        <a:pt x="650" y="160917"/>
                      </a:lnTo>
                      <a:cubicBezTo>
                        <a:pt x="186" y="156555"/>
                        <a:pt x="0" y="152193"/>
                        <a:pt x="0" y="147832"/>
                      </a:cubicBezTo>
                      <a:cubicBezTo>
                        <a:pt x="0" y="132520"/>
                        <a:pt x="2413" y="117208"/>
                        <a:pt x="7238" y="102823"/>
                      </a:cubicBezTo>
                      <a:cubicBezTo>
                        <a:pt x="8074" y="99575"/>
                        <a:pt x="12064" y="97348"/>
                        <a:pt x="15312" y="98648"/>
                      </a:cubicBezTo>
                      <a:cubicBezTo>
                        <a:pt x="17076" y="99111"/>
                        <a:pt x="18375" y="100132"/>
                        <a:pt x="19210" y="101710"/>
                      </a:cubicBezTo>
                      <a:cubicBezTo>
                        <a:pt x="19860" y="103288"/>
                        <a:pt x="20045" y="105236"/>
                        <a:pt x="19674" y="106721"/>
                      </a:cubicBezTo>
                      <a:cubicBezTo>
                        <a:pt x="15312" y="119806"/>
                        <a:pt x="13085" y="133633"/>
                        <a:pt x="13085" y="147832"/>
                      </a:cubicBezTo>
                      <a:cubicBezTo>
                        <a:pt x="13085" y="152008"/>
                        <a:pt x="13271" y="156091"/>
                        <a:pt x="13735" y="160082"/>
                      </a:cubicBezTo>
                      <a:cubicBezTo>
                        <a:pt x="13735" y="160267"/>
                        <a:pt x="13735" y="160267"/>
                        <a:pt x="13735" y="160546"/>
                      </a:cubicBezTo>
                      <a:lnTo>
                        <a:pt x="13735" y="160732"/>
                      </a:lnTo>
                      <a:cubicBezTo>
                        <a:pt x="13735" y="164258"/>
                        <a:pt x="11136" y="166856"/>
                        <a:pt x="7796" y="167320"/>
                      </a:cubicBezTo>
                      <a:cubicBezTo>
                        <a:pt x="7703" y="167320"/>
                        <a:pt x="7424" y="167320"/>
                        <a:pt x="7238" y="167320"/>
                      </a:cubicBezTo>
                      <a:close/>
                      <a:moveTo>
                        <a:pt x="280352" y="105236"/>
                      </a:moveTo>
                      <a:cubicBezTo>
                        <a:pt x="277475" y="105236"/>
                        <a:pt x="275155" y="103473"/>
                        <a:pt x="274227" y="100875"/>
                      </a:cubicBezTo>
                      <a:cubicBezTo>
                        <a:pt x="269402" y="87975"/>
                        <a:pt x="262441" y="75725"/>
                        <a:pt x="253904" y="64775"/>
                      </a:cubicBezTo>
                      <a:cubicBezTo>
                        <a:pt x="253069" y="63476"/>
                        <a:pt x="252419" y="62177"/>
                        <a:pt x="252605" y="60599"/>
                      </a:cubicBezTo>
                      <a:cubicBezTo>
                        <a:pt x="252605" y="58650"/>
                        <a:pt x="253440" y="56701"/>
                        <a:pt x="255017" y="55588"/>
                      </a:cubicBezTo>
                      <a:cubicBezTo>
                        <a:pt x="257894" y="53361"/>
                        <a:pt x="261978" y="53825"/>
                        <a:pt x="264205" y="56701"/>
                      </a:cubicBezTo>
                      <a:cubicBezTo>
                        <a:pt x="273578" y="68765"/>
                        <a:pt x="281280" y="82036"/>
                        <a:pt x="286477" y="96513"/>
                      </a:cubicBezTo>
                      <a:cubicBezTo>
                        <a:pt x="287776" y="99761"/>
                        <a:pt x="286013" y="103473"/>
                        <a:pt x="282579" y="104865"/>
                      </a:cubicBezTo>
                      <a:cubicBezTo>
                        <a:pt x="281930" y="104958"/>
                        <a:pt x="281187" y="105236"/>
                        <a:pt x="280352" y="105236"/>
                      </a:cubicBezTo>
                      <a:close/>
                      <a:moveTo>
                        <a:pt x="32852" y="72385"/>
                      </a:moveTo>
                      <a:cubicBezTo>
                        <a:pt x="31553" y="72385"/>
                        <a:pt x="30253" y="71921"/>
                        <a:pt x="29140" y="71085"/>
                      </a:cubicBezTo>
                      <a:cubicBezTo>
                        <a:pt x="27376" y="69972"/>
                        <a:pt x="26541" y="68023"/>
                        <a:pt x="26263" y="66074"/>
                      </a:cubicBezTo>
                      <a:cubicBezTo>
                        <a:pt x="26263" y="64589"/>
                        <a:pt x="26727" y="63198"/>
                        <a:pt x="27562" y="62177"/>
                      </a:cubicBezTo>
                      <a:cubicBezTo>
                        <a:pt x="36285" y="49741"/>
                        <a:pt x="47050" y="38791"/>
                        <a:pt x="59300" y="29604"/>
                      </a:cubicBezTo>
                      <a:cubicBezTo>
                        <a:pt x="62177" y="27376"/>
                        <a:pt x="66539" y="28118"/>
                        <a:pt x="68673" y="30717"/>
                      </a:cubicBezTo>
                      <a:cubicBezTo>
                        <a:pt x="70900" y="33780"/>
                        <a:pt x="70158" y="37955"/>
                        <a:pt x="67374" y="40090"/>
                      </a:cubicBezTo>
                      <a:cubicBezTo>
                        <a:pt x="56237" y="48442"/>
                        <a:pt x="46401" y="58279"/>
                        <a:pt x="38327" y="69601"/>
                      </a:cubicBezTo>
                      <a:cubicBezTo>
                        <a:pt x="36935" y="71271"/>
                        <a:pt x="34986" y="72385"/>
                        <a:pt x="32852" y="72385"/>
                      </a:cubicBezTo>
                      <a:close/>
                      <a:moveTo>
                        <a:pt x="227177" y="37399"/>
                      </a:moveTo>
                      <a:cubicBezTo>
                        <a:pt x="225878" y="37399"/>
                        <a:pt x="224579" y="37213"/>
                        <a:pt x="223465" y="36285"/>
                      </a:cubicBezTo>
                      <a:cubicBezTo>
                        <a:pt x="211865" y="28397"/>
                        <a:pt x="199430" y="22551"/>
                        <a:pt x="185881" y="18560"/>
                      </a:cubicBezTo>
                      <a:cubicBezTo>
                        <a:pt x="183282" y="17725"/>
                        <a:pt x="181333" y="15312"/>
                        <a:pt x="181333" y="12435"/>
                      </a:cubicBezTo>
                      <a:cubicBezTo>
                        <a:pt x="181333" y="11785"/>
                        <a:pt x="181333" y="11136"/>
                        <a:pt x="181519" y="10487"/>
                      </a:cubicBezTo>
                      <a:cubicBezTo>
                        <a:pt x="182633" y="6960"/>
                        <a:pt x="186345" y="5011"/>
                        <a:pt x="189593" y="5939"/>
                      </a:cubicBezTo>
                      <a:lnTo>
                        <a:pt x="189778" y="5939"/>
                      </a:lnTo>
                      <a:lnTo>
                        <a:pt x="189964" y="6125"/>
                      </a:lnTo>
                      <a:cubicBezTo>
                        <a:pt x="204627" y="10487"/>
                        <a:pt x="218361" y="17075"/>
                        <a:pt x="230889" y="25335"/>
                      </a:cubicBezTo>
                      <a:cubicBezTo>
                        <a:pt x="233766" y="27562"/>
                        <a:pt x="234601" y="31460"/>
                        <a:pt x="232652" y="34522"/>
                      </a:cubicBezTo>
                      <a:cubicBezTo>
                        <a:pt x="231353" y="36564"/>
                        <a:pt x="229404" y="37399"/>
                        <a:pt x="227177" y="37399"/>
                      </a:cubicBezTo>
                      <a:close/>
                      <a:moveTo>
                        <a:pt x="101710" y="20787"/>
                      </a:moveTo>
                      <a:cubicBezTo>
                        <a:pt x="99112" y="20787"/>
                        <a:pt x="96513" y="19024"/>
                        <a:pt x="95585" y="16425"/>
                      </a:cubicBezTo>
                      <a:cubicBezTo>
                        <a:pt x="95400" y="15591"/>
                        <a:pt x="95121" y="14941"/>
                        <a:pt x="95121" y="14013"/>
                      </a:cubicBezTo>
                      <a:cubicBezTo>
                        <a:pt x="95307" y="11414"/>
                        <a:pt x="97070" y="9001"/>
                        <a:pt x="99669" y="8074"/>
                      </a:cubicBezTo>
                      <a:cubicBezTo>
                        <a:pt x="114146" y="3062"/>
                        <a:pt x="129179" y="464"/>
                        <a:pt x="144491" y="0"/>
                      </a:cubicBezTo>
                      <a:lnTo>
                        <a:pt x="144491" y="0"/>
                      </a:lnTo>
                      <a:cubicBezTo>
                        <a:pt x="148203" y="0"/>
                        <a:pt x="151080" y="2877"/>
                        <a:pt x="151080" y="6310"/>
                      </a:cubicBezTo>
                      <a:cubicBezTo>
                        <a:pt x="151266" y="10022"/>
                        <a:pt x="148482" y="13085"/>
                        <a:pt x="144770" y="13085"/>
                      </a:cubicBezTo>
                      <a:cubicBezTo>
                        <a:pt x="130757" y="13549"/>
                        <a:pt x="117022" y="15962"/>
                        <a:pt x="103844" y="20509"/>
                      </a:cubicBezTo>
                      <a:lnTo>
                        <a:pt x="103844" y="20509"/>
                      </a:lnTo>
                      <a:cubicBezTo>
                        <a:pt x="103195" y="20787"/>
                        <a:pt x="102360" y="20787"/>
                        <a:pt x="101710" y="20787"/>
                      </a:cubicBezTo>
                      <a:close/>
                    </a:path>
                  </a:pathLst>
                </a:custGeom>
                <a:solidFill>
                  <a:srgbClr val="3E41CA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96" name="任意多边形: 形状 195" descr="7114cf81-454b-4ef0-9549-3598a0191fbc"/>
                <p:cNvSpPr/>
                <p:nvPr/>
              </p:nvSpPr>
              <p:spPr>
                <a:xfrm>
                  <a:off x="5699924" y="4982582"/>
                  <a:ext cx="160731" cy="160731"/>
                </a:xfrm>
                <a:custGeom>
                  <a:avLst/>
                  <a:gdLst>
                    <a:gd name="connsiteX0" fmla="*/ 0 w 160731"/>
                    <a:gd name="connsiteY0" fmla="*/ 80366 h 160731"/>
                    <a:gd name="connsiteX1" fmla="*/ 80366 w 160731"/>
                    <a:gd name="connsiteY1" fmla="*/ 0 h 160731"/>
                    <a:gd name="connsiteX2" fmla="*/ 160732 w 160731"/>
                    <a:gd name="connsiteY2" fmla="*/ 80366 h 160731"/>
                    <a:gd name="connsiteX3" fmla="*/ 80366 w 160731"/>
                    <a:gd name="connsiteY3" fmla="*/ 160732 h 160731"/>
                    <a:gd name="connsiteX4" fmla="*/ 0 w 160731"/>
                    <a:gd name="connsiteY4" fmla="*/ 80366 h 1607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0731" h="160731">
                      <a:moveTo>
                        <a:pt x="0" y="80366"/>
                      </a:moveTo>
                      <a:cubicBezTo>
                        <a:pt x="0" y="36007"/>
                        <a:pt x="36007" y="0"/>
                        <a:pt x="80366" y="0"/>
                      </a:cubicBezTo>
                      <a:cubicBezTo>
                        <a:pt x="124725" y="0"/>
                        <a:pt x="160732" y="36007"/>
                        <a:pt x="160732" y="80366"/>
                      </a:cubicBezTo>
                      <a:cubicBezTo>
                        <a:pt x="160732" y="124818"/>
                        <a:pt x="124725" y="160732"/>
                        <a:pt x="80366" y="160732"/>
                      </a:cubicBezTo>
                      <a:cubicBezTo>
                        <a:pt x="36007" y="160732"/>
                        <a:pt x="0" y="124725"/>
                        <a:pt x="0" y="80366"/>
                      </a:cubicBezTo>
                      <a:close/>
                    </a:path>
                  </a:pathLst>
                </a:custGeom>
                <a:solidFill>
                  <a:srgbClr val="FF560B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6" name="图形 2" descr="18abae45-4e1b-44fa-bacd-439dabf82753"/>
              <p:cNvGrpSpPr/>
              <p:nvPr/>
            </p:nvGrpSpPr>
            <p:grpSpPr>
              <a:xfrm>
                <a:off x="6956079" y="2577264"/>
                <a:ext cx="366285" cy="366292"/>
                <a:chOff x="6956079" y="2577264"/>
                <a:chExt cx="366285" cy="366292"/>
              </a:xfrm>
            </p:grpSpPr>
            <p:sp>
              <p:nvSpPr>
                <p:cNvPr id="193" name="任意多边形: 形状 192" descr="cf7c66db-655a-4865-9ed3-8d0050ed9b1c"/>
                <p:cNvSpPr/>
                <p:nvPr/>
              </p:nvSpPr>
              <p:spPr>
                <a:xfrm>
                  <a:off x="6956079" y="2577264"/>
                  <a:ext cx="366285" cy="366292"/>
                </a:xfrm>
                <a:custGeom>
                  <a:avLst/>
                  <a:gdLst>
                    <a:gd name="connsiteX0" fmla="*/ 185045 w 366285"/>
                    <a:gd name="connsiteY0" fmla="*/ 366293 h 366292"/>
                    <a:gd name="connsiteX1" fmla="*/ 185045 w 366285"/>
                    <a:gd name="connsiteY1" fmla="*/ 366293 h 366292"/>
                    <a:gd name="connsiteX2" fmla="*/ 185045 w 366285"/>
                    <a:gd name="connsiteY2" fmla="*/ 366293 h 366292"/>
                    <a:gd name="connsiteX3" fmla="*/ 178457 w 366285"/>
                    <a:gd name="connsiteY3" fmla="*/ 359983 h 366292"/>
                    <a:gd name="connsiteX4" fmla="*/ 185045 w 366285"/>
                    <a:gd name="connsiteY4" fmla="*/ 353208 h 366292"/>
                    <a:gd name="connsiteX5" fmla="*/ 226620 w 366285"/>
                    <a:gd name="connsiteY5" fmla="*/ 347733 h 366292"/>
                    <a:gd name="connsiteX6" fmla="*/ 234509 w 366285"/>
                    <a:gd name="connsiteY6" fmla="*/ 352280 h 366292"/>
                    <a:gd name="connsiteX7" fmla="*/ 234694 w 366285"/>
                    <a:gd name="connsiteY7" fmla="*/ 354043 h 366292"/>
                    <a:gd name="connsiteX8" fmla="*/ 229868 w 366285"/>
                    <a:gd name="connsiteY8" fmla="*/ 360354 h 366292"/>
                    <a:gd name="connsiteX9" fmla="*/ 185045 w 366285"/>
                    <a:gd name="connsiteY9" fmla="*/ 366293 h 366292"/>
                    <a:gd name="connsiteX10" fmla="*/ 141800 w 366285"/>
                    <a:gd name="connsiteY10" fmla="*/ 361467 h 366292"/>
                    <a:gd name="connsiteX11" fmla="*/ 140223 w 366285"/>
                    <a:gd name="connsiteY11" fmla="*/ 361282 h 366292"/>
                    <a:gd name="connsiteX12" fmla="*/ 97812 w 366285"/>
                    <a:gd name="connsiteY12" fmla="*/ 345320 h 366292"/>
                    <a:gd name="connsiteX13" fmla="*/ 94564 w 366285"/>
                    <a:gd name="connsiteY13" fmla="*/ 341422 h 366292"/>
                    <a:gd name="connsiteX14" fmla="*/ 95214 w 366285"/>
                    <a:gd name="connsiteY14" fmla="*/ 336596 h 366292"/>
                    <a:gd name="connsiteX15" fmla="*/ 103937 w 366285"/>
                    <a:gd name="connsiteY15" fmla="*/ 333720 h 366292"/>
                    <a:gd name="connsiteX16" fmla="*/ 143285 w 366285"/>
                    <a:gd name="connsiteY16" fmla="*/ 348568 h 366292"/>
                    <a:gd name="connsiteX17" fmla="*/ 148296 w 366285"/>
                    <a:gd name="connsiteY17" fmla="*/ 354878 h 366292"/>
                    <a:gd name="connsiteX18" fmla="*/ 148111 w 366285"/>
                    <a:gd name="connsiteY18" fmla="*/ 356363 h 366292"/>
                    <a:gd name="connsiteX19" fmla="*/ 141800 w 366285"/>
                    <a:gd name="connsiteY19" fmla="*/ 361467 h 366292"/>
                    <a:gd name="connsiteX20" fmla="*/ 268845 w 366285"/>
                    <a:gd name="connsiteY20" fmla="*/ 344392 h 366292"/>
                    <a:gd name="connsiteX21" fmla="*/ 262906 w 366285"/>
                    <a:gd name="connsiteY21" fmla="*/ 340866 h 366292"/>
                    <a:gd name="connsiteX22" fmla="*/ 262441 w 366285"/>
                    <a:gd name="connsiteY22" fmla="*/ 335854 h 366292"/>
                    <a:gd name="connsiteX23" fmla="*/ 265504 w 366285"/>
                    <a:gd name="connsiteY23" fmla="*/ 331956 h 366292"/>
                    <a:gd name="connsiteX24" fmla="*/ 299376 w 366285"/>
                    <a:gd name="connsiteY24" fmla="*/ 307271 h 366292"/>
                    <a:gd name="connsiteX25" fmla="*/ 308749 w 366285"/>
                    <a:gd name="connsiteY25" fmla="*/ 307735 h 366292"/>
                    <a:gd name="connsiteX26" fmla="*/ 310513 w 366285"/>
                    <a:gd name="connsiteY26" fmla="*/ 312097 h 366292"/>
                    <a:gd name="connsiteX27" fmla="*/ 308378 w 366285"/>
                    <a:gd name="connsiteY27" fmla="*/ 316923 h 366292"/>
                    <a:gd name="connsiteX28" fmla="*/ 271814 w 366285"/>
                    <a:gd name="connsiteY28" fmla="*/ 343649 h 366292"/>
                    <a:gd name="connsiteX29" fmla="*/ 268845 w 366285"/>
                    <a:gd name="connsiteY29" fmla="*/ 344392 h 366292"/>
                    <a:gd name="connsiteX30" fmla="*/ 65239 w 366285"/>
                    <a:gd name="connsiteY30" fmla="*/ 321191 h 366292"/>
                    <a:gd name="connsiteX31" fmla="*/ 60877 w 366285"/>
                    <a:gd name="connsiteY31" fmla="*/ 319429 h 366292"/>
                    <a:gd name="connsiteX32" fmla="*/ 31181 w 366285"/>
                    <a:gd name="connsiteY32" fmla="*/ 285278 h 366292"/>
                    <a:gd name="connsiteX33" fmla="*/ 30068 w 366285"/>
                    <a:gd name="connsiteY33" fmla="*/ 280266 h 366292"/>
                    <a:gd name="connsiteX34" fmla="*/ 32945 w 366285"/>
                    <a:gd name="connsiteY34" fmla="*/ 276090 h 366292"/>
                    <a:gd name="connsiteX35" fmla="*/ 42132 w 366285"/>
                    <a:gd name="connsiteY35" fmla="*/ 277854 h 366292"/>
                    <a:gd name="connsiteX36" fmla="*/ 69508 w 366285"/>
                    <a:gd name="connsiteY36" fmla="*/ 309591 h 366292"/>
                    <a:gd name="connsiteX37" fmla="*/ 69694 w 366285"/>
                    <a:gd name="connsiteY37" fmla="*/ 309591 h 366292"/>
                    <a:gd name="connsiteX38" fmla="*/ 71921 w 366285"/>
                    <a:gd name="connsiteY38" fmla="*/ 314417 h 366292"/>
                    <a:gd name="connsiteX39" fmla="*/ 70158 w 366285"/>
                    <a:gd name="connsiteY39" fmla="*/ 318964 h 366292"/>
                    <a:gd name="connsiteX40" fmla="*/ 65239 w 366285"/>
                    <a:gd name="connsiteY40" fmla="*/ 321191 h 366292"/>
                    <a:gd name="connsiteX41" fmla="*/ 331764 w 366285"/>
                    <a:gd name="connsiteY41" fmla="*/ 285092 h 366292"/>
                    <a:gd name="connsiteX42" fmla="*/ 328237 w 366285"/>
                    <a:gd name="connsiteY42" fmla="*/ 283978 h 366292"/>
                    <a:gd name="connsiteX43" fmla="*/ 326289 w 366285"/>
                    <a:gd name="connsiteY43" fmla="*/ 274977 h 366292"/>
                    <a:gd name="connsiteX44" fmla="*/ 344478 w 366285"/>
                    <a:gd name="connsiteY44" fmla="*/ 237114 h 366292"/>
                    <a:gd name="connsiteX45" fmla="*/ 352830 w 366285"/>
                    <a:gd name="connsiteY45" fmla="*/ 232938 h 366292"/>
                    <a:gd name="connsiteX46" fmla="*/ 357377 w 366285"/>
                    <a:gd name="connsiteY46" fmla="*/ 239248 h 366292"/>
                    <a:gd name="connsiteX47" fmla="*/ 356913 w 366285"/>
                    <a:gd name="connsiteY47" fmla="*/ 241197 h 366292"/>
                    <a:gd name="connsiteX48" fmla="*/ 356913 w 366285"/>
                    <a:gd name="connsiteY48" fmla="*/ 241383 h 366292"/>
                    <a:gd name="connsiteX49" fmla="*/ 337425 w 366285"/>
                    <a:gd name="connsiteY49" fmla="*/ 281844 h 366292"/>
                    <a:gd name="connsiteX50" fmla="*/ 331764 w 366285"/>
                    <a:gd name="connsiteY50" fmla="*/ 285092 h 366292"/>
                    <a:gd name="connsiteX51" fmla="*/ 16890 w 366285"/>
                    <a:gd name="connsiteY51" fmla="*/ 249271 h 366292"/>
                    <a:gd name="connsiteX52" fmla="*/ 10765 w 366285"/>
                    <a:gd name="connsiteY52" fmla="*/ 244909 h 366292"/>
                    <a:gd name="connsiteX53" fmla="*/ 743 w 366285"/>
                    <a:gd name="connsiteY53" fmla="*/ 200736 h 366292"/>
                    <a:gd name="connsiteX54" fmla="*/ 2227 w 366285"/>
                    <a:gd name="connsiteY54" fmla="*/ 195910 h 366292"/>
                    <a:gd name="connsiteX55" fmla="*/ 6775 w 366285"/>
                    <a:gd name="connsiteY55" fmla="*/ 193683 h 366292"/>
                    <a:gd name="connsiteX56" fmla="*/ 13735 w 366285"/>
                    <a:gd name="connsiteY56" fmla="*/ 199622 h 366292"/>
                    <a:gd name="connsiteX57" fmla="*/ 22922 w 366285"/>
                    <a:gd name="connsiteY57" fmla="*/ 240548 h 366292"/>
                    <a:gd name="connsiteX58" fmla="*/ 23386 w 366285"/>
                    <a:gd name="connsiteY58" fmla="*/ 242775 h 366292"/>
                    <a:gd name="connsiteX59" fmla="*/ 19024 w 366285"/>
                    <a:gd name="connsiteY59" fmla="*/ 248900 h 366292"/>
                    <a:gd name="connsiteX60" fmla="*/ 16890 w 366285"/>
                    <a:gd name="connsiteY60" fmla="*/ 249271 h 366292"/>
                    <a:gd name="connsiteX61" fmla="*/ 359326 w 366285"/>
                    <a:gd name="connsiteY61" fmla="*/ 203148 h 366292"/>
                    <a:gd name="connsiteX62" fmla="*/ 358862 w 366285"/>
                    <a:gd name="connsiteY62" fmla="*/ 203148 h 366292"/>
                    <a:gd name="connsiteX63" fmla="*/ 352737 w 366285"/>
                    <a:gd name="connsiteY63" fmla="*/ 195910 h 366292"/>
                    <a:gd name="connsiteX64" fmla="*/ 353201 w 366285"/>
                    <a:gd name="connsiteY64" fmla="*/ 183196 h 366292"/>
                    <a:gd name="connsiteX65" fmla="*/ 350788 w 366285"/>
                    <a:gd name="connsiteY65" fmla="*/ 154150 h 366292"/>
                    <a:gd name="connsiteX66" fmla="*/ 350788 w 366285"/>
                    <a:gd name="connsiteY66" fmla="*/ 152850 h 366292"/>
                    <a:gd name="connsiteX67" fmla="*/ 356078 w 366285"/>
                    <a:gd name="connsiteY67" fmla="*/ 146540 h 366292"/>
                    <a:gd name="connsiteX68" fmla="*/ 363687 w 366285"/>
                    <a:gd name="connsiteY68" fmla="*/ 151829 h 366292"/>
                    <a:gd name="connsiteX69" fmla="*/ 363687 w 366285"/>
                    <a:gd name="connsiteY69" fmla="*/ 152015 h 366292"/>
                    <a:gd name="connsiteX70" fmla="*/ 366286 w 366285"/>
                    <a:gd name="connsiteY70" fmla="*/ 183289 h 366292"/>
                    <a:gd name="connsiteX71" fmla="*/ 365822 w 366285"/>
                    <a:gd name="connsiteY71" fmla="*/ 197024 h 366292"/>
                    <a:gd name="connsiteX72" fmla="*/ 359326 w 366285"/>
                    <a:gd name="connsiteY72" fmla="*/ 203148 h 366292"/>
                    <a:gd name="connsiteX73" fmla="*/ 6589 w 366285"/>
                    <a:gd name="connsiteY73" fmla="*/ 189785 h 366292"/>
                    <a:gd name="connsiteX74" fmla="*/ 0 w 366285"/>
                    <a:gd name="connsiteY74" fmla="*/ 183196 h 366292"/>
                    <a:gd name="connsiteX75" fmla="*/ 5475 w 366285"/>
                    <a:gd name="connsiteY75" fmla="*/ 138188 h 366292"/>
                    <a:gd name="connsiteX76" fmla="*/ 13363 w 366285"/>
                    <a:gd name="connsiteY76" fmla="*/ 133641 h 366292"/>
                    <a:gd name="connsiteX77" fmla="*/ 18189 w 366285"/>
                    <a:gd name="connsiteY77" fmla="*/ 141529 h 366292"/>
                    <a:gd name="connsiteX78" fmla="*/ 13178 w 366285"/>
                    <a:gd name="connsiteY78" fmla="*/ 183289 h 366292"/>
                    <a:gd name="connsiteX79" fmla="*/ 6589 w 366285"/>
                    <a:gd name="connsiteY79" fmla="*/ 189785 h 366292"/>
                    <a:gd name="connsiteX80" fmla="*/ 344478 w 366285"/>
                    <a:gd name="connsiteY80" fmla="*/ 117865 h 366292"/>
                    <a:gd name="connsiteX81" fmla="*/ 338631 w 366285"/>
                    <a:gd name="connsiteY81" fmla="*/ 113967 h 366292"/>
                    <a:gd name="connsiteX82" fmla="*/ 317009 w 366285"/>
                    <a:gd name="connsiteY82" fmla="*/ 78146 h 366292"/>
                    <a:gd name="connsiteX83" fmla="*/ 315431 w 366285"/>
                    <a:gd name="connsiteY83" fmla="*/ 73784 h 366292"/>
                    <a:gd name="connsiteX84" fmla="*/ 318030 w 366285"/>
                    <a:gd name="connsiteY84" fmla="*/ 68958 h 366292"/>
                    <a:gd name="connsiteX85" fmla="*/ 327217 w 366285"/>
                    <a:gd name="connsiteY85" fmla="*/ 69793 h 366292"/>
                    <a:gd name="connsiteX86" fmla="*/ 350603 w 366285"/>
                    <a:gd name="connsiteY86" fmla="*/ 108492 h 366292"/>
                    <a:gd name="connsiteX87" fmla="*/ 350788 w 366285"/>
                    <a:gd name="connsiteY87" fmla="*/ 113688 h 366292"/>
                    <a:gd name="connsiteX88" fmla="*/ 347262 w 366285"/>
                    <a:gd name="connsiteY88" fmla="*/ 117215 h 366292"/>
                    <a:gd name="connsiteX89" fmla="*/ 344478 w 366285"/>
                    <a:gd name="connsiteY89" fmla="*/ 117865 h 366292"/>
                    <a:gd name="connsiteX90" fmla="*/ 27562 w 366285"/>
                    <a:gd name="connsiteY90" fmla="*/ 105800 h 366292"/>
                    <a:gd name="connsiteX91" fmla="*/ 24500 w 366285"/>
                    <a:gd name="connsiteY91" fmla="*/ 104965 h 366292"/>
                    <a:gd name="connsiteX92" fmla="*/ 20973 w 366285"/>
                    <a:gd name="connsiteY92" fmla="*/ 99304 h 366292"/>
                    <a:gd name="connsiteX93" fmla="*/ 21808 w 366285"/>
                    <a:gd name="connsiteY93" fmla="*/ 96242 h 366292"/>
                    <a:gd name="connsiteX94" fmla="*/ 48071 w 366285"/>
                    <a:gd name="connsiteY94" fmla="*/ 59307 h 366292"/>
                    <a:gd name="connsiteX95" fmla="*/ 57444 w 366285"/>
                    <a:gd name="connsiteY95" fmla="*/ 58843 h 366292"/>
                    <a:gd name="connsiteX96" fmla="*/ 57630 w 366285"/>
                    <a:gd name="connsiteY96" fmla="*/ 68216 h 366292"/>
                    <a:gd name="connsiteX97" fmla="*/ 33316 w 366285"/>
                    <a:gd name="connsiteY97" fmla="*/ 102367 h 366292"/>
                    <a:gd name="connsiteX98" fmla="*/ 27562 w 366285"/>
                    <a:gd name="connsiteY98" fmla="*/ 105800 h 366292"/>
                    <a:gd name="connsiteX99" fmla="*/ 291117 w 366285"/>
                    <a:gd name="connsiteY99" fmla="*/ 49841 h 366292"/>
                    <a:gd name="connsiteX100" fmla="*/ 286941 w 366285"/>
                    <a:gd name="connsiteY100" fmla="*/ 48356 h 366292"/>
                    <a:gd name="connsiteX101" fmla="*/ 250841 w 366285"/>
                    <a:gd name="connsiteY101" fmla="*/ 27105 h 366292"/>
                    <a:gd name="connsiteX102" fmla="*/ 246851 w 366285"/>
                    <a:gd name="connsiteY102" fmla="*/ 20980 h 366292"/>
                    <a:gd name="connsiteX103" fmla="*/ 247315 w 366285"/>
                    <a:gd name="connsiteY103" fmla="*/ 18382 h 366292"/>
                    <a:gd name="connsiteX104" fmla="*/ 256038 w 366285"/>
                    <a:gd name="connsiteY104" fmla="*/ 15134 h 366292"/>
                    <a:gd name="connsiteX105" fmla="*/ 295015 w 366285"/>
                    <a:gd name="connsiteY105" fmla="*/ 38056 h 366292"/>
                    <a:gd name="connsiteX106" fmla="*/ 297428 w 366285"/>
                    <a:gd name="connsiteY106" fmla="*/ 42417 h 366292"/>
                    <a:gd name="connsiteX107" fmla="*/ 296128 w 366285"/>
                    <a:gd name="connsiteY107" fmla="*/ 47243 h 366292"/>
                    <a:gd name="connsiteX108" fmla="*/ 291117 w 366285"/>
                    <a:gd name="connsiteY108" fmla="*/ 49841 h 366292"/>
                    <a:gd name="connsiteX109" fmla="*/ 86212 w 366285"/>
                    <a:gd name="connsiteY109" fmla="*/ 41953 h 366292"/>
                    <a:gd name="connsiteX110" fmla="*/ 80737 w 366285"/>
                    <a:gd name="connsiteY110" fmla="*/ 39076 h 366292"/>
                    <a:gd name="connsiteX111" fmla="*/ 79623 w 366285"/>
                    <a:gd name="connsiteY111" fmla="*/ 35364 h 366292"/>
                    <a:gd name="connsiteX112" fmla="*/ 82686 w 366285"/>
                    <a:gd name="connsiteY112" fmla="*/ 29889 h 366292"/>
                    <a:gd name="connsiteX113" fmla="*/ 123147 w 366285"/>
                    <a:gd name="connsiteY113" fmla="*/ 10029 h 366292"/>
                    <a:gd name="connsiteX114" fmla="*/ 131499 w 366285"/>
                    <a:gd name="connsiteY114" fmla="*/ 13927 h 366292"/>
                    <a:gd name="connsiteX115" fmla="*/ 127601 w 366285"/>
                    <a:gd name="connsiteY115" fmla="*/ 22279 h 366292"/>
                    <a:gd name="connsiteX116" fmla="*/ 90017 w 366285"/>
                    <a:gd name="connsiteY116" fmla="*/ 40839 h 366292"/>
                    <a:gd name="connsiteX117" fmla="*/ 86212 w 366285"/>
                    <a:gd name="connsiteY117" fmla="*/ 41953 h 366292"/>
                    <a:gd name="connsiteX118" fmla="*/ 211494 w 366285"/>
                    <a:gd name="connsiteY118" fmla="*/ 15319 h 366292"/>
                    <a:gd name="connsiteX119" fmla="*/ 210659 w 366285"/>
                    <a:gd name="connsiteY119" fmla="*/ 15319 h 366292"/>
                    <a:gd name="connsiteX120" fmla="*/ 168898 w 366285"/>
                    <a:gd name="connsiteY120" fmla="*/ 13556 h 366292"/>
                    <a:gd name="connsiteX121" fmla="*/ 168063 w 366285"/>
                    <a:gd name="connsiteY121" fmla="*/ 13742 h 366292"/>
                    <a:gd name="connsiteX122" fmla="*/ 161474 w 366285"/>
                    <a:gd name="connsiteY122" fmla="*/ 7617 h 366292"/>
                    <a:gd name="connsiteX123" fmla="*/ 161474 w 366285"/>
                    <a:gd name="connsiteY123" fmla="*/ 6967 h 366292"/>
                    <a:gd name="connsiteX124" fmla="*/ 167599 w 366285"/>
                    <a:gd name="connsiteY124" fmla="*/ 657 h 366292"/>
                    <a:gd name="connsiteX125" fmla="*/ 212700 w 366285"/>
                    <a:gd name="connsiteY125" fmla="*/ 2420 h 366292"/>
                    <a:gd name="connsiteX126" fmla="*/ 218175 w 366285"/>
                    <a:gd name="connsiteY126" fmla="*/ 9844 h 366292"/>
                    <a:gd name="connsiteX127" fmla="*/ 211494 w 366285"/>
                    <a:gd name="connsiteY127" fmla="*/ 15319 h 3662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</a:cxnLst>
                  <a:rect l="l" t="t" r="r" b="b"/>
                  <a:pathLst>
                    <a:path w="366285" h="366292">
                      <a:moveTo>
                        <a:pt x="185045" y="366293"/>
                      </a:moveTo>
                      <a:lnTo>
                        <a:pt x="185045" y="366293"/>
                      </a:lnTo>
                      <a:lnTo>
                        <a:pt x="185045" y="366293"/>
                      </a:lnTo>
                      <a:cubicBezTo>
                        <a:pt x="181333" y="366293"/>
                        <a:pt x="178457" y="363416"/>
                        <a:pt x="178457" y="359983"/>
                      </a:cubicBezTo>
                      <a:cubicBezTo>
                        <a:pt x="178457" y="356270"/>
                        <a:pt x="181333" y="353393"/>
                        <a:pt x="185045" y="353208"/>
                      </a:cubicBezTo>
                      <a:cubicBezTo>
                        <a:pt x="199058" y="353208"/>
                        <a:pt x="213072" y="351259"/>
                        <a:pt x="226620" y="347733"/>
                      </a:cubicBezTo>
                      <a:cubicBezTo>
                        <a:pt x="230147" y="346619"/>
                        <a:pt x="233580" y="349032"/>
                        <a:pt x="234509" y="352280"/>
                      </a:cubicBezTo>
                      <a:cubicBezTo>
                        <a:pt x="234694" y="352930"/>
                        <a:pt x="234694" y="353393"/>
                        <a:pt x="234694" y="354043"/>
                      </a:cubicBezTo>
                      <a:cubicBezTo>
                        <a:pt x="234880" y="356920"/>
                        <a:pt x="232745" y="359518"/>
                        <a:pt x="229868" y="360354"/>
                      </a:cubicBezTo>
                      <a:cubicBezTo>
                        <a:pt x="215206" y="364066"/>
                        <a:pt x="200358" y="366293"/>
                        <a:pt x="185045" y="366293"/>
                      </a:cubicBezTo>
                      <a:close/>
                      <a:moveTo>
                        <a:pt x="141800" y="361467"/>
                      </a:moveTo>
                      <a:cubicBezTo>
                        <a:pt x="141151" y="361467"/>
                        <a:pt x="140686" y="361467"/>
                        <a:pt x="140223" y="361282"/>
                      </a:cubicBezTo>
                      <a:cubicBezTo>
                        <a:pt x="125374" y="357755"/>
                        <a:pt x="111176" y="352280"/>
                        <a:pt x="97812" y="345320"/>
                      </a:cubicBezTo>
                      <a:cubicBezTo>
                        <a:pt x="96235" y="344485"/>
                        <a:pt x="95214" y="343186"/>
                        <a:pt x="94564" y="341422"/>
                      </a:cubicBezTo>
                      <a:cubicBezTo>
                        <a:pt x="94100" y="339845"/>
                        <a:pt x="94379" y="338174"/>
                        <a:pt x="95214" y="336596"/>
                      </a:cubicBezTo>
                      <a:cubicBezTo>
                        <a:pt x="96699" y="333534"/>
                        <a:pt x="100689" y="332235"/>
                        <a:pt x="103937" y="333720"/>
                      </a:cubicBezTo>
                      <a:cubicBezTo>
                        <a:pt x="116651" y="340309"/>
                        <a:pt x="129736" y="345320"/>
                        <a:pt x="143285" y="348568"/>
                      </a:cubicBezTo>
                      <a:cubicBezTo>
                        <a:pt x="146162" y="349218"/>
                        <a:pt x="148111" y="351816"/>
                        <a:pt x="148296" y="354878"/>
                      </a:cubicBezTo>
                      <a:cubicBezTo>
                        <a:pt x="148296" y="355342"/>
                        <a:pt x="148296" y="355992"/>
                        <a:pt x="148111" y="356363"/>
                      </a:cubicBezTo>
                      <a:cubicBezTo>
                        <a:pt x="147461" y="359518"/>
                        <a:pt x="144770" y="361467"/>
                        <a:pt x="141800" y="361467"/>
                      </a:cubicBezTo>
                      <a:close/>
                      <a:moveTo>
                        <a:pt x="268845" y="344392"/>
                      </a:moveTo>
                      <a:cubicBezTo>
                        <a:pt x="266432" y="344392"/>
                        <a:pt x="264298" y="343093"/>
                        <a:pt x="262906" y="340866"/>
                      </a:cubicBezTo>
                      <a:cubicBezTo>
                        <a:pt x="262070" y="339288"/>
                        <a:pt x="262070" y="337617"/>
                        <a:pt x="262441" y="335854"/>
                      </a:cubicBezTo>
                      <a:cubicBezTo>
                        <a:pt x="262906" y="334276"/>
                        <a:pt x="264019" y="332792"/>
                        <a:pt x="265504" y="331956"/>
                      </a:cubicBezTo>
                      <a:cubicBezTo>
                        <a:pt x="277754" y="325368"/>
                        <a:pt x="289168" y="317108"/>
                        <a:pt x="299376" y="307271"/>
                      </a:cubicBezTo>
                      <a:cubicBezTo>
                        <a:pt x="301975" y="305044"/>
                        <a:pt x="306336" y="305044"/>
                        <a:pt x="308749" y="307735"/>
                      </a:cubicBezTo>
                      <a:cubicBezTo>
                        <a:pt x="309863" y="308849"/>
                        <a:pt x="310513" y="310334"/>
                        <a:pt x="310513" y="312097"/>
                      </a:cubicBezTo>
                      <a:cubicBezTo>
                        <a:pt x="310513" y="313860"/>
                        <a:pt x="309677" y="315624"/>
                        <a:pt x="308378" y="316923"/>
                      </a:cubicBezTo>
                      <a:cubicBezTo>
                        <a:pt x="297428" y="327224"/>
                        <a:pt x="285178" y="336133"/>
                        <a:pt x="271814" y="343649"/>
                      </a:cubicBezTo>
                      <a:cubicBezTo>
                        <a:pt x="270979" y="343928"/>
                        <a:pt x="269866" y="344392"/>
                        <a:pt x="268845" y="344392"/>
                      </a:cubicBezTo>
                      <a:close/>
                      <a:moveTo>
                        <a:pt x="65239" y="321191"/>
                      </a:moveTo>
                      <a:cubicBezTo>
                        <a:pt x="63476" y="321191"/>
                        <a:pt x="61991" y="320542"/>
                        <a:pt x="60877" y="319429"/>
                      </a:cubicBezTo>
                      <a:cubicBezTo>
                        <a:pt x="49463" y="309127"/>
                        <a:pt x="39440" y="297806"/>
                        <a:pt x="31181" y="285278"/>
                      </a:cubicBezTo>
                      <a:cubicBezTo>
                        <a:pt x="30068" y="283793"/>
                        <a:pt x="29882" y="282029"/>
                        <a:pt x="30068" y="280266"/>
                      </a:cubicBezTo>
                      <a:cubicBezTo>
                        <a:pt x="30532" y="278503"/>
                        <a:pt x="31367" y="277204"/>
                        <a:pt x="32945" y="276090"/>
                      </a:cubicBezTo>
                      <a:cubicBezTo>
                        <a:pt x="35821" y="274142"/>
                        <a:pt x="40183" y="274977"/>
                        <a:pt x="42132" y="277854"/>
                      </a:cubicBezTo>
                      <a:cubicBezTo>
                        <a:pt x="49742" y="289454"/>
                        <a:pt x="58929" y="299940"/>
                        <a:pt x="69508" y="309591"/>
                      </a:cubicBezTo>
                      <a:cubicBezTo>
                        <a:pt x="69508" y="309591"/>
                        <a:pt x="69508" y="309591"/>
                        <a:pt x="69694" y="309591"/>
                      </a:cubicBezTo>
                      <a:cubicBezTo>
                        <a:pt x="70993" y="310891"/>
                        <a:pt x="71921" y="312654"/>
                        <a:pt x="71921" y="314417"/>
                      </a:cubicBezTo>
                      <a:cubicBezTo>
                        <a:pt x="71921" y="316180"/>
                        <a:pt x="71271" y="317665"/>
                        <a:pt x="70158" y="318964"/>
                      </a:cubicBezTo>
                      <a:cubicBezTo>
                        <a:pt x="68673" y="320356"/>
                        <a:pt x="67002" y="321191"/>
                        <a:pt x="65239" y="321191"/>
                      </a:cubicBezTo>
                      <a:close/>
                      <a:moveTo>
                        <a:pt x="331764" y="285092"/>
                      </a:moveTo>
                      <a:cubicBezTo>
                        <a:pt x="330465" y="285092"/>
                        <a:pt x="329351" y="284628"/>
                        <a:pt x="328237" y="283978"/>
                      </a:cubicBezTo>
                      <a:cubicBezTo>
                        <a:pt x="325175" y="282029"/>
                        <a:pt x="324340" y="277854"/>
                        <a:pt x="326289" y="274977"/>
                      </a:cubicBezTo>
                      <a:cubicBezTo>
                        <a:pt x="333991" y="263191"/>
                        <a:pt x="340023" y="250477"/>
                        <a:pt x="344478" y="237114"/>
                      </a:cubicBezTo>
                      <a:cubicBezTo>
                        <a:pt x="345591" y="233866"/>
                        <a:pt x="349303" y="231917"/>
                        <a:pt x="352830" y="232938"/>
                      </a:cubicBezTo>
                      <a:cubicBezTo>
                        <a:pt x="355707" y="233773"/>
                        <a:pt x="357377" y="236186"/>
                        <a:pt x="357377" y="239248"/>
                      </a:cubicBezTo>
                      <a:cubicBezTo>
                        <a:pt x="357377" y="239898"/>
                        <a:pt x="357192" y="240548"/>
                        <a:pt x="356913" y="241197"/>
                      </a:cubicBezTo>
                      <a:lnTo>
                        <a:pt x="356913" y="241383"/>
                      </a:lnTo>
                      <a:cubicBezTo>
                        <a:pt x="352087" y="255581"/>
                        <a:pt x="345499" y="269130"/>
                        <a:pt x="337425" y="281844"/>
                      </a:cubicBezTo>
                      <a:cubicBezTo>
                        <a:pt x="336126" y="284071"/>
                        <a:pt x="333991" y="285092"/>
                        <a:pt x="331764" y="285092"/>
                      </a:cubicBezTo>
                      <a:close/>
                      <a:moveTo>
                        <a:pt x="16890" y="249271"/>
                      </a:moveTo>
                      <a:cubicBezTo>
                        <a:pt x="14013" y="249271"/>
                        <a:pt x="11693" y="247508"/>
                        <a:pt x="10765" y="244909"/>
                      </a:cubicBezTo>
                      <a:cubicBezTo>
                        <a:pt x="5475" y="230896"/>
                        <a:pt x="2227" y="216048"/>
                        <a:pt x="743" y="200736"/>
                      </a:cubicBezTo>
                      <a:cubicBezTo>
                        <a:pt x="743" y="198973"/>
                        <a:pt x="1206" y="197209"/>
                        <a:pt x="2227" y="195910"/>
                      </a:cubicBezTo>
                      <a:cubicBezTo>
                        <a:pt x="3526" y="194611"/>
                        <a:pt x="5104" y="193683"/>
                        <a:pt x="6775" y="193683"/>
                      </a:cubicBezTo>
                      <a:cubicBezTo>
                        <a:pt x="10023" y="193497"/>
                        <a:pt x="13549" y="195910"/>
                        <a:pt x="13735" y="199622"/>
                      </a:cubicBezTo>
                      <a:cubicBezTo>
                        <a:pt x="15220" y="213635"/>
                        <a:pt x="18282" y="227370"/>
                        <a:pt x="22922" y="240548"/>
                      </a:cubicBezTo>
                      <a:cubicBezTo>
                        <a:pt x="23108" y="241197"/>
                        <a:pt x="23386" y="242125"/>
                        <a:pt x="23386" y="242775"/>
                      </a:cubicBezTo>
                      <a:cubicBezTo>
                        <a:pt x="23386" y="245652"/>
                        <a:pt x="21623" y="248064"/>
                        <a:pt x="19024" y="248900"/>
                      </a:cubicBezTo>
                      <a:cubicBezTo>
                        <a:pt x="18375" y="249271"/>
                        <a:pt x="17540" y="249271"/>
                        <a:pt x="16890" y="249271"/>
                      </a:cubicBezTo>
                      <a:close/>
                      <a:moveTo>
                        <a:pt x="359326" y="203148"/>
                      </a:moveTo>
                      <a:cubicBezTo>
                        <a:pt x="359047" y="203148"/>
                        <a:pt x="359047" y="203148"/>
                        <a:pt x="358862" y="203148"/>
                      </a:cubicBezTo>
                      <a:cubicBezTo>
                        <a:pt x="355150" y="202685"/>
                        <a:pt x="352552" y="199622"/>
                        <a:pt x="352737" y="195910"/>
                      </a:cubicBezTo>
                      <a:cubicBezTo>
                        <a:pt x="353201" y="191734"/>
                        <a:pt x="353201" y="187372"/>
                        <a:pt x="353201" y="183196"/>
                      </a:cubicBezTo>
                      <a:cubicBezTo>
                        <a:pt x="353201" y="173359"/>
                        <a:pt x="352552" y="163523"/>
                        <a:pt x="350788" y="154150"/>
                      </a:cubicBezTo>
                      <a:cubicBezTo>
                        <a:pt x="350788" y="153500"/>
                        <a:pt x="350788" y="153314"/>
                        <a:pt x="350788" y="152850"/>
                      </a:cubicBezTo>
                      <a:cubicBezTo>
                        <a:pt x="350788" y="149602"/>
                        <a:pt x="353015" y="146911"/>
                        <a:pt x="356078" y="146540"/>
                      </a:cubicBezTo>
                      <a:cubicBezTo>
                        <a:pt x="359790" y="145890"/>
                        <a:pt x="363038" y="148303"/>
                        <a:pt x="363687" y="151829"/>
                      </a:cubicBezTo>
                      <a:cubicBezTo>
                        <a:pt x="363687" y="151829"/>
                        <a:pt x="363687" y="151829"/>
                        <a:pt x="363687" y="152015"/>
                      </a:cubicBezTo>
                      <a:cubicBezTo>
                        <a:pt x="365451" y="162316"/>
                        <a:pt x="366286" y="172803"/>
                        <a:pt x="366286" y="183289"/>
                      </a:cubicBezTo>
                      <a:cubicBezTo>
                        <a:pt x="366286" y="187836"/>
                        <a:pt x="366286" y="192476"/>
                        <a:pt x="365822" y="197024"/>
                      </a:cubicBezTo>
                      <a:cubicBezTo>
                        <a:pt x="365729" y="200272"/>
                        <a:pt x="362852" y="203148"/>
                        <a:pt x="359326" y="203148"/>
                      </a:cubicBezTo>
                      <a:close/>
                      <a:moveTo>
                        <a:pt x="6589" y="189785"/>
                      </a:moveTo>
                      <a:cubicBezTo>
                        <a:pt x="2877" y="189785"/>
                        <a:pt x="0" y="186723"/>
                        <a:pt x="0" y="183196"/>
                      </a:cubicBezTo>
                      <a:cubicBezTo>
                        <a:pt x="0" y="167884"/>
                        <a:pt x="1763" y="152758"/>
                        <a:pt x="5475" y="138188"/>
                      </a:cubicBezTo>
                      <a:cubicBezTo>
                        <a:pt x="6310" y="134940"/>
                        <a:pt x="9837" y="132712"/>
                        <a:pt x="13363" y="133641"/>
                      </a:cubicBezTo>
                      <a:cubicBezTo>
                        <a:pt x="16890" y="134476"/>
                        <a:pt x="19024" y="138002"/>
                        <a:pt x="18189" y="141529"/>
                      </a:cubicBezTo>
                      <a:cubicBezTo>
                        <a:pt x="14941" y="155078"/>
                        <a:pt x="13178" y="169091"/>
                        <a:pt x="13178" y="183289"/>
                      </a:cubicBezTo>
                      <a:cubicBezTo>
                        <a:pt x="13178" y="186723"/>
                        <a:pt x="10115" y="189785"/>
                        <a:pt x="6589" y="189785"/>
                      </a:cubicBezTo>
                      <a:close/>
                      <a:moveTo>
                        <a:pt x="344478" y="117865"/>
                      </a:moveTo>
                      <a:cubicBezTo>
                        <a:pt x="341879" y="117865"/>
                        <a:pt x="339652" y="116380"/>
                        <a:pt x="338631" y="113967"/>
                      </a:cubicBezTo>
                      <a:cubicBezTo>
                        <a:pt x="332970" y="101067"/>
                        <a:pt x="325453" y="89003"/>
                        <a:pt x="317009" y="78146"/>
                      </a:cubicBezTo>
                      <a:cubicBezTo>
                        <a:pt x="316173" y="76846"/>
                        <a:pt x="315431" y="75269"/>
                        <a:pt x="315431" y="73784"/>
                      </a:cubicBezTo>
                      <a:cubicBezTo>
                        <a:pt x="315709" y="71835"/>
                        <a:pt x="316545" y="70072"/>
                        <a:pt x="318030" y="68958"/>
                      </a:cubicBezTo>
                      <a:cubicBezTo>
                        <a:pt x="320906" y="66731"/>
                        <a:pt x="324990" y="67195"/>
                        <a:pt x="327217" y="69793"/>
                      </a:cubicBezTo>
                      <a:cubicBezTo>
                        <a:pt x="336590" y="81858"/>
                        <a:pt x="344478" y="94943"/>
                        <a:pt x="350603" y="108492"/>
                      </a:cubicBezTo>
                      <a:cubicBezTo>
                        <a:pt x="351252" y="110255"/>
                        <a:pt x="351252" y="112018"/>
                        <a:pt x="350788" y="113688"/>
                      </a:cubicBezTo>
                      <a:cubicBezTo>
                        <a:pt x="350139" y="115173"/>
                        <a:pt x="348839" y="116565"/>
                        <a:pt x="347262" y="117215"/>
                      </a:cubicBezTo>
                      <a:cubicBezTo>
                        <a:pt x="346427" y="117586"/>
                        <a:pt x="345591" y="117865"/>
                        <a:pt x="344478" y="117865"/>
                      </a:cubicBezTo>
                      <a:close/>
                      <a:moveTo>
                        <a:pt x="27562" y="105800"/>
                      </a:moveTo>
                      <a:cubicBezTo>
                        <a:pt x="26448" y="105800"/>
                        <a:pt x="25613" y="105615"/>
                        <a:pt x="24500" y="104965"/>
                      </a:cubicBezTo>
                      <a:cubicBezTo>
                        <a:pt x="22551" y="103851"/>
                        <a:pt x="21252" y="101717"/>
                        <a:pt x="20973" y="99304"/>
                      </a:cubicBezTo>
                      <a:cubicBezTo>
                        <a:pt x="20973" y="98190"/>
                        <a:pt x="21437" y="97170"/>
                        <a:pt x="21808" y="96242"/>
                      </a:cubicBezTo>
                      <a:cubicBezTo>
                        <a:pt x="29047" y="82878"/>
                        <a:pt x="37770" y="70443"/>
                        <a:pt x="48071" y="59307"/>
                      </a:cubicBezTo>
                      <a:cubicBezTo>
                        <a:pt x="50484" y="56708"/>
                        <a:pt x="54845" y="56708"/>
                        <a:pt x="57444" y="58843"/>
                      </a:cubicBezTo>
                      <a:cubicBezTo>
                        <a:pt x="60042" y="61256"/>
                        <a:pt x="60321" y="65432"/>
                        <a:pt x="57630" y="68216"/>
                      </a:cubicBezTo>
                      <a:cubicBezTo>
                        <a:pt x="47978" y="78702"/>
                        <a:pt x="39905" y="90117"/>
                        <a:pt x="33316" y="102367"/>
                      </a:cubicBezTo>
                      <a:cubicBezTo>
                        <a:pt x="32388" y="104501"/>
                        <a:pt x="29975" y="105800"/>
                        <a:pt x="27562" y="105800"/>
                      </a:cubicBezTo>
                      <a:close/>
                      <a:moveTo>
                        <a:pt x="291117" y="49841"/>
                      </a:moveTo>
                      <a:cubicBezTo>
                        <a:pt x="289540" y="49841"/>
                        <a:pt x="288055" y="49377"/>
                        <a:pt x="286941" y="48356"/>
                      </a:cubicBezTo>
                      <a:cubicBezTo>
                        <a:pt x="275991" y="40004"/>
                        <a:pt x="263741" y="32859"/>
                        <a:pt x="250841" y="27105"/>
                      </a:cubicBezTo>
                      <a:cubicBezTo>
                        <a:pt x="248429" y="25991"/>
                        <a:pt x="246851" y="23579"/>
                        <a:pt x="246851" y="20980"/>
                      </a:cubicBezTo>
                      <a:cubicBezTo>
                        <a:pt x="246851" y="20145"/>
                        <a:pt x="247036" y="19217"/>
                        <a:pt x="247315" y="18382"/>
                      </a:cubicBezTo>
                      <a:cubicBezTo>
                        <a:pt x="248800" y="15319"/>
                        <a:pt x="252790" y="13556"/>
                        <a:pt x="256038" y="15134"/>
                      </a:cubicBezTo>
                      <a:cubicBezTo>
                        <a:pt x="269773" y="21073"/>
                        <a:pt x="282951" y="28868"/>
                        <a:pt x="295015" y="38056"/>
                      </a:cubicBezTo>
                      <a:cubicBezTo>
                        <a:pt x="296314" y="39169"/>
                        <a:pt x="297149" y="40654"/>
                        <a:pt x="297428" y="42417"/>
                      </a:cubicBezTo>
                      <a:cubicBezTo>
                        <a:pt x="297613" y="44180"/>
                        <a:pt x="297149" y="45944"/>
                        <a:pt x="296128" y="47243"/>
                      </a:cubicBezTo>
                      <a:cubicBezTo>
                        <a:pt x="295015" y="48913"/>
                        <a:pt x="293066" y="49841"/>
                        <a:pt x="291117" y="49841"/>
                      </a:cubicBezTo>
                      <a:close/>
                      <a:moveTo>
                        <a:pt x="86212" y="41953"/>
                      </a:moveTo>
                      <a:cubicBezTo>
                        <a:pt x="83985" y="41953"/>
                        <a:pt x="82036" y="40839"/>
                        <a:pt x="80737" y="39076"/>
                      </a:cubicBezTo>
                      <a:cubicBezTo>
                        <a:pt x="80087" y="37963"/>
                        <a:pt x="79623" y="36664"/>
                        <a:pt x="79623" y="35364"/>
                      </a:cubicBezTo>
                      <a:cubicBezTo>
                        <a:pt x="79623" y="33137"/>
                        <a:pt x="80737" y="31188"/>
                        <a:pt x="82686" y="29889"/>
                      </a:cubicBezTo>
                      <a:cubicBezTo>
                        <a:pt x="95400" y="21537"/>
                        <a:pt x="108949" y="14762"/>
                        <a:pt x="123147" y="10029"/>
                      </a:cubicBezTo>
                      <a:cubicBezTo>
                        <a:pt x="126395" y="8730"/>
                        <a:pt x="130386" y="10679"/>
                        <a:pt x="131499" y="13927"/>
                      </a:cubicBezTo>
                      <a:cubicBezTo>
                        <a:pt x="132798" y="17454"/>
                        <a:pt x="131035" y="21166"/>
                        <a:pt x="127601" y="22279"/>
                      </a:cubicBezTo>
                      <a:cubicBezTo>
                        <a:pt x="114238" y="26919"/>
                        <a:pt x="101617" y="33230"/>
                        <a:pt x="90017" y="40839"/>
                      </a:cubicBezTo>
                      <a:cubicBezTo>
                        <a:pt x="88811" y="41768"/>
                        <a:pt x="87511" y="41953"/>
                        <a:pt x="86212" y="41953"/>
                      </a:cubicBezTo>
                      <a:close/>
                      <a:moveTo>
                        <a:pt x="211494" y="15319"/>
                      </a:moveTo>
                      <a:cubicBezTo>
                        <a:pt x="211308" y="15319"/>
                        <a:pt x="210844" y="15319"/>
                        <a:pt x="210659" y="15319"/>
                      </a:cubicBezTo>
                      <a:cubicBezTo>
                        <a:pt x="197110" y="13092"/>
                        <a:pt x="181983" y="12442"/>
                        <a:pt x="168898" y="13556"/>
                      </a:cubicBezTo>
                      <a:cubicBezTo>
                        <a:pt x="168620" y="13742"/>
                        <a:pt x="168248" y="13742"/>
                        <a:pt x="168063" y="13742"/>
                      </a:cubicBezTo>
                      <a:cubicBezTo>
                        <a:pt x="164815" y="13742"/>
                        <a:pt x="161752" y="11143"/>
                        <a:pt x="161474" y="7617"/>
                      </a:cubicBezTo>
                      <a:cubicBezTo>
                        <a:pt x="161474" y="7431"/>
                        <a:pt x="161474" y="7153"/>
                        <a:pt x="161474" y="6967"/>
                      </a:cubicBezTo>
                      <a:cubicBezTo>
                        <a:pt x="161474" y="3719"/>
                        <a:pt x="164072" y="842"/>
                        <a:pt x="167599" y="657"/>
                      </a:cubicBezTo>
                      <a:cubicBezTo>
                        <a:pt x="183097" y="-643"/>
                        <a:pt x="197945" y="7"/>
                        <a:pt x="212700" y="2420"/>
                      </a:cubicBezTo>
                      <a:cubicBezTo>
                        <a:pt x="216227" y="2884"/>
                        <a:pt x="218825" y="6317"/>
                        <a:pt x="218175" y="9844"/>
                      </a:cubicBezTo>
                      <a:cubicBezTo>
                        <a:pt x="217433" y="13092"/>
                        <a:pt x="214834" y="15319"/>
                        <a:pt x="211494" y="15319"/>
                      </a:cubicBezTo>
                      <a:close/>
                    </a:path>
                  </a:pathLst>
                </a:custGeom>
                <a:solidFill>
                  <a:srgbClr val="3E41CA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94" name="任意多边形: 形状 193" descr="a0e8a5f1-5cdd-4365-a578-eceaa288fcc3"/>
                <p:cNvSpPr/>
                <p:nvPr/>
              </p:nvSpPr>
              <p:spPr>
                <a:xfrm>
                  <a:off x="7054077" y="2675176"/>
                  <a:ext cx="170475" cy="170475"/>
                </a:xfrm>
                <a:custGeom>
                  <a:avLst/>
                  <a:gdLst>
                    <a:gd name="connsiteX0" fmla="*/ 0 w 170475"/>
                    <a:gd name="connsiteY0" fmla="*/ 85284 h 170475"/>
                    <a:gd name="connsiteX1" fmla="*/ 85192 w 170475"/>
                    <a:gd name="connsiteY1" fmla="*/ 0 h 170475"/>
                    <a:gd name="connsiteX2" fmla="*/ 170476 w 170475"/>
                    <a:gd name="connsiteY2" fmla="*/ 85284 h 170475"/>
                    <a:gd name="connsiteX3" fmla="*/ 85192 w 170475"/>
                    <a:gd name="connsiteY3" fmla="*/ 170476 h 170475"/>
                    <a:gd name="connsiteX4" fmla="*/ 0 w 170475"/>
                    <a:gd name="connsiteY4" fmla="*/ 85284 h 1704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475" h="170475">
                      <a:moveTo>
                        <a:pt x="0" y="85284"/>
                      </a:moveTo>
                      <a:cubicBezTo>
                        <a:pt x="0" y="38234"/>
                        <a:pt x="38141" y="0"/>
                        <a:pt x="85192" y="0"/>
                      </a:cubicBezTo>
                      <a:cubicBezTo>
                        <a:pt x="132242" y="0"/>
                        <a:pt x="170476" y="38141"/>
                        <a:pt x="170476" y="85284"/>
                      </a:cubicBezTo>
                      <a:cubicBezTo>
                        <a:pt x="170476" y="132334"/>
                        <a:pt x="132334" y="170476"/>
                        <a:pt x="85192" y="170476"/>
                      </a:cubicBezTo>
                      <a:cubicBezTo>
                        <a:pt x="38141" y="170476"/>
                        <a:pt x="0" y="132334"/>
                        <a:pt x="0" y="85284"/>
                      </a:cubicBezTo>
                      <a:close/>
                    </a:path>
                  </a:pathLst>
                </a:custGeom>
                <a:solidFill>
                  <a:srgbClr val="C49313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87" name="任意多边形: 形状 186" descr="a4121cb4-3015-497b-b97e-6680f236a582"/>
              <p:cNvSpPr/>
              <p:nvPr/>
            </p:nvSpPr>
            <p:spPr>
              <a:xfrm>
                <a:off x="7554646" y="3862288"/>
                <a:ext cx="91873" cy="91873"/>
              </a:xfrm>
              <a:custGeom>
                <a:avLst/>
                <a:gdLst>
                  <a:gd name="connsiteX0" fmla="*/ 0 w 91873"/>
                  <a:gd name="connsiteY0" fmla="*/ 45937 h 91873"/>
                  <a:gd name="connsiteX1" fmla="*/ 45937 w 91873"/>
                  <a:gd name="connsiteY1" fmla="*/ 0 h 91873"/>
                  <a:gd name="connsiteX2" fmla="*/ 91873 w 91873"/>
                  <a:gd name="connsiteY2" fmla="*/ 45937 h 91873"/>
                  <a:gd name="connsiteX3" fmla="*/ 45937 w 91873"/>
                  <a:gd name="connsiteY3" fmla="*/ 91873 h 91873"/>
                  <a:gd name="connsiteX4" fmla="*/ 0 w 91873"/>
                  <a:gd name="connsiteY4" fmla="*/ 45937 h 91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73" h="91873">
                    <a:moveTo>
                      <a:pt x="0" y="45937"/>
                    </a:moveTo>
                    <a:cubicBezTo>
                      <a:pt x="0" y="20602"/>
                      <a:pt x="20509" y="0"/>
                      <a:pt x="45937" y="0"/>
                    </a:cubicBezTo>
                    <a:cubicBezTo>
                      <a:pt x="71271" y="0"/>
                      <a:pt x="91873" y="20509"/>
                      <a:pt x="91873" y="45937"/>
                    </a:cubicBezTo>
                    <a:cubicBezTo>
                      <a:pt x="91873" y="71271"/>
                      <a:pt x="71271" y="91873"/>
                      <a:pt x="45937" y="91873"/>
                    </a:cubicBezTo>
                    <a:cubicBezTo>
                      <a:pt x="20509" y="91780"/>
                      <a:pt x="0" y="71271"/>
                      <a:pt x="0" y="45937"/>
                    </a:cubicBezTo>
                    <a:close/>
                  </a:path>
                </a:pathLst>
              </a:custGeom>
              <a:solidFill>
                <a:srgbClr val="728EE1"/>
              </a:solidFill>
              <a:ln w="92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88" name="图形 2" descr="d20285fc-7d09-46b2-99d5-26b96a738117"/>
              <p:cNvGrpSpPr/>
              <p:nvPr/>
            </p:nvGrpSpPr>
            <p:grpSpPr>
              <a:xfrm>
                <a:off x="4831955" y="6496852"/>
                <a:ext cx="361831" cy="361704"/>
                <a:chOff x="4831955" y="6496852"/>
                <a:chExt cx="361831" cy="361704"/>
              </a:xfrm>
            </p:grpSpPr>
            <p:grpSp>
              <p:nvGrpSpPr>
                <p:cNvPr id="189" name="图形 2" descr="ae1fc342-0074-40d8-87a6-a0dd1a29ce7c"/>
                <p:cNvGrpSpPr/>
                <p:nvPr/>
              </p:nvGrpSpPr>
              <p:grpSpPr>
                <a:xfrm>
                  <a:off x="4925035" y="6592867"/>
                  <a:ext cx="172238" cy="173167"/>
                  <a:chOff x="4925035" y="6592867"/>
                  <a:chExt cx="172238" cy="173167"/>
                </a:xfrm>
              </p:grpSpPr>
              <p:sp>
                <p:nvSpPr>
                  <p:cNvPr id="191" name="任意多边形: 形状 190" descr="9a8c14b7-ff17-41de-b4b5-ded389c9e084"/>
                  <p:cNvSpPr/>
                  <p:nvPr/>
                </p:nvSpPr>
                <p:spPr>
                  <a:xfrm>
                    <a:off x="4925035" y="6592867"/>
                    <a:ext cx="172238" cy="173167"/>
                  </a:xfrm>
                  <a:custGeom>
                    <a:avLst/>
                    <a:gdLst>
                      <a:gd name="connsiteX0" fmla="*/ 86583 w 172238"/>
                      <a:gd name="connsiteY0" fmla="*/ 173167 h 173167"/>
                      <a:gd name="connsiteX1" fmla="*/ 68858 w 172238"/>
                      <a:gd name="connsiteY1" fmla="*/ 171404 h 173167"/>
                      <a:gd name="connsiteX2" fmla="*/ 63847 w 172238"/>
                      <a:gd name="connsiteY2" fmla="*/ 163515 h 173167"/>
                      <a:gd name="connsiteX3" fmla="*/ 71457 w 172238"/>
                      <a:gd name="connsiteY3" fmla="*/ 158504 h 173167"/>
                      <a:gd name="connsiteX4" fmla="*/ 111083 w 172238"/>
                      <a:gd name="connsiteY4" fmla="*/ 155906 h 173167"/>
                      <a:gd name="connsiteX5" fmla="*/ 119435 w 172238"/>
                      <a:gd name="connsiteY5" fmla="*/ 159804 h 173167"/>
                      <a:gd name="connsiteX6" fmla="*/ 119899 w 172238"/>
                      <a:gd name="connsiteY6" fmla="*/ 161938 h 173167"/>
                      <a:gd name="connsiteX7" fmla="*/ 115537 w 172238"/>
                      <a:gd name="connsiteY7" fmla="*/ 168063 h 173167"/>
                      <a:gd name="connsiteX8" fmla="*/ 86583 w 172238"/>
                      <a:gd name="connsiteY8" fmla="*/ 173167 h 173167"/>
                      <a:gd name="connsiteX9" fmla="*/ 31923 w 172238"/>
                      <a:gd name="connsiteY9" fmla="*/ 151544 h 173167"/>
                      <a:gd name="connsiteX10" fmla="*/ 27376 w 172238"/>
                      <a:gd name="connsiteY10" fmla="*/ 149781 h 173167"/>
                      <a:gd name="connsiteX11" fmla="*/ 3062 w 172238"/>
                      <a:gd name="connsiteY11" fmla="*/ 109784 h 173167"/>
                      <a:gd name="connsiteX12" fmla="*/ 3712 w 172238"/>
                      <a:gd name="connsiteY12" fmla="*/ 104958 h 173167"/>
                      <a:gd name="connsiteX13" fmla="*/ 7610 w 172238"/>
                      <a:gd name="connsiteY13" fmla="*/ 101895 h 173167"/>
                      <a:gd name="connsiteX14" fmla="*/ 15683 w 172238"/>
                      <a:gd name="connsiteY14" fmla="*/ 106443 h 173167"/>
                      <a:gd name="connsiteX15" fmla="*/ 36192 w 172238"/>
                      <a:gd name="connsiteY15" fmla="*/ 140130 h 173167"/>
                      <a:gd name="connsiteX16" fmla="*/ 38420 w 172238"/>
                      <a:gd name="connsiteY16" fmla="*/ 145141 h 173167"/>
                      <a:gd name="connsiteX17" fmla="*/ 36656 w 172238"/>
                      <a:gd name="connsiteY17" fmla="*/ 149502 h 173167"/>
                      <a:gd name="connsiteX18" fmla="*/ 31923 w 172238"/>
                      <a:gd name="connsiteY18" fmla="*/ 151544 h 173167"/>
                      <a:gd name="connsiteX19" fmla="*/ 148482 w 172238"/>
                      <a:gd name="connsiteY19" fmla="*/ 143656 h 173167"/>
                      <a:gd name="connsiteX20" fmla="*/ 144306 w 172238"/>
                      <a:gd name="connsiteY20" fmla="*/ 142357 h 173167"/>
                      <a:gd name="connsiteX21" fmla="*/ 142078 w 172238"/>
                      <a:gd name="connsiteY21" fmla="*/ 137810 h 173167"/>
                      <a:gd name="connsiteX22" fmla="*/ 143378 w 172238"/>
                      <a:gd name="connsiteY22" fmla="*/ 132984 h 173167"/>
                      <a:gd name="connsiteX23" fmla="*/ 159339 w 172238"/>
                      <a:gd name="connsiteY23" fmla="*/ 96699 h 173167"/>
                      <a:gd name="connsiteX24" fmla="*/ 166578 w 172238"/>
                      <a:gd name="connsiteY24" fmla="*/ 91224 h 173167"/>
                      <a:gd name="connsiteX25" fmla="*/ 172239 w 172238"/>
                      <a:gd name="connsiteY25" fmla="*/ 97534 h 173167"/>
                      <a:gd name="connsiteX26" fmla="*/ 172239 w 172238"/>
                      <a:gd name="connsiteY26" fmla="*/ 98184 h 173167"/>
                      <a:gd name="connsiteX27" fmla="*/ 172239 w 172238"/>
                      <a:gd name="connsiteY27" fmla="*/ 98369 h 173167"/>
                      <a:gd name="connsiteX28" fmla="*/ 172053 w 172238"/>
                      <a:gd name="connsiteY28" fmla="*/ 99204 h 173167"/>
                      <a:gd name="connsiteX29" fmla="*/ 153679 w 172238"/>
                      <a:gd name="connsiteY29" fmla="*/ 141151 h 173167"/>
                      <a:gd name="connsiteX30" fmla="*/ 148482 w 172238"/>
                      <a:gd name="connsiteY30" fmla="*/ 143656 h 173167"/>
                      <a:gd name="connsiteX31" fmla="*/ 6589 w 172238"/>
                      <a:gd name="connsiteY31" fmla="*/ 93080 h 173167"/>
                      <a:gd name="connsiteX32" fmla="*/ 0 w 172238"/>
                      <a:gd name="connsiteY32" fmla="*/ 86491 h 173167"/>
                      <a:gd name="connsiteX33" fmla="*/ 12714 w 172238"/>
                      <a:gd name="connsiteY33" fmla="*/ 41482 h 173167"/>
                      <a:gd name="connsiteX34" fmla="*/ 21715 w 172238"/>
                      <a:gd name="connsiteY34" fmla="*/ 39533 h 173167"/>
                      <a:gd name="connsiteX35" fmla="*/ 24592 w 172238"/>
                      <a:gd name="connsiteY35" fmla="*/ 43431 h 173167"/>
                      <a:gd name="connsiteX36" fmla="*/ 23943 w 172238"/>
                      <a:gd name="connsiteY36" fmla="*/ 48442 h 173167"/>
                      <a:gd name="connsiteX37" fmla="*/ 13270 w 172238"/>
                      <a:gd name="connsiteY37" fmla="*/ 86491 h 173167"/>
                      <a:gd name="connsiteX38" fmla="*/ 6589 w 172238"/>
                      <a:gd name="connsiteY38" fmla="*/ 93080 h 173167"/>
                      <a:gd name="connsiteX39" fmla="*/ 160082 w 172238"/>
                      <a:gd name="connsiteY39" fmla="*/ 61434 h 173167"/>
                      <a:gd name="connsiteX40" fmla="*/ 153957 w 172238"/>
                      <a:gd name="connsiteY40" fmla="*/ 57537 h 173167"/>
                      <a:gd name="connsiteX41" fmla="*/ 128993 w 172238"/>
                      <a:gd name="connsiteY41" fmla="*/ 26727 h 173167"/>
                      <a:gd name="connsiteX42" fmla="*/ 126117 w 172238"/>
                      <a:gd name="connsiteY42" fmla="*/ 21530 h 173167"/>
                      <a:gd name="connsiteX43" fmla="*/ 127416 w 172238"/>
                      <a:gd name="connsiteY43" fmla="*/ 17632 h 173167"/>
                      <a:gd name="connsiteX44" fmla="*/ 136418 w 172238"/>
                      <a:gd name="connsiteY44" fmla="*/ 16147 h 173167"/>
                      <a:gd name="connsiteX45" fmla="*/ 165928 w 172238"/>
                      <a:gd name="connsiteY45" fmla="*/ 52433 h 173167"/>
                      <a:gd name="connsiteX46" fmla="*/ 162680 w 172238"/>
                      <a:gd name="connsiteY46" fmla="*/ 60970 h 173167"/>
                      <a:gd name="connsiteX47" fmla="*/ 160082 w 172238"/>
                      <a:gd name="connsiteY47" fmla="*/ 61434 h 173167"/>
                      <a:gd name="connsiteX48" fmla="*/ 49834 w 172238"/>
                      <a:gd name="connsiteY48" fmla="*/ 22087 h 173167"/>
                      <a:gd name="connsiteX49" fmla="*/ 43895 w 172238"/>
                      <a:gd name="connsiteY49" fmla="*/ 18560 h 173167"/>
                      <a:gd name="connsiteX50" fmla="*/ 43245 w 172238"/>
                      <a:gd name="connsiteY50" fmla="*/ 15498 h 173167"/>
                      <a:gd name="connsiteX51" fmla="*/ 46772 w 172238"/>
                      <a:gd name="connsiteY51" fmla="*/ 9837 h 173167"/>
                      <a:gd name="connsiteX52" fmla="*/ 86583 w 172238"/>
                      <a:gd name="connsiteY52" fmla="*/ 0 h 173167"/>
                      <a:gd name="connsiteX53" fmla="*/ 92523 w 172238"/>
                      <a:gd name="connsiteY53" fmla="*/ 186 h 173167"/>
                      <a:gd name="connsiteX54" fmla="*/ 97070 w 172238"/>
                      <a:gd name="connsiteY54" fmla="*/ 2413 h 173167"/>
                      <a:gd name="connsiteX55" fmla="*/ 98647 w 172238"/>
                      <a:gd name="connsiteY55" fmla="*/ 7239 h 173167"/>
                      <a:gd name="connsiteX56" fmla="*/ 91687 w 172238"/>
                      <a:gd name="connsiteY56" fmla="*/ 13363 h 173167"/>
                      <a:gd name="connsiteX57" fmla="*/ 86676 w 172238"/>
                      <a:gd name="connsiteY57" fmla="*/ 13178 h 173167"/>
                      <a:gd name="connsiteX58" fmla="*/ 52989 w 172238"/>
                      <a:gd name="connsiteY58" fmla="*/ 21530 h 173167"/>
                      <a:gd name="connsiteX59" fmla="*/ 52804 w 172238"/>
                      <a:gd name="connsiteY59" fmla="*/ 21530 h 173167"/>
                      <a:gd name="connsiteX60" fmla="*/ 49834 w 172238"/>
                      <a:gd name="connsiteY60" fmla="*/ 22087 h 1731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</a:cxnLst>
                    <a:rect l="l" t="t" r="r" b="b"/>
                    <a:pathLst>
                      <a:path w="172238" h="173167">
                        <a:moveTo>
                          <a:pt x="86583" y="173167"/>
                        </a:moveTo>
                        <a:cubicBezTo>
                          <a:pt x="80459" y="173167"/>
                          <a:pt x="74519" y="172517"/>
                          <a:pt x="68858" y="171404"/>
                        </a:cubicBezTo>
                        <a:cubicBezTo>
                          <a:pt x="65332" y="170568"/>
                          <a:pt x="63012" y="167042"/>
                          <a:pt x="63847" y="163515"/>
                        </a:cubicBezTo>
                        <a:cubicBezTo>
                          <a:pt x="64497" y="159989"/>
                          <a:pt x="68023" y="157855"/>
                          <a:pt x="71457" y="158504"/>
                        </a:cubicBezTo>
                        <a:cubicBezTo>
                          <a:pt x="84356" y="161103"/>
                          <a:pt x="98183" y="160268"/>
                          <a:pt x="111083" y="155906"/>
                        </a:cubicBezTo>
                        <a:cubicBezTo>
                          <a:pt x="114331" y="154607"/>
                          <a:pt x="118321" y="156555"/>
                          <a:pt x="119435" y="159804"/>
                        </a:cubicBezTo>
                        <a:cubicBezTo>
                          <a:pt x="119621" y="160453"/>
                          <a:pt x="119899" y="161288"/>
                          <a:pt x="119899" y="161938"/>
                        </a:cubicBezTo>
                        <a:cubicBezTo>
                          <a:pt x="119899" y="164815"/>
                          <a:pt x="118136" y="167228"/>
                          <a:pt x="115537" y="168063"/>
                        </a:cubicBezTo>
                        <a:cubicBezTo>
                          <a:pt x="106257" y="171404"/>
                          <a:pt x="96699" y="173167"/>
                          <a:pt x="86583" y="173167"/>
                        </a:cubicBezTo>
                        <a:close/>
                        <a:moveTo>
                          <a:pt x="31923" y="151544"/>
                        </a:moveTo>
                        <a:cubicBezTo>
                          <a:pt x="30160" y="151544"/>
                          <a:pt x="28676" y="151080"/>
                          <a:pt x="27376" y="149781"/>
                        </a:cubicBezTo>
                        <a:cubicBezTo>
                          <a:pt x="15776" y="138831"/>
                          <a:pt x="7517" y="125096"/>
                          <a:pt x="3062" y="109784"/>
                        </a:cubicBezTo>
                        <a:cubicBezTo>
                          <a:pt x="2598" y="108206"/>
                          <a:pt x="2877" y="106535"/>
                          <a:pt x="3712" y="104958"/>
                        </a:cubicBezTo>
                        <a:cubicBezTo>
                          <a:pt x="4547" y="103473"/>
                          <a:pt x="6125" y="102360"/>
                          <a:pt x="7610" y="101895"/>
                        </a:cubicBezTo>
                        <a:cubicBezTo>
                          <a:pt x="11136" y="100782"/>
                          <a:pt x="14848" y="103010"/>
                          <a:pt x="15683" y="106443"/>
                        </a:cubicBezTo>
                        <a:cubicBezTo>
                          <a:pt x="19395" y="119342"/>
                          <a:pt x="26355" y="131128"/>
                          <a:pt x="36192" y="140130"/>
                        </a:cubicBezTo>
                        <a:cubicBezTo>
                          <a:pt x="37677" y="141429"/>
                          <a:pt x="38420" y="143192"/>
                          <a:pt x="38420" y="145141"/>
                        </a:cubicBezTo>
                        <a:cubicBezTo>
                          <a:pt x="38420" y="146718"/>
                          <a:pt x="37770" y="148204"/>
                          <a:pt x="36656" y="149502"/>
                        </a:cubicBezTo>
                        <a:cubicBezTo>
                          <a:pt x="35450" y="150895"/>
                          <a:pt x="33687" y="151544"/>
                          <a:pt x="31923" y="151544"/>
                        </a:cubicBezTo>
                        <a:close/>
                        <a:moveTo>
                          <a:pt x="148482" y="143656"/>
                        </a:moveTo>
                        <a:cubicBezTo>
                          <a:pt x="147182" y="143656"/>
                          <a:pt x="145605" y="143192"/>
                          <a:pt x="144306" y="142357"/>
                        </a:cubicBezTo>
                        <a:cubicBezTo>
                          <a:pt x="143006" y="141058"/>
                          <a:pt x="142078" y="139480"/>
                          <a:pt x="142078" y="137810"/>
                        </a:cubicBezTo>
                        <a:cubicBezTo>
                          <a:pt x="141893" y="136047"/>
                          <a:pt x="142264" y="134562"/>
                          <a:pt x="143378" y="132984"/>
                        </a:cubicBezTo>
                        <a:cubicBezTo>
                          <a:pt x="151915" y="122683"/>
                          <a:pt x="157391" y="109970"/>
                          <a:pt x="159339" y="96699"/>
                        </a:cubicBezTo>
                        <a:cubicBezTo>
                          <a:pt x="159803" y="93172"/>
                          <a:pt x="162866" y="90574"/>
                          <a:pt x="166578" y="91224"/>
                        </a:cubicBezTo>
                        <a:cubicBezTo>
                          <a:pt x="169826" y="91688"/>
                          <a:pt x="172239" y="94286"/>
                          <a:pt x="172239" y="97534"/>
                        </a:cubicBezTo>
                        <a:cubicBezTo>
                          <a:pt x="172239" y="97720"/>
                          <a:pt x="172239" y="97998"/>
                          <a:pt x="172239" y="98184"/>
                        </a:cubicBezTo>
                        <a:cubicBezTo>
                          <a:pt x="172239" y="98369"/>
                          <a:pt x="172239" y="98369"/>
                          <a:pt x="172239" y="98369"/>
                        </a:cubicBezTo>
                        <a:cubicBezTo>
                          <a:pt x="172239" y="98833"/>
                          <a:pt x="172239" y="99019"/>
                          <a:pt x="172053" y="99204"/>
                        </a:cubicBezTo>
                        <a:cubicBezTo>
                          <a:pt x="169826" y="114517"/>
                          <a:pt x="163515" y="129179"/>
                          <a:pt x="153679" y="141151"/>
                        </a:cubicBezTo>
                        <a:cubicBezTo>
                          <a:pt x="152379" y="142728"/>
                          <a:pt x="150430" y="143656"/>
                          <a:pt x="148482" y="143656"/>
                        </a:cubicBezTo>
                        <a:close/>
                        <a:moveTo>
                          <a:pt x="6589" y="93080"/>
                        </a:moveTo>
                        <a:cubicBezTo>
                          <a:pt x="2877" y="93080"/>
                          <a:pt x="0" y="90203"/>
                          <a:pt x="0" y="86491"/>
                        </a:cubicBezTo>
                        <a:cubicBezTo>
                          <a:pt x="0" y="70529"/>
                          <a:pt x="4362" y="55031"/>
                          <a:pt x="12714" y="41482"/>
                        </a:cubicBezTo>
                        <a:cubicBezTo>
                          <a:pt x="14477" y="38606"/>
                          <a:pt x="18653" y="37584"/>
                          <a:pt x="21715" y="39533"/>
                        </a:cubicBezTo>
                        <a:cubicBezTo>
                          <a:pt x="23200" y="40369"/>
                          <a:pt x="24128" y="41668"/>
                          <a:pt x="24592" y="43431"/>
                        </a:cubicBezTo>
                        <a:cubicBezTo>
                          <a:pt x="25056" y="45194"/>
                          <a:pt x="24778" y="46957"/>
                          <a:pt x="23943" y="48442"/>
                        </a:cubicBezTo>
                        <a:cubicBezTo>
                          <a:pt x="16982" y="59857"/>
                          <a:pt x="13270" y="73127"/>
                          <a:pt x="13270" y="86491"/>
                        </a:cubicBezTo>
                        <a:cubicBezTo>
                          <a:pt x="13085" y="90295"/>
                          <a:pt x="10301" y="93080"/>
                          <a:pt x="6589" y="93080"/>
                        </a:cubicBezTo>
                        <a:close/>
                        <a:moveTo>
                          <a:pt x="160082" y="61434"/>
                        </a:moveTo>
                        <a:cubicBezTo>
                          <a:pt x="157483" y="61434"/>
                          <a:pt x="155071" y="59857"/>
                          <a:pt x="153957" y="57537"/>
                        </a:cubicBezTo>
                        <a:cubicBezTo>
                          <a:pt x="148667" y="45101"/>
                          <a:pt x="139944" y="34615"/>
                          <a:pt x="128993" y="26727"/>
                        </a:cubicBezTo>
                        <a:cubicBezTo>
                          <a:pt x="127230" y="25427"/>
                          <a:pt x="126117" y="23664"/>
                          <a:pt x="126117" y="21530"/>
                        </a:cubicBezTo>
                        <a:cubicBezTo>
                          <a:pt x="126117" y="20231"/>
                          <a:pt x="126581" y="18653"/>
                          <a:pt x="127416" y="17632"/>
                        </a:cubicBezTo>
                        <a:cubicBezTo>
                          <a:pt x="129365" y="14756"/>
                          <a:pt x="133541" y="14106"/>
                          <a:pt x="136418" y="16147"/>
                        </a:cubicBezTo>
                        <a:cubicBezTo>
                          <a:pt x="149502" y="25335"/>
                          <a:pt x="159618" y="37770"/>
                          <a:pt x="165928" y="52433"/>
                        </a:cubicBezTo>
                        <a:cubicBezTo>
                          <a:pt x="167413" y="55681"/>
                          <a:pt x="165928" y="59393"/>
                          <a:pt x="162680" y="60970"/>
                        </a:cubicBezTo>
                        <a:cubicBezTo>
                          <a:pt x="161845" y="61156"/>
                          <a:pt x="160917" y="61434"/>
                          <a:pt x="160082" y="61434"/>
                        </a:cubicBezTo>
                        <a:close/>
                        <a:moveTo>
                          <a:pt x="49834" y="22087"/>
                        </a:moveTo>
                        <a:cubicBezTo>
                          <a:pt x="47236" y="22087"/>
                          <a:pt x="45008" y="20787"/>
                          <a:pt x="43895" y="18560"/>
                        </a:cubicBezTo>
                        <a:cubicBezTo>
                          <a:pt x="43431" y="17725"/>
                          <a:pt x="43245" y="16611"/>
                          <a:pt x="43245" y="15498"/>
                        </a:cubicBezTo>
                        <a:cubicBezTo>
                          <a:pt x="43245" y="13085"/>
                          <a:pt x="44544" y="10950"/>
                          <a:pt x="46772" y="9837"/>
                        </a:cubicBezTo>
                        <a:cubicBezTo>
                          <a:pt x="59021" y="3526"/>
                          <a:pt x="72756" y="0"/>
                          <a:pt x="86583" y="0"/>
                        </a:cubicBezTo>
                        <a:cubicBezTo>
                          <a:pt x="88347" y="0"/>
                          <a:pt x="90295" y="186"/>
                          <a:pt x="92523" y="186"/>
                        </a:cubicBezTo>
                        <a:cubicBezTo>
                          <a:pt x="94286" y="371"/>
                          <a:pt x="95771" y="1021"/>
                          <a:pt x="97070" y="2413"/>
                        </a:cubicBezTo>
                        <a:cubicBezTo>
                          <a:pt x="98183" y="3712"/>
                          <a:pt x="98647" y="5476"/>
                          <a:pt x="98647" y="7239"/>
                        </a:cubicBezTo>
                        <a:cubicBezTo>
                          <a:pt x="98462" y="10950"/>
                          <a:pt x="95400" y="13549"/>
                          <a:pt x="91687" y="13363"/>
                        </a:cubicBezTo>
                        <a:cubicBezTo>
                          <a:pt x="90203" y="13363"/>
                          <a:pt x="88439" y="13178"/>
                          <a:pt x="86676" y="13178"/>
                        </a:cubicBezTo>
                        <a:cubicBezTo>
                          <a:pt x="74890" y="13178"/>
                          <a:pt x="63290" y="16054"/>
                          <a:pt x="52989" y="21530"/>
                        </a:cubicBezTo>
                        <a:cubicBezTo>
                          <a:pt x="52804" y="21530"/>
                          <a:pt x="52804" y="21530"/>
                          <a:pt x="52804" y="21530"/>
                        </a:cubicBezTo>
                        <a:cubicBezTo>
                          <a:pt x="51783" y="21809"/>
                          <a:pt x="50762" y="22087"/>
                          <a:pt x="49834" y="22087"/>
                        </a:cubicBezTo>
                        <a:close/>
                      </a:path>
                    </a:pathLst>
                  </a:custGeom>
                  <a:solidFill>
                    <a:srgbClr val="3E41CA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2" name="任意多边形: 形状 191" descr="07ad11d1-9546-4aef-858d-9e94092da290"/>
                  <p:cNvSpPr/>
                  <p:nvPr/>
                </p:nvSpPr>
                <p:spPr>
                  <a:xfrm>
                    <a:off x="4971899" y="6639731"/>
                    <a:ext cx="79437" cy="79438"/>
                  </a:xfrm>
                  <a:custGeom>
                    <a:avLst/>
                    <a:gdLst>
                      <a:gd name="connsiteX0" fmla="*/ 0 w 79437"/>
                      <a:gd name="connsiteY0" fmla="*/ 39719 h 79438"/>
                      <a:gd name="connsiteX1" fmla="*/ 39719 w 79437"/>
                      <a:gd name="connsiteY1" fmla="*/ 0 h 79438"/>
                      <a:gd name="connsiteX2" fmla="*/ 79438 w 79437"/>
                      <a:gd name="connsiteY2" fmla="*/ 39719 h 79438"/>
                      <a:gd name="connsiteX3" fmla="*/ 39719 w 79437"/>
                      <a:gd name="connsiteY3" fmla="*/ 79438 h 79438"/>
                      <a:gd name="connsiteX4" fmla="*/ 0 w 79437"/>
                      <a:gd name="connsiteY4" fmla="*/ 39719 h 794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9437" h="79438">
                        <a:moveTo>
                          <a:pt x="0" y="39719"/>
                        </a:moveTo>
                        <a:cubicBezTo>
                          <a:pt x="0" y="17725"/>
                          <a:pt x="17818" y="0"/>
                          <a:pt x="39719" y="0"/>
                        </a:cubicBezTo>
                        <a:cubicBezTo>
                          <a:pt x="61713" y="0"/>
                          <a:pt x="79438" y="17818"/>
                          <a:pt x="79438" y="39719"/>
                        </a:cubicBezTo>
                        <a:cubicBezTo>
                          <a:pt x="79438" y="61620"/>
                          <a:pt x="61620" y="79438"/>
                          <a:pt x="39719" y="79438"/>
                        </a:cubicBezTo>
                        <a:cubicBezTo>
                          <a:pt x="17725" y="79531"/>
                          <a:pt x="0" y="61713"/>
                          <a:pt x="0" y="39719"/>
                        </a:cubicBezTo>
                        <a:close/>
                      </a:path>
                    </a:pathLst>
                  </a:custGeom>
                  <a:solidFill>
                    <a:srgbClr val="FBC849"/>
                  </a:solidFill>
                  <a:ln w="92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90" name="任意多边形: 形状 189" descr="38efe4b0-552b-4da4-a095-0acb60d86c09"/>
                <p:cNvSpPr/>
                <p:nvPr/>
              </p:nvSpPr>
              <p:spPr>
                <a:xfrm>
                  <a:off x="4831955" y="6496852"/>
                  <a:ext cx="361831" cy="361704"/>
                </a:xfrm>
                <a:custGeom>
                  <a:avLst/>
                  <a:gdLst>
                    <a:gd name="connsiteX0" fmla="*/ 180962 w 361831"/>
                    <a:gd name="connsiteY0" fmla="*/ 361705 h 361704"/>
                    <a:gd name="connsiteX1" fmla="*/ 171311 w 361831"/>
                    <a:gd name="connsiteY1" fmla="*/ 361519 h 361704"/>
                    <a:gd name="connsiteX2" fmla="*/ 166764 w 361831"/>
                    <a:gd name="connsiteY2" fmla="*/ 359385 h 361704"/>
                    <a:gd name="connsiteX3" fmla="*/ 165000 w 361831"/>
                    <a:gd name="connsiteY3" fmla="*/ 354559 h 361704"/>
                    <a:gd name="connsiteX4" fmla="*/ 171775 w 361831"/>
                    <a:gd name="connsiteY4" fmla="*/ 348434 h 361704"/>
                    <a:gd name="connsiteX5" fmla="*/ 171961 w 361831"/>
                    <a:gd name="connsiteY5" fmla="*/ 348434 h 361704"/>
                    <a:gd name="connsiteX6" fmla="*/ 213721 w 361831"/>
                    <a:gd name="connsiteY6" fmla="*/ 345371 h 361704"/>
                    <a:gd name="connsiteX7" fmla="*/ 221609 w 361831"/>
                    <a:gd name="connsiteY7" fmla="*/ 350568 h 361704"/>
                    <a:gd name="connsiteX8" fmla="*/ 221609 w 361831"/>
                    <a:gd name="connsiteY8" fmla="*/ 351868 h 361704"/>
                    <a:gd name="connsiteX9" fmla="*/ 216319 w 361831"/>
                    <a:gd name="connsiteY9" fmla="*/ 358178 h 361704"/>
                    <a:gd name="connsiteX10" fmla="*/ 180962 w 361831"/>
                    <a:gd name="connsiteY10" fmla="*/ 361705 h 361704"/>
                    <a:gd name="connsiteX11" fmla="*/ 128715 w 361831"/>
                    <a:gd name="connsiteY11" fmla="*/ 353817 h 361704"/>
                    <a:gd name="connsiteX12" fmla="*/ 126766 w 361831"/>
                    <a:gd name="connsiteY12" fmla="*/ 353631 h 361704"/>
                    <a:gd name="connsiteX13" fmla="*/ 85656 w 361831"/>
                    <a:gd name="connsiteY13" fmla="*/ 334607 h 361704"/>
                    <a:gd name="connsiteX14" fmla="*/ 82779 w 361831"/>
                    <a:gd name="connsiteY14" fmla="*/ 330709 h 361704"/>
                    <a:gd name="connsiteX15" fmla="*/ 83428 w 361831"/>
                    <a:gd name="connsiteY15" fmla="*/ 325698 h 361704"/>
                    <a:gd name="connsiteX16" fmla="*/ 92616 w 361831"/>
                    <a:gd name="connsiteY16" fmla="*/ 323471 h 361704"/>
                    <a:gd name="connsiteX17" fmla="*/ 130664 w 361831"/>
                    <a:gd name="connsiteY17" fmla="*/ 340917 h 361704"/>
                    <a:gd name="connsiteX18" fmla="*/ 135211 w 361831"/>
                    <a:gd name="connsiteY18" fmla="*/ 347228 h 361704"/>
                    <a:gd name="connsiteX19" fmla="*/ 135026 w 361831"/>
                    <a:gd name="connsiteY19" fmla="*/ 349177 h 361704"/>
                    <a:gd name="connsiteX20" fmla="*/ 128715 w 361831"/>
                    <a:gd name="connsiteY20" fmla="*/ 353817 h 361704"/>
                    <a:gd name="connsiteX21" fmla="*/ 256409 w 361831"/>
                    <a:gd name="connsiteY21" fmla="*/ 344444 h 361704"/>
                    <a:gd name="connsiteX22" fmla="*/ 250470 w 361831"/>
                    <a:gd name="connsiteY22" fmla="*/ 340917 h 361704"/>
                    <a:gd name="connsiteX23" fmla="*/ 250285 w 361831"/>
                    <a:gd name="connsiteY23" fmla="*/ 335906 h 361704"/>
                    <a:gd name="connsiteX24" fmla="*/ 253533 w 361831"/>
                    <a:gd name="connsiteY24" fmla="*/ 332008 h 361704"/>
                    <a:gd name="connsiteX25" fmla="*/ 288704 w 361831"/>
                    <a:gd name="connsiteY25" fmla="*/ 309272 h 361704"/>
                    <a:gd name="connsiteX26" fmla="*/ 298077 w 361831"/>
                    <a:gd name="connsiteY26" fmla="*/ 310107 h 361704"/>
                    <a:gd name="connsiteX27" fmla="*/ 299562 w 361831"/>
                    <a:gd name="connsiteY27" fmla="*/ 314283 h 361704"/>
                    <a:gd name="connsiteX28" fmla="*/ 297149 w 361831"/>
                    <a:gd name="connsiteY28" fmla="*/ 319294 h 361704"/>
                    <a:gd name="connsiteX29" fmla="*/ 259286 w 361831"/>
                    <a:gd name="connsiteY29" fmla="*/ 343794 h 361704"/>
                    <a:gd name="connsiteX30" fmla="*/ 256409 w 361831"/>
                    <a:gd name="connsiteY30" fmla="*/ 344444 h 361704"/>
                    <a:gd name="connsiteX31" fmla="*/ 55217 w 361831"/>
                    <a:gd name="connsiteY31" fmla="*/ 308066 h 361704"/>
                    <a:gd name="connsiteX32" fmla="*/ 50391 w 361831"/>
                    <a:gd name="connsiteY32" fmla="*/ 306117 h 361704"/>
                    <a:gd name="connsiteX33" fmla="*/ 23479 w 361831"/>
                    <a:gd name="connsiteY33" fmla="*/ 270017 h 361704"/>
                    <a:gd name="connsiteX34" fmla="*/ 22829 w 361831"/>
                    <a:gd name="connsiteY34" fmla="*/ 265006 h 361704"/>
                    <a:gd name="connsiteX35" fmla="*/ 25892 w 361831"/>
                    <a:gd name="connsiteY35" fmla="*/ 260830 h 361704"/>
                    <a:gd name="connsiteX36" fmla="*/ 34893 w 361831"/>
                    <a:gd name="connsiteY36" fmla="*/ 263428 h 361704"/>
                    <a:gd name="connsiteX37" fmla="*/ 59857 w 361831"/>
                    <a:gd name="connsiteY37" fmla="*/ 296930 h 361704"/>
                    <a:gd name="connsiteX38" fmla="*/ 60042 w 361831"/>
                    <a:gd name="connsiteY38" fmla="*/ 297115 h 361704"/>
                    <a:gd name="connsiteX39" fmla="*/ 61806 w 361831"/>
                    <a:gd name="connsiteY39" fmla="*/ 301663 h 361704"/>
                    <a:gd name="connsiteX40" fmla="*/ 59857 w 361831"/>
                    <a:gd name="connsiteY40" fmla="*/ 306210 h 361704"/>
                    <a:gd name="connsiteX41" fmla="*/ 55217 w 361831"/>
                    <a:gd name="connsiteY41" fmla="*/ 308066 h 361704"/>
                    <a:gd name="connsiteX42" fmla="*/ 322669 w 361831"/>
                    <a:gd name="connsiteY42" fmla="*/ 288856 h 361704"/>
                    <a:gd name="connsiteX43" fmla="*/ 318957 w 361831"/>
                    <a:gd name="connsiteY43" fmla="*/ 287557 h 361704"/>
                    <a:gd name="connsiteX44" fmla="*/ 317473 w 361831"/>
                    <a:gd name="connsiteY44" fmla="*/ 278369 h 361704"/>
                    <a:gd name="connsiteX45" fmla="*/ 337332 w 361831"/>
                    <a:gd name="connsiteY45" fmla="*/ 241434 h 361704"/>
                    <a:gd name="connsiteX46" fmla="*/ 345870 w 361831"/>
                    <a:gd name="connsiteY46" fmla="*/ 237722 h 361704"/>
                    <a:gd name="connsiteX47" fmla="*/ 350046 w 361831"/>
                    <a:gd name="connsiteY47" fmla="*/ 244033 h 361704"/>
                    <a:gd name="connsiteX48" fmla="*/ 349582 w 361831"/>
                    <a:gd name="connsiteY48" fmla="*/ 246167 h 361704"/>
                    <a:gd name="connsiteX49" fmla="*/ 328145 w 361831"/>
                    <a:gd name="connsiteY49" fmla="*/ 285979 h 361704"/>
                    <a:gd name="connsiteX50" fmla="*/ 322669 w 361831"/>
                    <a:gd name="connsiteY50" fmla="*/ 288856 h 361704"/>
                    <a:gd name="connsiteX51" fmla="*/ 12621 w 361831"/>
                    <a:gd name="connsiteY51" fmla="*/ 232897 h 361704"/>
                    <a:gd name="connsiteX52" fmla="*/ 6311 w 361831"/>
                    <a:gd name="connsiteY52" fmla="*/ 228071 h 361704"/>
                    <a:gd name="connsiteX53" fmla="*/ 0 w 361831"/>
                    <a:gd name="connsiteY53" fmla="*/ 183248 h 361704"/>
                    <a:gd name="connsiteX54" fmla="*/ 186 w 361831"/>
                    <a:gd name="connsiteY54" fmla="*/ 181949 h 361704"/>
                    <a:gd name="connsiteX55" fmla="*/ 0 w 361831"/>
                    <a:gd name="connsiteY55" fmla="*/ 180835 h 361704"/>
                    <a:gd name="connsiteX56" fmla="*/ 5661 w 361831"/>
                    <a:gd name="connsiteY56" fmla="*/ 136012 h 361704"/>
                    <a:gd name="connsiteX57" fmla="*/ 13735 w 361831"/>
                    <a:gd name="connsiteY57" fmla="*/ 131186 h 361704"/>
                    <a:gd name="connsiteX58" fmla="*/ 18282 w 361831"/>
                    <a:gd name="connsiteY58" fmla="*/ 139261 h 361704"/>
                    <a:gd name="connsiteX59" fmla="*/ 13085 w 361831"/>
                    <a:gd name="connsiteY59" fmla="*/ 180557 h 361704"/>
                    <a:gd name="connsiteX60" fmla="*/ 13271 w 361831"/>
                    <a:gd name="connsiteY60" fmla="*/ 180742 h 361704"/>
                    <a:gd name="connsiteX61" fmla="*/ 13085 w 361831"/>
                    <a:gd name="connsiteY61" fmla="*/ 181856 h 361704"/>
                    <a:gd name="connsiteX62" fmla="*/ 13271 w 361831"/>
                    <a:gd name="connsiteY62" fmla="*/ 182970 h 361704"/>
                    <a:gd name="connsiteX63" fmla="*/ 18932 w 361831"/>
                    <a:gd name="connsiteY63" fmla="*/ 224545 h 361704"/>
                    <a:gd name="connsiteX64" fmla="*/ 19117 w 361831"/>
                    <a:gd name="connsiteY64" fmla="*/ 226308 h 361704"/>
                    <a:gd name="connsiteX65" fmla="*/ 14291 w 361831"/>
                    <a:gd name="connsiteY65" fmla="*/ 232618 h 361704"/>
                    <a:gd name="connsiteX66" fmla="*/ 12621 w 361831"/>
                    <a:gd name="connsiteY66" fmla="*/ 232897 h 361704"/>
                    <a:gd name="connsiteX67" fmla="*/ 353943 w 361831"/>
                    <a:gd name="connsiteY67" fmla="*/ 207933 h 361704"/>
                    <a:gd name="connsiteX68" fmla="*/ 353294 w 361831"/>
                    <a:gd name="connsiteY68" fmla="*/ 207933 h 361704"/>
                    <a:gd name="connsiteX69" fmla="*/ 348932 w 361831"/>
                    <a:gd name="connsiteY69" fmla="*/ 205520 h 361704"/>
                    <a:gd name="connsiteX70" fmla="*/ 347447 w 361831"/>
                    <a:gd name="connsiteY70" fmla="*/ 200695 h 361704"/>
                    <a:gd name="connsiteX71" fmla="*/ 348747 w 361831"/>
                    <a:gd name="connsiteY71" fmla="*/ 180835 h 361704"/>
                    <a:gd name="connsiteX72" fmla="*/ 347262 w 361831"/>
                    <a:gd name="connsiteY72" fmla="*/ 158749 h 361704"/>
                    <a:gd name="connsiteX73" fmla="*/ 347262 w 361831"/>
                    <a:gd name="connsiteY73" fmla="*/ 157913 h 361704"/>
                    <a:gd name="connsiteX74" fmla="*/ 352923 w 361831"/>
                    <a:gd name="connsiteY74" fmla="*/ 151603 h 361704"/>
                    <a:gd name="connsiteX75" fmla="*/ 360347 w 361831"/>
                    <a:gd name="connsiteY75" fmla="*/ 157078 h 361704"/>
                    <a:gd name="connsiteX76" fmla="*/ 361832 w 361831"/>
                    <a:gd name="connsiteY76" fmla="*/ 180928 h 361704"/>
                    <a:gd name="connsiteX77" fmla="*/ 360532 w 361831"/>
                    <a:gd name="connsiteY77" fmla="*/ 202365 h 361704"/>
                    <a:gd name="connsiteX78" fmla="*/ 353943 w 361831"/>
                    <a:gd name="connsiteY78" fmla="*/ 207933 h 361704"/>
                    <a:gd name="connsiteX79" fmla="*/ 342622 w 361831"/>
                    <a:gd name="connsiteY79" fmla="*/ 122185 h 361704"/>
                    <a:gd name="connsiteX80" fmla="*/ 336497 w 361831"/>
                    <a:gd name="connsiteY80" fmla="*/ 118287 h 361704"/>
                    <a:gd name="connsiteX81" fmla="*/ 316173 w 361831"/>
                    <a:gd name="connsiteY81" fmla="*/ 81538 h 361704"/>
                    <a:gd name="connsiteX82" fmla="*/ 314874 w 361831"/>
                    <a:gd name="connsiteY82" fmla="*/ 77641 h 361704"/>
                    <a:gd name="connsiteX83" fmla="*/ 317473 w 361831"/>
                    <a:gd name="connsiteY83" fmla="*/ 72444 h 361704"/>
                    <a:gd name="connsiteX84" fmla="*/ 326660 w 361831"/>
                    <a:gd name="connsiteY84" fmla="*/ 73743 h 361704"/>
                    <a:gd name="connsiteX85" fmla="*/ 348747 w 361831"/>
                    <a:gd name="connsiteY85" fmla="*/ 113369 h 361704"/>
                    <a:gd name="connsiteX86" fmla="*/ 345035 w 361831"/>
                    <a:gd name="connsiteY86" fmla="*/ 121906 h 361704"/>
                    <a:gd name="connsiteX87" fmla="*/ 342622 w 361831"/>
                    <a:gd name="connsiteY87" fmla="*/ 122185 h 361704"/>
                    <a:gd name="connsiteX88" fmla="*/ 28119 w 361831"/>
                    <a:gd name="connsiteY88" fmla="*/ 103625 h 361704"/>
                    <a:gd name="connsiteX89" fmla="*/ 24871 w 361831"/>
                    <a:gd name="connsiteY89" fmla="*/ 102789 h 361704"/>
                    <a:gd name="connsiteX90" fmla="*/ 21344 w 361831"/>
                    <a:gd name="connsiteY90" fmla="*/ 96850 h 361704"/>
                    <a:gd name="connsiteX91" fmla="*/ 22179 w 361831"/>
                    <a:gd name="connsiteY91" fmla="*/ 93788 h 361704"/>
                    <a:gd name="connsiteX92" fmla="*/ 48813 w 361831"/>
                    <a:gd name="connsiteY92" fmla="*/ 57224 h 361704"/>
                    <a:gd name="connsiteX93" fmla="*/ 58001 w 361831"/>
                    <a:gd name="connsiteY93" fmla="*/ 56760 h 361704"/>
                    <a:gd name="connsiteX94" fmla="*/ 58465 w 361831"/>
                    <a:gd name="connsiteY94" fmla="*/ 66133 h 361704"/>
                    <a:gd name="connsiteX95" fmla="*/ 33780 w 361831"/>
                    <a:gd name="connsiteY95" fmla="*/ 100005 h 361704"/>
                    <a:gd name="connsiteX96" fmla="*/ 28119 w 361831"/>
                    <a:gd name="connsiteY96" fmla="*/ 103625 h 361704"/>
                    <a:gd name="connsiteX97" fmla="*/ 291396 w 361831"/>
                    <a:gd name="connsiteY97" fmla="*/ 52491 h 361704"/>
                    <a:gd name="connsiteX98" fmla="*/ 287219 w 361831"/>
                    <a:gd name="connsiteY98" fmla="*/ 51192 h 361704"/>
                    <a:gd name="connsiteX99" fmla="*/ 251584 w 361831"/>
                    <a:gd name="connsiteY99" fmla="*/ 28641 h 361704"/>
                    <a:gd name="connsiteX100" fmla="*/ 247872 w 361831"/>
                    <a:gd name="connsiteY100" fmla="*/ 22702 h 361704"/>
                    <a:gd name="connsiteX101" fmla="*/ 248521 w 361831"/>
                    <a:gd name="connsiteY101" fmla="*/ 20104 h 361704"/>
                    <a:gd name="connsiteX102" fmla="*/ 257245 w 361831"/>
                    <a:gd name="connsiteY102" fmla="*/ 16856 h 361704"/>
                    <a:gd name="connsiteX103" fmla="*/ 295479 w 361831"/>
                    <a:gd name="connsiteY103" fmla="*/ 40891 h 361704"/>
                    <a:gd name="connsiteX104" fmla="*/ 296314 w 361831"/>
                    <a:gd name="connsiteY104" fmla="*/ 50264 h 361704"/>
                    <a:gd name="connsiteX105" fmla="*/ 291396 w 361831"/>
                    <a:gd name="connsiteY105" fmla="*/ 52491 h 361704"/>
                    <a:gd name="connsiteX106" fmla="*/ 87140 w 361831"/>
                    <a:gd name="connsiteY106" fmla="*/ 40427 h 361704"/>
                    <a:gd name="connsiteX107" fmla="*/ 81665 w 361831"/>
                    <a:gd name="connsiteY107" fmla="*/ 37365 h 361704"/>
                    <a:gd name="connsiteX108" fmla="*/ 80551 w 361831"/>
                    <a:gd name="connsiteY108" fmla="*/ 33838 h 361704"/>
                    <a:gd name="connsiteX109" fmla="*/ 83614 w 361831"/>
                    <a:gd name="connsiteY109" fmla="*/ 28177 h 361704"/>
                    <a:gd name="connsiteX110" fmla="*/ 124539 w 361831"/>
                    <a:gd name="connsiteY110" fmla="*/ 8968 h 361704"/>
                    <a:gd name="connsiteX111" fmla="*/ 132891 w 361831"/>
                    <a:gd name="connsiteY111" fmla="*/ 13144 h 361704"/>
                    <a:gd name="connsiteX112" fmla="*/ 128530 w 361831"/>
                    <a:gd name="connsiteY112" fmla="*/ 21496 h 361704"/>
                    <a:gd name="connsiteX113" fmla="*/ 90667 w 361831"/>
                    <a:gd name="connsiteY113" fmla="*/ 39407 h 361704"/>
                    <a:gd name="connsiteX114" fmla="*/ 87140 w 361831"/>
                    <a:gd name="connsiteY114" fmla="*/ 40427 h 361704"/>
                    <a:gd name="connsiteX115" fmla="*/ 212886 w 361831"/>
                    <a:gd name="connsiteY115" fmla="*/ 15928 h 361704"/>
                    <a:gd name="connsiteX116" fmla="*/ 211772 w 361831"/>
                    <a:gd name="connsiteY116" fmla="*/ 15928 h 361704"/>
                    <a:gd name="connsiteX117" fmla="*/ 169826 w 361831"/>
                    <a:gd name="connsiteY117" fmla="*/ 13515 h 361704"/>
                    <a:gd name="connsiteX118" fmla="*/ 169362 w 361831"/>
                    <a:gd name="connsiteY118" fmla="*/ 13329 h 361704"/>
                    <a:gd name="connsiteX119" fmla="*/ 169362 w 361831"/>
                    <a:gd name="connsiteY119" fmla="*/ 13329 h 361704"/>
                    <a:gd name="connsiteX120" fmla="*/ 162773 w 361831"/>
                    <a:gd name="connsiteY120" fmla="*/ 7204 h 361704"/>
                    <a:gd name="connsiteX121" fmla="*/ 163608 w 361831"/>
                    <a:gd name="connsiteY121" fmla="*/ 7019 h 361704"/>
                    <a:gd name="connsiteX122" fmla="*/ 162773 w 361831"/>
                    <a:gd name="connsiteY122" fmla="*/ 7019 h 361704"/>
                    <a:gd name="connsiteX123" fmla="*/ 168712 w 361831"/>
                    <a:gd name="connsiteY123" fmla="*/ 430 h 361704"/>
                    <a:gd name="connsiteX124" fmla="*/ 168898 w 361831"/>
                    <a:gd name="connsiteY124" fmla="*/ 430 h 361704"/>
                    <a:gd name="connsiteX125" fmla="*/ 169362 w 361831"/>
                    <a:gd name="connsiteY125" fmla="*/ 244 h 361704"/>
                    <a:gd name="connsiteX126" fmla="*/ 169826 w 361831"/>
                    <a:gd name="connsiteY126" fmla="*/ 430 h 361704"/>
                    <a:gd name="connsiteX127" fmla="*/ 214185 w 361831"/>
                    <a:gd name="connsiteY127" fmla="*/ 3028 h 361704"/>
                    <a:gd name="connsiteX128" fmla="*/ 219475 w 361831"/>
                    <a:gd name="connsiteY128" fmla="*/ 10731 h 361704"/>
                    <a:gd name="connsiteX129" fmla="*/ 212886 w 361831"/>
                    <a:gd name="connsiteY129" fmla="*/ 15928 h 3617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</a:cxnLst>
                  <a:rect l="l" t="t" r="r" b="b"/>
                  <a:pathLst>
                    <a:path w="361831" h="361704">
                      <a:moveTo>
                        <a:pt x="180962" y="361705"/>
                      </a:moveTo>
                      <a:cubicBezTo>
                        <a:pt x="177900" y="361705"/>
                        <a:pt x="175023" y="361705"/>
                        <a:pt x="171311" y="361519"/>
                      </a:cubicBezTo>
                      <a:cubicBezTo>
                        <a:pt x="169548" y="361519"/>
                        <a:pt x="167784" y="360684"/>
                        <a:pt x="166764" y="359385"/>
                      </a:cubicBezTo>
                      <a:cubicBezTo>
                        <a:pt x="165743" y="358085"/>
                        <a:pt x="165000" y="356322"/>
                        <a:pt x="165000" y="354559"/>
                      </a:cubicBezTo>
                      <a:cubicBezTo>
                        <a:pt x="165186" y="351311"/>
                        <a:pt x="168248" y="348434"/>
                        <a:pt x="171775" y="348434"/>
                      </a:cubicBezTo>
                      <a:lnTo>
                        <a:pt x="171961" y="348434"/>
                      </a:lnTo>
                      <a:cubicBezTo>
                        <a:pt x="185324" y="349269"/>
                        <a:pt x="200172" y="348248"/>
                        <a:pt x="213721" y="345371"/>
                      </a:cubicBezTo>
                      <a:cubicBezTo>
                        <a:pt x="217433" y="344722"/>
                        <a:pt x="220960" y="347135"/>
                        <a:pt x="221609" y="350568"/>
                      </a:cubicBezTo>
                      <a:cubicBezTo>
                        <a:pt x="221609" y="351032"/>
                        <a:pt x="221609" y="351404"/>
                        <a:pt x="221609" y="351868"/>
                      </a:cubicBezTo>
                      <a:cubicBezTo>
                        <a:pt x="221609" y="354930"/>
                        <a:pt x="219382" y="357528"/>
                        <a:pt x="216319" y="358178"/>
                      </a:cubicBezTo>
                      <a:cubicBezTo>
                        <a:pt x="204812" y="360591"/>
                        <a:pt x="193026" y="361705"/>
                        <a:pt x="180962" y="361705"/>
                      </a:cubicBezTo>
                      <a:close/>
                      <a:moveTo>
                        <a:pt x="128715" y="353817"/>
                      </a:moveTo>
                      <a:cubicBezTo>
                        <a:pt x="128066" y="353817"/>
                        <a:pt x="127416" y="353817"/>
                        <a:pt x="126766" y="353631"/>
                      </a:cubicBezTo>
                      <a:cubicBezTo>
                        <a:pt x="112568" y="349084"/>
                        <a:pt x="98555" y="342680"/>
                        <a:pt x="85656" y="334607"/>
                      </a:cubicBezTo>
                      <a:cubicBezTo>
                        <a:pt x="84171" y="333771"/>
                        <a:pt x="83057" y="332194"/>
                        <a:pt x="82779" y="330709"/>
                      </a:cubicBezTo>
                      <a:cubicBezTo>
                        <a:pt x="82315" y="328946"/>
                        <a:pt x="82593" y="327183"/>
                        <a:pt x="83428" y="325698"/>
                      </a:cubicBezTo>
                      <a:cubicBezTo>
                        <a:pt x="85377" y="322635"/>
                        <a:pt x="89553" y="321800"/>
                        <a:pt x="92616" y="323471"/>
                      </a:cubicBezTo>
                      <a:cubicBezTo>
                        <a:pt x="104401" y="330895"/>
                        <a:pt x="117301" y="336834"/>
                        <a:pt x="130664" y="340917"/>
                      </a:cubicBezTo>
                      <a:cubicBezTo>
                        <a:pt x="133541" y="341752"/>
                        <a:pt x="135211" y="344444"/>
                        <a:pt x="135211" y="347228"/>
                      </a:cubicBezTo>
                      <a:cubicBezTo>
                        <a:pt x="135211" y="347877"/>
                        <a:pt x="135211" y="348527"/>
                        <a:pt x="135026" y="349177"/>
                      </a:cubicBezTo>
                      <a:cubicBezTo>
                        <a:pt x="134190" y="352053"/>
                        <a:pt x="131592" y="353817"/>
                        <a:pt x="128715" y="353817"/>
                      </a:cubicBezTo>
                      <a:close/>
                      <a:moveTo>
                        <a:pt x="256409" y="344444"/>
                      </a:moveTo>
                      <a:cubicBezTo>
                        <a:pt x="253997" y="344444"/>
                        <a:pt x="251584" y="343144"/>
                        <a:pt x="250470" y="340917"/>
                      </a:cubicBezTo>
                      <a:cubicBezTo>
                        <a:pt x="249821" y="339154"/>
                        <a:pt x="249635" y="337391"/>
                        <a:pt x="250285" y="335906"/>
                      </a:cubicBezTo>
                      <a:cubicBezTo>
                        <a:pt x="250934" y="334143"/>
                        <a:pt x="252048" y="332844"/>
                        <a:pt x="253533" y="332008"/>
                      </a:cubicBezTo>
                      <a:cubicBezTo>
                        <a:pt x="266246" y="326069"/>
                        <a:pt x="278032" y="318459"/>
                        <a:pt x="288704" y="309272"/>
                      </a:cubicBezTo>
                      <a:cubicBezTo>
                        <a:pt x="291581" y="307045"/>
                        <a:pt x="295664" y="307323"/>
                        <a:pt x="298077" y="310107"/>
                      </a:cubicBezTo>
                      <a:cubicBezTo>
                        <a:pt x="298912" y="311221"/>
                        <a:pt x="299562" y="312706"/>
                        <a:pt x="299562" y="314283"/>
                      </a:cubicBezTo>
                      <a:cubicBezTo>
                        <a:pt x="299562" y="316232"/>
                        <a:pt x="298727" y="317995"/>
                        <a:pt x="297149" y="319294"/>
                      </a:cubicBezTo>
                      <a:cubicBezTo>
                        <a:pt x="285735" y="328946"/>
                        <a:pt x="272835" y="337205"/>
                        <a:pt x="259286" y="343794"/>
                      </a:cubicBezTo>
                      <a:cubicBezTo>
                        <a:pt x="258358" y="344165"/>
                        <a:pt x="257523" y="344444"/>
                        <a:pt x="256409" y="344444"/>
                      </a:cubicBezTo>
                      <a:close/>
                      <a:moveTo>
                        <a:pt x="55217" y="308066"/>
                      </a:moveTo>
                      <a:cubicBezTo>
                        <a:pt x="53454" y="308066"/>
                        <a:pt x="51690" y="307416"/>
                        <a:pt x="50391" y="306117"/>
                      </a:cubicBezTo>
                      <a:cubicBezTo>
                        <a:pt x="39904" y="295166"/>
                        <a:pt x="30903" y="282917"/>
                        <a:pt x="23479" y="270017"/>
                      </a:cubicBezTo>
                      <a:cubicBezTo>
                        <a:pt x="22643" y="268254"/>
                        <a:pt x="22365" y="266491"/>
                        <a:pt x="22829" y="265006"/>
                      </a:cubicBezTo>
                      <a:cubicBezTo>
                        <a:pt x="23293" y="263243"/>
                        <a:pt x="24407" y="261758"/>
                        <a:pt x="25892" y="260830"/>
                      </a:cubicBezTo>
                      <a:cubicBezTo>
                        <a:pt x="28768" y="259252"/>
                        <a:pt x="33130" y="260366"/>
                        <a:pt x="34893" y="263428"/>
                      </a:cubicBezTo>
                      <a:cubicBezTo>
                        <a:pt x="41668" y="275493"/>
                        <a:pt x="50205" y="286814"/>
                        <a:pt x="59857" y="296930"/>
                      </a:cubicBezTo>
                      <a:cubicBezTo>
                        <a:pt x="59857" y="296930"/>
                        <a:pt x="59857" y="296930"/>
                        <a:pt x="60042" y="297115"/>
                      </a:cubicBezTo>
                      <a:cubicBezTo>
                        <a:pt x="61156" y="298228"/>
                        <a:pt x="61806" y="299992"/>
                        <a:pt x="61806" y="301663"/>
                      </a:cubicBezTo>
                      <a:cubicBezTo>
                        <a:pt x="61806" y="303426"/>
                        <a:pt x="60970" y="305188"/>
                        <a:pt x="59857" y="306210"/>
                      </a:cubicBezTo>
                      <a:cubicBezTo>
                        <a:pt x="58558" y="307416"/>
                        <a:pt x="56980" y="308066"/>
                        <a:pt x="55217" y="308066"/>
                      </a:cubicBezTo>
                      <a:close/>
                      <a:moveTo>
                        <a:pt x="322669" y="288856"/>
                      </a:moveTo>
                      <a:cubicBezTo>
                        <a:pt x="321370" y="288856"/>
                        <a:pt x="320071" y="288391"/>
                        <a:pt x="318957" y="287557"/>
                      </a:cubicBezTo>
                      <a:cubicBezTo>
                        <a:pt x="315895" y="285329"/>
                        <a:pt x="315245" y="281431"/>
                        <a:pt x="317473" y="278369"/>
                      </a:cubicBezTo>
                      <a:cubicBezTo>
                        <a:pt x="325546" y="266954"/>
                        <a:pt x="332321" y="254705"/>
                        <a:pt x="337332" y="241434"/>
                      </a:cubicBezTo>
                      <a:cubicBezTo>
                        <a:pt x="338631" y="238186"/>
                        <a:pt x="342622" y="236423"/>
                        <a:pt x="345870" y="237722"/>
                      </a:cubicBezTo>
                      <a:cubicBezTo>
                        <a:pt x="348468" y="238836"/>
                        <a:pt x="350046" y="241249"/>
                        <a:pt x="350046" y="244033"/>
                      </a:cubicBezTo>
                      <a:cubicBezTo>
                        <a:pt x="350046" y="244683"/>
                        <a:pt x="349860" y="245517"/>
                        <a:pt x="349582" y="246167"/>
                      </a:cubicBezTo>
                      <a:cubicBezTo>
                        <a:pt x="344106" y="260366"/>
                        <a:pt x="336868" y="273729"/>
                        <a:pt x="328145" y="285979"/>
                      </a:cubicBezTo>
                      <a:cubicBezTo>
                        <a:pt x="326845" y="287742"/>
                        <a:pt x="324897" y="288856"/>
                        <a:pt x="322669" y="288856"/>
                      </a:cubicBezTo>
                      <a:close/>
                      <a:moveTo>
                        <a:pt x="12621" y="232897"/>
                      </a:moveTo>
                      <a:cubicBezTo>
                        <a:pt x="9559" y="232897"/>
                        <a:pt x="6960" y="230948"/>
                        <a:pt x="6311" y="228071"/>
                      </a:cubicBezTo>
                      <a:cubicBezTo>
                        <a:pt x="2413" y="213409"/>
                        <a:pt x="186" y="198282"/>
                        <a:pt x="0" y="183248"/>
                      </a:cubicBezTo>
                      <a:cubicBezTo>
                        <a:pt x="0" y="182784"/>
                        <a:pt x="186" y="182413"/>
                        <a:pt x="186" y="181949"/>
                      </a:cubicBezTo>
                      <a:cubicBezTo>
                        <a:pt x="186" y="181763"/>
                        <a:pt x="0" y="181299"/>
                        <a:pt x="0" y="180835"/>
                      </a:cubicBezTo>
                      <a:cubicBezTo>
                        <a:pt x="0" y="165523"/>
                        <a:pt x="1949" y="150396"/>
                        <a:pt x="5661" y="136012"/>
                      </a:cubicBezTo>
                      <a:cubicBezTo>
                        <a:pt x="6496" y="132486"/>
                        <a:pt x="10208" y="130352"/>
                        <a:pt x="13735" y="131186"/>
                      </a:cubicBezTo>
                      <a:cubicBezTo>
                        <a:pt x="17261" y="132022"/>
                        <a:pt x="19210" y="135548"/>
                        <a:pt x="18282" y="139261"/>
                      </a:cubicBezTo>
                      <a:cubicBezTo>
                        <a:pt x="14755" y="152809"/>
                        <a:pt x="13085" y="166636"/>
                        <a:pt x="13085" y="180557"/>
                      </a:cubicBezTo>
                      <a:lnTo>
                        <a:pt x="13271" y="180742"/>
                      </a:lnTo>
                      <a:cubicBezTo>
                        <a:pt x="13271" y="181206"/>
                        <a:pt x="13085" y="181578"/>
                        <a:pt x="13085" y="181856"/>
                      </a:cubicBezTo>
                      <a:cubicBezTo>
                        <a:pt x="13085" y="182320"/>
                        <a:pt x="13271" y="182691"/>
                        <a:pt x="13271" y="182970"/>
                      </a:cubicBezTo>
                      <a:cubicBezTo>
                        <a:pt x="13271" y="196983"/>
                        <a:pt x="15219" y="210996"/>
                        <a:pt x="18932" y="224545"/>
                      </a:cubicBezTo>
                      <a:cubicBezTo>
                        <a:pt x="18932" y="225194"/>
                        <a:pt x="19117" y="225844"/>
                        <a:pt x="19117" y="226308"/>
                      </a:cubicBezTo>
                      <a:cubicBezTo>
                        <a:pt x="19117" y="229185"/>
                        <a:pt x="17168" y="231783"/>
                        <a:pt x="14291" y="232618"/>
                      </a:cubicBezTo>
                      <a:cubicBezTo>
                        <a:pt x="13735" y="232897"/>
                        <a:pt x="13085" y="232897"/>
                        <a:pt x="12621" y="232897"/>
                      </a:cubicBezTo>
                      <a:close/>
                      <a:moveTo>
                        <a:pt x="353943" y="207933"/>
                      </a:moveTo>
                      <a:cubicBezTo>
                        <a:pt x="353758" y="207933"/>
                        <a:pt x="353479" y="207933"/>
                        <a:pt x="353294" y="207933"/>
                      </a:cubicBezTo>
                      <a:cubicBezTo>
                        <a:pt x="351531" y="207747"/>
                        <a:pt x="350046" y="206820"/>
                        <a:pt x="348932" y="205520"/>
                      </a:cubicBezTo>
                      <a:cubicBezTo>
                        <a:pt x="347819" y="204221"/>
                        <a:pt x="347169" y="202458"/>
                        <a:pt x="347447" y="200695"/>
                      </a:cubicBezTo>
                      <a:cubicBezTo>
                        <a:pt x="348283" y="194384"/>
                        <a:pt x="348747" y="187795"/>
                        <a:pt x="348747" y="180835"/>
                      </a:cubicBezTo>
                      <a:cubicBezTo>
                        <a:pt x="348747" y="173411"/>
                        <a:pt x="348097" y="166173"/>
                        <a:pt x="347262" y="158749"/>
                      </a:cubicBezTo>
                      <a:cubicBezTo>
                        <a:pt x="347262" y="158563"/>
                        <a:pt x="347262" y="158099"/>
                        <a:pt x="347262" y="157913"/>
                      </a:cubicBezTo>
                      <a:cubicBezTo>
                        <a:pt x="347262" y="154665"/>
                        <a:pt x="349675" y="151789"/>
                        <a:pt x="352923" y="151603"/>
                      </a:cubicBezTo>
                      <a:cubicBezTo>
                        <a:pt x="356449" y="151139"/>
                        <a:pt x="359697" y="153552"/>
                        <a:pt x="360347" y="157078"/>
                      </a:cubicBezTo>
                      <a:cubicBezTo>
                        <a:pt x="361182" y="165152"/>
                        <a:pt x="361832" y="173226"/>
                        <a:pt x="361832" y="180928"/>
                      </a:cubicBezTo>
                      <a:cubicBezTo>
                        <a:pt x="361832" y="187888"/>
                        <a:pt x="361367" y="195126"/>
                        <a:pt x="360532" y="202365"/>
                      </a:cubicBezTo>
                      <a:cubicBezTo>
                        <a:pt x="360068" y="205520"/>
                        <a:pt x="357284" y="207933"/>
                        <a:pt x="353943" y="207933"/>
                      </a:cubicBezTo>
                      <a:close/>
                      <a:moveTo>
                        <a:pt x="342622" y="122185"/>
                      </a:moveTo>
                      <a:cubicBezTo>
                        <a:pt x="340023" y="122185"/>
                        <a:pt x="337610" y="120700"/>
                        <a:pt x="336497" y="118287"/>
                      </a:cubicBezTo>
                      <a:cubicBezTo>
                        <a:pt x="331486" y="105202"/>
                        <a:pt x="324433" y="92952"/>
                        <a:pt x="316173" y="81538"/>
                      </a:cubicBezTo>
                      <a:cubicBezTo>
                        <a:pt x="315338" y="80424"/>
                        <a:pt x="314874" y="78940"/>
                        <a:pt x="314874" y="77641"/>
                      </a:cubicBezTo>
                      <a:cubicBezTo>
                        <a:pt x="314874" y="75506"/>
                        <a:pt x="315988" y="73743"/>
                        <a:pt x="317473" y="72444"/>
                      </a:cubicBezTo>
                      <a:cubicBezTo>
                        <a:pt x="320349" y="70217"/>
                        <a:pt x="324711" y="71144"/>
                        <a:pt x="326660" y="73743"/>
                      </a:cubicBezTo>
                      <a:cubicBezTo>
                        <a:pt x="335662" y="85992"/>
                        <a:pt x="343086" y="99356"/>
                        <a:pt x="348747" y="113369"/>
                      </a:cubicBezTo>
                      <a:cubicBezTo>
                        <a:pt x="350046" y="116895"/>
                        <a:pt x="348561" y="120608"/>
                        <a:pt x="345035" y="121906"/>
                      </a:cubicBezTo>
                      <a:cubicBezTo>
                        <a:pt x="344385" y="122185"/>
                        <a:pt x="343457" y="122185"/>
                        <a:pt x="342622" y="122185"/>
                      </a:cubicBezTo>
                      <a:close/>
                      <a:moveTo>
                        <a:pt x="28119" y="103625"/>
                      </a:moveTo>
                      <a:cubicBezTo>
                        <a:pt x="26820" y="103625"/>
                        <a:pt x="25892" y="103161"/>
                        <a:pt x="24871" y="102789"/>
                      </a:cubicBezTo>
                      <a:cubicBezTo>
                        <a:pt x="22643" y="101676"/>
                        <a:pt x="21344" y="99263"/>
                        <a:pt x="21344" y="96850"/>
                      </a:cubicBezTo>
                      <a:cubicBezTo>
                        <a:pt x="21344" y="96015"/>
                        <a:pt x="21808" y="94901"/>
                        <a:pt x="22179" y="93788"/>
                      </a:cubicBezTo>
                      <a:cubicBezTo>
                        <a:pt x="29418" y="80703"/>
                        <a:pt x="38327" y="68453"/>
                        <a:pt x="48813" y="57224"/>
                      </a:cubicBezTo>
                      <a:cubicBezTo>
                        <a:pt x="51226" y="54625"/>
                        <a:pt x="55402" y="54347"/>
                        <a:pt x="58001" y="56760"/>
                      </a:cubicBezTo>
                      <a:cubicBezTo>
                        <a:pt x="60599" y="59358"/>
                        <a:pt x="60878" y="63535"/>
                        <a:pt x="58465" y="66133"/>
                      </a:cubicBezTo>
                      <a:cubicBezTo>
                        <a:pt x="48813" y="76434"/>
                        <a:pt x="40554" y="87756"/>
                        <a:pt x="33780" y="100005"/>
                      </a:cubicBezTo>
                      <a:cubicBezTo>
                        <a:pt x="32759" y="102325"/>
                        <a:pt x="30346" y="103625"/>
                        <a:pt x="28119" y="103625"/>
                      </a:cubicBezTo>
                      <a:close/>
                      <a:moveTo>
                        <a:pt x="291396" y="52491"/>
                      </a:moveTo>
                      <a:cubicBezTo>
                        <a:pt x="289818" y="52491"/>
                        <a:pt x="288333" y="52027"/>
                        <a:pt x="287219" y="51192"/>
                      </a:cubicBezTo>
                      <a:cubicBezTo>
                        <a:pt x="276269" y="42190"/>
                        <a:pt x="264298" y="34581"/>
                        <a:pt x="251584" y="28641"/>
                      </a:cubicBezTo>
                      <a:cubicBezTo>
                        <a:pt x="249357" y="27528"/>
                        <a:pt x="247872" y="25393"/>
                        <a:pt x="247872" y="22702"/>
                      </a:cubicBezTo>
                      <a:cubicBezTo>
                        <a:pt x="247872" y="21867"/>
                        <a:pt x="248057" y="20939"/>
                        <a:pt x="248521" y="20104"/>
                      </a:cubicBezTo>
                      <a:cubicBezTo>
                        <a:pt x="250006" y="16856"/>
                        <a:pt x="253997" y="15278"/>
                        <a:pt x="257245" y="16856"/>
                      </a:cubicBezTo>
                      <a:cubicBezTo>
                        <a:pt x="270794" y="23166"/>
                        <a:pt x="283693" y="31333"/>
                        <a:pt x="295479" y="40891"/>
                      </a:cubicBezTo>
                      <a:cubicBezTo>
                        <a:pt x="298356" y="43304"/>
                        <a:pt x="298727" y="47202"/>
                        <a:pt x="296314" y="50264"/>
                      </a:cubicBezTo>
                      <a:cubicBezTo>
                        <a:pt x="295107" y="51563"/>
                        <a:pt x="293344" y="52491"/>
                        <a:pt x="291396" y="52491"/>
                      </a:cubicBezTo>
                      <a:close/>
                      <a:moveTo>
                        <a:pt x="87140" y="40427"/>
                      </a:moveTo>
                      <a:cubicBezTo>
                        <a:pt x="85006" y="40427"/>
                        <a:pt x="82779" y="39128"/>
                        <a:pt x="81665" y="37365"/>
                      </a:cubicBezTo>
                      <a:cubicBezTo>
                        <a:pt x="81015" y="36251"/>
                        <a:pt x="80551" y="35137"/>
                        <a:pt x="80551" y="33838"/>
                      </a:cubicBezTo>
                      <a:cubicBezTo>
                        <a:pt x="80551" y="31704"/>
                        <a:pt x="81665" y="29477"/>
                        <a:pt x="83614" y="28177"/>
                      </a:cubicBezTo>
                      <a:cubicBezTo>
                        <a:pt x="96328" y="20104"/>
                        <a:pt x="110062" y="13515"/>
                        <a:pt x="124539" y="8968"/>
                      </a:cubicBezTo>
                      <a:cubicBezTo>
                        <a:pt x="127787" y="7854"/>
                        <a:pt x="131778" y="9803"/>
                        <a:pt x="132891" y="13144"/>
                      </a:cubicBezTo>
                      <a:cubicBezTo>
                        <a:pt x="134005" y="16670"/>
                        <a:pt x="132056" y="20382"/>
                        <a:pt x="128530" y="21496"/>
                      </a:cubicBezTo>
                      <a:cubicBezTo>
                        <a:pt x="115445" y="25857"/>
                        <a:pt x="102731" y="31797"/>
                        <a:pt x="90667" y="39407"/>
                      </a:cubicBezTo>
                      <a:cubicBezTo>
                        <a:pt x="89553" y="39963"/>
                        <a:pt x="88532" y="40427"/>
                        <a:pt x="87140" y="40427"/>
                      </a:cubicBezTo>
                      <a:close/>
                      <a:moveTo>
                        <a:pt x="212886" y="15928"/>
                      </a:moveTo>
                      <a:cubicBezTo>
                        <a:pt x="212422" y="15928"/>
                        <a:pt x="212236" y="15928"/>
                        <a:pt x="211772" y="15928"/>
                      </a:cubicBezTo>
                      <a:cubicBezTo>
                        <a:pt x="197110" y="13329"/>
                        <a:pt x="180962" y="12680"/>
                        <a:pt x="169826" y="13515"/>
                      </a:cubicBezTo>
                      <a:cubicBezTo>
                        <a:pt x="169641" y="13515"/>
                        <a:pt x="169641" y="13515"/>
                        <a:pt x="169362" y="13329"/>
                      </a:cubicBezTo>
                      <a:lnTo>
                        <a:pt x="169362" y="13329"/>
                      </a:lnTo>
                      <a:cubicBezTo>
                        <a:pt x="165836" y="13329"/>
                        <a:pt x="163052" y="10731"/>
                        <a:pt x="162773" y="7204"/>
                      </a:cubicBezTo>
                      <a:lnTo>
                        <a:pt x="163608" y="7019"/>
                      </a:lnTo>
                      <a:lnTo>
                        <a:pt x="162773" y="7019"/>
                      </a:lnTo>
                      <a:cubicBezTo>
                        <a:pt x="162773" y="3493"/>
                        <a:pt x="165186" y="708"/>
                        <a:pt x="168712" y="430"/>
                      </a:cubicBezTo>
                      <a:lnTo>
                        <a:pt x="168898" y="430"/>
                      </a:lnTo>
                      <a:lnTo>
                        <a:pt x="169362" y="244"/>
                      </a:lnTo>
                      <a:lnTo>
                        <a:pt x="169826" y="430"/>
                      </a:lnTo>
                      <a:cubicBezTo>
                        <a:pt x="184953" y="-684"/>
                        <a:pt x="199801" y="430"/>
                        <a:pt x="214185" y="3028"/>
                      </a:cubicBezTo>
                      <a:cubicBezTo>
                        <a:pt x="217711" y="3678"/>
                        <a:pt x="220124" y="7204"/>
                        <a:pt x="219475" y="10731"/>
                      </a:cubicBezTo>
                      <a:cubicBezTo>
                        <a:pt x="218825" y="13793"/>
                        <a:pt x="216227" y="15928"/>
                        <a:pt x="212886" y="15928"/>
                      </a:cubicBezTo>
                      <a:close/>
                    </a:path>
                  </a:pathLst>
                </a:custGeom>
                <a:solidFill>
                  <a:srgbClr val="3E41CA"/>
                </a:solidFill>
                <a:ln w="92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</p:grp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当前现状</a:t>
            </a:r>
            <a:endParaRPr lang="en-US" dirty="0"/>
          </a:p>
        </p:txBody>
      </p:sp>
      <p:grpSp>
        <p:nvGrpSpPr>
          <p:cNvPr id="23" name="2cbe1a18-ae48-4a4c-97a2-7657fd9b39e1.source.3.zh-Hans.pptx" descr="effc7155-afa3-425a-af58-074eca39a309"/>
          <p:cNvGrpSpPr/>
          <p:nvPr/>
        </p:nvGrpSpPr>
        <p:grpSpPr>
          <a:xfrm>
            <a:off x="660400" y="1130300"/>
            <a:ext cx="10858500" cy="5003800"/>
            <a:chOff x="660400" y="1130300"/>
            <a:chExt cx="10858500" cy="5003800"/>
          </a:xfrm>
        </p:grpSpPr>
        <p:grpSp>
          <p:nvGrpSpPr>
            <p:cNvPr id="37" name="组合 36" descr="4eb08c30-7b58-4a32-8a0f-12e21c5cded2"/>
            <p:cNvGrpSpPr/>
            <p:nvPr/>
          </p:nvGrpSpPr>
          <p:grpSpPr>
            <a:xfrm>
              <a:off x="673100" y="1706336"/>
              <a:ext cx="10845800" cy="4427764"/>
              <a:chOff x="673100" y="1314450"/>
              <a:chExt cx="10845800" cy="4427764"/>
            </a:xfrm>
          </p:grpSpPr>
          <p:grpSp>
            <p:nvGrpSpPr>
              <p:cNvPr id="3" name="组合 2" descr="66b5665f-9899-4eb7-9c8d-fe9e4e41d748"/>
              <p:cNvGrpSpPr/>
              <p:nvPr/>
            </p:nvGrpSpPr>
            <p:grpSpPr>
              <a:xfrm>
                <a:off x="4077179" y="1496786"/>
                <a:ext cx="4037642" cy="4245428"/>
                <a:chOff x="3770834" y="1215878"/>
                <a:chExt cx="4589319" cy="4825499"/>
              </a:xfrm>
            </p:grpSpPr>
            <p:sp>
              <p:nvSpPr>
                <p:cNvPr id="10" name="任意多边形: 形状 9" descr="73e8ddfa-466a-436f-b2a9-1a08dec40493"/>
                <p:cNvSpPr/>
                <p:nvPr/>
              </p:nvSpPr>
              <p:spPr bwMode="auto">
                <a:xfrm flipV="1">
                  <a:off x="3770834" y="1215878"/>
                  <a:ext cx="4589319" cy="4825499"/>
                </a:xfrm>
                <a:custGeom>
                  <a:avLst/>
                  <a:gdLst>
                    <a:gd name="connsiteX0" fmla="*/ 2297364 w 4589319"/>
                    <a:gd name="connsiteY0" fmla="*/ 391970 h 4825499"/>
                    <a:gd name="connsiteX1" fmla="*/ 1952603 w 4589319"/>
                    <a:gd name="connsiteY1" fmla="*/ 590568 h 4825499"/>
                    <a:gd name="connsiteX2" fmla="*/ 1910813 w 4589319"/>
                    <a:gd name="connsiteY2" fmla="*/ 663736 h 4825499"/>
                    <a:gd name="connsiteX3" fmla="*/ 1870657 w 4589319"/>
                    <a:gd name="connsiteY3" fmla="*/ 761647 h 4825499"/>
                    <a:gd name="connsiteX4" fmla="*/ 1864818 w 4589319"/>
                    <a:gd name="connsiteY4" fmla="*/ 816563 h 4825499"/>
                    <a:gd name="connsiteX5" fmla="*/ 1941473 w 4589319"/>
                    <a:gd name="connsiteY5" fmla="*/ 891829 h 4825499"/>
                    <a:gd name="connsiteX6" fmla="*/ 2082343 w 4589319"/>
                    <a:gd name="connsiteY6" fmla="*/ 2226068 h 4825499"/>
                    <a:gd name="connsiteX7" fmla="*/ 948284 w 4589319"/>
                    <a:gd name="connsiteY7" fmla="*/ 2759284 h 4825499"/>
                    <a:gd name="connsiteX8" fmla="*/ 592911 w 4589319"/>
                    <a:gd name="connsiteY8" fmla="*/ 2937022 h 4825499"/>
                    <a:gd name="connsiteX9" fmla="*/ 587685 w 4589319"/>
                    <a:gd name="connsiteY9" fmla="*/ 2937022 h 4825499"/>
                    <a:gd name="connsiteX10" fmla="*/ 566781 w 4589319"/>
                    <a:gd name="connsiteY10" fmla="*/ 3276817 h 4825499"/>
                    <a:gd name="connsiteX11" fmla="*/ 587685 w 4589319"/>
                    <a:gd name="connsiteY11" fmla="*/ 3318637 h 4825499"/>
                    <a:gd name="connsiteX12" fmla="*/ 932606 w 4589319"/>
                    <a:gd name="connsiteY12" fmla="*/ 3517286 h 4825499"/>
                    <a:gd name="connsiteX13" fmla="*/ 1016223 w 4589319"/>
                    <a:gd name="connsiteY13" fmla="*/ 3517286 h 4825499"/>
                    <a:gd name="connsiteX14" fmla="*/ 1119030 w 4589319"/>
                    <a:gd name="connsiteY14" fmla="*/ 3502257 h 4825499"/>
                    <a:gd name="connsiteX15" fmla="*/ 1177173 w 4589319"/>
                    <a:gd name="connsiteY15" fmla="*/ 3475564 h 4825499"/>
                    <a:gd name="connsiteX16" fmla="*/ 1202712 w 4589319"/>
                    <a:gd name="connsiteY16" fmla="*/ 3374389 h 4825499"/>
                    <a:gd name="connsiteX17" fmla="*/ 2282169 w 4589319"/>
                    <a:gd name="connsiteY17" fmla="*/ 2583379 h 4825499"/>
                    <a:gd name="connsiteX18" fmla="*/ 3316515 w 4589319"/>
                    <a:gd name="connsiteY18" fmla="*/ 3299059 h 4825499"/>
                    <a:gd name="connsiteX19" fmla="*/ 3645626 w 4589319"/>
                    <a:gd name="connsiteY19" fmla="*/ 3523688 h 4825499"/>
                    <a:gd name="connsiteX20" fmla="*/ 3650850 w 4589319"/>
                    <a:gd name="connsiteY20" fmla="*/ 3523688 h 4825499"/>
                    <a:gd name="connsiteX21" fmla="*/ 3979960 w 4589319"/>
                    <a:gd name="connsiteY21" fmla="*/ 3335626 h 4825499"/>
                    <a:gd name="connsiteX22" fmla="*/ 3995599 w 4589319"/>
                    <a:gd name="connsiteY22" fmla="*/ 3304350 h 4825499"/>
                    <a:gd name="connsiteX23" fmla="*/ 3995497 w 4589319"/>
                    <a:gd name="connsiteY23" fmla="*/ 3304306 h 4825499"/>
                    <a:gd name="connsiteX24" fmla="*/ 3979822 w 4589319"/>
                    <a:gd name="connsiteY24" fmla="*/ 2933119 h 4825499"/>
                    <a:gd name="connsiteX25" fmla="*/ 3932796 w 4589319"/>
                    <a:gd name="connsiteY25" fmla="*/ 2859927 h 4825499"/>
                    <a:gd name="connsiteX26" fmla="*/ 3870096 w 4589319"/>
                    <a:gd name="connsiteY26" fmla="*/ 2779301 h 4825499"/>
                    <a:gd name="connsiteX27" fmla="*/ 3824236 w 4589319"/>
                    <a:gd name="connsiteY27" fmla="*/ 2746662 h 4825499"/>
                    <a:gd name="connsiteX28" fmla="*/ 3719311 w 4589319"/>
                    <a:gd name="connsiteY28" fmla="*/ 2776541 h 4825499"/>
                    <a:gd name="connsiteX29" fmla="*/ 2495863 w 4589319"/>
                    <a:gd name="connsiteY29" fmla="*/ 2231616 h 4825499"/>
                    <a:gd name="connsiteX30" fmla="*/ 2600337 w 4589319"/>
                    <a:gd name="connsiteY30" fmla="*/ 982538 h 4825499"/>
                    <a:gd name="connsiteX31" fmla="*/ 2626455 w 4589319"/>
                    <a:gd name="connsiteY31" fmla="*/ 585342 h 4825499"/>
                    <a:gd name="connsiteX32" fmla="*/ 2621231 w 4589319"/>
                    <a:gd name="connsiteY32" fmla="*/ 585342 h 4825499"/>
                    <a:gd name="connsiteX33" fmla="*/ 2349601 w 4589319"/>
                    <a:gd name="connsiteY33" fmla="*/ 397197 h 4825499"/>
                    <a:gd name="connsiteX34" fmla="*/ 2297364 w 4589319"/>
                    <a:gd name="connsiteY34" fmla="*/ 391970 h 4825499"/>
                    <a:gd name="connsiteX35" fmla="*/ 2286917 w 4589319"/>
                    <a:gd name="connsiteY35" fmla="*/ 0 h 4825499"/>
                    <a:gd name="connsiteX36" fmla="*/ 2349601 w 4589319"/>
                    <a:gd name="connsiteY36" fmla="*/ 5226 h 4825499"/>
                    <a:gd name="connsiteX37" fmla="*/ 2965993 w 4589319"/>
                    <a:gd name="connsiteY37" fmla="*/ 397197 h 4825499"/>
                    <a:gd name="connsiteX38" fmla="*/ 3321202 w 4589319"/>
                    <a:gd name="connsiteY38" fmla="*/ 574889 h 4825499"/>
                    <a:gd name="connsiteX39" fmla="*/ 4465184 w 4589319"/>
                    <a:gd name="connsiteY39" fmla="*/ 1170684 h 4825499"/>
                    <a:gd name="connsiteX40" fmla="*/ 4357936 w 4589319"/>
                    <a:gd name="connsiteY40" fmla="*/ 2366437 h 4825499"/>
                    <a:gd name="connsiteX41" fmla="*/ 4224821 w 4589319"/>
                    <a:gd name="connsiteY41" fmla="*/ 2509741 h 4825499"/>
                    <a:gd name="connsiteX42" fmla="*/ 4230052 w 4589319"/>
                    <a:gd name="connsiteY42" fmla="*/ 2566342 h 4825499"/>
                    <a:gd name="connsiteX43" fmla="*/ 4267198 w 4589319"/>
                    <a:gd name="connsiteY43" fmla="*/ 2661263 h 4825499"/>
                    <a:gd name="connsiteX44" fmla="*/ 4319449 w 4589319"/>
                    <a:gd name="connsiteY44" fmla="*/ 2750139 h 4825499"/>
                    <a:gd name="connsiteX45" fmla="*/ 4384599 w 4589319"/>
                    <a:gd name="connsiteY45" fmla="*/ 3370054 h 4825499"/>
                    <a:gd name="connsiteX46" fmla="*/ 4350858 w 4589319"/>
                    <a:gd name="connsiteY46" fmla="*/ 3455770 h 4825499"/>
                    <a:gd name="connsiteX47" fmla="*/ 4350862 w 4589319"/>
                    <a:gd name="connsiteY47" fmla="*/ 3455777 h 4825499"/>
                    <a:gd name="connsiteX48" fmla="*/ 4350812 w 4589319"/>
                    <a:gd name="connsiteY48" fmla="*/ 3455885 h 4825499"/>
                    <a:gd name="connsiteX49" fmla="*/ 4350799 w 4589319"/>
                    <a:gd name="connsiteY49" fmla="*/ 3455918 h 4825499"/>
                    <a:gd name="connsiteX50" fmla="*/ 4350797 w 4589319"/>
                    <a:gd name="connsiteY50" fmla="*/ 3455917 h 4825499"/>
                    <a:gd name="connsiteX51" fmla="*/ 4319518 w 4589319"/>
                    <a:gd name="connsiteY51" fmla="*/ 3523688 h 4825499"/>
                    <a:gd name="connsiteX52" fmla="*/ 3635178 w 4589319"/>
                    <a:gd name="connsiteY52" fmla="*/ 3910259 h 4825499"/>
                    <a:gd name="connsiteX53" fmla="*/ 3306067 w 4589319"/>
                    <a:gd name="connsiteY53" fmla="*/ 4129665 h 4825499"/>
                    <a:gd name="connsiteX54" fmla="*/ 2219481 w 4589319"/>
                    <a:gd name="connsiteY54" fmla="*/ 4824448 h 4825499"/>
                    <a:gd name="connsiteX55" fmla="*/ 1201552 w 4589319"/>
                    <a:gd name="connsiteY55" fmla="*/ 4031400 h 4825499"/>
                    <a:gd name="connsiteX56" fmla="*/ 1179567 w 4589319"/>
                    <a:gd name="connsiteY56" fmla="*/ 3944551 h 4825499"/>
                    <a:gd name="connsiteX57" fmla="*/ 1124256 w 4589319"/>
                    <a:gd name="connsiteY57" fmla="*/ 3919159 h 4825499"/>
                    <a:gd name="connsiteX58" fmla="*/ 1021449 w 4589319"/>
                    <a:gd name="connsiteY58" fmla="*/ 3904129 h 4825499"/>
                    <a:gd name="connsiteX59" fmla="*/ 922154 w 4589319"/>
                    <a:gd name="connsiteY59" fmla="*/ 3904129 h 4825499"/>
                    <a:gd name="connsiteX60" fmla="*/ 253216 w 4589319"/>
                    <a:gd name="connsiteY60" fmla="*/ 3522514 h 4825499"/>
                    <a:gd name="connsiteX61" fmla="*/ 216634 w 4589319"/>
                    <a:gd name="connsiteY61" fmla="*/ 3444100 h 4825499"/>
                    <a:gd name="connsiteX62" fmla="*/ 258442 w 4589319"/>
                    <a:gd name="connsiteY62" fmla="*/ 2733146 h 4825499"/>
                    <a:gd name="connsiteX63" fmla="*/ 232312 w 4589319"/>
                    <a:gd name="connsiteY63" fmla="*/ 2341076 h 4825499"/>
                    <a:gd name="connsiteX64" fmla="*/ 174825 w 4589319"/>
                    <a:gd name="connsiteY64" fmla="*/ 1049858 h 4825499"/>
                    <a:gd name="connsiteX65" fmla="*/ 1371487 w 4589319"/>
                    <a:gd name="connsiteY65" fmla="*/ 561686 h 4825499"/>
                    <a:gd name="connsiteX66" fmla="*/ 1463576 w 4589319"/>
                    <a:gd name="connsiteY66" fmla="*/ 587128 h 4825499"/>
                    <a:gd name="connsiteX67" fmla="*/ 1506388 w 4589319"/>
                    <a:gd name="connsiteY67" fmla="*/ 556271 h 4825499"/>
                    <a:gd name="connsiteX68" fmla="*/ 1571276 w 4589319"/>
                    <a:gd name="connsiteY68" fmla="*/ 475590 h 4825499"/>
                    <a:gd name="connsiteX69" fmla="*/ 1618288 w 4589319"/>
                    <a:gd name="connsiteY69" fmla="*/ 386744 h 4825499"/>
                    <a:gd name="connsiteX70" fmla="*/ 2286917 w 4589319"/>
                    <a:gd name="connsiteY70" fmla="*/ 0 h 48254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</a:cxnLst>
                  <a:rect l="l" t="t" r="r" b="b"/>
                  <a:pathLst>
                    <a:path w="4589319" h="4825499">
                      <a:moveTo>
                        <a:pt x="2297364" y="391970"/>
                      </a:moveTo>
                      <a:cubicBezTo>
                        <a:pt x="2156326" y="386744"/>
                        <a:pt x="2020510" y="465138"/>
                        <a:pt x="1952603" y="590568"/>
                      </a:cubicBezTo>
                      <a:cubicBezTo>
                        <a:pt x="1952603" y="590568"/>
                        <a:pt x="1952603" y="590568"/>
                        <a:pt x="1910813" y="663736"/>
                      </a:cubicBezTo>
                      <a:cubicBezTo>
                        <a:pt x="1892531" y="695094"/>
                        <a:pt x="1879145" y="728084"/>
                        <a:pt x="1870657" y="761647"/>
                      </a:cubicBezTo>
                      <a:lnTo>
                        <a:pt x="1864818" y="816563"/>
                      </a:lnTo>
                      <a:lnTo>
                        <a:pt x="1941473" y="891829"/>
                      </a:lnTo>
                      <a:cubicBezTo>
                        <a:pt x="2269175" y="1247567"/>
                        <a:pt x="2341361" y="1788583"/>
                        <a:pt x="2082343" y="2226068"/>
                      </a:cubicBezTo>
                      <a:cubicBezTo>
                        <a:pt x="1841943" y="2628594"/>
                        <a:pt x="1387275" y="2827243"/>
                        <a:pt x="948284" y="2759284"/>
                      </a:cubicBezTo>
                      <a:cubicBezTo>
                        <a:pt x="801954" y="2738374"/>
                        <a:pt x="660850" y="2811560"/>
                        <a:pt x="592911" y="2937022"/>
                      </a:cubicBezTo>
                      <a:cubicBezTo>
                        <a:pt x="592911" y="2937022"/>
                        <a:pt x="592911" y="2937022"/>
                        <a:pt x="587685" y="2937022"/>
                      </a:cubicBezTo>
                      <a:cubicBezTo>
                        <a:pt x="530198" y="3041575"/>
                        <a:pt x="519746" y="3167037"/>
                        <a:pt x="566781" y="3276817"/>
                      </a:cubicBezTo>
                      <a:cubicBezTo>
                        <a:pt x="572007" y="3292499"/>
                        <a:pt x="577233" y="3302955"/>
                        <a:pt x="587685" y="3318637"/>
                      </a:cubicBezTo>
                      <a:cubicBezTo>
                        <a:pt x="655624" y="3444100"/>
                        <a:pt x="791502" y="3517286"/>
                        <a:pt x="932606" y="3517286"/>
                      </a:cubicBezTo>
                      <a:cubicBezTo>
                        <a:pt x="932606" y="3517286"/>
                        <a:pt x="932606" y="3517286"/>
                        <a:pt x="1016223" y="3517286"/>
                      </a:cubicBezTo>
                      <a:cubicBezTo>
                        <a:pt x="1051499" y="3517286"/>
                        <a:pt x="1086122" y="3512059"/>
                        <a:pt x="1119030" y="3502257"/>
                      </a:cubicBezTo>
                      <a:lnTo>
                        <a:pt x="1177173" y="3475564"/>
                      </a:lnTo>
                      <a:lnTo>
                        <a:pt x="1202712" y="3374389"/>
                      </a:lnTo>
                      <a:cubicBezTo>
                        <a:pt x="1344404" y="2912854"/>
                        <a:pt x="1777076" y="2579135"/>
                        <a:pt x="2282169" y="2583379"/>
                      </a:cubicBezTo>
                      <a:cubicBezTo>
                        <a:pt x="2752326" y="2588603"/>
                        <a:pt x="3154572" y="2886367"/>
                        <a:pt x="3316515" y="3299059"/>
                      </a:cubicBezTo>
                      <a:cubicBezTo>
                        <a:pt x="3368755" y="3434881"/>
                        <a:pt x="3499354" y="3523688"/>
                        <a:pt x="3645626" y="3523688"/>
                      </a:cubicBezTo>
                      <a:cubicBezTo>
                        <a:pt x="3645626" y="3523688"/>
                        <a:pt x="3645626" y="3523688"/>
                        <a:pt x="3650850" y="3523688"/>
                      </a:cubicBezTo>
                      <a:cubicBezTo>
                        <a:pt x="3786673" y="3523688"/>
                        <a:pt x="3906824" y="3450553"/>
                        <a:pt x="3979960" y="3335626"/>
                      </a:cubicBezTo>
                      <a:lnTo>
                        <a:pt x="3995599" y="3304350"/>
                      </a:lnTo>
                      <a:lnTo>
                        <a:pt x="3995497" y="3304306"/>
                      </a:lnTo>
                      <a:cubicBezTo>
                        <a:pt x="4052972" y="3184062"/>
                        <a:pt x="4042522" y="3048135"/>
                        <a:pt x="3979822" y="2933119"/>
                      </a:cubicBezTo>
                      <a:cubicBezTo>
                        <a:pt x="3979822" y="2933119"/>
                        <a:pt x="3979822" y="2933119"/>
                        <a:pt x="3932796" y="2859927"/>
                      </a:cubicBezTo>
                      <a:cubicBezTo>
                        <a:pt x="3915815" y="2829866"/>
                        <a:pt x="3894588" y="2802745"/>
                        <a:pt x="3870096" y="2779301"/>
                      </a:cubicBezTo>
                      <a:lnTo>
                        <a:pt x="3824236" y="2746662"/>
                      </a:lnTo>
                      <a:lnTo>
                        <a:pt x="3719311" y="2776541"/>
                      </a:lnTo>
                      <a:cubicBezTo>
                        <a:pt x="3248418" y="2885287"/>
                        <a:pt x="2746273" y="2677482"/>
                        <a:pt x="2495863" y="2231616"/>
                      </a:cubicBezTo>
                      <a:cubicBezTo>
                        <a:pt x="2266022" y="1823967"/>
                        <a:pt x="2318259" y="1327472"/>
                        <a:pt x="2600337" y="982538"/>
                      </a:cubicBezTo>
                      <a:cubicBezTo>
                        <a:pt x="2689139" y="867561"/>
                        <a:pt x="2699586" y="710773"/>
                        <a:pt x="2626455" y="585342"/>
                      </a:cubicBezTo>
                      <a:cubicBezTo>
                        <a:pt x="2626455" y="585342"/>
                        <a:pt x="2626455" y="585342"/>
                        <a:pt x="2621231" y="585342"/>
                      </a:cubicBezTo>
                      <a:cubicBezTo>
                        <a:pt x="2563771" y="480817"/>
                        <a:pt x="2464522" y="412875"/>
                        <a:pt x="2349601" y="397197"/>
                      </a:cubicBezTo>
                      <a:cubicBezTo>
                        <a:pt x="2333930" y="391970"/>
                        <a:pt x="2313035" y="391970"/>
                        <a:pt x="2297364" y="391970"/>
                      </a:cubicBezTo>
                      <a:close/>
                      <a:moveTo>
                        <a:pt x="2286917" y="0"/>
                      </a:moveTo>
                      <a:cubicBezTo>
                        <a:pt x="2307812" y="0"/>
                        <a:pt x="2328706" y="0"/>
                        <a:pt x="2349601" y="5226"/>
                      </a:cubicBezTo>
                      <a:cubicBezTo>
                        <a:pt x="2605560" y="26132"/>
                        <a:pt x="2835401" y="172467"/>
                        <a:pt x="2965993" y="397197"/>
                      </a:cubicBezTo>
                      <a:cubicBezTo>
                        <a:pt x="3039124" y="522627"/>
                        <a:pt x="3174939" y="595795"/>
                        <a:pt x="3321202" y="574889"/>
                      </a:cubicBezTo>
                      <a:cubicBezTo>
                        <a:pt x="3770437" y="512174"/>
                        <a:pt x="4240566" y="731677"/>
                        <a:pt x="4465184" y="1170684"/>
                      </a:cubicBezTo>
                      <a:cubicBezTo>
                        <a:pt x="4668906" y="1562654"/>
                        <a:pt x="4614058" y="2031058"/>
                        <a:pt x="4357936" y="2366437"/>
                      </a:cubicBezTo>
                      <a:lnTo>
                        <a:pt x="4224821" y="2509741"/>
                      </a:lnTo>
                      <a:lnTo>
                        <a:pt x="4230052" y="2566342"/>
                      </a:lnTo>
                      <a:cubicBezTo>
                        <a:pt x="4237808" y="2599180"/>
                        <a:pt x="4250217" y="2631202"/>
                        <a:pt x="4267198" y="2661263"/>
                      </a:cubicBezTo>
                      <a:cubicBezTo>
                        <a:pt x="4267198" y="2661263"/>
                        <a:pt x="4267198" y="2661263"/>
                        <a:pt x="4319449" y="2750139"/>
                      </a:cubicBezTo>
                      <a:cubicBezTo>
                        <a:pt x="4429174" y="2942268"/>
                        <a:pt x="4450891" y="3166418"/>
                        <a:pt x="4384599" y="3370054"/>
                      </a:cubicBezTo>
                      <a:lnTo>
                        <a:pt x="4350858" y="3455770"/>
                      </a:lnTo>
                      <a:lnTo>
                        <a:pt x="4350862" y="3455777"/>
                      </a:lnTo>
                      <a:lnTo>
                        <a:pt x="4350812" y="3455885"/>
                      </a:lnTo>
                      <a:lnTo>
                        <a:pt x="4350799" y="3455918"/>
                      </a:lnTo>
                      <a:lnTo>
                        <a:pt x="4350797" y="3455917"/>
                      </a:lnTo>
                      <a:lnTo>
                        <a:pt x="4319518" y="3523688"/>
                      </a:lnTo>
                      <a:cubicBezTo>
                        <a:pt x="4178471" y="3763989"/>
                        <a:pt x="3917272" y="3910259"/>
                        <a:pt x="3635178" y="3910259"/>
                      </a:cubicBezTo>
                      <a:cubicBezTo>
                        <a:pt x="3494130" y="3910259"/>
                        <a:pt x="3363531" y="3993842"/>
                        <a:pt x="3306067" y="4129665"/>
                      </a:cubicBezTo>
                      <a:cubicBezTo>
                        <a:pt x="3133676" y="4552804"/>
                        <a:pt x="2710534" y="4845344"/>
                        <a:pt x="2219481" y="4824448"/>
                      </a:cubicBezTo>
                      <a:cubicBezTo>
                        <a:pt x="1739855" y="4803226"/>
                        <a:pt x="1336099" y="4471629"/>
                        <a:pt x="1201552" y="4031400"/>
                      </a:cubicBezTo>
                      <a:lnTo>
                        <a:pt x="1179567" y="3944551"/>
                      </a:lnTo>
                      <a:lnTo>
                        <a:pt x="1124256" y="3919159"/>
                      </a:lnTo>
                      <a:cubicBezTo>
                        <a:pt x="1091348" y="3909357"/>
                        <a:pt x="1056725" y="3904129"/>
                        <a:pt x="1021449" y="3904129"/>
                      </a:cubicBezTo>
                      <a:cubicBezTo>
                        <a:pt x="1021449" y="3904129"/>
                        <a:pt x="1021449" y="3904129"/>
                        <a:pt x="922154" y="3904129"/>
                      </a:cubicBezTo>
                      <a:cubicBezTo>
                        <a:pt x="645172" y="3904129"/>
                        <a:pt x="394320" y="3762984"/>
                        <a:pt x="253216" y="3522514"/>
                      </a:cubicBezTo>
                      <a:cubicBezTo>
                        <a:pt x="237538" y="3496376"/>
                        <a:pt x="227086" y="3470238"/>
                        <a:pt x="216634" y="3444100"/>
                      </a:cubicBezTo>
                      <a:cubicBezTo>
                        <a:pt x="117338" y="3214085"/>
                        <a:pt x="133016" y="2952705"/>
                        <a:pt x="258442" y="2733146"/>
                      </a:cubicBezTo>
                      <a:cubicBezTo>
                        <a:pt x="331607" y="2607683"/>
                        <a:pt x="321155" y="2456083"/>
                        <a:pt x="232312" y="2341076"/>
                      </a:cubicBezTo>
                      <a:cubicBezTo>
                        <a:pt x="-44671" y="1980371"/>
                        <a:pt x="-86479" y="1462838"/>
                        <a:pt x="174825" y="1049858"/>
                      </a:cubicBezTo>
                      <a:cubicBezTo>
                        <a:pt x="433843" y="646352"/>
                        <a:pt x="920562" y="460262"/>
                        <a:pt x="1371487" y="561686"/>
                      </a:cubicBezTo>
                      <a:lnTo>
                        <a:pt x="1463576" y="587128"/>
                      </a:lnTo>
                      <a:lnTo>
                        <a:pt x="1506388" y="556271"/>
                      </a:lnTo>
                      <a:cubicBezTo>
                        <a:pt x="1531119" y="532753"/>
                        <a:pt x="1552993" y="505642"/>
                        <a:pt x="1571276" y="475590"/>
                      </a:cubicBezTo>
                      <a:cubicBezTo>
                        <a:pt x="1571276" y="475590"/>
                        <a:pt x="1571276" y="475590"/>
                        <a:pt x="1618288" y="386744"/>
                      </a:cubicBezTo>
                      <a:cubicBezTo>
                        <a:pt x="1759327" y="146336"/>
                        <a:pt x="2010063" y="0"/>
                        <a:pt x="2286917" y="0"/>
                      </a:cubicBezTo>
                      <a:close/>
                    </a:path>
                  </a:pathLst>
                </a:custGeom>
                <a:solidFill>
                  <a:schemeClr val="tx2">
                    <a:alpha val="1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normAutofit/>
                </a:bodyPr>
                <a:lstStyle/>
                <a:p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grpSp>
              <p:nvGrpSpPr>
                <p:cNvPr id="11" name="组合 10" descr="20dc4052-6a4d-4398-9f70-f111f319433c"/>
                <p:cNvGrpSpPr/>
                <p:nvPr/>
              </p:nvGrpSpPr>
              <p:grpSpPr>
                <a:xfrm>
                  <a:off x="4075002" y="3580393"/>
                  <a:ext cx="1579979" cy="1579978"/>
                  <a:chOff x="4016945" y="1562908"/>
                  <a:chExt cx="1579979" cy="1579978"/>
                </a:xfrm>
              </p:grpSpPr>
              <p:sp>
                <p:nvSpPr>
                  <p:cNvPr id="18" name="椭圆 17" descr="c7dad4f9-b330-43d5-9521-e2b5bed5e17e"/>
                  <p:cNvSpPr/>
                  <p:nvPr/>
                </p:nvSpPr>
                <p:spPr bwMode="auto">
                  <a:xfrm>
                    <a:off x="4016945" y="1562908"/>
                    <a:ext cx="1579979" cy="157997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>
                    <a:solidFill>
                      <a:srgbClr val="FFFFFF"/>
                    </a:solidFill>
                  </a:ln>
                </p:spPr>
                <p:txBody>
                  <a:bodyPr vert="horz" wrap="square" lIns="91440" tIns="45720" rIns="91440" bIns="45720" numCol="1" anchor="ctr" anchorCtr="0" compatLnSpc="1">
                    <a:normAutofit/>
                  </a:bodyPr>
                  <a:lstStyle/>
                  <a:p>
                    <a:pPr algn="ctr"/>
                    <a:endParaRPr 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19" name="Icon1" descr="7a104e32-e172-4903-8d2e-582e470cd9a8"/>
                  <p:cNvSpPr/>
                  <p:nvPr/>
                </p:nvSpPr>
                <p:spPr bwMode="auto">
                  <a:xfrm>
                    <a:off x="4479101" y="1991315"/>
                    <a:ext cx="655669" cy="723164"/>
                  </a:xfrm>
                  <a:custGeom>
                    <a:avLst/>
                    <a:gdLst>
                      <a:gd name="connsiteX0" fmla="*/ 435944 w 550382"/>
                      <a:gd name="connsiteY0" fmla="*/ 440821 h 607039"/>
                      <a:gd name="connsiteX1" fmla="*/ 411829 w 550382"/>
                      <a:gd name="connsiteY1" fmla="*/ 450698 h 607039"/>
                      <a:gd name="connsiteX2" fmla="*/ 393649 w 550382"/>
                      <a:gd name="connsiteY2" fmla="*/ 477504 h 607039"/>
                      <a:gd name="connsiteX3" fmla="*/ 393272 w 550382"/>
                      <a:gd name="connsiteY3" fmla="*/ 478821 h 607039"/>
                      <a:gd name="connsiteX4" fmla="*/ 380650 w 550382"/>
                      <a:gd name="connsiteY4" fmla="*/ 478821 h 607039"/>
                      <a:gd name="connsiteX5" fmla="*/ 377070 w 550382"/>
                      <a:gd name="connsiteY5" fmla="*/ 482396 h 607039"/>
                      <a:gd name="connsiteX6" fmla="*/ 377070 w 550382"/>
                      <a:gd name="connsiteY6" fmla="*/ 490485 h 607039"/>
                      <a:gd name="connsiteX7" fmla="*/ 380650 w 550382"/>
                      <a:gd name="connsiteY7" fmla="*/ 494059 h 607039"/>
                      <a:gd name="connsiteX8" fmla="*/ 390635 w 550382"/>
                      <a:gd name="connsiteY8" fmla="*/ 494059 h 607039"/>
                      <a:gd name="connsiteX9" fmla="*/ 390635 w 550382"/>
                      <a:gd name="connsiteY9" fmla="*/ 500643 h 607039"/>
                      <a:gd name="connsiteX10" fmla="*/ 380650 w 550382"/>
                      <a:gd name="connsiteY10" fmla="*/ 500643 h 607039"/>
                      <a:gd name="connsiteX11" fmla="*/ 377070 w 550382"/>
                      <a:gd name="connsiteY11" fmla="*/ 504217 h 607039"/>
                      <a:gd name="connsiteX12" fmla="*/ 377070 w 550382"/>
                      <a:gd name="connsiteY12" fmla="*/ 512306 h 607039"/>
                      <a:gd name="connsiteX13" fmla="*/ 380650 w 550382"/>
                      <a:gd name="connsiteY13" fmla="*/ 515881 h 607039"/>
                      <a:gd name="connsiteX14" fmla="*/ 392613 w 550382"/>
                      <a:gd name="connsiteY14" fmla="*/ 515881 h 607039"/>
                      <a:gd name="connsiteX15" fmla="*/ 395345 w 550382"/>
                      <a:gd name="connsiteY15" fmla="*/ 524534 h 607039"/>
                      <a:gd name="connsiteX16" fmla="*/ 426807 w 550382"/>
                      <a:gd name="connsiteY16" fmla="*/ 554445 h 607039"/>
                      <a:gd name="connsiteX17" fmla="*/ 464675 w 550382"/>
                      <a:gd name="connsiteY17" fmla="*/ 554915 h 607039"/>
                      <a:gd name="connsiteX18" fmla="*/ 474377 w 550382"/>
                      <a:gd name="connsiteY18" fmla="*/ 551435 h 607039"/>
                      <a:gd name="connsiteX19" fmla="*/ 476920 w 550382"/>
                      <a:gd name="connsiteY19" fmla="*/ 544851 h 607039"/>
                      <a:gd name="connsiteX20" fmla="*/ 472776 w 550382"/>
                      <a:gd name="connsiteY20" fmla="*/ 535257 h 607039"/>
                      <a:gd name="connsiteX21" fmla="*/ 466747 w 550382"/>
                      <a:gd name="connsiteY21" fmla="*/ 532247 h 607039"/>
                      <a:gd name="connsiteX22" fmla="*/ 455066 w 550382"/>
                      <a:gd name="connsiteY22" fmla="*/ 535069 h 607039"/>
                      <a:gd name="connsiteX23" fmla="*/ 432270 w 550382"/>
                      <a:gd name="connsiteY23" fmla="*/ 534504 h 607039"/>
                      <a:gd name="connsiteX24" fmla="*/ 414844 w 550382"/>
                      <a:gd name="connsiteY24" fmla="*/ 515881 h 607039"/>
                      <a:gd name="connsiteX25" fmla="*/ 440371 w 550382"/>
                      <a:gd name="connsiteY25" fmla="*/ 515881 h 607039"/>
                      <a:gd name="connsiteX26" fmla="*/ 443951 w 550382"/>
                      <a:gd name="connsiteY26" fmla="*/ 512306 h 607039"/>
                      <a:gd name="connsiteX27" fmla="*/ 443951 w 550382"/>
                      <a:gd name="connsiteY27" fmla="*/ 504217 h 607039"/>
                      <a:gd name="connsiteX28" fmla="*/ 440371 w 550382"/>
                      <a:gd name="connsiteY28" fmla="*/ 500643 h 607039"/>
                      <a:gd name="connsiteX29" fmla="*/ 412489 w 550382"/>
                      <a:gd name="connsiteY29" fmla="*/ 500643 h 607039"/>
                      <a:gd name="connsiteX30" fmla="*/ 412489 w 550382"/>
                      <a:gd name="connsiteY30" fmla="*/ 494059 h 607039"/>
                      <a:gd name="connsiteX31" fmla="*/ 440371 w 550382"/>
                      <a:gd name="connsiteY31" fmla="*/ 494059 h 607039"/>
                      <a:gd name="connsiteX32" fmla="*/ 443951 w 550382"/>
                      <a:gd name="connsiteY32" fmla="*/ 490485 h 607039"/>
                      <a:gd name="connsiteX33" fmla="*/ 443951 w 550382"/>
                      <a:gd name="connsiteY33" fmla="*/ 482396 h 607039"/>
                      <a:gd name="connsiteX34" fmla="*/ 440371 w 550382"/>
                      <a:gd name="connsiteY34" fmla="*/ 478821 h 607039"/>
                      <a:gd name="connsiteX35" fmla="*/ 415974 w 550382"/>
                      <a:gd name="connsiteY35" fmla="*/ 478821 h 607039"/>
                      <a:gd name="connsiteX36" fmla="*/ 415974 w 550382"/>
                      <a:gd name="connsiteY36" fmla="*/ 478539 h 607039"/>
                      <a:gd name="connsiteX37" fmla="*/ 430198 w 550382"/>
                      <a:gd name="connsiteY37" fmla="*/ 463772 h 607039"/>
                      <a:gd name="connsiteX38" fmla="*/ 455066 w 550382"/>
                      <a:gd name="connsiteY38" fmla="*/ 462361 h 607039"/>
                      <a:gd name="connsiteX39" fmla="*/ 466841 w 550382"/>
                      <a:gd name="connsiteY39" fmla="*/ 465277 h 607039"/>
                      <a:gd name="connsiteX40" fmla="*/ 472776 w 550382"/>
                      <a:gd name="connsiteY40" fmla="*/ 462361 h 607039"/>
                      <a:gd name="connsiteX41" fmla="*/ 476920 w 550382"/>
                      <a:gd name="connsiteY41" fmla="*/ 452861 h 607039"/>
                      <a:gd name="connsiteX42" fmla="*/ 474660 w 550382"/>
                      <a:gd name="connsiteY42" fmla="*/ 446089 h 607039"/>
                      <a:gd name="connsiteX43" fmla="*/ 472399 w 550382"/>
                      <a:gd name="connsiteY43" fmla="*/ 445054 h 607039"/>
                      <a:gd name="connsiteX44" fmla="*/ 435944 w 550382"/>
                      <a:gd name="connsiteY44" fmla="*/ 440821 h 607039"/>
                      <a:gd name="connsiteX45" fmla="*/ 441172 w 550382"/>
                      <a:gd name="connsiteY45" fmla="*/ 389089 h 607039"/>
                      <a:gd name="connsiteX46" fmla="*/ 518367 w 550382"/>
                      <a:gd name="connsiteY46" fmla="*/ 420975 h 607039"/>
                      <a:gd name="connsiteX47" fmla="*/ 518462 w 550382"/>
                      <a:gd name="connsiteY47" fmla="*/ 575138 h 607039"/>
                      <a:gd name="connsiteX48" fmla="*/ 385925 w 550382"/>
                      <a:gd name="connsiteY48" fmla="*/ 592069 h 607039"/>
                      <a:gd name="connsiteX49" fmla="*/ 385737 w 550382"/>
                      <a:gd name="connsiteY49" fmla="*/ 591880 h 607039"/>
                      <a:gd name="connsiteX50" fmla="*/ 339203 w 550382"/>
                      <a:gd name="connsiteY50" fmla="*/ 604578 h 607039"/>
                      <a:gd name="connsiteX51" fmla="*/ 337978 w 550382"/>
                      <a:gd name="connsiteY51" fmla="*/ 596583 h 607039"/>
                      <a:gd name="connsiteX52" fmla="*/ 360491 w 550382"/>
                      <a:gd name="connsiteY52" fmla="*/ 571187 h 607039"/>
                      <a:gd name="connsiteX53" fmla="*/ 359361 w 550382"/>
                      <a:gd name="connsiteY53" fmla="*/ 570341 h 607039"/>
                      <a:gd name="connsiteX54" fmla="*/ 363977 w 550382"/>
                      <a:gd name="connsiteY54" fmla="*/ 420975 h 607039"/>
                      <a:gd name="connsiteX55" fmla="*/ 441172 w 550382"/>
                      <a:gd name="connsiteY55" fmla="*/ 389089 h 607039"/>
                      <a:gd name="connsiteX56" fmla="*/ 149968 w 550382"/>
                      <a:gd name="connsiteY56" fmla="*/ 318620 h 607039"/>
                      <a:gd name="connsiteX57" fmla="*/ 193583 w 550382"/>
                      <a:gd name="connsiteY57" fmla="*/ 456051 h 607039"/>
                      <a:gd name="connsiteX58" fmla="*/ 199423 w 550382"/>
                      <a:gd name="connsiteY58" fmla="*/ 474771 h 607039"/>
                      <a:gd name="connsiteX59" fmla="*/ 218923 w 550382"/>
                      <a:gd name="connsiteY59" fmla="*/ 419554 h 607039"/>
                      <a:gd name="connsiteX60" fmla="*/ 230698 w 550382"/>
                      <a:gd name="connsiteY60" fmla="*/ 354083 h 607039"/>
                      <a:gd name="connsiteX61" fmla="*/ 230886 w 550382"/>
                      <a:gd name="connsiteY61" fmla="*/ 354083 h 607039"/>
                      <a:gd name="connsiteX62" fmla="*/ 230981 w 550382"/>
                      <a:gd name="connsiteY62" fmla="*/ 354083 h 607039"/>
                      <a:gd name="connsiteX63" fmla="*/ 231075 w 550382"/>
                      <a:gd name="connsiteY63" fmla="*/ 354083 h 607039"/>
                      <a:gd name="connsiteX64" fmla="*/ 231263 w 550382"/>
                      <a:gd name="connsiteY64" fmla="*/ 354083 h 607039"/>
                      <a:gd name="connsiteX65" fmla="*/ 243038 w 550382"/>
                      <a:gd name="connsiteY65" fmla="*/ 419554 h 607039"/>
                      <a:gd name="connsiteX66" fmla="*/ 262538 w 550382"/>
                      <a:gd name="connsiteY66" fmla="*/ 474771 h 607039"/>
                      <a:gd name="connsiteX67" fmla="*/ 268378 w 550382"/>
                      <a:gd name="connsiteY67" fmla="*/ 456051 h 607039"/>
                      <a:gd name="connsiteX68" fmla="*/ 311993 w 550382"/>
                      <a:gd name="connsiteY68" fmla="*/ 318620 h 607039"/>
                      <a:gd name="connsiteX69" fmla="*/ 402331 w 550382"/>
                      <a:gd name="connsiteY69" fmla="*/ 362267 h 607039"/>
                      <a:gd name="connsiteX70" fmla="*/ 407418 w 550382"/>
                      <a:gd name="connsiteY70" fmla="*/ 364242 h 607039"/>
                      <a:gd name="connsiteX71" fmla="*/ 343550 w 550382"/>
                      <a:gd name="connsiteY71" fmla="*/ 400552 h 607039"/>
                      <a:gd name="connsiteX72" fmla="*/ 307377 w 550382"/>
                      <a:gd name="connsiteY72" fmla="*/ 531869 h 607039"/>
                      <a:gd name="connsiteX73" fmla="*/ 231263 w 550382"/>
                      <a:gd name="connsiteY73" fmla="*/ 531869 h 607039"/>
                      <a:gd name="connsiteX74" fmla="*/ 230698 w 550382"/>
                      <a:gd name="connsiteY74" fmla="*/ 531869 h 607039"/>
                      <a:gd name="connsiteX75" fmla="*/ 0 w 550382"/>
                      <a:gd name="connsiteY75" fmla="*/ 531869 h 607039"/>
                      <a:gd name="connsiteX76" fmla="*/ 59629 w 550382"/>
                      <a:gd name="connsiteY76" fmla="*/ 362267 h 607039"/>
                      <a:gd name="connsiteX77" fmla="*/ 149968 w 550382"/>
                      <a:gd name="connsiteY77" fmla="*/ 318620 h 607039"/>
                      <a:gd name="connsiteX78" fmla="*/ 223411 w 550382"/>
                      <a:gd name="connsiteY78" fmla="*/ 393 h 607039"/>
                      <a:gd name="connsiteX79" fmla="*/ 282097 w 550382"/>
                      <a:gd name="connsiteY79" fmla="*/ 12809 h 607039"/>
                      <a:gd name="connsiteX80" fmla="*/ 310545 w 550382"/>
                      <a:gd name="connsiteY80" fmla="*/ 39334 h 607039"/>
                      <a:gd name="connsiteX81" fmla="*/ 342008 w 550382"/>
                      <a:gd name="connsiteY81" fmla="*/ 138850 h 607039"/>
                      <a:gd name="connsiteX82" fmla="*/ 337863 w 550382"/>
                      <a:gd name="connsiteY82" fmla="*/ 154182 h 607039"/>
                      <a:gd name="connsiteX83" fmla="*/ 348037 w 550382"/>
                      <a:gd name="connsiteY83" fmla="*/ 195945 h 607039"/>
                      <a:gd name="connsiteX84" fmla="*/ 327784 w 550382"/>
                      <a:gd name="connsiteY84" fmla="*/ 231217 h 607039"/>
                      <a:gd name="connsiteX85" fmla="*/ 256663 w 550382"/>
                      <a:gd name="connsiteY85" fmla="*/ 318881 h 607039"/>
                      <a:gd name="connsiteX86" fmla="*/ 204665 w 550382"/>
                      <a:gd name="connsiteY86" fmla="*/ 318975 h 607039"/>
                      <a:gd name="connsiteX87" fmla="*/ 133733 w 550382"/>
                      <a:gd name="connsiteY87" fmla="*/ 231217 h 607039"/>
                      <a:gd name="connsiteX88" fmla="*/ 113385 w 550382"/>
                      <a:gd name="connsiteY88" fmla="*/ 195850 h 607039"/>
                      <a:gd name="connsiteX89" fmla="*/ 123559 w 550382"/>
                      <a:gd name="connsiteY89" fmla="*/ 154088 h 607039"/>
                      <a:gd name="connsiteX90" fmla="*/ 119414 w 550382"/>
                      <a:gd name="connsiteY90" fmla="*/ 138756 h 607039"/>
                      <a:gd name="connsiteX91" fmla="*/ 119132 w 550382"/>
                      <a:gd name="connsiteY91" fmla="*/ 89845 h 607039"/>
                      <a:gd name="connsiteX92" fmla="*/ 147768 w 550382"/>
                      <a:gd name="connsiteY92" fmla="*/ 39805 h 607039"/>
                      <a:gd name="connsiteX93" fmla="*/ 174333 w 550382"/>
                      <a:gd name="connsiteY93" fmla="*/ 17983 h 607039"/>
                      <a:gd name="connsiteX94" fmla="*/ 200049 w 550382"/>
                      <a:gd name="connsiteY94" fmla="*/ 4814 h 607039"/>
                      <a:gd name="connsiteX95" fmla="*/ 223411 w 550382"/>
                      <a:gd name="connsiteY95" fmla="*/ 393 h 607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</a:cxnLst>
                    <a:rect l="l" t="t" r="r" b="b"/>
                    <a:pathLst>
                      <a:path w="550382" h="607039">
                        <a:moveTo>
                          <a:pt x="435944" y="440821"/>
                        </a:moveTo>
                        <a:cubicBezTo>
                          <a:pt x="427184" y="442138"/>
                          <a:pt x="418988" y="445148"/>
                          <a:pt x="411829" y="450698"/>
                        </a:cubicBezTo>
                        <a:cubicBezTo>
                          <a:pt x="402786" y="457752"/>
                          <a:pt x="397040" y="466782"/>
                          <a:pt x="393649" y="477504"/>
                        </a:cubicBezTo>
                        <a:lnTo>
                          <a:pt x="393272" y="478821"/>
                        </a:lnTo>
                        <a:lnTo>
                          <a:pt x="380650" y="478821"/>
                        </a:lnTo>
                        <a:cubicBezTo>
                          <a:pt x="378672" y="478821"/>
                          <a:pt x="377070" y="480420"/>
                          <a:pt x="377070" y="482396"/>
                        </a:cubicBezTo>
                        <a:lnTo>
                          <a:pt x="377070" y="490485"/>
                        </a:lnTo>
                        <a:cubicBezTo>
                          <a:pt x="377070" y="492460"/>
                          <a:pt x="378672" y="494059"/>
                          <a:pt x="380650" y="494059"/>
                        </a:cubicBezTo>
                        <a:lnTo>
                          <a:pt x="390635" y="494059"/>
                        </a:lnTo>
                        <a:lnTo>
                          <a:pt x="390635" y="500643"/>
                        </a:lnTo>
                        <a:lnTo>
                          <a:pt x="380650" y="500643"/>
                        </a:lnTo>
                        <a:cubicBezTo>
                          <a:pt x="378672" y="500643"/>
                          <a:pt x="377070" y="502242"/>
                          <a:pt x="377070" y="504217"/>
                        </a:cubicBezTo>
                        <a:lnTo>
                          <a:pt x="377070" y="512306"/>
                        </a:lnTo>
                        <a:cubicBezTo>
                          <a:pt x="377070" y="514282"/>
                          <a:pt x="378672" y="515881"/>
                          <a:pt x="380650" y="515881"/>
                        </a:cubicBezTo>
                        <a:lnTo>
                          <a:pt x="392613" y="515881"/>
                        </a:lnTo>
                        <a:cubicBezTo>
                          <a:pt x="393461" y="518796"/>
                          <a:pt x="394214" y="521806"/>
                          <a:pt x="395345" y="524534"/>
                        </a:cubicBezTo>
                        <a:cubicBezTo>
                          <a:pt x="401562" y="539113"/>
                          <a:pt x="411547" y="549554"/>
                          <a:pt x="426807" y="554445"/>
                        </a:cubicBezTo>
                        <a:cubicBezTo>
                          <a:pt x="439335" y="558584"/>
                          <a:pt x="452052" y="558395"/>
                          <a:pt x="464675" y="554915"/>
                        </a:cubicBezTo>
                        <a:cubicBezTo>
                          <a:pt x="467972" y="554069"/>
                          <a:pt x="471268" y="552752"/>
                          <a:pt x="474377" y="551435"/>
                        </a:cubicBezTo>
                        <a:cubicBezTo>
                          <a:pt x="477391" y="550024"/>
                          <a:pt x="478145" y="547767"/>
                          <a:pt x="476920" y="544851"/>
                        </a:cubicBezTo>
                        <a:cubicBezTo>
                          <a:pt x="475507" y="541653"/>
                          <a:pt x="474283" y="538361"/>
                          <a:pt x="472776" y="535257"/>
                        </a:cubicBezTo>
                        <a:cubicBezTo>
                          <a:pt x="471457" y="532341"/>
                          <a:pt x="469855" y="531494"/>
                          <a:pt x="466747" y="532247"/>
                        </a:cubicBezTo>
                        <a:cubicBezTo>
                          <a:pt x="462791" y="533093"/>
                          <a:pt x="458928" y="534316"/>
                          <a:pt x="455066" y="535069"/>
                        </a:cubicBezTo>
                        <a:cubicBezTo>
                          <a:pt x="447342" y="536762"/>
                          <a:pt x="439806" y="536856"/>
                          <a:pt x="432270" y="534504"/>
                        </a:cubicBezTo>
                        <a:cubicBezTo>
                          <a:pt x="422851" y="531494"/>
                          <a:pt x="417952" y="524722"/>
                          <a:pt x="414844" y="515881"/>
                        </a:cubicBezTo>
                        <a:lnTo>
                          <a:pt x="440371" y="515881"/>
                        </a:lnTo>
                        <a:cubicBezTo>
                          <a:pt x="442350" y="515881"/>
                          <a:pt x="443951" y="514282"/>
                          <a:pt x="443951" y="512306"/>
                        </a:cubicBezTo>
                        <a:lnTo>
                          <a:pt x="443951" y="504217"/>
                        </a:lnTo>
                        <a:cubicBezTo>
                          <a:pt x="443951" y="502242"/>
                          <a:pt x="442350" y="500643"/>
                          <a:pt x="440371" y="500643"/>
                        </a:cubicBezTo>
                        <a:lnTo>
                          <a:pt x="412489" y="500643"/>
                        </a:lnTo>
                        <a:lnTo>
                          <a:pt x="412489" y="494059"/>
                        </a:lnTo>
                        <a:lnTo>
                          <a:pt x="440371" y="494059"/>
                        </a:lnTo>
                        <a:cubicBezTo>
                          <a:pt x="442350" y="494059"/>
                          <a:pt x="443951" y="492460"/>
                          <a:pt x="443951" y="490485"/>
                        </a:cubicBezTo>
                        <a:lnTo>
                          <a:pt x="443951" y="482396"/>
                        </a:lnTo>
                        <a:cubicBezTo>
                          <a:pt x="443951" y="480420"/>
                          <a:pt x="442350" y="478821"/>
                          <a:pt x="440371" y="478821"/>
                        </a:cubicBezTo>
                        <a:lnTo>
                          <a:pt x="415974" y="478821"/>
                        </a:lnTo>
                        <a:lnTo>
                          <a:pt x="415974" y="478539"/>
                        </a:lnTo>
                        <a:cubicBezTo>
                          <a:pt x="418894" y="471861"/>
                          <a:pt x="423133" y="466500"/>
                          <a:pt x="430198" y="463772"/>
                        </a:cubicBezTo>
                        <a:cubicBezTo>
                          <a:pt x="438299" y="460574"/>
                          <a:pt x="446589" y="460574"/>
                          <a:pt x="455066" y="462361"/>
                        </a:cubicBezTo>
                        <a:cubicBezTo>
                          <a:pt x="458928" y="463113"/>
                          <a:pt x="462791" y="464336"/>
                          <a:pt x="466841" y="465277"/>
                        </a:cubicBezTo>
                        <a:cubicBezTo>
                          <a:pt x="469855" y="465841"/>
                          <a:pt x="471457" y="464995"/>
                          <a:pt x="472776" y="462361"/>
                        </a:cubicBezTo>
                        <a:cubicBezTo>
                          <a:pt x="474283" y="459257"/>
                          <a:pt x="475602" y="455965"/>
                          <a:pt x="476920" y="452861"/>
                        </a:cubicBezTo>
                        <a:cubicBezTo>
                          <a:pt x="478145" y="449851"/>
                          <a:pt x="477391" y="447688"/>
                          <a:pt x="474660" y="446089"/>
                        </a:cubicBezTo>
                        <a:cubicBezTo>
                          <a:pt x="473906" y="445712"/>
                          <a:pt x="473152" y="445336"/>
                          <a:pt x="472399" y="445054"/>
                        </a:cubicBezTo>
                        <a:cubicBezTo>
                          <a:pt x="460530" y="440539"/>
                          <a:pt x="448473" y="438752"/>
                          <a:pt x="435944" y="440821"/>
                        </a:cubicBezTo>
                        <a:close/>
                        <a:moveTo>
                          <a:pt x="441172" y="389089"/>
                        </a:moveTo>
                        <a:cubicBezTo>
                          <a:pt x="469125" y="389089"/>
                          <a:pt x="497079" y="399717"/>
                          <a:pt x="518367" y="420975"/>
                        </a:cubicBezTo>
                        <a:cubicBezTo>
                          <a:pt x="561039" y="463490"/>
                          <a:pt x="561039" y="532623"/>
                          <a:pt x="518462" y="575138"/>
                        </a:cubicBezTo>
                        <a:cubicBezTo>
                          <a:pt x="482572" y="610975"/>
                          <a:pt x="427749" y="616618"/>
                          <a:pt x="385925" y="592069"/>
                        </a:cubicBezTo>
                        <a:lnTo>
                          <a:pt x="385737" y="591880"/>
                        </a:lnTo>
                        <a:cubicBezTo>
                          <a:pt x="369252" y="604296"/>
                          <a:pt x="351543" y="606460"/>
                          <a:pt x="339203" y="604578"/>
                        </a:cubicBezTo>
                        <a:cubicBezTo>
                          <a:pt x="335058" y="603920"/>
                          <a:pt x="334210" y="598465"/>
                          <a:pt x="337978" y="596583"/>
                        </a:cubicBezTo>
                        <a:cubicBezTo>
                          <a:pt x="349282" y="591034"/>
                          <a:pt x="356347" y="580123"/>
                          <a:pt x="360491" y="571187"/>
                        </a:cubicBezTo>
                        <a:lnTo>
                          <a:pt x="359361" y="570341"/>
                        </a:lnTo>
                        <a:cubicBezTo>
                          <a:pt x="321399" y="527450"/>
                          <a:pt x="322906" y="461985"/>
                          <a:pt x="363977" y="420975"/>
                        </a:cubicBezTo>
                        <a:cubicBezTo>
                          <a:pt x="385266" y="399717"/>
                          <a:pt x="413219" y="389089"/>
                          <a:pt x="441172" y="389089"/>
                        </a:cubicBezTo>
                        <a:close/>
                        <a:moveTo>
                          <a:pt x="149968" y="318620"/>
                        </a:moveTo>
                        <a:lnTo>
                          <a:pt x="193583" y="456051"/>
                        </a:lnTo>
                        <a:lnTo>
                          <a:pt x="199423" y="474771"/>
                        </a:lnTo>
                        <a:lnTo>
                          <a:pt x="218923" y="419554"/>
                        </a:lnTo>
                        <a:cubicBezTo>
                          <a:pt x="174178" y="357093"/>
                          <a:pt x="222408" y="354083"/>
                          <a:pt x="230698" y="354083"/>
                        </a:cubicBezTo>
                        <a:lnTo>
                          <a:pt x="230886" y="354083"/>
                        </a:lnTo>
                        <a:lnTo>
                          <a:pt x="230981" y="354083"/>
                        </a:lnTo>
                        <a:lnTo>
                          <a:pt x="231075" y="354083"/>
                        </a:lnTo>
                        <a:lnTo>
                          <a:pt x="231263" y="354083"/>
                        </a:lnTo>
                        <a:cubicBezTo>
                          <a:pt x="239647" y="354271"/>
                          <a:pt x="287878" y="357093"/>
                          <a:pt x="243038" y="419554"/>
                        </a:cubicBezTo>
                        <a:lnTo>
                          <a:pt x="262538" y="474771"/>
                        </a:lnTo>
                        <a:lnTo>
                          <a:pt x="268378" y="456051"/>
                        </a:lnTo>
                        <a:lnTo>
                          <a:pt x="311993" y="318620"/>
                        </a:lnTo>
                        <a:cubicBezTo>
                          <a:pt x="311993" y="318620"/>
                          <a:pt x="345811" y="340726"/>
                          <a:pt x="402331" y="362267"/>
                        </a:cubicBezTo>
                        <a:cubicBezTo>
                          <a:pt x="404027" y="362925"/>
                          <a:pt x="405817" y="363678"/>
                          <a:pt x="407418" y="364242"/>
                        </a:cubicBezTo>
                        <a:cubicBezTo>
                          <a:pt x="383491" y="370263"/>
                          <a:pt x="361448" y="382585"/>
                          <a:pt x="343550" y="400552"/>
                        </a:cubicBezTo>
                        <a:cubicBezTo>
                          <a:pt x="308131" y="436015"/>
                          <a:pt x="295885" y="486341"/>
                          <a:pt x="307377" y="531869"/>
                        </a:cubicBezTo>
                        <a:lnTo>
                          <a:pt x="231263" y="531869"/>
                        </a:lnTo>
                        <a:lnTo>
                          <a:pt x="230698" y="531869"/>
                        </a:lnTo>
                        <a:lnTo>
                          <a:pt x="0" y="531869"/>
                        </a:lnTo>
                        <a:cubicBezTo>
                          <a:pt x="1225" y="436015"/>
                          <a:pt x="-2637" y="384843"/>
                          <a:pt x="59629" y="362267"/>
                        </a:cubicBezTo>
                        <a:cubicBezTo>
                          <a:pt x="116150" y="340726"/>
                          <a:pt x="149968" y="318620"/>
                          <a:pt x="149968" y="318620"/>
                        </a:cubicBezTo>
                        <a:close/>
                        <a:moveTo>
                          <a:pt x="223411" y="393"/>
                        </a:moveTo>
                        <a:cubicBezTo>
                          <a:pt x="248939" y="-1676"/>
                          <a:pt x="268250" y="4720"/>
                          <a:pt x="282097" y="12809"/>
                        </a:cubicBezTo>
                        <a:cubicBezTo>
                          <a:pt x="302633" y="24285"/>
                          <a:pt x="310545" y="39334"/>
                          <a:pt x="310545" y="39334"/>
                        </a:cubicBezTo>
                        <a:cubicBezTo>
                          <a:pt x="310545" y="39334"/>
                          <a:pt x="358022" y="42720"/>
                          <a:pt x="342008" y="138850"/>
                        </a:cubicBezTo>
                        <a:cubicBezTo>
                          <a:pt x="340972" y="144023"/>
                          <a:pt x="339747" y="149009"/>
                          <a:pt x="337863" y="154182"/>
                        </a:cubicBezTo>
                        <a:cubicBezTo>
                          <a:pt x="347377" y="153335"/>
                          <a:pt x="358587" y="158791"/>
                          <a:pt x="348037" y="195945"/>
                        </a:cubicBezTo>
                        <a:cubicBezTo>
                          <a:pt x="340312" y="223128"/>
                          <a:pt x="333153" y="230841"/>
                          <a:pt x="327784" y="231217"/>
                        </a:cubicBezTo>
                        <a:cubicBezTo>
                          <a:pt x="322886" y="263386"/>
                          <a:pt x="296981" y="304302"/>
                          <a:pt x="256663" y="318881"/>
                        </a:cubicBezTo>
                        <a:cubicBezTo>
                          <a:pt x="239990" y="324901"/>
                          <a:pt x="221527" y="324901"/>
                          <a:pt x="204665" y="318975"/>
                        </a:cubicBezTo>
                        <a:cubicBezTo>
                          <a:pt x="163594" y="304584"/>
                          <a:pt x="138725" y="263574"/>
                          <a:pt x="133733" y="231217"/>
                        </a:cubicBezTo>
                        <a:cubicBezTo>
                          <a:pt x="128363" y="230653"/>
                          <a:pt x="121204" y="223128"/>
                          <a:pt x="113385" y="195850"/>
                        </a:cubicBezTo>
                        <a:cubicBezTo>
                          <a:pt x="102929" y="158697"/>
                          <a:pt x="114139" y="153147"/>
                          <a:pt x="123559" y="154088"/>
                        </a:cubicBezTo>
                        <a:cubicBezTo>
                          <a:pt x="121675" y="148914"/>
                          <a:pt x="120262" y="143741"/>
                          <a:pt x="119414" y="138756"/>
                        </a:cubicBezTo>
                        <a:cubicBezTo>
                          <a:pt x="116023" y="121449"/>
                          <a:pt x="115175" y="105271"/>
                          <a:pt x="119132" y="89845"/>
                        </a:cubicBezTo>
                        <a:cubicBezTo>
                          <a:pt x="124030" y="69151"/>
                          <a:pt x="135240" y="52597"/>
                          <a:pt x="147768" y="39805"/>
                        </a:cubicBezTo>
                        <a:cubicBezTo>
                          <a:pt x="155869" y="31433"/>
                          <a:pt x="164724" y="24002"/>
                          <a:pt x="174333" y="17983"/>
                        </a:cubicBezTo>
                        <a:cubicBezTo>
                          <a:pt x="182057" y="12621"/>
                          <a:pt x="190629" y="7918"/>
                          <a:pt x="200049" y="4814"/>
                        </a:cubicBezTo>
                        <a:cubicBezTo>
                          <a:pt x="207303" y="2463"/>
                          <a:pt x="215121" y="770"/>
                          <a:pt x="223411" y="39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2" name="组合 11" descr="564177a1-6f1c-4745-90c2-318dcf8d8157"/>
                <p:cNvGrpSpPr/>
                <p:nvPr/>
              </p:nvGrpSpPr>
              <p:grpSpPr>
                <a:xfrm>
                  <a:off x="6455345" y="3580393"/>
                  <a:ext cx="1579979" cy="1579978"/>
                  <a:chOff x="4016945" y="1562908"/>
                  <a:chExt cx="1579979" cy="1579978"/>
                </a:xfrm>
              </p:grpSpPr>
              <p:sp>
                <p:nvSpPr>
                  <p:cNvPr id="16" name="椭圆 15" descr="3b581b83-1386-4929-9587-2800193ac1b5"/>
                  <p:cNvSpPr/>
                  <p:nvPr/>
                </p:nvSpPr>
                <p:spPr bwMode="auto">
                  <a:xfrm>
                    <a:off x="4016945" y="1562908"/>
                    <a:ext cx="1579979" cy="1579978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38100">
                    <a:solidFill>
                      <a:srgbClr val="FFFFFF"/>
                    </a:solidFill>
                  </a:ln>
                </p:spPr>
                <p:txBody>
                  <a:bodyPr vert="horz" wrap="square" lIns="91440" tIns="45720" rIns="91440" bIns="45720" numCol="1" anchor="ctr" anchorCtr="0" compatLnSpc="1">
                    <a:normAutofit/>
                  </a:bodyPr>
                  <a:lstStyle/>
                  <a:p>
                    <a:pPr algn="ctr"/>
                    <a:endParaRPr 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Icon2" descr="6a8c30d8-8154-4188-854e-d339b020ef24"/>
                  <p:cNvSpPr/>
                  <p:nvPr/>
                </p:nvSpPr>
                <p:spPr bwMode="auto">
                  <a:xfrm>
                    <a:off x="4479101" y="1991315"/>
                    <a:ext cx="655669" cy="723164"/>
                  </a:xfrm>
                  <a:custGeom>
                    <a:avLst/>
                    <a:gdLst>
                      <a:gd name="connsiteX0" fmla="*/ 435944 w 550382"/>
                      <a:gd name="connsiteY0" fmla="*/ 440821 h 607039"/>
                      <a:gd name="connsiteX1" fmla="*/ 411829 w 550382"/>
                      <a:gd name="connsiteY1" fmla="*/ 450698 h 607039"/>
                      <a:gd name="connsiteX2" fmla="*/ 393649 w 550382"/>
                      <a:gd name="connsiteY2" fmla="*/ 477504 h 607039"/>
                      <a:gd name="connsiteX3" fmla="*/ 393272 w 550382"/>
                      <a:gd name="connsiteY3" fmla="*/ 478821 h 607039"/>
                      <a:gd name="connsiteX4" fmla="*/ 380650 w 550382"/>
                      <a:gd name="connsiteY4" fmla="*/ 478821 h 607039"/>
                      <a:gd name="connsiteX5" fmla="*/ 377070 w 550382"/>
                      <a:gd name="connsiteY5" fmla="*/ 482396 h 607039"/>
                      <a:gd name="connsiteX6" fmla="*/ 377070 w 550382"/>
                      <a:gd name="connsiteY6" fmla="*/ 490485 h 607039"/>
                      <a:gd name="connsiteX7" fmla="*/ 380650 w 550382"/>
                      <a:gd name="connsiteY7" fmla="*/ 494059 h 607039"/>
                      <a:gd name="connsiteX8" fmla="*/ 390635 w 550382"/>
                      <a:gd name="connsiteY8" fmla="*/ 494059 h 607039"/>
                      <a:gd name="connsiteX9" fmla="*/ 390635 w 550382"/>
                      <a:gd name="connsiteY9" fmla="*/ 500643 h 607039"/>
                      <a:gd name="connsiteX10" fmla="*/ 380650 w 550382"/>
                      <a:gd name="connsiteY10" fmla="*/ 500643 h 607039"/>
                      <a:gd name="connsiteX11" fmla="*/ 377070 w 550382"/>
                      <a:gd name="connsiteY11" fmla="*/ 504217 h 607039"/>
                      <a:gd name="connsiteX12" fmla="*/ 377070 w 550382"/>
                      <a:gd name="connsiteY12" fmla="*/ 512306 h 607039"/>
                      <a:gd name="connsiteX13" fmla="*/ 380650 w 550382"/>
                      <a:gd name="connsiteY13" fmla="*/ 515881 h 607039"/>
                      <a:gd name="connsiteX14" fmla="*/ 392613 w 550382"/>
                      <a:gd name="connsiteY14" fmla="*/ 515881 h 607039"/>
                      <a:gd name="connsiteX15" fmla="*/ 395345 w 550382"/>
                      <a:gd name="connsiteY15" fmla="*/ 524534 h 607039"/>
                      <a:gd name="connsiteX16" fmla="*/ 426807 w 550382"/>
                      <a:gd name="connsiteY16" fmla="*/ 554445 h 607039"/>
                      <a:gd name="connsiteX17" fmla="*/ 464675 w 550382"/>
                      <a:gd name="connsiteY17" fmla="*/ 554915 h 607039"/>
                      <a:gd name="connsiteX18" fmla="*/ 474377 w 550382"/>
                      <a:gd name="connsiteY18" fmla="*/ 551435 h 607039"/>
                      <a:gd name="connsiteX19" fmla="*/ 476920 w 550382"/>
                      <a:gd name="connsiteY19" fmla="*/ 544851 h 607039"/>
                      <a:gd name="connsiteX20" fmla="*/ 472776 w 550382"/>
                      <a:gd name="connsiteY20" fmla="*/ 535257 h 607039"/>
                      <a:gd name="connsiteX21" fmla="*/ 466747 w 550382"/>
                      <a:gd name="connsiteY21" fmla="*/ 532247 h 607039"/>
                      <a:gd name="connsiteX22" fmla="*/ 455066 w 550382"/>
                      <a:gd name="connsiteY22" fmla="*/ 535069 h 607039"/>
                      <a:gd name="connsiteX23" fmla="*/ 432270 w 550382"/>
                      <a:gd name="connsiteY23" fmla="*/ 534504 h 607039"/>
                      <a:gd name="connsiteX24" fmla="*/ 414844 w 550382"/>
                      <a:gd name="connsiteY24" fmla="*/ 515881 h 607039"/>
                      <a:gd name="connsiteX25" fmla="*/ 440371 w 550382"/>
                      <a:gd name="connsiteY25" fmla="*/ 515881 h 607039"/>
                      <a:gd name="connsiteX26" fmla="*/ 443951 w 550382"/>
                      <a:gd name="connsiteY26" fmla="*/ 512306 h 607039"/>
                      <a:gd name="connsiteX27" fmla="*/ 443951 w 550382"/>
                      <a:gd name="connsiteY27" fmla="*/ 504217 h 607039"/>
                      <a:gd name="connsiteX28" fmla="*/ 440371 w 550382"/>
                      <a:gd name="connsiteY28" fmla="*/ 500643 h 607039"/>
                      <a:gd name="connsiteX29" fmla="*/ 412489 w 550382"/>
                      <a:gd name="connsiteY29" fmla="*/ 500643 h 607039"/>
                      <a:gd name="connsiteX30" fmla="*/ 412489 w 550382"/>
                      <a:gd name="connsiteY30" fmla="*/ 494059 h 607039"/>
                      <a:gd name="connsiteX31" fmla="*/ 440371 w 550382"/>
                      <a:gd name="connsiteY31" fmla="*/ 494059 h 607039"/>
                      <a:gd name="connsiteX32" fmla="*/ 443951 w 550382"/>
                      <a:gd name="connsiteY32" fmla="*/ 490485 h 607039"/>
                      <a:gd name="connsiteX33" fmla="*/ 443951 w 550382"/>
                      <a:gd name="connsiteY33" fmla="*/ 482396 h 607039"/>
                      <a:gd name="connsiteX34" fmla="*/ 440371 w 550382"/>
                      <a:gd name="connsiteY34" fmla="*/ 478821 h 607039"/>
                      <a:gd name="connsiteX35" fmla="*/ 415974 w 550382"/>
                      <a:gd name="connsiteY35" fmla="*/ 478821 h 607039"/>
                      <a:gd name="connsiteX36" fmla="*/ 415974 w 550382"/>
                      <a:gd name="connsiteY36" fmla="*/ 478539 h 607039"/>
                      <a:gd name="connsiteX37" fmla="*/ 430198 w 550382"/>
                      <a:gd name="connsiteY37" fmla="*/ 463772 h 607039"/>
                      <a:gd name="connsiteX38" fmla="*/ 455066 w 550382"/>
                      <a:gd name="connsiteY38" fmla="*/ 462361 h 607039"/>
                      <a:gd name="connsiteX39" fmla="*/ 466841 w 550382"/>
                      <a:gd name="connsiteY39" fmla="*/ 465277 h 607039"/>
                      <a:gd name="connsiteX40" fmla="*/ 472776 w 550382"/>
                      <a:gd name="connsiteY40" fmla="*/ 462361 h 607039"/>
                      <a:gd name="connsiteX41" fmla="*/ 476920 w 550382"/>
                      <a:gd name="connsiteY41" fmla="*/ 452861 h 607039"/>
                      <a:gd name="connsiteX42" fmla="*/ 474660 w 550382"/>
                      <a:gd name="connsiteY42" fmla="*/ 446089 h 607039"/>
                      <a:gd name="connsiteX43" fmla="*/ 472399 w 550382"/>
                      <a:gd name="connsiteY43" fmla="*/ 445054 h 607039"/>
                      <a:gd name="connsiteX44" fmla="*/ 435944 w 550382"/>
                      <a:gd name="connsiteY44" fmla="*/ 440821 h 607039"/>
                      <a:gd name="connsiteX45" fmla="*/ 441172 w 550382"/>
                      <a:gd name="connsiteY45" fmla="*/ 389089 h 607039"/>
                      <a:gd name="connsiteX46" fmla="*/ 518367 w 550382"/>
                      <a:gd name="connsiteY46" fmla="*/ 420975 h 607039"/>
                      <a:gd name="connsiteX47" fmla="*/ 518462 w 550382"/>
                      <a:gd name="connsiteY47" fmla="*/ 575138 h 607039"/>
                      <a:gd name="connsiteX48" fmla="*/ 385925 w 550382"/>
                      <a:gd name="connsiteY48" fmla="*/ 592069 h 607039"/>
                      <a:gd name="connsiteX49" fmla="*/ 385737 w 550382"/>
                      <a:gd name="connsiteY49" fmla="*/ 591880 h 607039"/>
                      <a:gd name="connsiteX50" fmla="*/ 339203 w 550382"/>
                      <a:gd name="connsiteY50" fmla="*/ 604578 h 607039"/>
                      <a:gd name="connsiteX51" fmla="*/ 337978 w 550382"/>
                      <a:gd name="connsiteY51" fmla="*/ 596583 h 607039"/>
                      <a:gd name="connsiteX52" fmla="*/ 360491 w 550382"/>
                      <a:gd name="connsiteY52" fmla="*/ 571187 h 607039"/>
                      <a:gd name="connsiteX53" fmla="*/ 359361 w 550382"/>
                      <a:gd name="connsiteY53" fmla="*/ 570341 h 607039"/>
                      <a:gd name="connsiteX54" fmla="*/ 363977 w 550382"/>
                      <a:gd name="connsiteY54" fmla="*/ 420975 h 607039"/>
                      <a:gd name="connsiteX55" fmla="*/ 441172 w 550382"/>
                      <a:gd name="connsiteY55" fmla="*/ 389089 h 607039"/>
                      <a:gd name="connsiteX56" fmla="*/ 149968 w 550382"/>
                      <a:gd name="connsiteY56" fmla="*/ 318620 h 607039"/>
                      <a:gd name="connsiteX57" fmla="*/ 193583 w 550382"/>
                      <a:gd name="connsiteY57" fmla="*/ 456051 h 607039"/>
                      <a:gd name="connsiteX58" fmla="*/ 199423 w 550382"/>
                      <a:gd name="connsiteY58" fmla="*/ 474771 h 607039"/>
                      <a:gd name="connsiteX59" fmla="*/ 218923 w 550382"/>
                      <a:gd name="connsiteY59" fmla="*/ 419554 h 607039"/>
                      <a:gd name="connsiteX60" fmla="*/ 230698 w 550382"/>
                      <a:gd name="connsiteY60" fmla="*/ 354083 h 607039"/>
                      <a:gd name="connsiteX61" fmla="*/ 230886 w 550382"/>
                      <a:gd name="connsiteY61" fmla="*/ 354083 h 607039"/>
                      <a:gd name="connsiteX62" fmla="*/ 230981 w 550382"/>
                      <a:gd name="connsiteY62" fmla="*/ 354083 h 607039"/>
                      <a:gd name="connsiteX63" fmla="*/ 231075 w 550382"/>
                      <a:gd name="connsiteY63" fmla="*/ 354083 h 607039"/>
                      <a:gd name="connsiteX64" fmla="*/ 231263 w 550382"/>
                      <a:gd name="connsiteY64" fmla="*/ 354083 h 607039"/>
                      <a:gd name="connsiteX65" fmla="*/ 243038 w 550382"/>
                      <a:gd name="connsiteY65" fmla="*/ 419554 h 607039"/>
                      <a:gd name="connsiteX66" fmla="*/ 262538 w 550382"/>
                      <a:gd name="connsiteY66" fmla="*/ 474771 h 607039"/>
                      <a:gd name="connsiteX67" fmla="*/ 268378 w 550382"/>
                      <a:gd name="connsiteY67" fmla="*/ 456051 h 607039"/>
                      <a:gd name="connsiteX68" fmla="*/ 311993 w 550382"/>
                      <a:gd name="connsiteY68" fmla="*/ 318620 h 607039"/>
                      <a:gd name="connsiteX69" fmla="*/ 402331 w 550382"/>
                      <a:gd name="connsiteY69" fmla="*/ 362267 h 607039"/>
                      <a:gd name="connsiteX70" fmla="*/ 407418 w 550382"/>
                      <a:gd name="connsiteY70" fmla="*/ 364242 h 607039"/>
                      <a:gd name="connsiteX71" fmla="*/ 343550 w 550382"/>
                      <a:gd name="connsiteY71" fmla="*/ 400552 h 607039"/>
                      <a:gd name="connsiteX72" fmla="*/ 307377 w 550382"/>
                      <a:gd name="connsiteY72" fmla="*/ 531869 h 607039"/>
                      <a:gd name="connsiteX73" fmla="*/ 231263 w 550382"/>
                      <a:gd name="connsiteY73" fmla="*/ 531869 h 607039"/>
                      <a:gd name="connsiteX74" fmla="*/ 230698 w 550382"/>
                      <a:gd name="connsiteY74" fmla="*/ 531869 h 607039"/>
                      <a:gd name="connsiteX75" fmla="*/ 0 w 550382"/>
                      <a:gd name="connsiteY75" fmla="*/ 531869 h 607039"/>
                      <a:gd name="connsiteX76" fmla="*/ 59629 w 550382"/>
                      <a:gd name="connsiteY76" fmla="*/ 362267 h 607039"/>
                      <a:gd name="connsiteX77" fmla="*/ 149968 w 550382"/>
                      <a:gd name="connsiteY77" fmla="*/ 318620 h 607039"/>
                      <a:gd name="connsiteX78" fmla="*/ 223411 w 550382"/>
                      <a:gd name="connsiteY78" fmla="*/ 393 h 607039"/>
                      <a:gd name="connsiteX79" fmla="*/ 282097 w 550382"/>
                      <a:gd name="connsiteY79" fmla="*/ 12809 h 607039"/>
                      <a:gd name="connsiteX80" fmla="*/ 310545 w 550382"/>
                      <a:gd name="connsiteY80" fmla="*/ 39334 h 607039"/>
                      <a:gd name="connsiteX81" fmla="*/ 342008 w 550382"/>
                      <a:gd name="connsiteY81" fmla="*/ 138850 h 607039"/>
                      <a:gd name="connsiteX82" fmla="*/ 337863 w 550382"/>
                      <a:gd name="connsiteY82" fmla="*/ 154182 h 607039"/>
                      <a:gd name="connsiteX83" fmla="*/ 348037 w 550382"/>
                      <a:gd name="connsiteY83" fmla="*/ 195945 h 607039"/>
                      <a:gd name="connsiteX84" fmla="*/ 327784 w 550382"/>
                      <a:gd name="connsiteY84" fmla="*/ 231217 h 607039"/>
                      <a:gd name="connsiteX85" fmla="*/ 256663 w 550382"/>
                      <a:gd name="connsiteY85" fmla="*/ 318881 h 607039"/>
                      <a:gd name="connsiteX86" fmla="*/ 204665 w 550382"/>
                      <a:gd name="connsiteY86" fmla="*/ 318975 h 607039"/>
                      <a:gd name="connsiteX87" fmla="*/ 133733 w 550382"/>
                      <a:gd name="connsiteY87" fmla="*/ 231217 h 607039"/>
                      <a:gd name="connsiteX88" fmla="*/ 113385 w 550382"/>
                      <a:gd name="connsiteY88" fmla="*/ 195850 h 607039"/>
                      <a:gd name="connsiteX89" fmla="*/ 123559 w 550382"/>
                      <a:gd name="connsiteY89" fmla="*/ 154088 h 607039"/>
                      <a:gd name="connsiteX90" fmla="*/ 119414 w 550382"/>
                      <a:gd name="connsiteY90" fmla="*/ 138756 h 607039"/>
                      <a:gd name="connsiteX91" fmla="*/ 119132 w 550382"/>
                      <a:gd name="connsiteY91" fmla="*/ 89845 h 607039"/>
                      <a:gd name="connsiteX92" fmla="*/ 147768 w 550382"/>
                      <a:gd name="connsiteY92" fmla="*/ 39805 h 607039"/>
                      <a:gd name="connsiteX93" fmla="*/ 174333 w 550382"/>
                      <a:gd name="connsiteY93" fmla="*/ 17983 h 607039"/>
                      <a:gd name="connsiteX94" fmla="*/ 200049 w 550382"/>
                      <a:gd name="connsiteY94" fmla="*/ 4814 h 607039"/>
                      <a:gd name="connsiteX95" fmla="*/ 223411 w 550382"/>
                      <a:gd name="connsiteY95" fmla="*/ 393 h 607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</a:cxnLst>
                    <a:rect l="l" t="t" r="r" b="b"/>
                    <a:pathLst>
                      <a:path w="550382" h="607039">
                        <a:moveTo>
                          <a:pt x="435944" y="440821"/>
                        </a:moveTo>
                        <a:cubicBezTo>
                          <a:pt x="427184" y="442138"/>
                          <a:pt x="418988" y="445148"/>
                          <a:pt x="411829" y="450698"/>
                        </a:cubicBezTo>
                        <a:cubicBezTo>
                          <a:pt x="402786" y="457752"/>
                          <a:pt x="397040" y="466782"/>
                          <a:pt x="393649" y="477504"/>
                        </a:cubicBezTo>
                        <a:lnTo>
                          <a:pt x="393272" y="478821"/>
                        </a:lnTo>
                        <a:lnTo>
                          <a:pt x="380650" y="478821"/>
                        </a:lnTo>
                        <a:cubicBezTo>
                          <a:pt x="378672" y="478821"/>
                          <a:pt x="377070" y="480420"/>
                          <a:pt x="377070" y="482396"/>
                        </a:cubicBezTo>
                        <a:lnTo>
                          <a:pt x="377070" y="490485"/>
                        </a:lnTo>
                        <a:cubicBezTo>
                          <a:pt x="377070" y="492460"/>
                          <a:pt x="378672" y="494059"/>
                          <a:pt x="380650" y="494059"/>
                        </a:cubicBezTo>
                        <a:lnTo>
                          <a:pt x="390635" y="494059"/>
                        </a:lnTo>
                        <a:lnTo>
                          <a:pt x="390635" y="500643"/>
                        </a:lnTo>
                        <a:lnTo>
                          <a:pt x="380650" y="500643"/>
                        </a:lnTo>
                        <a:cubicBezTo>
                          <a:pt x="378672" y="500643"/>
                          <a:pt x="377070" y="502242"/>
                          <a:pt x="377070" y="504217"/>
                        </a:cubicBezTo>
                        <a:lnTo>
                          <a:pt x="377070" y="512306"/>
                        </a:lnTo>
                        <a:cubicBezTo>
                          <a:pt x="377070" y="514282"/>
                          <a:pt x="378672" y="515881"/>
                          <a:pt x="380650" y="515881"/>
                        </a:cubicBezTo>
                        <a:lnTo>
                          <a:pt x="392613" y="515881"/>
                        </a:lnTo>
                        <a:cubicBezTo>
                          <a:pt x="393461" y="518796"/>
                          <a:pt x="394214" y="521806"/>
                          <a:pt x="395345" y="524534"/>
                        </a:cubicBezTo>
                        <a:cubicBezTo>
                          <a:pt x="401562" y="539113"/>
                          <a:pt x="411547" y="549554"/>
                          <a:pt x="426807" y="554445"/>
                        </a:cubicBezTo>
                        <a:cubicBezTo>
                          <a:pt x="439335" y="558584"/>
                          <a:pt x="452052" y="558395"/>
                          <a:pt x="464675" y="554915"/>
                        </a:cubicBezTo>
                        <a:cubicBezTo>
                          <a:pt x="467972" y="554069"/>
                          <a:pt x="471268" y="552752"/>
                          <a:pt x="474377" y="551435"/>
                        </a:cubicBezTo>
                        <a:cubicBezTo>
                          <a:pt x="477391" y="550024"/>
                          <a:pt x="478145" y="547767"/>
                          <a:pt x="476920" y="544851"/>
                        </a:cubicBezTo>
                        <a:cubicBezTo>
                          <a:pt x="475507" y="541653"/>
                          <a:pt x="474283" y="538361"/>
                          <a:pt x="472776" y="535257"/>
                        </a:cubicBezTo>
                        <a:cubicBezTo>
                          <a:pt x="471457" y="532341"/>
                          <a:pt x="469855" y="531494"/>
                          <a:pt x="466747" y="532247"/>
                        </a:cubicBezTo>
                        <a:cubicBezTo>
                          <a:pt x="462791" y="533093"/>
                          <a:pt x="458928" y="534316"/>
                          <a:pt x="455066" y="535069"/>
                        </a:cubicBezTo>
                        <a:cubicBezTo>
                          <a:pt x="447342" y="536762"/>
                          <a:pt x="439806" y="536856"/>
                          <a:pt x="432270" y="534504"/>
                        </a:cubicBezTo>
                        <a:cubicBezTo>
                          <a:pt x="422851" y="531494"/>
                          <a:pt x="417952" y="524722"/>
                          <a:pt x="414844" y="515881"/>
                        </a:cubicBezTo>
                        <a:lnTo>
                          <a:pt x="440371" y="515881"/>
                        </a:lnTo>
                        <a:cubicBezTo>
                          <a:pt x="442350" y="515881"/>
                          <a:pt x="443951" y="514282"/>
                          <a:pt x="443951" y="512306"/>
                        </a:cubicBezTo>
                        <a:lnTo>
                          <a:pt x="443951" y="504217"/>
                        </a:lnTo>
                        <a:cubicBezTo>
                          <a:pt x="443951" y="502242"/>
                          <a:pt x="442350" y="500643"/>
                          <a:pt x="440371" y="500643"/>
                        </a:cubicBezTo>
                        <a:lnTo>
                          <a:pt x="412489" y="500643"/>
                        </a:lnTo>
                        <a:lnTo>
                          <a:pt x="412489" y="494059"/>
                        </a:lnTo>
                        <a:lnTo>
                          <a:pt x="440371" y="494059"/>
                        </a:lnTo>
                        <a:cubicBezTo>
                          <a:pt x="442350" y="494059"/>
                          <a:pt x="443951" y="492460"/>
                          <a:pt x="443951" y="490485"/>
                        </a:cubicBezTo>
                        <a:lnTo>
                          <a:pt x="443951" y="482396"/>
                        </a:lnTo>
                        <a:cubicBezTo>
                          <a:pt x="443951" y="480420"/>
                          <a:pt x="442350" y="478821"/>
                          <a:pt x="440371" y="478821"/>
                        </a:cubicBezTo>
                        <a:lnTo>
                          <a:pt x="415974" y="478821"/>
                        </a:lnTo>
                        <a:lnTo>
                          <a:pt x="415974" y="478539"/>
                        </a:lnTo>
                        <a:cubicBezTo>
                          <a:pt x="418894" y="471861"/>
                          <a:pt x="423133" y="466500"/>
                          <a:pt x="430198" y="463772"/>
                        </a:cubicBezTo>
                        <a:cubicBezTo>
                          <a:pt x="438299" y="460574"/>
                          <a:pt x="446589" y="460574"/>
                          <a:pt x="455066" y="462361"/>
                        </a:cubicBezTo>
                        <a:cubicBezTo>
                          <a:pt x="458928" y="463113"/>
                          <a:pt x="462791" y="464336"/>
                          <a:pt x="466841" y="465277"/>
                        </a:cubicBezTo>
                        <a:cubicBezTo>
                          <a:pt x="469855" y="465841"/>
                          <a:pt x="471457" y="464995"/>
                          <a:pt x="472776" y="462361"/>
                        </a:cubicBezTo>
                        <a:cubicBezTo>
                          <a:pt x="474283" y="459257"/>
                          <a:pt x="475602" y="455965"/>
                          <a:pt x="476920" y="452861"/>
                        </a:cubicBezTo>
                        <a:cubicBezTo>
                          <a:pt x="478145" y="449851"/>
                          <a:pt x="477391" y="447688"/>
                          <a:pt x="474660" y="446089"/>
                        </a:cubicBezTo>
                        <a:cubicBezTo>
                          <a:pt x="473906" y="445712"/>
                          <a:pt x="473152" y="445336"/>
                          <a:pt x="472399" y="445054"/>
                        </a:cubicBezTo>
                        <a:cubicBezTo>
                          <a:pt x="460530" y="440539"/>
                          <a:pt x="448473" y="438752"/>
                          <a:pt x="435944" y="440821"/>
                        </a:cubicBezTo>
                        <a:close/>
                        <a:moveTo>
                          <a:pt x="441172" y="389089"/>
                        </a:moveTo>
                        <a:cubicBezTo>
                          <a:pt x="469125" y="389089"/>
                          <a:pt x="497079" y="399717"/>
                          <a:pt x="518367" y="420975"/>
                        </a:cubicBezTo>
                        <a:cubicBezTo>
                          <a:pt x="561039" y="463490"/>
                          <a:pt x="561039" y="532623"/>
                          <a:pt x="518462" y="575138"/>
                        </a:cubicBezTo>
                        <a:cubicBezTo>
                          <a:pt x="482572" y="610975"/>
                          <a:pt x="427749" y="616618"/>
                          <a:pt x="385925" y="592069"/>
                        </a:cubicBezTo>
                        <a:lnTo>
                          <a:pt x="385737" y="591880"/>
                        </a:lnTo>
                        <a:cubicBezTo>
                          <a:pt x="369252" y="604296"/>
                          <a:pt x="351543" y="606460"/>
                          <a:pt x="339203" y="604578"/>
                        </a:cubicBezTo>
                        <a:cubicBezTo>
                          <a:pt x="335058" y="603920"/>
                          <a:pt x="334210" y="598465"/>
                          <a:pt x="337978" y="596583"/>
                        </a:cubicBezTo>
                        <a:cubicBezTo>
                          <a:pt x="349282" y="591034"/>
                          <a:pt x="356347" y="580123"/>
                          <a:pt x="360491" y="571187"/>
                        </a:cubicBezTo>
                        <a:lnTo>
                          <a:pt x="359361" y="570341"/>
                        </a:lnTo>
                        <a:cubicBezTo>
                          <a:pt x="321399" y="527450"/>
                          <a:pt x="322906" y="461985"/>
                          <a:pt x="363977" y="420975"/>
                        </a:cubicBezTo>
                        <a:cubicBezTo>
                          <a:pt x="385266" y="399717"/>
                          <a:pt x="413219" y="389089"/>
                          <a:pt x="441172" y="389089"/>
                        </a:cubicBezTo>
                        <a:close/>
                        <a:moveTo>
                          <a:pt x="149968" y="318620"/>
                        </a:moveTo>
                        <a:lnTo>
                          <a:pt x="193583" y="456051"/>
                        </a:lnTo>
                        <a:lnTo>
                          <a:pt x="199423" y="474771"/>
                        </a:lnTo>
                        <a:lnTo>
                          <a:pt x="218923" y="419554"/>
                        </a:lnTo>
                        <a:cubicBezTo>
                          <a:pt x="174178" y="357093"/>
                          <a:pt x="222408" y="354083"/>
                          <a:pt x="230698" y="354083"/>
                        </a:cubicBezTo>
                        <a:lnTo>
                          <a:pt x="230886" y="354083"/>
                        </a:lnTo>
                        <a:lnTo>
                          <a:pt x="230981" y="354083"/>
                        </a:lnTo>
                        <a:lnTo>
                          <a:pt x="231075" y="354083"/>
                        </a:lnTo>
                        <a:lnTo>
                          <a:pt x="231263" y="354083"/>
                        </a:lnTo>
                        <a:cubicBezTo>
                          <a:pt x="239647" y="354271"/>
                          <a:pt x="287878" y="357093"/>
                          <a:pt x="243038" y="419554"/>
                        </a:cubicBezTo>
                        <a:lnTo>
                          <a:pt x="262538" y="474771"/>
                        </a:lnTo>
                        <a:lnTo>
                          <a:pt x="268378" y="456051"/>
                        </a:lnTo>
                        <a:lnTo>
                          <a:pt x="311993" y="318620"/>
                        </a:lnTo>
                        <a:cubicBezTo>
                          <a:pt x="311993" y="318620"/>
                          <a:pt x="345811" y="340726"/>
                          <a:pt x="402331" y="362267"/>
                        </a:cubicBezTo>
                        <a:cubicBezTo>
                          <a:pt x="404027" y="362925"/>
                          <a:pt x="405817" y="363678"/>
                          <a:pt x="407418" y="364242"/>
                        </a:cubicBezTo>
                        <a:cubicBezTo>
                          <a:pt x="383491" y="370263"/>
                          <a:pt x="361448" y="382585"/>
                          <a:pt x="343550" y="400552"/>
                        </a:cubicBezTo>
                        <a:cubicBezTo>
                          <a:pt x="308131" y="436015"/>
                          <a:pt x="295885" y="486341"/>
                          <a:pt x="307377" y="531869"/>
                        </a:cubicBezTo>
                        <a:lnTo>
                          <a:pt x="231263" y="531869"/>
                        </a:lnTo>
                        <a:lnTo>
                          <a:pt x="230698" y="531869"/>
                        </a:lnTo>
                        <a:lnTo>
                          <a:pt x="0" y="531869"/>
                        </a:lnTo>
                        <a:cubicBezTo>
                          <a:pt x="1225" y="436015"/>
                          <a:pt x="-2637" y="384843"/>
                          <a:pt x="59629" y="362267"/>
                        </a:cubicBezTo>
                        <a:cubicBezTo>
                          <a:pt x="116150" y="340726"/>
                          <a:pt x="149968" y="318620"/>
                          <a:pt x="149968" y="318620"/>
                        </a:cubicBezTo>
                        <a:close/>
                        <a:moveTo>
                          <a:pt x="223411" y="393"/>
                        </a:moveTo>
                        <a:cubicBezTo>
                          <a:pt x="248939" y="-1676"/>
                          <a:pt x="268250" y="4720"/>
                          <a:pt x="282097" y="12809"/>
                        </a:cubicBezTo>
                        <a:cubicBezTo>
                          <a:pt x="302633" y="24285"/>
                          <a:pt x="310545" y="39334"/>
                          <a:pt x="310545" y="39334"/>
                        </a:cubicBezTo>
                        <a:cubicBezTo>
                          <a:pt x="310545" y="39334"/>
                          <a:pt x="358022" y="42720"/>
                          <a:pt x="342008" y="138850"/>
                        </a:cubicBezTo>
                        <a:cubicBezTo>
                          <a:pt x="340972" y="144023"/>
                          <a:pt x="339747" y="149009"/>
                          <a:pt x="337863" y="154182"/>
                        </a:cubicBezTo>
                        <a:cubicBezTo>
                          <a:pt x="347377" y="153335"/>
                          <a:pt x="358587" y="158791"/>
                          <a:pt x="348037" y="195945"/>
                        </a:cubicBezTo>
                        <a:cubicBezTo>
                          <a:pt x="340312" y="223128"/>
                          <a:pt x="333153" y="230841"/>
                          <a:pt x="327784" y="231217"/>
                        </a:cubicBezTo>
                        <a:cubicBezTo>
                          <a:pt x="322886" y="263386"/>
                          <a:pt x="296981" y="304302"/>
                          <a:pt x="256663" y="318881"/>
                        </a:cubicBezTo>
                        <a:cubicBezTo>
                          <a:pt x="239990" y="324901"/>
                          <a:pt x="221527" y="324901"/>
                          <a:pt x="204665" y="318975"/>
                        </a:cubicBezTo>
                        <a:cubicBezTo>
                          <a:pt x="163594" y="304584"/>
                          <a:pt x="138725" y="263574"/>
                          <a:pt x="133733" y="231217"/>
                        </a:cubicBezTo>
                        <a:cubicBezTo>
                          <a:pt x="128363" y="230653"/>
                          <a:pt x="121204" y="223128"/>
                          <a:pt x="113385" y="195850"/>
                        </a:cubicBezTo>
                        <a:cubicBezTo>
                          <a:pt x="102929" y="158697"/>
                          <a:pt x="114139" y="153147"/>
                          <a:pt x="123559" y="154088"/>
                        </a:cubicBezTo>
                        <a:cubicBezTo>
                          <a:pt x="121675" y="148914"/>
                          <a:pt x="120262" y="143741"/>
                          <a:pt x="119414" y="138756"/>
                        </a:cubicBezTo>
                        <a:cubicBezTo>
                          <a:pt x="116023" y="121449"/>
                          <a:pt x="115175" y="105271"/>
                          <a:pt x="119132" y="89845"/>
                        </a:cubicBezTo>
                        <a:cubicBezTo>
                          <a:pt x="124030" y="69151"/>
                          <a:pt x="135240" y="52597"/>
                          <a:pt x="147768" y="39805"/>
                        </a:cubicBezTo>
                        <a:cubicBezTo>
                          <a:pt x="155869" y="31433"/>
                          <a:pt x="164724" y="24002"/>
                          <a:pt x="174333" y="17983"/>
                        </a:cubicBezTo>
                        <a:cubicBezTo>
                          <a:pt x="182057" y="12621"/>
                          <a:pt x="190629" y="7918"/>
                          <a:pt x="200049" y="4814"/>
                        </a:cubicBezTo>
                        <a:cubicBezTo>
                          <a:pt x="207303" y="2463"/>
                          <a:pt x="215121" y="770"/>
                          <a:pt x="223411" y="39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3" name="组合 12" descr="ce8e2d64-7588-4566-a2e0-c11c0838f732"/>
                <p:cNvGrpSpPr/>
                <p:nvPr/>
              </p:nvGrpSpPr>
              <p:grpSpPr>
                <a:xfrm>
                  <a:off x="5262111" y="1507630"/>
                  <a:ext cx="1579979" cy="1579978"/>
                  <a:chOff x="4016945" y="1562908"/>
                  <a:chExt cx="1579979" cy="1579978"/>
                </a:xfrm>
              </p:grpSpPr>
              <p:sp>
                <p:nvSpPr>
                  <p:cNvPr id="14" name="椭圆 13" descr="91a40430-41da-4f53-adff-7f3c8cc8d92a"/>
                  <p:cNvSpPr/>
                  <p:nvPr/>
                </p:nvSpPr>
                <p:spPr bwMode="auto">
                  <a:xfrm>
                    <a:off x="4016945" y="1562908"/>
                    <a:ext cx="1579979" cy="1579978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8100">
                    <a:solidFill>
                      <a:srgbClr val="FFFFFF"/>
                    </a:solidFill>
                  </a:ln>
                </p:spPr>
                <p:txBody>
                  <a:bodyPr vert="horz" wrap="square" lIns="91440" tIns="45720" rIns="91440" bIns="45720" numCol="1" anchor="ctr" anchorCtr="0" compatLnSpc="1">
                    <a:normAutofit/>
                  </a:bodyPr>
                  <a:lstStyle/>
                  <a:p>
                    <a:pPr algn="ctr"/>
                    <a:endParaRPr 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Icon3" descr="20f5e737-e067-4524-9916-25d37967acda"/>
                  <p:cNvSpPr/>
                  <p:nvPr/>
                </p:nvSpPr>
                <p:spPr bwMode="auto">
                  <a:xfrm>
                    <a:off x="4479101" y="1991315"/>
                    <a:ext cx="655669" cy="723164"/>
                  </a:xfrm>
                  <a:custGeom>
                    <a:avLst/>
                    <a:gdLst>
                      <a:gd name="connsiteX0" fmla="*/ 435944 w 550382"/>
                      <a:gd name="connsiteY0" fmla="*/ 440821 h 607039"/>
                      <a:gd name="connsiteX1" fmla="*/ 411829 w 550382"/>
                      <a:gd name="connsiteY1" fmla="*/ 450698 h 607039"/>
                      <a:gd name="connsiteX2" fmla="*/ 393649 w 550382"/>
                      <a:gd name="connsiteY2" fmla="*/ 477504 h 607039"/>
                      <a:gd name="connsiteX3" fmla="*/ 393272 w 550382"/>
                      <a:gd name="connsiteY3" fmla="*/ 478821 h 607039"/>
                      <a:gd name="connsiteX4" fmla="*/ 380650 w 550382"/>
                      <a:gd name="connsiteY4" fmla="*/ 478821 h 607039"/>
                      <a:gd name="connsiteX5" fmla="*/ 377070 w 550382"/>
                      <a:gd name="connsiteY5" fmla="*/ 482396 h 607039"/>
                      <a:gd name="connsiteX6" fmla="*/ 377070 w 550382"/>
                      <a:gd name="connsiteY6" fmla="*/ 490485 h 607039"/>
                      <a:gd name="connsiteX7" fmla="*/ 380650 w 550382"/>
                      <a:gd name="connsiteY7" fmla="*/ 494059 h 607039"/>
                      <a:gd name="connsiteX8" fmla="*/ 390635 w 550382"/>
                      <a:gd name="connsiteY8" fmla="*/ 494059 h 607039"/>
                      <a:gd name="connsiteX9" fmla="*/ 390635 w 550382"/>
                      <a:gd name="connsiteY9" fmla="*/ 500643 h 607039"/>
                      <a:gd name="connsiteX10" fmla="*/ 380650 w 550382"/>
                      <a:gd name="connsiteY10" fmla="*/ 500643 h 607039"/>
                      <a:gd name="connsiteX11" fmla="*/ 377070 w 550382"/>
                      <a:gd name="connsiteY11" fmla="*/ 504217 h 607039"/>
                      <a:gd name="connsiteX12" fmla="*/ 377070 w 550382"/>
                      <a:gd name="connsiteY12" fmla="*/ 512306 h 607039"/>
                      <a:gd name="connsiteX13" fmla="*/ 380650 w 550382"/>
                      <a:gd name="connsiteY13" fmla="*/ 515881 h 607039"/>
                      <a:gd name="connsiteX14" fmla="*/ 392613 w 550382"/>
                      <a:gd name="connsiteY14" fmla="*/ 515881 h 607039"/>
                      <a:gd name="connsiteX15" fmla="*/ 395345 w 550382"/>
                      <a:gd name="connsiteY15" fmla="*/ 524534 h 607039"/>
                      <a:gd name="connsiteX16" fmla="*/ 426807 w 550382"/>
                      <a:gd name="connsiteY16" fmla="*/ 554445 h 607039"/>
                      <a:gd name="connsiteX17" fmla="*/ 464675 w 550382"/>
                      <a:gd name="connsiteY17" fmla="*/ 554915 h 607039"/>
                      <a:gd name="connsiteX18" fmla="*/ 474377 w 550382"/>
                      <a:gd name="connsiteY18" fmla="*/ 551435 h 607039"/>
                      <a:gd name="connsiteX19" fmla="*/ 476920 w 550382"/>
                      <a:gd name="connsiteY19" fmla="*/ 544851 h 607039"/>
                      <a:gd name="connsiteX20" fmla="*/ 472776 w 550382"/>
                      <a:gd name="connsiteY20" fmla="*/ 535257 h 607039"/>
                      <a:gd name="connsiteX21" fmla="*/ 466747 w 550382"/>
                      <a:gd name="connsiteY21" fmla="*/ 532247 h 607039"/>
                      <a:gd name="connsiteX22" fmla="*/ 455066 w 550382"/>
                      <a:gd name="connsiteY22" fmla="*/ 535069 h 607039"/>
                      <a:gd name="connsiteX23" fmla="*/ 432270 w 550382"/>
                      <a:gd name="connsiteY23" fmla="*/ 534504 h 607039"/>
                      <a:gd name="connsiteX24" fmla="*/ 414844 w 550382"/>
                      <a:gd name="connsiteY24" fmla="*/ 515881 h 607039"/>
                      <a:gd name="connsiteX25" fmla="*/ 440371 w 550382"/>
                      <a:gd name="connsiteY25" fmla="*/ 515881 h 607039"/>
                      <a:gd name="connsiteX26" fmla="*/ 443951 w 550382"/>
                      <a:gd name="connsiteY26" fmla="*/ 512306 h 607039"/>
                      <a:gd name="connsiteX27" fmla="*/ 443951 w 550382"/>
                      <a:gd name="connsiteY27" fmla="*/ 504217 h 607039"/>
                      <a:gd name="connsiteX28" fmla="*/ 440371 w 550382"/>
                      <a:gd name="connsiteY28" fmla="*/ 500643 h 607039"/>
                      <a:gd name="connsiteX29" fmla="*/ 412489 w 550382"/>
                      <a:gd name="connsiteY29" fmla="*/ 500643 h 607039"/>
                      <a:gd name="connsiteX30" fmla="*/ 412489 w 550382"/>
                      <a:gd name="connsiteY30" fmla="*/ 494059 h 607039"/>
                      <a:gd name="connsiteX31" fmla="*/ 440371 w 550382"/>
                      <a:gd name="connsiteY31" fmla="*/ 494059 h 607039"/>
                      <a:gd name="connsiteX32" fmla="*/ 443951 w 550382"/>
                      <a:gd name="connsiteY32" fmla="*/ 490485 h 607039"/>
                      <a:gd name="connsiteX33" fmla="*/ 443951 w 550382"/>
                      <a:gd name="connsiteY33" fmla="*/ 482396 h 607039"/>
                      <a:gd name="connsiteX34" fmla="*/ 440371 w 550382"/>
                      <a:gd name="connsiteY34" fmla="*/ 478821 h 607039"/>
                      <a:gd name="connsiteX35" fmla="*/ 415974 w 550382"/>
                      <a:gd name="connsiteY35" fmla="*/ 478821 h 607039"/>
                      <a:gd name="connsiteX36" fmla="*/ 415974 w 550382"/>
                      <a:gd name="connsiteY36" fmla="*/ 478539 h 607039"/>
                      <a:gd name="connsiteX37" fmla="*/ 430198 w 550382"/>
                      <a:gd name="connsiteY37" fmla="*/ 463772 h 607039"/>
                      <a:gd name="connsiteX38" fmla="*/ 455066 w 550382"/>
                      <a:gd name="connsiteY38" fmla="*/ 462361 h 607039"/>
                      <a:gd name="connsiteX39" fmla="*/ 466841 w 550382"/>
                      <a:gd name="connsiteY39" fmla="*/ 465277 h 607039"/>
                      <a:gd name="connsiteX40" fmla="*/ 472776 w 550382"/>
                      <a:gd name="connsiteY40" fmla="*/ 462361 h 607039"/>
                      <a:gd name="connsiteX41" fmla="*/ 476920 w 550382"/>
                      <a:gd name="connsiteY41" fmla="*/ 452861 h 607039"/>
                      <a:gd name="connsiteX42" fmla="*/ 474660 w 550382"/>
                      <a:gd name="connsiteY42" fmla="*/ 446089 h 607039"/>
                      <a:gd name="connsiteX43" fmla="*/ 472399 w 550382"/>
                      <a:gd name="connsiteY43" fmla="*/ 445054 h 607039"/>
                      <a:gd name="connsiteX44" fmla="*/ 435944 w 550382"/>
                      <a:gd name="connsiteY44" fmla="*/ 440821 h 607039"/>
                      <a:gd name="connsiteX45" fmla="*/ 441172 w 550382"/>
                      <a:gd name="connsiteY45" fmla="*/ 389089 h 607039"/>
                      <a:gd name="connsiteX46" fmla="*/ 518367 w 550382"/>
                      <a:gd name="connsiteY46" fmla="*/ 420975 h 607039"/>
                      <a:gd name="connsiteX47" fmla="*/ 518462 w 550382"/>
                      <a:gd name="connsiteY47" fmla="*/ 575138 h 607039"/>
                      <a:gd name="connsiteX48" fmla="*/ 385925 w 550382"/>
                      <a:gd name="connsiteY48" fmla="*/ 592069 h 607039"/>
                      <a:gd name="connsiteX49" fmla="*/ 385737 w 550382"/>
                      <a:gd name="connsiteY49" fmla="*/ 591880 h 607039"/>
                      <a:gd name="connsiteX50" fmla="*/ 339203 w 550382"/>
                      <a:gd name="connsiteY50" fmla="*/ 604578 h 607039"/>
                      <a:gd name="connsiteX51" fmla="*/ 337978 w 550382"/>
                      <a:gd name="connsiteY51" fmla="*/ 596583 h 607039"/>
                      <a:gd name="connsiteX52" fmla="*/ 360491 w 550382"/>
                      <a:gd name="connsiteY52" fmla="*/ 571187 h 607039"/>
                      <a:gd name="connsiteX53" fmla="*/ 359361 w 550382"/>
                      <a:gd name="connsiteY53" fmla="*/ 570341 h 607039"/>
                      <a:gd name="connsiteX54" fmla="*/ 363977 w 550382"/>
                      <a:gd name="connsiteY54" fmla="*/ 420975 h 607039"/>
                      <a:gd name="connsiteX55" fmla="*/ 441172 w 550382"/>
                      <a:gd name="connsiteY55" fmla="*/ 389089 h 607039"/>
                      <a:gd name="connsiteX56" fmla="*/ 149968 w 550382"/>
                      <a:gd name="connsiteY56" fmla="*/ 318620 h 607039"/>
                      <a:gd name="connsiteX57" fmla="*/ 193583 w 550382"/>
                      <a:gd name="connsiteY57" fmla="*/ 456051 h 607039"/>
                      <a:gd name="connsiteX58" fmla="*/ 199423 w 550382"/>
                      <a:gd name="connsiteY58" fmla="*/ 474771 h 607039"/>
                      <a:gd name="connsiteX59" fmla="*/ 218923 w 550382"/>
                      <a:gd name="connsiteY59" fmla="*/ 419554 h 607039"/>
                      <a:gd name="connsiteX60" fmla="*/ 230698 w 550382"/>
                      <a:gd name="connsiteY60" fmla="*/ 354083 h 607039"/>
                      <a:gd name="connsiteX61" fmla="*/ 230886 w 550382"/>
                      <a:gd name="connsiteY61" fmla="*/ 354083 h 607039"/>
                      <a:gd name="connsiteX62" fmla="*/ 230981 w 550382"/>
                      <a:gd name="connsiteY62" fmla="*/ 354083 h 607039"/>
                      <a:gd name="connsiteX63" fmla="*/ 231075 w 550382"/>
                      <a:gd name="connsiteY63" fmla="*/ 354083 h 607039"/>
                      <a:gd name="connsiteX64" fmla="*/ 231263 w 550382"/>
                      <a:gd name="connsiteY64" fmla="*/ 354083 h 607039"/>
                      <a:gd name="connsiteX65" fmla="*/ 243038 w 550382"/>
                      <a:gd name="connsiteY65" fmla="*/ 419554 h 607039"/>
                      <a:gd name="connsiteX66" fmla="*/ 262538 w 550382"/>
                      <a:gd name="connsiteY66" fmla="*/ 474771 h 607039"/>
                      <a:gd name="connsiteX67" fmla="*/ 268378 w 550382"/>
                      <a:gd name="connsiteY67" fmla="*/ 456051 h 607039"/>
                      <a:gd name="connsiteX68" fmla="*/ 311993 w 550382"/>
                      <a:gd name="connsiteY68" fmla="*/ 318620 h 607039"/>
                      <a:gd name="connsiteX69" fmla="*/ 402331 w 550382"/>
                      <a:gd name="connsiteY69" fmla="*/ 362267 h 607039"/>
                      <a:gd name="connsiteX70" fmla="*/ 407418 w 550382"/>
                      <a:gd name="connsiteY70" fmla="*/ 364242 h 607039"/>
                      <a:gd name="connsiteX71" fmla="*/ 343550 w 550382"/>
                      <a:gd name="connsiteY71" fmla="*/ 400552 h 607039"/>
                      <a:gd name="connsiteX72" fmla="*/ 307377 w 550382"/>
                      <a:gd name="connsiteY72" fmla="*/ 531869 h 607039"/>
                      <a:gd name="connsiteX73" fmla="*/ 231263 w 550382"/>
                      <a:gd name="connsiteY73" fmla="*/ 531869 h 607039"/>
                      <a:gd name="connsiteX74" fmla="*/ 230698 w 550382"/>
                      <a:gd name="connsiteY74" fmla="*/ 531869 h 607039"/>
                      <a:gd name="connsiteX75" fmla="*/ 0 w 550382"/>
                      <a:gd name="connsiteY75" fmla="*/ 531869 h 607039"/>
                      <a:gd name="connsiteX76" fmla="*/ 59629 w 550382"/>
                      <a:gd name="connsiteY76" fmla="*/ 362267 h 607039"/>
                      <a:gd name="connsiteX77" fmla="*/ 149968 w 550382"/>
                      <a:gd name="connsiteY77" fmla="*/ 318620 h 607039"/>
                      <a:gd name="connsiteX78" fmla="*/ 223411 w 550382"/>
                      <a:gd name="connsiteY78" fmla="*/ 393 h 607039"/>
                      <a:gd name="connsiteX79" fmla="*/ 282097 w 550382"/>
                      <a:gd name="connsiteY79" fmla="*/ 12809 h 607039"/>
                      <a:gd name="connsiteX80" fmla="*/ 310545 w 550382"/>
                      <a:gd name="connsiteY80" fmla="*/ 39334 h 607039"/>
                      <a:gd name="connsiteX81" fmla="*/ 342008 w 550382"/>
                      <a:gd name="connsiteY81" fmla="*/ 138850 h 607039"/>
                      <a:gd name="connsiteX82" fmla="*/ 337863 w 550382"/>
                      <a:gd name="connsiteY82" fmla="*/ 154182 h 607039"/>
                      <a:gd name="connsiteX83" fmla="*/ 348037 w 550382"/>
                      <a:gd name="connsiteY83" fmla="*/ 195945 h 607039"/>
                      <a:gd name="connsiteX84" fmla="*/ 327784 w 550382"/>
                      <a:gd name="connsiteY84" fmla="*/ 231217 h 607039"/>
                      <a:gd name="connsiteX85" fmla="*/ 256663 w 550382"/>
                      <a:gd name="connsiteY85" fmla="*/ 318881 h 607039"/>
                      <a:gd name="connsiteX86" fmla="*/ 204665 w 550382"/>
                      <a:gd name="connsiteY86" fmla="*/ 318975 h 607039"/>
                      <a:gd name="connsiteX87" fmla="*/ 133733 w 550382"/>
                      <a:gd name="connsiteY87" fmla="*/ 231217 h 607039"/>
                      <a:gd name="connsiteX88" fmla="*/ 113385 w 550382"/>
                      <a:gd name="connsiteY88" fmla="*/ 195850 h 607039"/>
                      <a:gd name="connsiteX89" fmla="*/ 123559 w 550382"/>
                      <a:gd name="connsiteY89" fmla="*/ 154088 h 607039"/>
                      <a:gd name="connsiteX90" fmla="*/ 119414 w 550382"/>
                      <a:gd name="connsiteY90" fmla="*/ 138756 h 607039"/>
                      <a:gd name="connsiteX91" fmla="*/ 119132 w 550382"/>
                      <a:gd name="connsiteY91" fmla="*/ 89845 h 607039"/>
                      <a:gd name="connsiteX92" fmla="*/ 147768 w 550382"/>
                      <a:gd name="connsiteY92" fmla="*/ 39805 h 607039"/>
                      <a:gd name="connsiteX93" fmla="*/ 174333 w 550382"/>
                      <a:gd name="connsiteY93" fmla="*/ 17983 h 607039"/>
                      <a:gd name="connsiteX94" fmla="*/ 200049 w 550382"/>
                      <a:gd name="connsiteY94" fmla="*/ 4814 h 607039"/>
                      <a:gd name="connsiteX95" fmla="*/ 223411 w 550382"/>
                      <a:gd name="connsiteY95" fmla="*/ 393 h 607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</a:cxnLst>
                    <a:rect l="l" t="t" r="r" b="b"/>
                    <a:pathLst>
                      <a:path w="550382" h="607039">
                        <a:moveTo>
                          <a:pt x="435944" y="440821"/>
                        </a:moveTo>
                        <a:cubicBezTo>
                          <a:pt x="427184" y="442138"/>
                          <a:pt x="418988" y="445148"/>
                          <a:pt x="411829" y="450698"/>
                        </a:cubicBezTo>
                        <a:cubicBezTo>
                          <a:pt x="402786" y="457752"/>
                          <a:pt x="397040" y="466782"/>
                          <a:pt x="393649" y="477504"/>
                        </a:cubicBezTo>
                        <a:lnTo>
                          <a:pt x="393272" y="478821"/>
                        </a:lnTo>
                        <a:lnTo>
                          <a:pt x="380650" y="478821"/>
                        </a:lnTo>
                        <a:cubicBezTo>
                          <a:pt x="378672" y="478821"/>
                          <a:pt x="377070" y="480420"/>
                          <a:pt x="377070" y="482396"/>
                        </a:cubicBezTo>
                        <a:lnTo>
                          <a:pt x="377070" y="490485"/>
                        </a:lnTo>
                        <a:cubicBezTo>
                          <a:pt x="377070" y="492460"/>
                          <a:pt x="378672" y="494059"/>
                          <a:pt x="380650" y="494059"/>
                        </a:cubicBezTo>
                        <a:lnTo>
                          <a:pt x="390635" y="494059"/>
                        </a:lnTo>
                        <a:lnTo>
                          <a:pt x="390635" y="500643"/>
                        </a:lnTo>
                        <a:lnTo>
                          <a:pt x="380650" y="500643"/>
                        </a:lnTo>
                        <a:cubicBezTo>
                          <a:pt x="378672" y="500643"/>
                          <a:pt x="377070" y="502242"/>
                          <a:pt x="377070" y="504217"/>
                        </a:cubicBezTo>
                        <a:lnTo>
                          <a:pt x="377070" y="512306"/>
                        </a:lnTo>
                        <a:cubicBezTo>
                          <a:pt x="377070" y="514282"/>
                          <a:pt x="378672" y="515881"/>
                          <a:pt x="380650" y="515881"/>
                        </a:cubicBezTo>
                        <a:lnTo>
                          <a:pt x="392613" y="515881"/>
                        </a:lnTo>
                        <a:cubicBezTo>
                          <a:pt x="393461" y="518796"/>
                          <a:pt x="394214" y="521806"/>
                          <a:pt x="395345" y="524534"/>
                        </a:cubicBezTo>
                        <a:cubicBezTo>
                          <a:pt x="401562" y="539113"/>
                          <a:pt x="411547" y="549554"/>
                          <a:pt x="426807" y="554445"/>
                        </a:cubicBezTo>
                        <a:cubicBezTo>
                          <a:pt x="439335" y="558584"/>
                          <a:pt x="452052" y="558395"/>
                          <a:pt x="464675" y="554915"/>
                        </a:cubicBezTo>
                        <a:cubicBezTo>
                          <a:pt x="467972" y="554069"/>
                          <a:pt x="471268" y="552752"/>
                          <a:pt x="474377" y="551435"/>
                        </a:cubicBezTo>
                        <a:cubicBezTo>
                          <a:pt x="477391" y="550024"/>
                          <a:pt x="478145" y="547767"/>
                          <a:pt x="476920" y="544851"/>
                        </a:cubicBezTo>
                        <a:cubicBezTo>
                          <a:pt x="475507" y="541653"/>
                          <a:pt x="474283" y="538361"/>
                          <a:pt x="472776" y="535257"/>
                        </a:cubicBezTo>
                        <a:cubicBezTo>
                          <a:pt x="471457" y="532341"/>
                          <a:pt x="469855" y="531494"/>
                          <a:pt x="466747" y="532247"/>
                        </a:cubicBezTo>
                        <a:cubicBezTo>
                          <a:pt x="462791" y="533093"/>
                          <a:pt x="458928" y="534316"/>
                          <a:pt x="455066" y="535069"/>
                        </a:cubicBezTo>
                        <a:cubicBezTo>
                          <a:pt x="447342" y="536762"/>
                          <a:pt x="439806" y="536856"/>
                          <a:pt x="432270" y="534504"/>
                        </a:cubicBezTo>
                        <a:cubicBezTo>
                          <a:pt x="422851" y="531494"/>
                          <a:pt x="417952" y="524722"/>
                          <a:pt x="414844" y="515881"/>
                        </a:cubicBezTo>
                        <a:lnTo>
                          <a:pt x="440371" y="515881"/>
                        </a:lnTo>
                        <a:cubicBezTo>
                          <a:pt x="442350" y="515881"/>
                          <a:pt x="443951" y="514282"/>
                          <a:pt x="443951" y="512306"/>
                        </a:cubicBezTo>
                        <a:lnTo>
                          <a:pt x="443951" y="504217"/>
                        </a:lnTo>
                        <a:cubicBezTo>
                          <a:pt x="443951" y="502242"/>
                          <a:pt x="442350" y="500643"/>
                          <a:pt x="440371" y="500643"/>
                        </a:cubicBezTo>
                        <a:lnTo>
                          <a:pt x="412489" y="500643"/>
                        </a:lnTo>
                        <a:lnTo>
                          <a:pt x="412489" y="494059"/>
                        </a:lnTo>
                        <a:lnTo>
                          <a:pt x="440371" y="494059"/>
                        </a:lnTo>
                        <a:cubicBezTo>
                          <a:pt x="442350" y="494059"/>
                          <a:pt x="443951" y="492460"/>
                          <a:pt x="443951" y="490485"/>
                        </a:cubicBezTo>
                        <a:lnTo>
                          <a:pt x="443951" y="482396"/>
                        </a:lnTo>
                        <a:cubicBezTo>
                          <a:pt x="443951" y="480420"/>
                          <a:pt x="442350" y="478821"/>
                          <a:pt x="440371" y="478821"/>
                        </a:cubicBezTo>
                        <a:lnTo>
                          <a:pt x="415974" y="478821"/>
                        </a:lnTo>
                        <a:lnTo>
                          <a:pt x="415974" y="478539"/>
                        </a:lnTo>
                        <a:cubicBezTo>
                          <a:pt x="418894" y="471861"/>
                          <a:pt x="423133" y="466500"/>
                          <a:pt x="430198" y="463772"/>
                        </a:cubicBezTo>
                        <a:cubicBezTo>
                          <a:pt x="438299" y="460574"/>
                          <a:pt x="446589" y="460574"/>
                          <a:pt x="455066" y="462361"/>
                        </a:cubicBezTo>
                        <a:cubicBezTo>
                          <a:pt x="458928" y="463113"/>
                          <a:pt x="462791" y="464336"/>
                          <a:pt x="466841" y="465277"/>
                        </a:cubicBezTo>
                        <a:cubicBezTo>
                          <a:pt x="469855" y="465841"/>
                          <a:pt x="471457" y="464995"/>
                          <a:pt x="472776" y="462361"/>
                        </a:cubicBezTo>
                        <a:cubicBezTo>
                          <a:pt x="474283" y="459257"/>
                          <a:pt x="475602" y="455965"/>
                          <a:pt x="476920" y="452861"/>
                        </a:cubicBezTo>
                        <a:cubicBezTo>
                          <a:pt x="478145" y="449851"/>
                          <a:pt x="477391" y="447688"/>
                          <a:pt x="474660" y="446089"/>
                        </a:cubicBezTo>
                        <a:cubicBezTo>
                          <a:pt x="473906" y="445712"/>
                          <a:pt x="473152" y="445336"/>
                          <a:pt x="472399" y="445054"/>
                        </a:cubicBezTo>
                        <a:cubicBezTo>
                          <a:pt x="460530" y="440539"/>
                          <a:pt x="448473" y="438752"/>
                          <a:pt x="435944" y="440821"/>
                        </a:cubicBezTo>
                        <a:close/>
                        <a:moveTo>
                          <a:pt x="441172" y="389089"/>
                        </a:moveTo>
                        <a:cubicBezTo>
                          <a:pt x="469125" y="389089"/>
                          <a:pt x="497079" y="399717"/>
                          <a:pt x="518367" y="420975"/>
                        </a:cubicBezTo>
                        <a:cubicBezTo>
                          <a:pt x="561039" y="463490"/>
                          <a:pt x="561039" y="532623"/>
                          <a:pt x="518462" y="575138"/>
                        </a:cubicBezTo>
                        <a:cubicBezTo>
                          <a:pt x="482572" y="610975"/>
                          <a:pt x="427749" y="616618"/>
                          <a:pt x="385925" y="592069"/>
                        </a:cubicBezTo>
                        <a:lnTo>
                          <a:pt x="385737" y="591880"/>
                        </a:lnTo>
                        <a:cubicBezTo>
                          <a:pt x="369252" y="604296"/>
                          <a:pt x="351543" y="606460"/>
                          <a:pt x="339203" y="604578"/>
                        </a:cubicBezTo>
                        <a:cubicBezTo>
                          <a:pt x="335058" y="603920"/>
                          <a:pt x="334210" y="598465"/>
                          <a:pt x="337978" y="596583"/>
                        </a:cubicBezTo>
                        <a:cubicBezTo>
                          <a:pt x="349282" y="591034"/>
                          <a:pt x="356347" y="580123"/>
                          <a:pt x="360491" y="571187"/>
                        </a:cubicBezTo>
                        <a:lnTo>
                          <a:pt x="359361" y="570341"/>
                        </a:lnTo>
                        <a:cubicBezTo>
                          <a:pt x="321399" y="527450"/>
                          <a:pt x="322906" y="461985"/>
                          <a:pt x="363977" y="420975"/>
                        </a:cubicBezTo>
                        <a:cubicBezTo>
                          <a:pt x="385266" y="399717"/>
                          <a:pt x="413219" y="389089"/>
                          <a:pt x="441172" y="389089"/>
                        </a:cubicBezTo>
                        <a:close/>
                        <a:moveTo>
                          <a:pt x="149968" y="318620"/>
                        </a:moveTo>
                        <a:lnTo>
                          <a:pt x="193583" y="456051"/>
                        </a:lnTo>
                        <a:lnTo>
                          <a:pt x="199423" y="474771"/>
                        </a:lnTo>
                        <a:lnTo>
                          <a:pt x="218923" y="419554"/>
                        </a:lnTo>
                        <a:cubicBezTo>
                          <a:pt x="174178" y="357093"/>
                          <a:pt x="222408" y="354083"/>
                          <a:pt x="230698" y="354083"/>
                        </a:cubicBezTo>
                        <a:lnTo>
                          <a:pt x="230886" y="354083"/>
                        </a:lnTo>
                        <a:lnTo>
                          <a:pt x="230981" y="354083"/>
                        </a:lnTo>
                        <a:lnTo>
                          <a:pt x="231075" y="354083"/>
                        </a:lnTo>
                        <a:lnTo>
                          <a:pt x="231263" y="354083"/>
                        </a:lnTo>
                        <a:cubicBezTo>
                          <a:pt x="239647" y="354271"/>
                          <a:pt x="287878" y="357093"/>
                          <a:pt x="243038" y="419554"/>
                        </a:cubicBezTo>
                        <a:lnTo>
                          <a:pt x="262538" y="474771"/>
                        </a:lnTo>
                        <a:lnTo>
                          <a:pt x="268378" y="456051"/>
                        </a:lnTo>
                        <a:lnTo>
                          <a:pt x="311993" y="318620"/>
                        </a:lnTo>
                        <a:cubicBezTo>
                          <a:pt x="311993" y="318620"/>
                          <a:pt x="345811" y="340726"/>
                          <a:pt x="402331" y="362267"/>
                        </a:cubicBezTo>
                        <a:cubicBezTo>
                          <a:pt x="404027" y="362925"/>
                          <a:pt x="405817" y="363678"/>
                          <a:pt x="407418" y="364242"/>
                        </a:cubicBezTo>
                        <a:cubicBezTo>
                          <a:pt x="383491" y="370263"/>
                          <a:pt x="361448" y="382585"/>
                          <a:pt x="343550" y="400552"/>
                        </a:cubicBezTo>
                        <a:cubicBezTo>
                          <a:pt x="308131" y="436015"/>
                          <a:pt x="295885" y="486341"/>
                          <a:pt x="307377" y="531869"/>
                        </a:cubicBezTo>
                        <a:lnTo>
                          <a:pt x="231263" y="531869"/>
                        </a:lnTo>
                        <a:lnTo>
                          <a:pt x="230698" y="531869"/>
                        </a:lnTo>
                        <a:lnTo>
                          <a:pt x="0" y="531869"/>
                        </a:lnTo>
                        <a:cubicBezTo>
                          <a:pt x="1225" y="436015"/>
                          <a:pt x="-2637" y="384843"/>
                          <a:pt x="59629" y="362267"/>
                        </a:cubicBezTo>
                        <a:cubicBezTo>
                          <a:pt x="116150" y="340726"/>
                          <a:pt x="149968" y="318620"/>
                          <a:pt x="149968" y="318620"/>
                        </a:cubicBezTo>
                        <a:close/>
                        <a:moveTo>
                          <a:pt x="223411" y="393"/>
                        </a:moveTo>
                        <a:cubicBezTo>
                          <a:pt x="248939" y="-1676"/>
                          <a:pt x="268250" y="4720"/>
                          <a:pt x="282097" y="12809"/>
                        </a:cubicBezTo>
                        <a:cubicBezTo>
                          <a:pt x="302633" y="24285"/>
                          <a:pt x="310545" y="39334"/>
                          <a:pt x="310545" y="39334"/>
                        </a:cubicBezTo>
                        <a:cubicBezTo>
                          <a:pt x="310545" y="39334"/>
                          <a:pt x="358022" y="42720"/>
                          <a:pt x="342008" y="138850"/>
                        </a:cubicBezTo>
                        <a:cubicBezTo>
                          <a:pt x="340972" y="144023"/>
                          <a:pt x="339747" y="149009"/>
                          <a:pt x="337863" y="154182"/>
                        </a:cubicBezTo>
                        <a:cubicBezTo>
                          <a:pt x="347377" y="153335"/>
                          <a:pt x="358587" y="158791"/>
                          <a:pt x="348037" y="195945"/>
                        </a:cubicBezTo>
                        <a:cubicBezTo>
                          <a:pt x="340312" y="223128"/>
                          <a:pt x="333153" y="230841"/>
                          <a:pt x="327784" y="231217"/>
                        </a:cubicBezTo>
                        <a:cubicBezTo>
                          <a:pt x="322886" y="263386"/>
                          <a:pt x="296981" y="304302"/>
                          <a:pt x="256663" y="318881"/>
                        </a:cubicBezTo>
                        <a:cubicBezTo>
                          <a:pt x="239990" y="324901"/>
                          <a:pt x="221527" y="324901"/>
                          <a:pt x="204665" y="318975"/>
                        </a:cubicBezTo>
                        <a:cubicBezTo>
                          <a:pt x="163594" y="304584"/>
                          <a:pt x="138725" y="263574"/>
                          <a:pt x="133733" y="231217"/>
                        </a:cubicBezTo>
                        <a:cubicBezTo>
                          <a:pt x="128363" y="230653"/>
                          <a:pt x="121204" y="223128"/>
                          <a:pt x="113385" y="195850"/>
                        </a:cubicBezTo>
                        <a:cubicBezTo>
                          <a:pt x="102929" y="158697"/>
                          <a:pt x="114139" y="153147"/>
                          <a:pt x="123559" y="154088"/>
                        </a:cubicBezTo>
                        <a:cubicBezTo>
                          <a:pt x="121675" y="148914"/>
                          <a:pt x="120262" y="143741"/>
                          <a:pt x="119414" y="138756"/>
                        </a:cubicBezTo>
                        <a:cubicBezTo>
                          <a:pt x="116023" y="121449"/>
                          <a:pt x="115175" y="105271"/>
                          <a:pt x="119132" y="89845"/>
                        </a:cubicBezTo>
                        <a:cubicBezTo>
                          <a:pt x="124030" y="69151"/>
                          <a:pt x="135240" y="52597"/>
                          <a:pt x="147768" y="39805"/>
                        </a:cubicBezTo>
                        <a:cubicBezTo>
                          <a:pt x="155869" y="31433"/>
                          <a:pt x="164724" y="24002"/>
                          <a:pt x="174333" y="17983"/>
                        </a:cubicBezTo>
                        <a:cubicBezTo>
                          <a:pt x="182057" y="12621"/>
                          <a:pt x="190629" y="7918"/>
                          <a:pt x="200049" y="4814"/>
                        </a:cubicBezTo>
                        <a:cubicBezTo>
                          <a:pt x="207303" y="2463"/>
                          <a:pt x="215121" y="770"/>
                          <a:pt x="223411" y="39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2" name="组合 21" descr="6d917a86-0f0c-45e1-a7c9-a95ca2f695ef"/>
              <p:cNvGrpSpPr/>
              <p:nvPr/>
            </p:nvGrpSpPr>
            <p:grpSpPr>
              <a:xfrm>
                <a:off x="673100" y="3733070"/>
                <a:ext cx="3265085" cy="1067140"/>
                <a:chOff x="673100" y="3542570"/>
                <a:chExt cx="3265085" cy="1067140"/>
              </a:xfrm>
            </p:grpSpPr>
            <p:sp>
              <p:nvSpPr>
                <p:cNvPr id="4" name="Text1" descr="2ed5f29b-54a4-48e5-84ee-e9a92650466f"/>
                <p:cNvSpPr/>
                <p:nvPr/>
              </p:nvSpPr>
              <p:spPr bwMode="auto">
                <a:xfrm>
                  <a:off x="673100" y="3984375"/>
                  <a:ext cx="3265085" cy="6253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r">
                    <a:lnSpc>
                      <a:spcPct val="120000"/>
                    </a:lnSpc>
                  </a:pPr>
                  <a:r>
                    <a:rPr lang="zh-CN" altLang="en-US" sz="1200" dirty="0"/>
                    <a:t>我国已制定多部法律法规，如《未成年人保护法》，为未成年人提供全方位的法律保障。</a:t>
                  </a:r>
                  <a:endParaRPr lang="en-US" dirty="0"/>
                </a:p>
              </p:txBody>
            </p:sp>
            <p:sp>
              <p:nvSpPr>
                <p:cNvPr id="5" name="Bullet1" descr="8dae5362-e3c4-44b1-adfb-c0b276bda307"/>
                <p:cNvSpPr txBox="1"/>
                <p:nvPr/>
              </p:nvSpPr>
              <p:spPr bwMode="auto">
                <a:xfrm>
                  <a:off x="673100" y="3542570"/>
                  <a:ext cx="3265085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</a:pPr>
                  <a:r>
                    <a:rPr lang="zh-CN" altLang="en-US" b="1" dirty="0"/>
                    <a:t>法律保护现状</a:t>
                  </a:r>
                  <a:endParaRPr lang="en-US" dirty="0"/>
                </a:p>
              </p:txBody>
            </p:sp>
          </p:grpSp>
          <p:grpSp>
            <p:nvGrpSpPr>
              <p:cNvPr id="21" name="组合 20" descr="8c1f5d40-8cb6-43a9-baad-7d89a2231554"/>
              <p:cNvGrpSpPr/>
              <p:nvPr/>
            </p:nvGrpSpPr>
            <p:grpSpPr>
              <a:xfrm>
                <a:off x="8253815" y="3733070"/>
                <a:ext cx="3265085" cy="1067140"/>
                <a:chOff x="8253815" y="3542570"/>
                <a:chExt cx="3265085" cy="1067140"/>
              </a:xfrm>
            </p:grpSpPr>
            <p:sp>
              <p:nvSpPr>
                <p:cNvPr id="6" name="Text2" descr="5744800b-0a9e-4467-98dd-aad268e301b5"/>
                <p:cNvSpPr/>
                <p:nvPr/>
              </p:nvSpPr>
              <p:spPr bwMode="auto">
                <a:xfrm>
                  <a:off x="8253815" y="3984375"/>
                  <a:ext cx="3265085" cy="6253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20000"/>
                    </a:lnSpc>
                  </a:pPr>
                  <a:r>
                    <a:rPr lang="zh-CN" altLang="en-US" sz="1200" dirty="0"/>
                    <a:t>社会各界对未成年人保护的关注度不断提高，媒体和公益组织积极宣传相关知识。</a:t>
                  </a:r>
                  <a:endParaRPr lang="en-US" dirty="0"/>
                </a:p>
              </p:txBody>
            </p:sp>
            <p:sp>
              <p:nvSpPr>
                <p:cNvPr id="7" name="Bullet2" descr="711fc5a8-3c06-4d69-b40b-44d494f912a9"/>
                <p:cNvSpPr txBox="1"/>
                <p:nvPr/>
              </p:nvSpPr>
              <p:spPr bwMode="auto">
                <a:xfrm>
                  <a:off x="8253815" y="3542570"/>
                  <a:ext cx="3265085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zh-CN" altLang="en-US" b="1" dirty="0"/>
                    <a:t>社会关注情况</a:t>
                  </a:r>
                  <a:endParaRPr lang="en-US" dirty="0"/>
                </a:p>
              </p:txBody>
            </p:sp>
          </p:grpSp>
          <p:grpSp>
            <p:nvGrpSpPr>
              <p:cNvPr id="20" name="组合 19" descr="9edc0aab-6305-45ee-937f-8405aa5398c3"/>
              <p:cNvGrpSpPr/>
              <p:nvPr/>
            </p:nvGrpSpPr>
            <p:grpSpPr>
              <a:xfrm>
                <a:off x="7150068" y="1314450"/>
                <a:ext cx="3265085" cy="1067140"/>
                <a:chOff x="7150068" y="1123950"/>
                <a:chExt cx="3265085" cy="1067140"/>
              </a:xfrm>
            </p:grpSpPr>
            <p:sp>
              <p:nvSpPr>
                <p:cNvPr id="8" name="Text3" descr="a58e2a9c-c438-47a5-8bc0-b33a05159b31"/>
                <p:cNvSpPr/>
                <p:nvPr/>
              </p:nvSpPr>
              <p:spPr bwMode="auto">
                <a:xfrm>
                  <a:off x="7150068" y="1565755"/>
                  <a:ext cx="3265085" cy="6253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20000"/>
                    </a:lnSpc>
                  </a:pPr>
                  <a:r>
                    <a:rPr lang="zh-CN" altLang="en-US" sz="1200" dirty="0"/>
                    <a:t>尽管有法律保护，但仍然存在校园欺凌、网络成瘾、家庭暴力等问题，需要进一步解决。</a:t>
                  </a:r>
                  <a:endParaRPr lang="en-US" dirty="0"/>
                </a:p>
              </p:txBody>
            </p:sp>
            <p:sp>
              <p:nvSpPr>
                <p:cNvPr id="9" name="Bullet3" descr="d335aa85-6432-4cff-a150-d2897a1e6d8b"/>
                <p:cNvSpPr txBox="1"/>
                <p:nvPr/>
              </p:nvSpPr>
              <p:spPr bwMode="auto">
                <a:xfrm>
                  <a:off x="7150068" y="1123950"/>
                  <a:ext cx="3265085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zh-CN" altLang="en-US" b="1" dirty="0"/>
                    <a:t>存在的问题</a:t>
                  </a:r>
                  <a:endParaRPr lang="en-US" dirty="0"/>
                </a:p>
              </p:txBody>
            </p:sp>
          </p:grpSp>
        </p:grpSp>
        <p:sp>
          <p:nvSpPr>
            <p:cNvPr id="24" name="Title" descr="4d3bd5c2-8f37-4195-a2e7-fdc92bf4d522"/>
            <p:cNvSpPr txBox="1"/>
            <p:nvPr/>
          </p:nvSpPr>
          <p:spPr>
            <a:xfrm>
              <a:off x="660400" y="1130300"/>
              <a:ext cx="4037642" cy="12512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/>
            <a:p>
              <a:pPr>
                <a:buSzPct val="25000"/>
              </a:pPr>
              <a:r>
                <a:rPr lang="zh-CN" altLang="en-US" sz="2400" b="1" dirty="0"/>
                <a:t>我国未成年人保护现状分析</a:t>
              </a:r>
              <a:endParaRPr lang="en-US" dirty="0"/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b01b35f0-584c-4b8c-af69-e2ae733cd9c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法律框架</a:t>
            </a:r>
            <a:endParaRPr lang="en-US" dirty="0"/>
          </a:p>
        </p:txBody>
      </p:sp>
      <p:sp>
        <p:nvSpPr>
          <p:cNvPr id="3" name="文本占位符 2" descr="e82272c5-d9f1-4962-a065-6af3d4d854e8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r>
              <a:rPr lang="zh-CN" altLang="en-US" dirty="0"/>
              <a:t>介绍我国未成年人保护的法律体系</a:t>
            </a:r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主要法律</a:t>
            </a:r>
            <a:endParaRPr lang="en-US" dirty="0"/>
          </a:p>
        </p:txBody>
      </p:sp>
      <p:grpSp>
        <p:nvGrpSpPr>
          <p:cNvPr id="63" name="adec2bd7-54f7-4840-9a8e-74aec836e1ae.source.3.zh-Hans.pptx" descr="1917e70d-2ca3-4429-9511-a0f276115e4d"/>
          <p:cNvGrpSpPr/>
          <p:nvPr/>
        </p:nvGrpSpPr>
        <p:grpSpPr>
          <a:xfrm>
            <a:off x="660400" y="1130300"/>
            <a:ext cx="10858500" cy="5003800"/>
            <a:chOff x="660400" y="1130300"/>
            <a:chExt cx="10858500" cy="5003800"/>
          </a:xfrm>
        </p:grpSpPr>
        <p:sp>
          <p:nvSpPr>
            <p:cNvPr id="23" name="íŝľïḍè" descr="0813c8ec-1f5e-4af9-ace4-45f771432ecc"/>
            <p:cNvSpPr/>
            <p:nvPr/>
          </p:nvSpPr>
          <p:spPr>
            <a:xfrm rot="1582721">
              <a:off x="4108673" y="2528998"/>
              <a:ext cx="1707056" cy="2560577"/>
            </a:xfrm>
            <a:custGeom>
              <a:avLst/>
              <a:gdLst/>
              <a:ahLst/>
              <a:cxnLst/>
              <a:rect l="l" t="t" r="r" b="b"/>
              <a:pathLst>
                <a:path w="130629" h="195943">
                  <a:moveTo>
                    <a:pt x="65315" y="36739"/>
                  </a:moveTo>
                  <a:cubicBezTo>
                    <a:pt x="69567" y="36739"/>
                    <a:pt x="73798" y="37419"/>
                    <a:pt x="78007" y="38780"/>
                  </a:cubicBezTo>
                  <a:cubicBezTo>
                    <a:pt x="82217" y="40141"/>
                    <a:pt x="85917" y="42437"/>
                    <a:pt x="89106" y="45669"/>
                  </a:cubicBezTo>
                  <a:cubicBezTo>
                    <a:pt x="92295" y="48901"/>
                    <a:pt x="93890" y="52728"/>
                    <a:pt x="93890" y="57150"/>
                  </a:cubicBezTo>
                  <a:cubicBezTo>
                    <a:pt x="93890" y="58255"/>
                    <a:pt x="93486" y="59212"/>
                    <a:pt x="92678" y="60020"/>
                  </a:cubicBezTo>
                  <a:cubicBezTo>
                    <a:pt x="91870" y="60828"/>
                    <a:pt x="90913" y="61232"/>
                    <a:pt x="89807" y="61232"/>
                  </a:cubicBezTo>
                  <a:cubicBezTo>
                    <a:pt x="88702" y="61232"/>
                    <a:pt x="87745" y="60828"/>
                    <a:pt x="86937" y="60020"/>
                  </a:cubicBezTo>
                  <a:cubicBezTo>
                    <a:pt x="86129" y="59212"/>
                    <a:pt x="85725" y="58255"/>
                    <a:pt x="85725" y="57150"/>
                  </a:cubicBezTo>
                  <a:cubicBezTo>
                    <a:pt x="85725" y="53238"/>
                    <a:pt x="83429" y="50219"/>
                    <a:pt x="78837" y="48093"/>
                  </a:cubicBezTo>
                  <a:cubicBezTo>
                    <a:pt x="74244" y="45966"/>
                    <a:pt x="69737" y="44903"/>
                    <a:pt x="65315" y="44903"/>
                  </a:cubicBezTo>
                  <a:cubicBezTo>
                    <a:pt x="64209" y="44903"/>
                    <a:pt x="63252" y="44499"/>
                    <a:pt x="62444" y="43692"/>
                  </a:cubicBezTo>
                  <a:cubicBezTo>
                    <a:pt x="61636" y="42884"/>
                    <a:pt x="61232" y="41927"/>
                    <a:pt x="61232" y="40821"/>
                  </a:cubicBezTo>
                  <a:cubicBezTo>
                    <a:pt x="61232" y="39716"/>
                    <a:pt x="61636" y="38759"/>
                    <a:pt x="62444" y="37951"/>
                  </a:cubicBezTo>
                  <a:cubicBezTo>
                    <a:pt x="63252" y="37143"/>
                    <a:pt x="64209" y="36739"/>
                    <a:pt x="65315" y="36739"/>
                  </a:cubicBezTo>
                  <a:close/>
                  <a:moveTo>
                    <a:pt x="65315" y="16328"/>
                  </a:moveTo>
                  <a:cubicBezTo>
                    <a:pt x="59446" y="16328"/>
                    <a:pt x="53642" y="17285"/>
                    <a:pt x="47902" y="19199"/>
                  </a:cubicBezTo>
                  <a:cubicBezTo>
                    <a:pt x="42161" y="21112"/>
                    <a:pt x="36931" y="23749"/>
                    <a:pt x="32211" y="27108"/>
                  </a:cubicBezTo>
                  <a:cubicBezTo>
                    <a:pt x="27491" y="30467"/>
                    <a:pt x="23664" y="34783"/>
                    <a:pt x="20730" y="40056"/>
                  </a:cubicBezTo>
                  <a:cubicBezTo>
                    <a:pt x="17796" y="45329"/>
                    <a:pt x="16329" y="51027"/>
                    <a:pt x="16329" y="57150"/>
                  </a:cubicBezTo>
                  <a:cubicBezTo>
                    <a:pt x="16329" y="65739"/>
                    <a:pt x="19220" y="73393"/>
                    <a:pt x="25003" y="80112"/>
                  </a:cubicBezTo>
                  <a:cubicBezTo>
                    <a:pt x="25854" y="81047"/>
                    <a:pt x="27151" y="82451"/>
                    <a:pt x="28894" y="84322"/>
                  </a:cubicBezTo>
                  <a:cubicBezTo>
                    <a:pt x="30638" y="86193"/>
                    <a:pt x="31935" y="87596"/>
                    <a:pt x="32785" y="88531"/>
                  </a:cubicBezTo>
                  <a:cubicBezTo>
                    <a:pt x="43671" y="101543"/>
                    <a:pt x="49666" y="114215"/>
                    <a:pt x="50772" y="126546"/>
                  </a:cubicBezTo>
                  <a:lnTo>
                    <a:pt x="79857" y="126546"/>
                  </a:lnTo>
                  <a:cubicBezTo>
                    <a:pt x="80963" y="114215"/>
                    <a:pt x="86958" y="101543"/>
                    <a:pt x="97844" y="88531"/>
                  </a:cubicBezTo>
                  <a:cubicBezTo>
                    <a:pt x="98695" y="87596"/>
                    <a:pt x="99991" y="86193"/>
                    <a:pt x="101735" y="84322"/>
                  </a:cubicBezTo>
                  <a:cubicBezTo>
                    <a:pt x="103478" y="82451"/>
                    <a:pt x="104775" y="81047"/>
                    <a:pt x="105626" y="80112"/>
                  </a:cubicBezTo>
                  <a:cubicBezTo>
                    <a:pt x="111409" y="73393"/>
                    <a:pt x="114300" y="65739"/>
                    <a:pt x="114300" y="57150"/>
                  </a:cubicBezTo>
                  <a:cubicBezTo>
                    <a:pt x="114300" y="51027"/>
                    <a:pt x="112833" y="45329"/>
                    <a:pt x="109899" y="40056"/>
                  </a:cubicBezTo>
                  <a:cubicBezTo>
                    <a:pt x="106965" y="34783"/>
                    <a:pt x="103138" y="30467"/>
                    <a:pt x="98418" y="27108"/>
                  </a:cubicBezTo>
                  <a:cubicBezTo>
                    <a:pt x="93698" y="23749"/>
                    <a:pt x="88468" y="21112"/>
                    <a:pt x="82727" y="19199"/>
                  </a:cubicBezTo>
                  <a:cubicBezTo>
                    <a:pt x="76987" y="17285"/>
                    <a:pt x="71183" y="16328"/>
                    <a:pt x="65315" y="16328"/>
                  </a:cubicBezTo>
                  <a:close/>
                  <a:moveTo>
                    <a:pt x="65315" y="0"/>
                  </a:moveTo>
                  <a:cubicBezTo>
                    <a:pt x="73394" y="0"/>
                    <a:pt x="81324" y="1382"/>
                    <a:pt x="89106" y="4146"/>
                  </a:cubicBezTo>
                  <a:cubicBezTo>
                    <a:pt x="96887" y="6910"/>
                    <a:pt x="103861" y="10694"/>
                    <a:pt x="110027" y="15499"/>
                  </a:cubicBezTo>
                  <a:cubicBezTo>
                    <a:pt x="116192" y="20304"/>
                    <a:pt x="121168" y="26342"/>
                    <a:pt x="124952" y="33614"/>
                  </a:cubicBezTo>
                  <a:cubicBezTo>
                    <a:pt x="128737" y="40885"/>
                    <a:pt x="130629" y="48730"/>
                    <a:pt x="130629" y="57150"/>
                  </a:cubicBezTo>
                  <a:cubicBezTo>
                    <a:pt x="130629" y="70332"/>
                    <a:pt x="126249" y="81728"/>
                    <a:pt x="117489" y="91338"/>
                  </a:cubicBezTo>
                  <a:cubicBezTo>
                    <a:pt x="113662" y="95505"/>
                    <a:pt x="110495" y="99204"/>
                    <a:pt x="107986" y="102436"/>
                  </a:cubicBezTo>
                  <a:cubicBezTo>
                    <a:pt x="105477" y="105668"/>
                    <a:pt x="102947" y="109729"/>
                    <a:pt x="100395" y="114619"/>
                  </a:cubicBezTo>
                  <a:cubicBezTo>
                    <a:pt x="97844" y="119509"/>
                    <a:pt x="96398" y="124080"/>
                    <a:pt x="96058" y="128332"/>
                  </a:cubicBezTo>
                  <a:cubicBezTo>
                    <a:pt x="100055" y="130713"/>
                    <a:pt x="102054" y="134200"/>
                    <a:pt x="102054" y="138793"/>
                  </a:cubicBezTo>
                  <a:cubicBezTo>
                    <a:pt x="102054" y="141939"/>
                    <a:pt x="100991" y="144661"/>
                    <a:pt x="98865" y="146957"/>
                  </a:cubicBezTo>
                  <a:cubicBezTo>
                    <a:pt x="100991" y="149253"/>
                    <a:pt x="102054" y="151975"/>
                    <a:pt x="102054" y="155121"/>
                  </a:cubicBezTo>
                  <a:cubicBezTo>
                    <a:pt x="102054" y="159544"/>
                    <a:pt x="100140" y="162988"/>
                    <a:pt x="96313" y="165454"/>
                  </a:cubicBezTo>
                  <a:cubicBezTo>
                    <a:pt x="97419" y="167410"/>
                    <a:pt x="97972" y="169409"/>
                    <a:pt x="97972" y="171450"/>
                  </a:cubicBezTo>
                  <a:cubicBezTo>
                    <a:pt x="97972" y="175362"/>
                    <a:pt x="96632" y="178381"/>
                    <a:pt x="93953" y="180507"/>
                  </a:cubicBezTo>
                  <a:cubicBezTo>
                    <a:pt x="91274" y="182633"/>
                    <a:pt x="87979" y="183696"/>
                    <a:pt x="84067" y="183696"/>
                  </a:cubicBezTo>
                  <a:cubicBezTo>
                    <a:pt x="82366" y="187438"/>
                    <a:pt x="79815" y="190415"/>
                    <a:pt x="76413" y="192626"/>
                  </a:cubicBezTo>
                  <a:cubicBezTo>
                    <a:pt x="73011" y="194837"/>
                    <a:pt x="69312" y="195943"/>
                    <a:pt x="65315" y="195943"/>
                  </a:cubicBezTo>
                  <a:cubicBezTo>
                    <a:pt x="61317" y="195943"/>
                    <a:pt x="57618" y="194837"/>
                    <a:pt x="54216" y="192626"/>
                  </a:cubicBezTo>
                  <a:cubicBezTo>
                    <a:pt x="50814" y="190415"/>
                    <a:pt x="48263" y="187438"/>
                    <a:pt x="46562" y="183696"/>
                  </a:cubicBezTo>
                  <a:cubicBezTo>
                    <a:pt x="42650" y="183696"/>
                    <a:pt x="39355" y="182633"/>
                    <a:pt x="36676" y="180507"/>
                  </a:cubicBezTo>
                  <a:cubicBezTo>
                    <a:pt x="33997" y="178381"/>
                    <a:pt x="32657" y="175362"/>
                    <a:pt x="32657" y="171450"/>
                  </a:cubicBezTo>
                  <a:cubicBezTo>
                    <a:pt x="32657" y="169409"/>
                    <a:pt x="33210" y="167410"/>
                    <a:pt x="34316" y="165454"/>
                  </a:cubicBezTo>
                  <a:cubicBezTo>
                    <a:pt x="30489" y="162988"/>
                    <a:pt x="28575" y="159544"/>
                    <a:pt x="28575" y="155121"/>
                  </a:cubicBezTo>
                  <a:cubicBezTo>
                    <a:pt x="28575" y="151975"/>
                    <a:pt x="29638" y="149253"/>
                    <a:pt x="31764" y="146957"/>
                  </a:cubicBezTo>
                  <a:cubicBezTo>
                    <a:pt x="29638" y="144661"/>
                    <a:pt x="28575" y="141939"/>
                    <a:pt x="28575" y="138793"/>
                  </a:cubicBezTo>
                  <a:cubicBezTo>
                    <a:pt x="28575" y="134200"/>
                    <a:pt x="30574" y="130713"/>
                    <a:pt x="34571" y="128332"/>
                  </a:cubicBezTo>
                  <a:cubicBezTo>
                    <a:pt x="34231" y="124080"/>
                    <a:pt x="32785" y="119509"/>
                    <a:pt x="30234" y="114619"/>
                  </a:cubicBezTo>
                  <a:cubicBezTo>
                    <a:pt x="27682" y="109729"/>
                    <a:pt x="25152" y="105668"/>
                    <a:pt x="22643" y="102436"/>
                  </a:cubicBezTo>
                  <a:cubicBezTo>
                    <a:pt x="20135" y="99204"/>
                    <a:pt x="16967" y="95505"/>
                    <a:pt x="13140" y="91338"/>
                  </a:cubicBezTo>
                  <a:cubicBezTo>
                    <a:pt x="4380" y="81728"/>
                    <a:pt x="0" y="70332"/>
                    <a:pt x="0" y="57150"/>
                  </a:cubicBezTo>
                  <a:cubicBezTo>
                    <a:pt x="0" y="48730"/>
                    <a:pt x="1892" y="40885"/>
                    <a:pt x="5677" y="33614"/>
                  </a:cubicBezTo>
                  <a:cubicBezTo>
                    <a:pt x="9461" y="26342"/>
                    <a:pt x="14437" y="20304"/>
                    <a:pt x="20602" y="15499"/>
                  </a:cubicBezTo>
                  <a:cubicBezTo>
                    <a:pt x="26768" y="10694"/>
                    <a:pt x="33742" y="6910"/>
                    <a:pt x="41523" y="4146"/>
                  </a:cubicBezTo>
                  <a:cubicBezTo>
                    <a:pt x="49305" y="1382"/>
                    <a:pt x="57235" y="0"/>
                    <a:pt x="65315" y="0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57150">
              <a:noFill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</a:p>
          </p:txBody>
        </p:sp>
        <p:sp>
          <p:nvSpPr>
            <p:cNvPr id="24" name="iṧliḑe" descr="0c318a55-a941-4d89-b033-a424f7278eb7"/>
            <p:cNvSpPr/>
            <p:nvPr/>
          </p:nvSpPr>
          <p:spPr bwMode="auto">
            <a:xfrm>
              <a:off x="883049" y="4994910"/>
              <a:ext cx="3586082" cy="1018193"/>
            </a:xfrm>
            <a:custGeom>
              <a:avLst/>
              <a:gdLst>
                <a:gd name="T0" fmla="*/ 229 w 695"/>
                <a:gd name="T1" fmla="*/ 157 h 174"/>
                <a:gd name="T2" fmla="*/ 338 w 695"/>
                <a:gd name="T3" fmla="*/ 173 h 174"/>
                <a:gd name="T4" fmla="*/ 395 w 695"/>
                <a:gd name="T5" fmla="*/ 157 h 174"/>
                <a:gd name="T6" fmla="*/ 273 w 695"/>
                <a:gd name="T7" fmla="*/ 86 h 174"/>
                <a:gd name="T8" fmla="*/ 273 w 695"/>
                <a:gd name="T9" fmla="*/ 72 h 174"/>
                <a:gd name="T10" fmla="*/ 355 w 695"/>
                <a:gd name="T11" fmla="*/ 82 h 174"/>
                <a:gd name="T12" fmla="*/ 493 w 695"/>
                <a:gd name="T13" fmla="*/ 99 h 174"/>
                <a:gd name="T14" fmla="*/ 563 w 695"/>
                <a:gd name="T15" fmla="*/ 86 h 174"/>
                <a:gd name="T16" fmla="*/ 534 w 695"/>
                <a:gd name="T17" fmla="*/ 47 h 174"/>
                <a:gd name="T18" fmla="*/ 569 w 695"/>
                <a:gd name="T19" fmla="*/ 32 h 174"/>
                <a:gd name="T20" fmla="*/ 656 w 695"/>
                <a:gd name="T21" fmla="*/ 39 h 174"/>
                <a:gd name="T22" fmla="*/ 653 w 695"/>
                <a:gd name="T23" fmla="*/ 8 h 174"/>
                <a:gd name="T24" fmla="*/ 656 w 695"/>
                <a:gd name="T25" fmla="*/ 4 h 174"/>
                <a:gd name="T26" fmla="*/ 677 w 695"/>
                <a:gd name="T27" fmla="*/ 3 h 174"/>
                <a:gd name="T28" fmla="*/ 689 w 695"/>
                <a:gd name="T29" fmla="*/ 2 h 174"/>
                <a:gd name="T30" fmla="*/ 656 w 695"/>
                <a:gd name="T31" fmla="*/ 1 h 174"/>
                <a:gd name="T32" fmla="*/ 645 w 695"/>
                <a:gd name="T33" fmla="*/ 8 h 174"/>
                <a:gd name="T34" fmla="*/ 652 w 695"/>
                <a:gd name="T35" fmla="*/ 28 h 174"/>
                <a:gd name="T36" fmla="*/ 633 w 695"/>
                <a:gd name="T37" fmla="*/ 32 h 174"/>
                <a:gd name="T38" fmla="*/ 631 w 695"/>
                <a:gd name="T39" fmla="*/ 31 h 174"/>
                <a:gd name="T40" fmla="*/ 623 w 695"/>
                <a:gd name="T41" fmla="*/ 29 h 174"/>
                <a:gd name="T42" fmla="*/ 588 w 695"/>
                <a:gd name="T43" fmla="*/ 27 h 174"/>
                <a:gd name="T44" fmla="*/ 573 w 695"/>
                <a:gd name="T45" fmla="*/ 24 h 174"/>
                <a:gd name="T46" fmla="*/ 562 w 695"/>
                <a:gd name="T47" fmla="*/ 22 h 174"/>
                <a:gd name="T48" fmla="*/ 532 w 695"/>
                <a:gd name="T49" fmla="*/ 21 h 174"/>
                <a:gd name="T50" fmla="*/ 498 w 695"/>
                <a:gd name="T51" fmla="*/ 36 h 174"/>
                <a:gd name="T52" fmla="*/ 500 w 695"/>
                <a:gd name="T53" fmla="*/ 43 h 174"/>
                <a:gd name="T54" fmla="*/ 516 w 695"/>
                <a:gd name="T55" fmla="*/ 47 h 174"/>
                <a:gd name="T56" fmla="*/ 509 w 695"/>
                <a:gd name="T57" fmla="*/ 51 h 174"/>
                <a:gd name="T58" fmla="*/ 529 w 695"/>
                <a:gd name="T59" fmla="*/ 74 h 174"/>
                <a:gd name="T60" fmla="*/ 535 w 695"/>
                <a:gd name="T61" fmla="*/ 83 h 174"/>
                <a:gd name="T62" fmla="*/ 515 w 695"/>
                <a:gd name="T63" fmla="*/ 91 h 174"/>
                <a:gd name="T64" fmla="*/ 466 w 695"/>
                <a:gd name="T65" fmla="*/ 86 h 174"/>
                <a:gd name="T66" fmla="*/ 444 w 695"/>
                <a:gd name="T67" fmla="*/ 84 h 174"/>
                <a:gd name="T68" fmla="*/ 435 w 695"/>
                <a:gd name="T69" fmla="*/ 82 h 174"/>
                <a:gd name="T70" fmla="*/ 418 w 695"/>
                <a:gd name="T71" fmla="*/ 82 h 174"/>
                <a:gd name="T72" fmla="*/ 383 w 695"/>
                <a:gd name="T73" fmla="*/ 77 h 174"/>
                <a:gd name="T74" fmla="*/ 346 w 695"/>
                <a:gd name="T75" fmla="*/ 71 h 174"/>
                <a:gd name="T76" fmla="*/ 307 w 695"/>
                <a:gd name="T77" fmla="*/ 68 h 174"/>
                <a:gd name="T78" fmla="*/ 240 w 695"/>
                <a:gd name="T79" fmla="*/ 69 h 174"/>
                <a:gd name="T80" fmla="*/ 241 w 695"/>
                <a:gd name="T81" fmla="*/ 78 h 174"/>
                <a:gd name="T82" fmla="*/ 247 w 695"/>
                <a:gd name="T83" fmla="*/ 84 h 174"/>
                <a:gd name="T84" fmla="*/ 245 w 695"/>
                <a:gd name="T85" fmla="*/ 86 h 174"/>
                <a:gd name="T86" fmla="*/ 269 w 695"/>
                <a:gd name="T87" fmla="*/ 98 h 174"/>
                <a:gd name="T88" fmla="*/ 293 w 695"/>
                <a:gd name="T89" fmla="*/ 111 h 174"/>
                <a:gd name="T90" fmla="*/ 308 w 695"/>
                <a:gd name="T91" fmla="*/ 118 h 174"/>
                <a:gd name="T92" fmla="*/ 332 w 695"/>
                <a:gd name="T93" fmla="*/ 128 h 174"/>
                <a:gd name="T94" fmla="*/ 352 w 695"/>
                <a:gd name="T95" fmla="*/ 144 h 174"/>
                <a:gd name="T96" fmla="*/ 371 w 695"/>
                <a:gd name="T97" fmla="*/ 156 h 174"/>
                <a:gd name="T98" fmla="*/ 370 w 695"/>
                <a:gd name="T99" fmla="*/ 167 h 174"/>
                <a:gd name="T100" fmla="*/ 281 w 695"/>
                <a:gd name="T101" fmla="*/ 157 h 174"/>
                <a:gd name="T102" fmla="*/ 249 w 695"/>
                <a:gd name="T103" fmla="*/ 152 h 174"/>
                <a:gd name="T104" fmla="*/ 160 w 695"/>
                <a:gd name="T105" fmla="*/ 140 h 174"/>
                <a:gd name="T106" fmla="*/ 79 w 695"/>
                <a:gd name="T107" fmla="*/ 123 h 174"/>
                <a:gd name="T108" fmla="*/ 656 w 695"/>
                <a:gd name="T109" fmla="*/ 33 h 174"/>
                <a:gd name="T110" fmla="*/ 648 w 695"/>
                <a:gd name="T111" fmla="*/ 5 h 174"/>
                <a:gd name="T112" fmla="*/ 655 w 695"/>
                <a:gd name="T113" fmla="*/ 33 h 174"/>
                <a:gd name="T114" fmla="*/ 648 w 695"/>
                <a:gd name="T115" fmla="*/ 37 h 174"/>
                <a:gd name="T116" fmla="*/ 535 w 695"/>
                <a:gd name="T117" fmla="*/ 9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95" h="174">
                  <a:moveTo>
                    <a:pt x="78" y="130"/>
                  </a:moveTo>
                  <a:cubicBezTo>
                    <a:pt x="88" y="132"/>
                    <a:pt x="101" y="134"/>
                    <a:pt x="109" y="136"/>
                  </a:cubicBezTo>
                  <a:cubicBezTo>
                    <a:pt x="147" y="143"/>
                    <a:pt x="179" y="151"/>
                    <a:pt x="220" y="157"/>
                  </a:cubicBezTo>
                  <a:cubicBezTo>
                    <a:pt x="219" y="157"/>
                    <a:pt x="222" y="157"/>
                    <a:pt x="225" y="157"/>
                  </a:cubicBezTo>
                  <a:cubicBezTo>
                    <a:pt x="224" y="157"/>
                    <a:pt x="224" y="157"/>
                    <a:pt x="224" y="157"/>
                  </a:cubicBezTo>
                  <a:cubicBezTo>
                    <a:pt x="229" y="157"/>
                    <a:pt x="229" y="157"/>
                    <a:pt x="229" y="157"/>
                  </a:cubicBezTo>
                  <a:cubicBezTo>
                    <a:pt x="232" y="157"/>
                    <a:pt x="229" y="158"/>
                    <a:pt x="226" y="158"/>
                  </a:cubicBezTo>
                  <a:cubicBezTo>
                    <a:pt x="242" y="160"/>
                    <a:pt x="257" y="162"/>
                    <a:pt x="272" y="165"/>
                  </a:cubicBezTo>
                  <a:cubicBezTo>
                    <a:pt x="275" y="164"/>
                    <a:pt x="280" y="166"/>
                    <a:pt x="283" y="165"/>
                  </a:cubicBezTo>
                  <a:cubicBezTo>
                    <a:pt x="283" y="166"/>
                    <a:pt x="283" y="166"/>
                    <a:pt x="282" y="166"/>
                  </a:cubicBezTo>
                  <a:cubicBezTo>
                    <a:pt x="294" y="167"/>
                    <a:pt x="295" y="167"/>
                    <a:pt x="303" y="169"/>
                  </a:cubicBezTo>
                  <a:cubicBezTo>
                    <a:pt x="314" y="171"/>
                    <a:pt x="325" y="172"/>
                    <a:pt x="338" y="173"/>
                  </a:cubicBezTo>
                  <a:cubicBezTo>
                    <a:pt x="346" y="174"/>
                    <a:pt x="351" y="174"/>
                    <a:pt x="366" y="173"/>
                  </a:cubicBezTo>
                  <a:cubicBezTo>
                    <a:pt x="367" y="173"/>
                    <a:pt x="372" y="173"/>
                    <a:pt x="375" y="172"/>
                  </a:cubicBezTo>
                  <a:cubicBezTo>
                    <a:pt x="379" y="171"/>
                    <a:pt x="379" y="171"/>
                    <a:pt x="379" y="171"/>
                  </a:cubicBezTo>
                  <a:cubicBezTo>
                    <a:pt x="396" y="166"/>
                    <a:pt x="387" y="169"/>
                    <a:pt x="391" y="167"/>
                  </a:cubicBezTo>
                  <a:cubicBezTo>
                    <a:pt x="398" y="163"/>
                    <a:pt x="396" y="163"/>
                    <a:pt x="397" y="161"/>
                  </a:cubicBezTo>
                  <a:cubicBezTo>
                    <a:pt x="397" y="160"/>
                    <a:pt x="396" y="158"/>
                    <a:pt x="395" y="157"/>
                  </a:cubicBezTo>
                  <a:cubicBezTo>
                    <a:pt x="389" y="149"/>
                    <a:pt x="378" y="143"/>
                    <a:pt x="368" y="136"/>
                  </a:cubicBezTo>
                  <a:cubicBezTo>
                    <a:pt x="347" y="123"/>
                    <a:pt x="322" y="111"/>
                    <a:pt x="300" y="97"/>
                  </a:cubicBezTo>
                  <a:cubicBezTo>
                    <a:pt x="292" y="96"/>
                    <a:pt x="289" y="93"/>
                    <a:pt x="282" y="92"/>
                  </a:cubicBezTo>
                  <a:cubicBezTo>
                    <a:pt x="283" y="91"/>
                    <a:pt x="283" y="91"/>
                    <a:pt x="283" y="91"/>
                  </a:cubicBezTo>
                  <a:cubicBezTo>
                    <a:pt x="278" y="90"/>
                    <a:pt x="279" y="89"/>
                    <a:pt x="277" y="86"/>
                  </a:cubicBezTo>
                  <a:cubicBezTo>
                    <a:pt x="276" y="86"/>
                    <a:pt x="275" y="85"/>
                    <a:pt x="273" y="86"/>
                  </a:cubicBezTo>
                  <a:cubicBezTo>
                    <a:pt x="270" y="85"/>
                    <a:pt x="274" y="83"/>
                    <a:pt x="271" y="82"/>
                  </a:cubicBezTo>
                  <a:cubicBezTo>
                    <a:pt x="272" y="82"/>
                    <a:pt x="270" y="83"/>
                    <a:pt x="270" y="82"/>
                  </a:cubicBezTo>
                  <a:cubicBezTo>
                    <a:pt x="262" y="79"/>
                    <a:pt x="272" y="82"/>
                    <a:pt x="269" y="77"/>
                  </a:cubicBezTo>
                  <a:cubicBezTo>
                    <a:pt x="267" y="76"/>
                    <a:pt x="264" y="74"/>
                    <a:pt x="262" y="72"/>
                  </a:cubicBezTo>
                  <a:cubicBezTo>
                    <a:pt x="265" y="72"/>
                    <a:pt x="269" y="72"/>
                    <a:pt x="272" y="73"/>
                  </a:cubicBezTo>
                  <a:cubicBezTo>
                    <a:pt x="270" y="73"/>
                    <a:pt x="271" y="72"/>
                    <a:pt x="273" y="72"/>
                  </a:cubicBezTo>
                  <a:cubicBezTo>
                    <a:pt x="273" y="74"/>
                    <a:pt x="281" y="72"/>
                    <a:pt x="284" y="73"/>
                  </a:cubicBezTo>
                  <a:cubicBezTo>
                    <a:pt x="283" y="73"/>
                    <a:pt x="281" y="73"/>
                    <a:pt x="280" y="73"/>
                  </a:cubicBezTo>
                  <a:cubicBezTo>
                    <a:pt x="288" y="75"/>
                    <a:pt x="297" y="75"/>
                    <a:pt x="304" y="76"/>
                  </a:cubicBezTo>
                  <a:cubicBezTo>
                    <a:pt x="314" y="76"/>
                    <a:pt x="320" y="79"/>
                    <a:pt x="327" y="78"/>
                  </a:cubicBezTo>
                  <a:cubicBezTo>
                    <a:pt x="325" y="79"/>
                    <a:pt x="330" y="79"/>
                    <a:pt x="331" y="80"/>
                  </a:cubicBezTo>
                  <a:cubicBezTo>
                    <a:pt x="341" y="79"/>
                    <a:pt x="345" y="82"/>
                    <a:pt x="355" y="82"/>
                  </a:cubicBezTo>
                  <a:cubicBezTo>
                    <a:pt x="354" y="82"/>
                    <a:pt x="354" y="82"/>
                    <a:pt x="354" y="82"/>
                  </a:cubicBezTo>
                  <a:cubicBezTo>
                    <a:pt x="376" y="85"/>
                    <a:pt x="398" y="88"/>
                    <a:pt x="422" y="90"/>
                  </a:cubicBezTo>
                  <a:cubicBezTo>
                    <a:pt x="436" y="92"/>
                    <a:pt x="446" y="95"/>
                    <a:pt x="463" y="96"/>
                  </a:cubicBezTo>
                  <a:cubicBezTo>
                    <a:pt x="466" y="96"/>
                    <a:pt x="464" y="96"/>
                    <a:pt x="467" y="96"/>
                  </a:cubicBezTo>
                  <a:cubicBezTo>
                    <a:pt x="470" y="96"/>
                    <a:pt x="466" y="96"/>
                    <a:pt x="467" y="96"/>
                  </a:cubicBezTo>
                  <a:cubicBezTo>
                    <a:pt x="475" y="97"/>
                    <a:pt x="483" y="98"/>
                    <a:pt x="493" y="99"/>
                  </a:cubicBezTo>
                  <a:cubicBezTo>
                    <a:pt x="494" y="99"/>
                    <a:pt x="497" y="99"/>
                    <a:pt x="497" y="99"/>
                  </a:cubicBezTo>
                  <a:cubicBezTo>
                    <a:pt x="501" y="100"/>
                    <a:pt x="508" y="100"/>
                    <a:pt x="516" y="100"/>
                  </a:cubicBezTo>
                  <a:cubicBezTo>
                    <a:pt x="520" y="100"/>
                    <a:pt x="524" y="100"/>
                    <a:pt x="530" y="100"/>
                  </a:cubicBezTo>
                  <a:cubicBezTo>
                    <a:pt x="534" y="101"/>
                    <a:pt x="558" y="94"/>
                    <a:pt x="557" y="93"/>
                  </a:cubicBezTo>
                  <a:cubicBezTo>
                    <a:pt x="549" y="96"/>
                    <a:pt x="562" y="89"/>
                    <a:pt x="560" y="87"/>
                  </a:cubicBezTo>
                  <a:cubicBezTo>
                    <a:pt x="561" y="86"/>
                    <a:pt x="562" y="86"/>
                    <a:pt x="563" y="86"/>
                  </a:cubicBezTo>
                  <a:cubicBezTo>
                    <a:pt x="564" y="83"/>
                    <a:pt x="563" y="81"/>
                    <a:pt x="563" y="77"/>
                  </a:cubicBezTo>
                  <a:cubicBezTo>
                    <a:pt x="562" y="76"/>
                    <a:pt x="559" y="76"/>
                    <a:pt x="559" y="74"/>
                  </a:cubicBezTo>
                  <a:cubicBezTo>
                    <a:pt x="561" y="72"/>
                    <a:pt x="557" y="70"/>
                    <a:pt x="557" y="68"/>
                  </a:cubicBezTo>
                  <a:cubicBezTo>
                    <a:pt x="554" y="69"/>
                    <a:pt x="551" y="68"/>
                    <a:pt x="550" y="66"/>
                  </a:cubicBezTo>
                  <a:cubicBezTo>
                    <a:pt x="554" y="65"/>
                    <a:pt x="554" y="65"/>
                    <a:pt x="554" y="65"/>
                  </a:cubicBezTo>
                  <a:cubicBezTo>
                    <a:pt x="548" y="61"/>
                    <a:pt x="545" y="52"/>
                    <a:pt x="534" y="47"/>
                  </a:cubicBezTo>
                  <a:cubicBezTo>
                    <a:pt x="536" y="46"/>
                    <a:pt x="536" y="46"/>
                    <a:pt x="536" y="46"/>
                  </a:cubicBezTo>
                  <a:cubicBezTo>
                    <a:pt x="528" y="41"/>
                    <a:pt x="524" y="34"/>
                    <a:pt x="521" y="29"/>
                  </a:cubicBezTo>
                  <a:cubicBezTo>
                    <a:pt x="521" y="29"/>
                    <a:pt x="520" y="30"/>
                    <a:pt x="527" y="30"/>
                  </a:cubicBezTo>
                  <a:cubicBezTo>
                    <a:pt x="534" y="29"/>
                    <a:pt x="537" y="29"/>
                    <a:pt x="543" y="29"/>
                  </a:cubicBezTo>
                  <a:cubicBezTo>
                    <a:pt x="546" y="29"/>
                    <a:pt x="546" y="30"/>
                    <a:pt x="547" y="30"/>
                  </a:cubicBezTo>
                  <a:cubicBezTo>
                    <a:pt x="555" y="31"/>
                    <a:pt x="560" y="33"/>
                    <a:pt x="569" y="32"/>
                  </a:cubicBezTo>
                  <a:cubicBezTo>
                    <a:pt x="568" y="33"/>
                    <a:pt x="568" y="33"/>
                    <a:pt x="568" y="33"/>
                  </a:cubicBezTo>
                  <a:cubicBezTo>
                    <a:pt x="575" y="33"/>
                    <a:pt x="586" y="34"/>
                    <a:pt x="592" y="35"/>
                  </a:cubicBezTo>
                  <a:cubicBezTo>
                    <a:pt x="595" y="35"/>
                    <a:pt x="603" y="36"/>
                    <a:pt x="601" y="35"/>
                  </a:cubicBezTo>
                  <a:cubicBezTo>
                    <a:pt x="604" y="35"/>
                    <a:pt x="600" y="36"/>
                    <a:pt x="605" y="36"/>
                  </a:cubicBezTo>
                  <a:cubicBezTo>
                    <a:pt x="600" y="36"/>
                    <a:pt x="600" y="36"/>
                    <a:pt x="600" y="36"/>
                  </a:cubicBezTo>
                  <a:cubicBezTo>
                    <a:pt x="618" y="38"/>
                    <a:pt x="625" y="42"/>
                    <a:pt x="656" y="39"/>
                  </a:cubicBezTo>
                  <a:cubicBezTo>
                    <a:pt x="672" y="35"/>
                    <a:pt x="667" y="30"/>
                    <a:pt x="667" y="26"/>
                  </a:cubicBezTo>
                  <a:cubicBezTo>
                    <a:pt x="665" y="25"/>
                    <a:pt x="664" y="21"/>
                    <a:pt x="659" y="21"/>
                  </a:cubicBezTo>
                  <a:cubicBezTo>
                    <a:pt x="661" y="20"/>
                    <a:pt x="661" y="20"/>
                    <a:pt x="661" y="20"/>
                  </a:cubicBezTo>
                  <a:cubicBezTo>
                    <a:pt x="659" y="18"/>
                    <a:pt x="657" y="14"/>
                    <a:pt x="655" y="11"/>
                  </a:cubicBezTo>
                  <a:cubicBezTo>
                    <a:pt x="655" y="9"/>
                    <a:pt x="653" y="10"/>
                    <a:pt x="651" y="8"/>
                  </a:cubicBezTo>
                  <a:cubicBezTo>
                    <a:pt x="653" y="8"/>
                    <a:pt x="653" y="8"/>
                    <a:pt x="653" y="8"/>
                  </a:cubicBezTo>
                  <a:cubicBezTo>
                    <a:pt x="651" y="6"/>
                    <a:pt x="649" y="6"/>
                    <a:pt x="647" y="6"/>
                  </a:cubicBezTo>
                  <a:cubicBezTo>
                    <a:pt x="648" y="5"/>
                    <a:pt x="648" y="5"/>
                    <a:pt x="648" y="5"/>
                  </a:cubicBezTo>
                  <a:cubicBezTo>
                    <a:pt x="649" y="5"/>
                    <a:pt x="650" y="4"/>
                    <a:pt x="651" y="4"/>
                  </a:cubicBezTo>
                  <a:cubicBezTo>
                    <a:pt x="652" y="5"/>
                    <a:pt x="653" y="5"/>
                    <a:pt x="654" y="5"/>
                  </a:cubicBezTo>
                  <a:cubicBezTo>
                    <a:pt x="653" y="5"/>
                    <a:pt x="654" y="5"/>
                    <a:pt x="654" y="4"/>
                  </a:cubicBezTo>
                  <a:cubicBezTo>
                    <a:pt x="655" y="4"/>
                    <a:pt x="655" y="4"/>
                    <a:pt x="656" y="4"/>
                  </a:cubicBezTo>
                  <a:cubicBezTo>
                    <a:pt x="662" y="4"/>
                    <a:pt x="666" y="4"/>
                    <a:pt x="668" y="3"/>
                  </a:cubicBezTo>
                  <a:cubicBezTo>
                    <a:pt x="666" y="4"/>
                    <a:pt x="671" y="4"/>
                    <a:pt x="667" y="4"/>
                  </a:cubicBezTo>
                  <a:cubicBezTo>
                    <a:pt x="671" y="4"/>
                    <a:pt x="674" y="4"/>
                    <a:pt x="677" y="4"/>
                  </a:cubicBezTo>
                  <a:cubicBezTo>
                    <a:pt x="676" y="4"/>
                    <a:pt x="675" y="4"/>
                    <a:pt x="674" y="4"/>
                  </a:cubicBezTo>
                  <a:cubicBezTo>
                    <a:pt x="678" y="3"/>
                    <a:pt x="682" y="3"/>
                    <a:pt x="682" y="3"/>
                  </a:cubicBezTo>
                  <a:cubicBezTo>
                    <a:pt x="680" y="3"/>
                    <a:pt x="679" y="3"/>
                    <a:pt x="677" y="3"/>
                  </a:cubicBezTo>
                  <a:cubicBezTo>
                    <a:pt x="679" y="2"/>
                    <a:pt x="687" y="2"/>
                    <a:pt x="687" y="3"/>
                  </a:cubicBezTo>
                  <a:cubicBezTo>
                    <a:pt x="687" y="4"/>
                    <a:pt x="681" y="4"/>
                    <a:pt x="683" y="4"/>
                  </a:cubicBezTo>
                  <a:cubicBezTo>
                    <a:pt x="695" y="4"/>
                    <a:pt x="695" y="4"/>
                    <a:pt x="695" y="4"/>
                  </a:cubicBezTo>
                  <a:cubicBezTo>
                    <a:pt x="692" y="4"/>
                    <a:pt x="691" y="3"/>
                    <a:pt x="693" y="3"/>
                  </a:cubicBezTo>
                  <a:cubicBezTo>
                    <a:pt x="688" y="3"/>
                    <a:pt x="688" y="3"/>
                    <a:pt x="688" y="3"/>
                  </a:cubicBezTo>
                  <a:cubicBezTo>
                    <a:pt x="689" y="2"/>
                    <a:pt x="689" y="2"/>
                    <a:pt x="689" y="2"/>
                  </a:cubicBezTo>
                  <a:cubicBezTo>
                    <a:pt x="682" y="2"/>
                    <a:pt x="677" y="1"/>
                    <a:pt x="668" y="1"/>
                  </a:cubicBezTo>
                  <a:cubicBezTo>
                    <a:pt x="670" y="2"/>
                    <a:pt x="670" y="2"/>
                    <a:pt x="670" y="2"/>
                  </a:cubicBezTo>
                  <a:cubicBezTo>
                    <a:pt x="665" y="2"/>
                    <a:pt x="659" y="3"/>
                    <a:pt x="655" y="3"/>
                  </a:cubicBezTo>
                  <a:cubicBezTo>
                    <a:pt x="658" y="2"/>
                    <a:pt x="656" y="2"/>
                    <a:pt x="657" y="2"/>
                  </a:cubicBezTo>
                  <a:cubicBezTo>
                    <a:pt x="655" y="2"/>
                    <a:pt x="654" y="2"/>
                    <a:pt x="652" y="2"/>
                  </a:cubicBezTo>
                  <a:cubicBezTo>
                    <a:pt x="656" y="1"/>
                    <a:pt x="656" y="1"/>
                    <a:pt x="656" y="1"/>
                  </a:cubicBezTo>
                  <a:cubicBezTo>
                    <a:pt x="655" y="1"/>
                    <a:pt x="654" y="2"/>
                    <a:pt x="652" y="2"/>
                  </a:cubicBezTo>
                  <a:cubicBezTo>
                    <a:pt x="649" y="3"/>
                    <a:pt x="655" y="0"/>
                    <a:pt x="645" y="4"/>
                  </a:cubicBezTo>
                  <a:cubicBezTo>
                    <a:pt x="644" y="4"/>
                    <a:pt x="644" y="4"/>
                    <a:pt x="644" y="4"/>
                  </a:cubicBezTo>
                  <a:cubicBezTo>
                    <a:pt x="644" y="6"/>
                    <a:pt x="643" y="7"/>
                    <a:pt x="643" y="7"/>
                  </a:cubicBezTo>
                  <a:cubicBezTo>
                    <a:pt x="643" y="7"/>
                    <a:pt x="643" y="7"/>
                    <a:pt x="643" y="7"/>
                  </a:cubicBezTo>
                  <a:cubicBezTo>
                    <a:pt x="641" y="10"/>
                    <a:pt x="645" y="6"/>
                    <a:pt x="645" y="8"/>
                  </a:cubicBezTo>
                  <a:cubicBezTo>
                    <a:pt x="644" y="9"/>
                    <a:pt x="641" y="9"/>
                    <a:pt x="640" y="11"/>
                  </a:cubicBezTo>
                  <a:cubicBezTo>
                    <a:pt x="640" y="13"/>
                    <a:pt x="645" y="16"/>
                    <a:pt x="644" y="19"/>
                  </a:cubicBezTo>
                  <a:cubicBezTo>
                    <a:pt x="647" y="21"/>
                    <a:pt x="650" y="23"/>
                    <a:pt x="653" y="24"/>
                  </a:cubicBezTo>
                  <a:cubicBezTo>
                    <a:pt x="654" y="25"/>
                    <a:pt x="649" y="25"/>
                    <a:pt x="652" y="26"/>
                  </a:cubicBezTo>
                  <a:cubicBezTo>
                    <a:pt x="650" y="26"/>
                    <a:pt x="649" y="26"/>
                    <a:pt x="648" y="27"/>
                  </a:cubicBezTo>
                  <a:cubicBezTo>
                    <a:pt x="650" y="27"/>
                    <a:pt x="650" y="30"/>
                    <a:pt x="652" y="28"/>
                  </a:cubicBezTo>
                  <a:cubicBezTo>
                    <a:pt x="653" y="30"/>
                    <a:pt x="654" y="32"/>
                    <a:pt x="653" y="33"/>
                  </a:cubicBezTo>
                  <a:cubicBezTo>
                    <a:pt x="652" y="33"/>
                    <a:pt x="650" y="33"/>
                    <a:pt x="649" y="33"/>
                  </a:cubicBezTo>
                  <a:cubicBezTo>
                    <a:pt x="648" y="34"/>
                    <a:pt x="650" y="34"/>
                    <a:pt x="646" y="34"/>
                  </a:cubicBezTo>
                  <a:cubicBezTo>
                    <a:pt x="638" y="35"/>
                    <a:pt x="640" y="33"/>
                    <a:pt x="639" y="32"/>
                  </a:cubicBezTo>
                  <a:cubicBezTo>
                    <a:pt x="643" y="32"/>
                    <a:pt x="643" y="32"/>
                    <a:pt x="643" y="32"/>
                  </a:cubicBezTo>
                  <a:cubicBezTo>
                    <a:pt x="640" y="32"/>
                    <a:pt x="637" y="32"/>
                    <a:pt x="633" y="32"/>
                  </a:cubicBezTo>
                  <a:cubicBezTo>
                    <a:pt x="635" y="30"/>
                    <a:pt x="640" y="32"/>
                    <a:pt x="643" y="32"/>
                  </a:cubicBezTo>
                  <a:cubicBezTo>
                    <a:pt x="642" y="30"/>
                    <a:pt x="642" y="30"/>
                    <a:pt x="642" y="30"/>
                  </a:cubicBezTo>
                  <a:cubicBezTo>
                    <a:pt x="636" y="29"/>
                    <a:pt x="638" y="31"/>
                    <a:pt x="632" y="30"/>
                  </a:cubicBezTo>
                  <a:cubicBezTo>
                    <a:pt x="634" y="30"/>
                    <a:pt x="634" y="30"/>
                    <a:pt x="634" y="30"/>
                  </a:cubicBezTo>
                  <a:cubicBezTo>
                    <a:pt x="629" y="29"/>
                    <a:pt x="629" y="29"/>
                    <a:pt x="629" y="29"/>
                  </a:cubicBezTo>
                  <a:cubicBezTo>
                    <a:pt x="628" y="30"/>
                    <a:pt x="627" y="31"/>
                    <a:pt x="631" y="31"/>
                  </a:cubicBezTo>
                  <a:cubicBezTo>
                    <a:pt x="626" y="32"/>
                    <a:pt x="627" y="31"/>
                    <a:pt x="621" y="30"/>
                  </a:cubicBezTo>
                  <a:cubicBezTo>
                    <a:pt x="618" y="31"/>
                    <a:pt x="624" y="31"/>
                    <a:pt x="622" y="31"/>
                  </a:cubicBezTo>
                  <a:cubicBezTo>
                    <a:pt x="621" y="32"/>
                    <a:pt x="617" y="32"/>
                    <a:pt x="614" y="31"/>
                  </a:cubicBezTo>
                  <a:cubicBezTo>
                    <a:pt x="609" y="31"/>
                    <a:pt x="614" y="30"/>
                    <a:pt x="613" y="30"/>
                  </a:cubicBezTo>
                  <a:cubicBezTo>
                    <a:pt x="614" y="30"/>
                    <a:pt x="618" y="30"/>
                    <a:pt x="616" y="30"/>
                  </a:cubicBezTo>
                  <a:cubicBezTo>
                    <a:pt x="624" y="30"/>
                    <a:pt x="618" y="29"/>
                    <a:pt x="623" y="29"/>
                  </a:cubicBezTo>
                  <a:cubicBezTo>
                    <a:pt x="619" y="27"/>
                    <a:pt x="617" y="28"/>
                    <a:pt x="615" y="28"/>
                  </a:cubicBezTo>
                  <a:cubicBezTo>
                    <a:pt x="616" y="29"/>
                    <a:pt x="612" y="29"/>
                    <a:pt x="613" y="29"/>
                  </a:cubicBezTo>
                  <a:cubicBezTo>
                    <a:pt x="600" y="30"/>
                    <a:pt x="611" y="27"/>
                    <a:pt x="603" y="27"/>
                  </a:cubicBezTo>
                  <a:cubicBezTo>
                    <a:pt x="602" y="28"/>
                    <a:pt x="589" y="27"/>
                    <a:pt x="591" y="29"/>
                  </a:cubicBezTo>
                  <a:cubicBezTo>
                    <a:pt x="589" y="29"/>
                    <a:pt x="586" y="29"/>
                    <a:pt x="585" y="29"/>
                  </a:cubicBezTo>
                  <a:cubicBezTo>
                    <a:pt x="589" y="28"/>
                    <a:pt x="583" y="28"/>
                    <a:pt x="588" y="27"/>
                  </a:cubicBezTo>
                  <a:cubicBezTo>
                    <a:pt x="586" y="27"/>
                    <a:pt x="586" y="27"/>
                    <a:pt x="586" y="27"/>
                  </a:cubicBezTo>
                  <a:cubicBezTo>
                    <a:pt x="592" y="27"/>
                    <a:pt x="592" y="27"/>
                    <a:pt x="592" y="27"/>
                  </a:cubicBezTo>
                  <a:cubicBezTo>
                    <a:pt x="590" y="26"/>
                    <a:pt x="587" y="24"/>
                    <a:pt x="586" y="24"/>
                  </a:cubicBezTo>
                  <a:cubicBezTo>
                    <a:pt x="581" y="24"/>
                    <a:pt x="586" y="25"/>
                    <a:pt x="580" y="24"/>
                  </a:cubicBezTo>
                  <a:cubicBezTo>
                    <a:pt x="583" y="24"/>
                    <a:pt x="581" y="23"/>
                    <a:pt x="579" y="23"/>
                  </a:cubicBezTo>
                  <a:cubicBezTo>
                    <a:pt x="582" y="24"/>
                    <a:pt x="576" y="24"/>
                    <a:pt x="573" y="24"/>
                  </a:cubicBezTo>
                  <a:cubicBezTo>
                    <a:pt x="569" y="24"/>
                    <a:pt x="567" y="23"/>
                    <a:pt x="568" y="23"/>
                  </a:cubicBezTo>
                  <a:cubicBezTo>
                    <a:pt x="574" y="22"/>
                    <a:pt x="574" y="22"/>
                    <a:pt x="574" y="22"/>
                  </a:cubicBezTo>
                  <a:cubicBezTo>
                    <a:pt x="570" y="23"/>
                    <a:pt x="573" y="22"/>
                    <a:pt x="570" y="22"/>
                  </a:cubicBezTo>
                  <a:cubicBezTo>
                    <a:pt x="568" y="22"/>
                    <a:pt x="564" y="23"/>
                    <a:pt x="562" y="23"/>
                  </a:cubicBezTo>
                  <a:cubicBezTo>
                    <a:pt x="558" y="23"/>
                    <a:pt x="558" y="22"/>
                    <a:pt x="556" y="22"/>
                  </a:cubicBezTo>
                  <a:cubicBezTo>
                    <a:pt x="562" y="22"/>
                    <a:pt x="562" y="22"/>
                    <a:pt x="562" y="22"/>
                  </a:cubicBezTo>
                  <a:cubicBezTo>
                    <a:pt x="556" y="22"/>
                    <a:pt x="564" y="21"/>
                    <a:pt x="556" y="21"/>
                  </a:cubicBezTo>
                  <a:cubicBezTo>
                    <a:pt x="553" y="21"/>
                    <a:pt x="553" y="21"/>
                    <a:pt x="553" y="21"/>
                  </a:cubicBezTo>
                  <a:cubicBezTo>
                    <a:pt x="552" y="21"/>
                    <a:pt x="552" y="21"/>
                    <a:pt x="554" y="20"/>
                  </a:cubicBezTo>
                  <a:cubicBezTo>
                    <a:pt x="552" y="21"/>
                    <a:pt x="548" y="21"/>
                    <a:pt x="546" y="21"/>
                  </a:cubicBezTo>
                  <a:cubicBezTo>
                    <a:pt x="546" y="20"/>
                    <a:pt x="546" y="20"/>
                    <a:pt x="546" y="20"/>
                  </a:cubicBezTo>
                  <a:cubicBezTo>
                    <a:pt x="543" y="20"/>
                    <a:pt x="536" y="21"/>
                    <a:pt x="532" y="21"/>
                  </a:cubicBezTo>
                  <a:cubicBezTo>
                    <a:pt x="534" y="22"/>
                    <a:pt x="538" y="20"/>
                    <a:pt x="543" y="21"/>
                  </a:cubicBezTo>
                  <a:cubicBezTo>
                    <a:pt x="545" y="22"/>
                    <a:pt x="536" y="22"/>
                    <a:pt x="534" y="22"/>
                  </a:cubicBezTo>
                  <a:cubicBezTo>
                    <a:pt x="537" y="21"/>
                    <a:pt x="523" y="22"/>
                    <a:pt x="513" y="25"/>
                  </a:cubicBezTo>
                  <a:cubicBezTo>
                    <a:pt x="507" y="26"/>
                    <a:pt x="500" y="29"/>
                    <a:pt x="500" y="29"/>
                  </a:cubicBezTo>
                  <a:cubicBezTo>
                    <a:pt x="501" y="30"/>
                    <a:pt x="501" y="30"/>
                    <a:pt x="501" y="30"/>
                  </a:cubicBezTo>
                  <a:cubicBezTo>
                    <a:pt x="493" y="32"/>
                    <a:pt x="499" y="34"/>
                    <a:pt x="498" y="36"/>
                  </a:cubicBezTo>
                  <a:cubicBezTo>
                    <a:pt x="496" y="35"/>
                    <a:pt x="494" y="35"/>
                    <a:pt x="494" y="37"/>
                  </a:cubicBezTo>
                  <a:cubicBezTo>
                    <a:pt x="497" y="35"/>
                    <a:pt x="499" y="38"/>
                    <a:pt x="501" y="37"/>
                  </a:cubicBezTo>
                  <a:cubicBezTo>
                    <a:pt x="501" y="39"/>
                    <a:pt x="496" y="37"/>
                    <a:pt x="494" y="38"/>
                  </a:cubicBezTo>
                  <a:cubicBezTo>
                    <a:pt x="497" y="39"/>
                    <a:pt x="494" y="41"/>
                    <a:pt x="498" y="41"/>
                  </a:cubicBezTo>
                  <a:cubicBezTo>
                    <a:pt x="498" y="40"/>
                    <a:pt x="500" y="41"/>
                    <a:pt x="502" y="41"/>
                  </a:cubicBezTo>
                  <a:cubicBezTo>
                    <a:pt x="503" y="43"/>
                    <a:pt x="500" y="41"/>
                    <a:pt x="500" y="43"/>
                  </a:cubicBezTo>
                  <a:cubicBezTo>
                    <a:pt x="501" y="43"/>
                    <a:pt x="504" y="44"/>
                    <a:pt x="504" y="42"/>
                  </a:cubicBezTo>
                  <a:cubicBezTo>
                    <a:pt x="504" y="43"/>
                    <a:pt x="509" y="44"/>
                    <a:pt x="507" y="45"/>
                  </a:cubicBezTo>
                  <a:cubicBezTo>
                    <a:pt x="506" y="46"/>
                    <a:pt x="505" y="44"/>
                    <a:pt x="504" y="45"/>
                  </a:cubicBezTo>
                  <a:cubicBezTo>
                    <a:pt x="505" y="47"/>
                    <a:pt x="510" y="45"/>
                    <a:pt x="513" y="47"/>
                  </a:cubicBezTo>
                  <a:cubicBezTo>
                    <a:pt x="513" y="45"/>
                    <a:pt x="518" y="45"/>
                    <a:pt x="520" y="46"/>
                  </a:cubicBezTo>
                  <a:cubicBezTo>
                    <a:pt x="521" y="49"/>
                    <a:pt x="518" y="45"/>
                    <a:pt x="516" y="47"/>
                  </a:cubicBezTo>
                  <a:cubicBezTo>
                    <a:pt x="517" y="48"/>
                    <a:pt x="517" y="48"/>
                    <a:pt x="517" y="48"/>
                  </a:cubicBezTo>
                  <a:cubicBezTo>
                    <a:pt x="515" y="50"/>
                    <a:pt x="508" y="46"/>
                    <a:pt x="506" y="48"/>
                  </a:cubicBezTo>
                  <a:cubicBezTo>
                    <a:pt x="509" y="49"/>
                    <a:pt x="509" y="49"/>
                    <a:pt x="509" y="49"/>
                  </a:cubicBezTo>
                  <a:cubicBezTo>
                    <a:pt x="507" y="49"/>
                    <a:pt x="505" y="49"/>
                    <a:pt x="504" y="50"/>
                  </a:cubicBezTo>
                  <a:cubicBezTo>
                    <a:pt x="507" y="50"/>
                    <a:pt x="507" y="52"/>
                    <a:pt x="508" y="52"/>
                  </a:cubicBezTo>
                  <a:cubicBezTo>
                    <a:pt x="511" y="52"/>
                    <a:pt x="507" y="52"/>
                    <a:pt x="509" y="51"/>
                  </a:cubicBezTo>
                  <a:cubicBezTo>
                    <a:pt x="510" y="52"/>
                    <a:pt x="514" y="52"/>
                    <a:pt x="515" y="54"/>
                  </a:cubicBezTo>
                  <a:cubicBezTo>
                    <a:pt x="512" y="53"/>
                    <a:pt x="512" y="55"/>
                    <a:pt x="510" y="55"/>
                  </a:cubicBezTo>
                  <a:cubicBezTo>
                    <a:pt x="510" y="56"/>
                    <a:pt x="513" y="55"/>
                    <a:pt x="513" y="56"/>
                  </a:cubicBezTo>
                  <a:cubicBezTo>
                    <a:pt x="512" y="56"/>
                    <a:pt x="512" y="56"/>
                    <a:pt x="512" y="56"/>
                  </a:cubicBezTo>
                  <a:cubicBezTo>
                    <a:pt x="516" y="61"/>
                    <a:pt x="521" y="66"/>
                    <a:pt x="530" y="69"/>
                  </a:cubicBezTo>
                  <a:cubicBezTo>
                    <a:pt x="528" y="70"/>
                    <a:pt x="529" y="72"/>
                    <a:pt x="529" y="74"/>
                  </a:cubicBezTo>
                  <a:cubicBezTo>
                    <a:pt x="529" y="73"/>
                    <a:pt x="531" y="74"/>
                    <a:pt x="532" y="74"/>
                  </a:cubicBezTo>
                  <a:cubicBezTo>
                    <a:pt x="530" y="76"/>
                    <a:pt x="530" y="76"/>
                    <a:pt x="530" y="76"/>
                  </a:cubicBezTo>
                  <a:cubicBezTo>
                    <a:pt x="530" y="78"/>
                    <a:pt x="533" y="79"/>
                    <a:pt x="535" y="80"/>
                  </a:cubicBezTo>
                  <a:cubicBezTo>
                    <a:pt x="535" y="80"/>
                    <a:pt x="534" y="80"/>
                    <a:pt x="534" y="80"/>
                  </a:cubicBezTo>
                  <a:cubicBezTo>
                    <a:pt x="533" y="82"/>
                    <a:pt x="536" y="81"/>
                    <a:pt x="537" y="82"/>
                  </a:cubicBezTo>
                  <a:cubicBezTo>
                    <a:pt x="535" y="83"/>
                    <a:pt x="535" y="83"/>
                    <a:pt x="535" y="83"/>
                  </a:cubicBezTo>
                  <a:cubicBezTo>
                    <a:pt x="537" y="83"/>
                    <a:pt x="537" y="83"/>
                    <a:pt x="537" y="83"/>
                  </a:cubicBezTo>
                  <a:cubicBezTo>
                    <a:pt x="538" y="84"/>
                    <a:pt x="538" y="86"/>
                    <a:pt x="535" y="86"/>
                  </a:cubicBezTo>
                  <a:cubicBezTo>
                    <a:pt x="536" y="86"/>
                    <a:pt x="536" y="87"/>
                    <a:pt x="537" y="86"/>
                  </a:cubicBezTo>
                  <a:cubicBezTo>
                    <a:pt x="536" y="87"/>
                    <a:pt x="535" y="90"/>
                    <a:pt x="535" y="91"/>
                  </a:cubicBezTo>
                  <a:cubicBezTo>
                    <a:pt x="530" y="91"/>
                    <a:pt x="523" y="91"/>
                    <a:pt x="518" y="91"/>
                  </a:cubicBezTo>
                  <a:cubicBezTo>
                    <a:pt x="516" y="91"/>
                    <a:pt x="516" y="91"/>
                    <a:pt x="515" y="91"/>
                  </a:cubicBezTo>
                  <a:cubicBezTo>
                    <a:pt x="510" y="89"/>
                    <a:pt x="499" y="90"/>
                    <a:pt x="493" y="88"/>
                  </a:cubicBezTo>
                  <a:cubicBezTo>
                    <a:pt x="494" y="89"/>
                    <a:pt x="489" y="90"/>
                    <a:pt x="485" y="90"/>
                  </a:cubicBezTo>
                  <a:cubicBezTo>
                    <a:pt x="479" y="90"/>
                    <a:pt x="486" y="88"/>
                    <a:pt x="483" y="87"/>
                  </a:cubicBezTo>
                  <a:cubicBezTo>
                    <a:pt x="480" y="87"/>
                    <a:pt x="476" y="87"/>
                    <a:pt x="475" y="87"/>
                  </a:cubicBezTo>
                  <a:cubicBezTo>
                    <a:pt x="475" y="87"/>
                    <a:pt x="475" y="87"/>
                    <a:pt x="475" y="87"/>
                  </a:cubicBezTo>
                  <a:cubicBezTo>
                    <a:pt x="472" y="87"/>
                    <a:pt x="468" y="87"/>
                    <a:pt x="466" y="86"/>
                  </a:cubicBezTo>
                  <a:cubicBezTo>
                    <a:pt x="466" y="86"/>
                    <a:pt x="466" y="86"/>
                    <a:pt x="466" y="86"/>
                  </a:cubicBezTo>
                  <a:cubicBezTo>
                    <a:pt x="464" y="86"/>
                    <a:pt x="463" y="85"/>
                    <a:pt x="460" y="85"/>
                  </a:cubicBezTo>
                  <a:cubicBezTo>
                    <a:pt x="457" y="85"/>
                    <a:pt x="453" y="84"/>
                    <a:pt x="450" y="85"/>
                  </a:cubicBezTo>
                  <a:cubicBezTo>
                    <a:pt x="450" y="84"/>
                    <a:pt x="450" y="84"/>
                    <a:pt x="450" y="84"/>
                  </a:cubicBezTo>
                  <a:cubicBezTo>
                    <a:pt x="448" y="85"/>
                    <a:pt x="448" y="85"/>
                    <a:pt x="448" y="85"/>
                  </a:cubicBezTo>
                  <a:cubicBezTo>
                    <a:pt x="444" y="84"/>
                    <a:pt x="444" y="84"/>
                    <a:pt x="444" y="84"/>
                  </a:cubicBezTo>
                  <a:cubicBezTo>
                    <a:pt x="446" y="84"/>
                    <a:pt x="447" y="83"/>
                    <a:pt x="448" y="83"/>
                  </a:cubicBezTo>
                  <a:cubicBezTo>
                    <a:pt x="444" y="82"/>
                    <a:pt x="445" y="84"/>
                    <a:pt x="442" y="84"/>
                  </a:cubicBezTo>
                  <a:cubicBezTo>
                    <a:pt x="437" y="84"/>
                    <a:pt x="439" y="83"/>
                    <a:pt x="438" y="83"/>
                  </a:cubicBezTo>
                  <a:cubicBezTo>
                    <a:pt x="440" y="83"/>
                    <a:pt x="440" y="83"/>
                    <a:pt x="441" y="83"/>
                  </a:cubicBezTo>
                  <a:cubicBezTo>
                    <a:pt x="445" y="83"/>
                    <a:pt x="440" y="83"/>
                    <a:pt x="440" y="82"/>
                  </a:cubicBezTo>
                  <a:cubicBezTo>
                    <a:pt x="440" y="82"/>
                    <a:pt x="438" y="83"/>
                    <a:pt x="435" y="82"/>
                  </a:cubicBezTo>
                  <a:cubicBezTo>
                    <a:pt x="433" y="82"/>
                    <a:pt x="428" y="82"/>
                    <a:pt x="430" y="81"/>
                  </a:cubicBezTo>
                  <a:cubicBezTo>
                    <a:pt x="427" y="81"/>
                    <a:pt x="425" y="81"/>
                    <a:pt x="423" y="81"/>
                  </a:cubicBezTo>
                  <a:cubicBezTo>
                    <a:pt x="424" y="81"/>
                    <a:pt x="427" y="82"/>
                    <a:pt x="427" y="82"/>
                  </a:cubicBezTo>
                  <a:cubicBezTo>
                    <a:pt x="425" y="82"/>
                    <a:pt x="421" y="82"/>
                    <a:pt x="421" y="82"/>
                  </a:cubicBezTo>
                  <a:cubicBezTo>
                    <a:pt x="423" y="82"/>
                    <a:pt x="423" y="82"/>
                    <a:pt x="423" y="82"/>
                  </a:cubicBezTo>
                  <a:cubicBezTo>
                    <a:pt x="421" y="82"/>
                    <a:pt x="417" y="81"/>
                    <a:pt x="418" y="82"/>
                  </a:cubicBezTo>
                  <a:cubicBezTo>
                    <a:pt x="417" y="80"/>
                    <a:pt x="417" y="80"/>
                    <a:pt x="417" y="80"/>
                  </a:cubicBezTo>
                  <a:cubicBezTo>
                    <a:pt x="414" y="81"/>
                    <a:pt x="411" y="80"/>
                    <a:pt x="408" y="80"/>
                  </a:cubicBezTo>
                  <a:cubicBezTo>
                    <a:pt x="409" y="79"/>
                    <a:pt x="413" y="79"/>
                    <a:pt x="408" y="78"/>
                  </a:cubicBezTo>
                  <a:cubicBezTo>
                    <a:pt x="402" y="78"/>
                    <a:pt x="402" y="78"/>
                    <a:pt x="402" y="78"/>
                  </a:cubicBezTo>
                  <a:cubicBezTo>
                    <a:pt x="400" y="78"/>
                    <a:pt x="399" y="78"/>
                    <a:pt x="401" y="77"/>
                  </a:cubicBezTo>
                  <a:cubicBezTo>
                    <a:pt x="393" y="76"/>
                    <a:pt x="388" y="78"/>
                    <a:pt x="383" y="77"/>
                  </a:cubicBezTo>
                  <a:cubicBezTo>
                    <a:pt x="387" y="76"/>
                    <a:pt x="385" y="76"/>
                    <a:pt x="383" y="75"/>
                  </a:cubicBezTo>
                  <a:cubicBezTo>
                    <a:pt x="383" y="75"/>
                    <a:pt x="382" y="76"/>
                    <a:pt x="380" y="76"/>
                  </a:cubicBezTo>
                  <a:cubicBezTo>
                    <a:pt x="380" y="76"/>
                    <a:pt x="383" y="75"/>
                    <a:pt x="384" y="76"/>
                  </a:cubicBezTo>
                  <a:cubicBezTo>
                    <a:pt x="384" y="77"/>
                    <a:pt x="381" y="76"/>
                    <a:pt x="379" y="76"/>
                  </a:cubicBezTo>
                  <a:cubicBezTo>
                    <a:pt x="378" y="73"/>
                    <a:pt x="361" y="73"/>
                    <a:pt x="354" y="71"/>
                  </a:cubicBezTo>
                  <a:cubicBezTo>
                    <a:pt x="352" y="72"/>
                    <a:pt x="349" y="71"/>
                    <a:pt x="346" y="71"/>
                  </a:cubicBezTo>
                  <a:cubicBezTo>
                    <a:pt x="349" y="70"/>
                    <a:pt x="340" y="71"/>
                    <a:pt x="339" y="70"/>
                  </a:cubicBezTo>
                  <a:cubicBezTo>
                    <a:pt x="338" y="71"/>
                    <a:pt x="338" y="71"/>
                    <a:pt x="338" y="71"/>
                  </a:cubicBezTo>
                  <a:cubicBezTo>
                    <a:pt x="333" y="70"/>
                    <a:pt x="325" y="71"/>
                    <a:pt x="324" y="70"/>
                  </a:cubicBezTo>
                  <a:cubicBezTo>
                    <a:pt x="321" y="69"/>
                    <a:pt x="327" y="69"/>
                    <a:pt x="329" y="69"/>
                  </a:cubicBezTo>
                  <a:cubicBezTo>
                    <a:pt x="327" y="67"/>
                    <a:pt x="314" y="69"/>
                    <a:pt x="313" y="67"/>
                  </a:cubicBezTo>
                  <a:cubicBezTo>
                    <a:pt x="312" y="67"/>
                    <a:pt x="312" y="68"/>
                    <a:pt x="307" y="68"/>
                  </a:cubicBezTo>
                  <a:cubicBezTo>
                    <a:pt x="305" y="68"/>
                    <a:pt x="299" y="66"/>
                    <a:pt x="300" y="66"/>
                  </a:cubicBezTo>
                  <a:cubicBezTo>
                    <a:pt x="297" y="66"/>
                    <a:pt x="295" y="67"/>
                    <a:pt x="293" y="66"/>
                  </a:cubicBezTo>
                  <a:cubicBezTo>
                    <a:pt x="294" y="66"/>
                    <a:pt x="295" y="66"/>
                    <a:pt x="297" y="66"/>
                  </a:cubicBezTo>
                  <a:cubicBezTo>
                    <a:pt x="292" y="65"/>
                    <a:pt x="287" y="65"/>
                    <a:pt x="282" y="65"/>
                  </a:cubicBezTo>
                  <a:cubicBezTo>
                    <a:pt x="281" y="64"/>
                    <a:pt x="271" y="64"/>
                    <a:pt x="263" y="64"/>
                  </a:cubicBezTo>
                  <a:cubicBezTo>
                    <a:pt x="259" y="65"/>
                    <a:pt x="244" y="65"/>
                    <a:pt x="240" y="69"/>
                  </a:cubicBezTo>
                  <a:cubicBezTo>
                    <a:pt x="240" y="68"/>
                    <a:pt x="238" y="69"/>
                    <a:pt x="237" y="70"/>
                  </a:cubicBezTo>
                  <a:cubicBezTo>
                    <a:pt x="235" y="72"/>
                    <a:pt x="239" y="72"/>
                    <a:pt x="239" y="73"/>
                  </a:cubicBezTo>
                  <a:cubicBezTo>
                    <a:pt x="236" y="73"/>
                    <a:pt x="236" y="73"/>
                    <a:pt x="236" y="73"/>
                  </a:cubicBezTo>
                  <a:cubicBezTo>
                    <a:pt x="233" y="74"/>
                    <a:pt x="237" y="76"/>
                    <a:pt x="236" y="77"/>
                  </a:cubicBezTo>
                  <a:cubicBezTo>
                    <a:pt x="238" y="76"/>
                    <a:pt x="237" y="78"/>
                    <a:pt x="239" y="77"/>
                  </a:cubicBezTo>
                  <a:cubicBezTo>
                    <a:pt x="241" y="78"/>
                    <a:pt x="241" y="78"/>
                    <a:pt x="241" y="78"/>
                  </a:cubicBezTo>
                  <a:cubicBezTo>
                    <a:pt x="243" y="80"/>
                    <a:pt x="242" y="78"/>
                    <a:pt x="245" y="80"/>
                  </a:cubicBezTo>
                  <a:cubicBezTo>
                    <a:pt x="246" y="81"/>
                    <a:pt x="242" y="81"/>
                    <a:pt x="242" y="81"/>
                  </a:cubicBezTo>
                  <a:cubicBezTo>
                    <a:pt x="241" y="82"/>
                    <a:pt x="243" y="82"/>
                    <a:pt x="245" y="83"/>
                  </a:cubicBezTo>
                  <a:cubicBezTo>
                    <a:pt x="245" y="83"/>
                    <a:pt x="245" y="83"/>
                    <a:pt x="246" y="83"/>
                  </a:cubicBezTo>
                  <a:cubicBezTo>
                    <a:pt x="245" y="83"/>
                    <a:pt x="245" y="83"/>
                    <a:pt x="245" y="83"/>
                  </a:cubicBezTo>
                  <a:cubicBezTo>
                    <a:pt x="246" y="84"/>
                    <a:pt x="246" y="84"/>
                    <a:pt x="247" y="84"/>
                  </a:cubicBezTo>
                  <a:cubicBezTo>
                    <a:pt x="247" y="84"/>
                    <a:pt x="247" y="84"/>
                    <a:pt x="247" y="84"/>
                  </a:cubicBezTo>
                  <a:cubicBezTo>
                    <a:pt x="246" y="84"/>
                    <a:pt x="246" y="84"/>
                    <a:pt x="245" y="83"/>
                  </a:cubicBezTo>
                  <a:cubicBezTo>
                    <a:pt x="245" y="84"/>
                    <a:pt x="246" y="84"/>
                    <a:pt x="246" y="84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7" y="85"/>
                    <a:pt x="247" y="85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50" y="87"/>
                    <a:pt x="251" y="87"/>
                  </a:cubicBezTo>
                  <a:cubicBezTo>
                    <a:pt x="252" y="90"/>
                    <a:pt x="260" y="94"/>
                    <a:pt x="263" y="95"/>
                  </a:cubicBezTo>
                  <a:cubicBezTo>
                    <a:pt x="262" y="95"/>
                    <a:pt x="262" y="95"/>
                    <a:pt x="263" y="95"/>
                  </a:cubicBezTo>
                  <a:cubicBezTo>
                    <a:pt x="265" y="96"/>
                    <a:pt x="268" y="96"/>
                    <a:pt x="267" y="96"/>
                  </a:cubicBezTo>
                  <a:cubicBezTo>
                    <a:pt x="269" y="97"/>
                    <a:pt x="266" y="97"/>
                    <a:pt x="268" y="99"/>
                  </a:cubicBezTo>
                  <a:cubicBezTo>
                    <a:pt x="268" y="99"/>
                    <a:pt x="270" y="98"/>
                    <a:pt x="269" y="98"/>
                  </a:cubicBezTo>
                  <a:cubicBezTo>
                    <a:pt x="270" y="101"/>
                    <a:pt x="279" y="102"/>
                    <a:pt x="281" y="105"/>
                  </a:cubicBezTo>
                  <a:cubicBezTo>
                    <a:pt x="280" y="105"/>
                    <a:pt x="279" y="105"/>
                    <a:pt x="278" y="105"/>
                  </a:cubicBezTo>
                  <a:cubicBezTo>
                    <a:pt x="282" y="106"/>
                    <a:pt x="285" y="108"/>
                    <a:pt x="291" y="109"/>
                  </a:cubicBezTo>
                  <a:cubicBezTo>
                    <a:pt x="289" y="109"/>
                    <a:pt x="289" y="109"/>
                    <a:pt x="287" y="109"/>
                  </a:cubicBezTo>
                  <a:cubicBezTo>
                    <a:pt x="289" y="110"/>
                    <a:pt x="292" y="112"/>
                    <a:pt x="295" y="112"/>
                  </a:cubicBezTo>
                  <a:cubicBezTo>
                    <a:pt x="295" y="111"/>
                    <a:pt x="294" y="112"/>
                    <a:pt x="293" y="111"/>
                  </a:cubicBezTo>
                  <a:cubicBezTo>
                    <a:pt x="293" y="110"/>
                    <a:pt x="298" y="111"/>
                    <a:pt x="299" y="112"/>
                  </a:cubicBezTo>
                  <a:cubicBezTo>
                    <a:pt x="299" y="112"/>
                    <a:pt x="299" y="112"/>
                    <a:pt x="299" y="112"/>
                  </a:cubicBezTo>
                  <a:cubicBezTo>
                    <a:pt x="301" y="113"/>
                    <a:pt x="302" y="113"/>
                    <a:pt x="304" y="114"/>
                  </a:cubicBezTo>
                  <a:cubicBezTo>
                    <a:pt x="304" y="115"/>
                    <a:pt x="302" y="114"/>
                    <a:pt x="302" y="115"/>
                  </a:cubicBezTo>
                  <a:cubicBezTo>
                    <a:pt x="299" y="116"/>
                    <a:pt x="304" y="118"/>
                    <a:pt x="304" y="118"/>
                  </a:cubicBezTo>
                  <a:cubicBezTo>
                    <a:pt x="306" y="118"/>
                    <a:pt x="307" y="119"/>
                    <a:pt x="308" y="118"/>
                  </a:cubicBezTo>
                  <a:cubicBezTo>
                    <a:pt x="310" y="119"/>
                    <a:pt x="307" y="119"/>
                    <a:pt x="308" y="120"/>
                  </a:cubicBezTo>
                  <a:cubicBezTo>
                    <a:pt x="318" y="121"/>
                    <a:pt x="318" y="121"/>
                    <a:pt x="318" y="121"/>
                  </a:cubicBezTo>
                  <a:cubicBezTo>
                    <a:pt x="317" y="121"/>
                    <a:pt x="317" y="123"/>
                    <a:pt x="314" y="122"/>
                  </a:cubicBezTo>
                  <a:cubicBezTo>
                    <a:pt x="318" y="124"/>
                    <a:pt x="324" y="124"/>
                    <a:pt x="328" y="125"/>
                  </a:cubicBezTo>
                  <a:cubicBezTo>
                    <a:pt x="329" y="126"/>
                    <a:pt x="333" y="127"/>
                    <a:pt x="334" y="128"/>
                  </a:cubicBezTo>
                  <a:cubicBezTo>
                    <a:pt x="333" y="129"/>
                    <a:pt x="334" y="127"/>
                    <a:pt x="332" y="128"/>
                  </a:cubicBezTo>
                  <a:cubicBezTo>
                    <a:pt x="332" y="129"/>
                    <a:pt x="332" y="129"/>
                    <a:pt x="332" y="129"/>
                  </a:cubicBezTo>
                  <a:cubicBezTo>
                    <a:pt x="329" y="128"/>
                    <a:pt x="329" y="130"/>
                    <a:pt x="326" y="130"/>
                  </a:cubicBezTo>
                  <a:cubicBezTo>
                    <a:pt x="329" y="131"/>
                    <a:pt x="332" y="133"/>
                    <a:pt x="335" y="135"/>
                  </a:cubicBezTo>
                  <a:cubicBezTo>
                    <a:pt x="336" y="133"/>
                    <a:pt x="340" y="137"/>
                    <a:pt x="343" y="136"/>
                  </a:cubicBezTo>
                  <a:cubicBezTo>
                    <a:pt x="347" y="138"/>
                    <a:pt x="342" y="138"/>
                    <a:pt x="342" y="139"/>
                  </a:cubicBezTo>
                  <a:cubicBezTo>
                    <a:pt x="347" y="140"/>
                    <a:pt x="349" y="143"/>
                    <a:pt x="352" y="144"/>
                  </a:cubicBezTo>
                  <a:cubicBezTo>
                    <a:pt x="352" y="144"/>
                    <a:pt x="352" y="144"/>
                    <a:pt x="351" y="144"/>
                  </a:cubicBezTo>
                  <a:cubicBezTo>
                    <a:pt x="355" y="146"/>
                    <a:pt x="358" y="149"/>
                    <a:pt x="363" y="150"/>
                  </a:cubicBezTo>
                  <a:cubicBezTo>
                    <a:pt x="363" y="150"/>
                    <a:pt x="362" y="150"/>
                    <a:pt x="361" y="150"/>
                  </a:cubicBezTo>
                  <a:cubicBezTo>
                    <a:pt x="362" y="152"/>
                    <a:pt x="366" y="149"/>
                    <a:pt x="367" y="152"/>
                  </a:cubicBezTo>
                  <a:cubicBezTo>
                    <a:pt x="364" y="152"/>
                    <a:pt x="364" y="152"/>
                    <a:pt x="364" y="152"/>
                  </a:cubicBezTo>
                  <a:cubicBezTo>
                    <a:pt x="368" y="153"/>
                    <a:pt x="366" y="155"/>
                    <a:pt x="371" y="156"/>
                  </a:cubicBezTo>
                  <a:cubicBezTo>
                    <a:pt x="370" y="156"/>
                    <a:pt x="369" y="156"/>
                    <a:pt x="368" y="156"/>
                  </a:cubicBezTo>
                  <a:cubicBezTo>
                    <a:pt x="371" y="157"/>
                    <a:pt x="372" y="159"/>
                    <a:pt x="376" y="160"/>
                  </a:cubicBezTo>
                  <a:cubicBezTo>
                    <a:pt x="375" y="160"/>
                    <a:pt x="374" y="160"/>
                    <a:pt x="372" y="160"/>
                  </a:cubicBezTo>
                  <a:cubicBezTo>
                    <a:pt x="372" y="161"/>
                    <a:pt x="377" y="161"/>
                    <a:pt x="376" y="162"/>
                  </a:cubicBezTo>
                  <a:cubicBezTo>
                    <a:pt x="376" y="163"/>
                    <a:pt x="375" y="164"/>
                    <a:pt x="375" y="164"/>
                  </a:cubicBezTo>
                  <a:cubicBezTo>
                    <a:pt x="378" y="164"/>
                    <a:pt x="376" y="167"/>
                    <a:pt x="370" y="167"/>
                  </a:cubicBezTo>
                  <a:cubicBezTo>
                    <a:pt x="370" y="167"/>
                    <a:pt x="368" y="167"/>
                    <a:pt x="365" y="167"/>
                  </a:cubicBezTo>
                  <a:cubicBezTo>
                    <a:pt x="339" y="166"/>
                    <a:pt x="317" y="163"/>
                    <a:pt x="293" y="161"/>
                  </a:cubicBezTo>
                  <a:cubicBezTo>
                    <a:pt x="292" y="159"/>
                    <a:pt x="300" y="161"/>
                    <a:pt x="299" y="160"/>
                  </a:cubicBezTo>
                  <a:cubicBezTo>
                    <a:pt x="297" y="161"/>
                    <a:pt x="295" y="159"/>
                    <a:pt x="288" y="159"/>
                  </a:cubicBezTo>
                  <a:cubicBezTo>
                    <a:pt x="288" y="159"/>
                    <a:pt x="288" y="159"/>
                    <a:pt x="288" y="159"/>
                  </a:cubicBezTo>
                  <a:cubicBezTo>
                    <a:pt x="285" y="158"/>
                    <a:pt x="285" y="157"/>
                    <a:pt x="281" y="157"/>
                  </a:cubicBezTo>
                  <a:cubicBezTo>
                    <a:pt x="280" y="158"/>
                    <a:pt x="280" y="158"/>
                    <a:pt x="280" y="158"/>
                  </a:cubicBezTo>
                  <a:cubicBezTo>
                    <a:pt x="276" y="158"/>
                    <a:pt x="276" y="155"/>
                    <a:pt x="272" y="156"/>
                  </a:cubicBezTo>
                  <a:cubicBezTo>
                    <a:pt x="271" y="155"/>
                    <a:pt x="271" y="155"/>
                    <a:pt x="271" y="155"/>
                  </a:cubicBezTo>
                  <a:cubicBezTo>
                    <a:pt x="265" y="156"/>
                    <a:pt x="267" y="154"/>
                    <a:pt x="261" y="154"/>
                  </a:cubicBezTo>
                  <a:cubicBezTo>
                    <a:pt x="262" y="154"/>
                    <a:pt x="262" y="154"/>
                    <a:pt x="262" y="154"/>
                  </a:cubicBezTo>
                  <a:cubicBezTo>
                    <a:pt x="258" y="153"/>
                    <a:pt x="249" y="154"/>
                    <a:pt x="249" y="152"/>
                  </a:cubicBezTo>
                  <a:cubicBezTo>
                    <a:pt x="244" y="152"/>
                    <a:pt x="239" y="151"/>
                    <a:pt x="236" y="152"/>
                  </a:cubicBezTo>
                  <a:cubicBezTo>
                    <a:pt x="236" y="151"/>
                    <a:pt x="238" y="151"/>
                    <a:pt x="239" y="151"/>
                  </a:cubicBezTo>
                  <a:cubicBezTo>
                    <a:pt x="222" y="149"/>
                    <a:pt x="205" y="145"/>
                    <a:pt x="188" y="144"/>
                  </a:cubicBezTo>
                  <a:cubicBezTo>
                    <a:pt x="188" y="143"/>
                    <a:pt x="189" y="144"/>
                    <a:pt x="190" y="143"/>
                  </a:cubicBezTo>
                  <a:cubicBezTo>
                    <a:pt x="179" y="143"/>
                    <a:pt x="175" y="139"/>
                    <a:pt x="164" y="140"/>
                  </a:cubicBezTo>
                  <a:cubicBezTo>
                    <a:pt x="160" y="140"/>
                    <a:pt x="160" y="140"/>
                    <a:pt x="160" y="140"/>
                  </a:cubicBezTo>
                  <a:cubicBezTo>
                    <a:pt x="159" y="139"/>
                    <a:pt x="160" y="139"/>
                    <a:pt x="159" y="138"/>
                  </a:cubicBezTo>
                  <a:cubicBezTo>
                    <a:pt x="156" y="139"/>
                    <a:pt x="151" y="137"/>
                    <a:pt x="148" y="138"/>
                  </a:cubicBezTo>
                  <a:cubicBezTo>
                    <a:pt x="148" y="137"/>
                    <a:pt x="150" y="137"/>
                    <a:pt x="150" y="137"/>
                  </a:cubicBezTo>
                  <a:cubicBezTo>
                    <a:pt x="147" y="136"/>
                    <a:pt x="139" y="136"/>
                    <a:pt x="136" y="135"/>
                  </a:cubicBezTo>
                  <a:cubicBezTo>
                    <a:pt x="138" y="135"/>
                    <a:pt x="138" y="135"/>
                    <a:pt x="138" y="135"/>
                  </a:cubicBezTo>
                  <a:cubicBezTo>
                    <a:pt x="122" y="130"/>
                    <a:pt x="100" y="124"/>
                    <a:pt x="79" y="123"/>
                  </a:cubicBezTo>
                  <a:cubicBezTo>
                    <a:pt x="74" y="122"/>
                    <a:pt x="80" y="122"/>
                    <a:pt x="78" y="121"/>
                  </a:cubicBezTo>
                  <a:cubicBezTo>
                    <a:pt x="58" y="120"/>
                    <a:pt x="44" y="114"/>
                    <a:pt x="23" y="113"/>
                  </a:cubicBezTo>
                  <a:cubicBezTo>
                    <a:pt x="10" y="111"/>
                    <a:pt x="0" y="113"/>
                    <a:pt x="0" y="113"/>
                  </a:cubicBezTo>
                  <a:cubicBezTo>
                    <a:pt x="31" y="117"/>
                    <a:pt x="53" y="123"/>
                    <a:pt x="78" y="130"/>
                  </a:cubicBezTo>
                  <a:close/>
                  <a:moveTo>
                    <a:pt x="656" y="33"/>
                  </a:moveTo>
                  <a:cubicBezTo>
                    <a:pt x="656" y="33"/>
                    <a:pt x="656" y="33"/>
                    <a:pt x="656" y="33"/>
                  </a:cubicBezTo>
                  <a:moveTo>
                    <a:pt x="655" y="33"/>
                  </a:moveTo>
                  <a:cubicBezTo>
                    <a:pt x="655" y="33"/>
                    <a:pt x="655" y="33"/>
                    <a:pt x="655" y="33"/>
                  </a:cubicBezTo>
                  <a:cubicBezTo>
                    <a:pt x="656" y="33"/>
                    <a:pt x="656" y="33"/>
                    <a:pt x="655" y="33"/>
                  </a:cubicBezTo>
                  <a:close/>
                  <a:moveTo>
                    <a:pt x="650" y="3"/>
                  </a:moveTo>
                  <a:cubicBezTo>
                    <a:pt x="650" y="3"/>
                    <a:pt x="650" y="4"/>
                    <a:pt x="650" y="4"/>
                  </a:cubicBezTo>
                  <a:cubicBezTo>
                    <a:pt x="650" y="4"/>
                    <a:pt x="649" y="4"/>
                    <a:pt x="648" y="5"/>
                  </a:cubicBezTo>
                  <a:cubicBezTo>
                    <a:pt x="648" y="4"/>
                    <a:pt x="648" y="3"/>
                    <a:pt x="650" y="3"/>
                  </a:cubicBezTo>
                  <a:close/>
                  <a:moveTo>
                    <a:pt x="649" y="34"/>
                  </a:moveTo>
                  <a:cubicBezTo>
                    <a:pt x="650" y="34"/>
                    <a:pt x="651" y="34"/>
                    <a:pt x="653" y="34"/>
                  </a:cubicBezTo>
                  <a:cubicBezTo>
                    <a:pt x="653" y="33"/>
                    <a:pt x="653" y="33"/>
                    <a:pt x="653" y="33"/>
                  </a:cubicBezTo>
                  <a:cubicBezTo>
                    <a:pt x="653" y="34"/>
                    <a:pt x="653" y="34"/>
                    <a:pt x="653" y="34"/>
                  </a:cubicBezTo>
                  <a:cubicBezTo>
                    <a:pt x="654" y="34"/>
                    <a:pt x="655" y="33"/>
                    <a:pt x="655" y="33"/>
                  </a:cubicBezTo>
                  <a:cubicBezTo>
                    <a:pt x="654" y="34"/>
                    <a:pt x="654" y="34"/>
                    <a:pt x="653" y="34"/>
                  </a:cubicBezTo>
                  <a:cubicBezTo>
                    <a:pt x="653" y="34"/>
                    <a:pt x="653" y="35"/>
                    <a:pt x="652" y="35"/>
                  </a:cubicBezTo>
                  <a:cubicBezTo>
                    <a:pt x="652" y="35"/>
                    <a:pt x="652" y="35"/>
                    <a:pt x="652" y="35"/>
                  </a:cubicBezTo>
                  <a:cubicBezTo>
                    <a:pt x="652" y="35"/>
                    <a:pt x="651" y="35"/>
                    <a:pt x="650" y="35"/>
                  </a:cubicBezTo>
                  <a:cubicBezTo>
                    <a:pt x="649" y="35"/>
                    <a:pt x="649" y="35"/>
                    <a:pt x="649" y="35"/>
                  </a:cubicBezTo>
                  <a:cubicBezTo>
                    <a:pt x="647" y="36"/>
                    <a:pt x="650" y="36"/>
                    <a:pt x="648" y="37"/>
                  </a:cubicBezTo>
                  <a:cubicBezTo>
                    <a:pt x="646" y="37"/>
                    <a:pt x="644" y="37"/>
                    <a:pt x="643" y="37"/>
                  </a:cubicBezTo>
                  <a:cubicBezTo>
                    <a:pt x="643" y="36"/>
                    <a:pt x="646" y="35"/>
                    <a:pt x="640" y="34"/>
                  </a:cubicBezTo>
                  <a:cubicBezTo>
                    <a:pt x="644" y="33"/>
                    <a:pt x="649" y="35"/>
                    <a:pt x="649" y="34"/>
                  </a:cubicBezTo>
                  <a:close/>
                  <a:moveTo>
                    <a:pt x="539" y="91"/>
                  </a:moveTo>
                  <a:cubicBezTo>
                    <a:pt x="541" y="91"/>
                    <a:pt x="537" y="92"/>
                    <a:pt x="538" y="92"/>
                  </a:cubicBezTo>
                  <a:cubicBezTo>
                    <a:pt x="537" y="92"/>
                    <a:pt x="535" y="93"/>
                    <a:pt x="535" y="92"/>
                  </a:cubicBezTo>
                  <a:cubicBezTo>
                    <a:pt x="538" y="92"/>
                    <a:pt x="539" y="91"/>
                    <a:pt x="539" y="91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</a:p>
          </p:txBody>
        </p:sp>
        <p:sp>
          <p:nvSpPr>
            <p:cNvPr id="29" name="Title" descr="b0c4cc4d-6013-466e-b9a3-ca0bd6e8cf2c"/>
            <p:cNvSpPr txBox="1"/>
            <p:nvPr/>
          </p:nvSpPr>
          <p:spPr>
            <a:xfrm>
              <a:off x="660400" y="1130300"/>
              <a:ext cx="5005070" cy="1366715"/>
            </a:xfrm>
            <a:prstGeom prst="rect">
              <a:avLst/>
            </a:prstGeom>
            <a:noFill/>
          </p:spPr>
          <p:txBody>
            <a:bodyPr vert="horz" wrap="square" rtlCol="0" anchor="t" anchorCtr="0">
              <a:normAutofit/>
            </a:bodyPr>
            <a:lstStyle/>
            <a:p>
              <a:r>
                <a:rPr lang="zh-CN" altLang="en-US" sz="2400" b="1" dirty="0"/>
                <a:t>我国保护未成年人的主要法律</a:t>
              </a:r>
              <a:endParaRPr lang="en-US" dirty="0"/>
            </a:p>
          </p:txBody>
        </p:sp>
        <p:grpSp>
          <p:nvGrpSpPr>
            <p:cNvPr id="42" name="组合 41" descr="84310cc4-f428-46f7-82f8-d2119066fbd3"/>
            <p:cNvGrpSpPr/>
            <p:nvPr/>
          </p:nvGrpSpPr>
          <p:grpSpPr>
            <a:xfrm>
              <a:off x="6070902" y="1207906"/>
              <a:ext cx="5447998" cy="1290310"/>
              <a:chOff x="6070902" y="1207906"/>
              <a:chExt cx="5447998" cy="1290310"/>
            </a:xfrm>
          </p:grpSpPr>
          <p:sp>
            <p:nvSpPr>
              <p:cNvPr id="39" name="Number1" descr="003868bb-a0c4-46b8-b364-a839a1fda4e4"/>
              <p:cNvSpPr/>
              <p:nvPr/>
            </p:nvSpPr>
            <p:spPr>
              <a:xfrm>
                <a:off x="6070902" y="1471564"/>
                <a:ext cx="640080" cy="64008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en-US" altLang="zh-CN" dirty="0"/>
                  <a:t>01</a:t>
                </a:r>
                <a:endParaRPr lang="zh-CN" altLang="en-US" dirty="0"/>
              </a:p>
            </p:txBody>
          </p:sp>
          <p:sp>
            <p:nvSpPr>
              <p:cNvPr id="40" name="Text1" descr="e57d81e3-ee41-4705-92be-058346cb722c"/>
              <p:cNvSpPr/>
              <p:nvPr/>
            </p:nvSpPr>
            <p:spPr bwMode="auto">
              <a:xfrm>
                <a:off x="6887336" y="1847986"/>
                <a:ext cx="4631564" cy="650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该法明确了未成年人的权利和保护措施，是保护未成年人的基本法律。</a:t>
                </a:r>
                <a:endParaRPr lang="en-US" dirty="0"/>
              </a:p>
            </p:txBody>
          </p:sp>
          <p:sp>
            <p:nvSpPr>
              <p:cNvPr id="41" name="Bullet1" descr="545352e7-1804-442c-bb08-2c3aaeba9fc4"/>
              <p:cNvSpPr txBox="1"/>
              <p:nvPr/>
            </p:nvSpPr>
            <p:spPr bwMode="auto">
              <a:xfrm>
                <a:off x="6887336" y="1207906"/>
                <a:ext cx="4631564" cy="640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b="1" dirty="0"/>
                  <a:t>未成年人保护法</a:t>
                </a:r>
                <a:endParaRPr lang="en-US" dirty="0"/>
              </a:p>
            </p:txBody>
          </p:sp>
        </p:grpSp>
        <p:grpSp>
          <p:nvGrpSpPr>
            <p:cNvPr id="43" name="组合 42" descr="99967904-356d-476e-80d2-0dc430116774"/>
            <p:cNvGrpSpPr/>
            <p:nvPr/>
          </p:nvGrpSpPr>
          <p:grpSpPr>
            <a:xfrm>
              <a:off x="6070902" y="3134936"/>
              <a:ext cx="5447998" cy="1290310"/>
              <a:chOff x="6070902" y="3134936"/>
              <a:chExt cx="5447998" cy="1290310"/>
            </a:xfrm>
          </p:grpSpPr>
          <p:sp>
            <p:nvSpPr>
              <p:cNvPr id="36" name="Number2" descr="475984a9-f935-4109-beaa-4c1c550160e4"/>
              <p:cNvSpPr/>
              <p:nvPr/>
            </p:nvSpPr>
            <p:spPr>
              <a:xfrm>
                <a:off x="6070902" y="3384249"/>
                <a:ext cx="640080" cy="640080"/>
              </a:xfrm>
              <a:prstGeom prst="ellipse">
                <a:avLst/>
              </a:prstGeom>
              <a:solidFill>
                <a:schemeClr val="tx2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</a:rPr>
                  <a:t>02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xt2" descr="690e6760-94dc-4050-853e-48f4e4f27ebf"/>
              <p:cNvSpPr/>
              <p:nvPr/>
            </p:nvSpPr>
            <p:spPr bwMode="auto">
              <a:xfrm>
                <a:off x="6887336" y="3775016"/>
                <a:ext cx="4631564" cy="650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通过预防和教育，减少未成年人犯罪行为，帮助他们健康成长。</a:t>
                </a:r>
                <a:endParaRPr lang="en-US" dirty="0"/>
              </a:p>
            </p:txBody>
          </p:sp>
          <p:sp>
            <p:nvSpPr>
              <p:cNvPr id="38" name="Bullet2" descr="3ac686c6-5151-4741-891d-d711c5586f63"/>
              <p:cNvSpPr txBox="1"/>
              <p:nvPr/>
            </p:nvSpPr>
            <p:spPr bwMode="auto">
              <a:xfrm>
                <a:off x="6887336" y="3134936"/>
                <a:ext cx="4631564" cy="640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b="1" dirty="0"/>
                  <a:t>预防未成年人犯罪法</a:t>
                </a:r>
                <a:endParaRPr lang="en-US" dirty="0"/>
              </a:p>
            </p:txBody>
          </p:sp>
        </p:grpSp>
        <p:grpSp>
          <p:nvGrpSpPr>
            <p:cNvPr id="44" name="组合 43" descr="933721fd-5b62-4588-a2a9-e27e5d3dac16"/>
            <p:cNvGrpSpPr/>
            <p:nvPr/>
          </p:nvGrpSpPr>
          <p:grpSpPr>
            <a:xfrm>
              <a:off x="6070902" y="4843790"/>
              <a:ext cx="5447998" cy="1290310"/>
              <a:chOff x="6070902" y="4843790"/>
              <a:chExt cx="5447998" cy="1290310"/>
            </a:xfrm>
          </p:grpSpPr>
          <p:sp>
            <p:nvSpPr>
              <p:cNvPr id="33" name="Number3" descr="bab62c1b-fca7-45eb-a82c-d3dca61f6a96"/>
              <p:cNvSpPr/>
              <p:nvPr/>
            </p:nvSpPr>
            <p:spPr>
              <a:xfrm>
                <a:off x="6070902" y="5157729"/>
                <a:ext cx="640080" cy="64008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normAutofit/>
              </a:bodyPr>
              <a:lstStyle/>
              <a:p>
                <a:pPr algn="ctr"/>
                <a:r>
                  <a:rPr lang="en-US" altLang="zh-CN" dirty="0"/>
                  <a:t>03</a:t>
                </a:r>
                <a:endParaRPr lang="zh-CN" altLang="en-US" dirty="0"/>
              </a:p>
            </p:txBody>
          </p:sp>
          <p:sp>
            <p:nvSpPr>
              <p:cNvPr id="34" name="Text3" descr="ce8b7ea1-a523-4939-b34f-e14084d99ba5"/>
              <p:cNvSpPr/>
              <p:nvPr/>
            </p:nvSpPr>
            <p:spPr bwMode="auto">
              <a:xfrm>
                <a:off x="6887336" y="5483870"/>
                <a:ext cx="4631564" cy="650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还包括《义务教育法》《反家庭暴力法》等，共同保障未成年人的权益。</a:t>
                </a:r>
                <a:endParaRPr lang="en-US" dirty="0"/>
              </a:p>
            </p:txBody>
          </p:sp>
          <p:sp>
            <p:nvSpPr>
              <p:cNvPr id="35" name="Bullet3" descr="9035f50c-83fc-40a1-9020-7a4cca125b80"/>
              <p:cNvSpPr txBox="1"/>
              <p:nvPr/>
            </p:nvSpPr>
            <p:spPr bwMode="auto">
              <a:xfrm>
                <a:off x="6887336" y="4843790"/>
                <a:ext cx="4631564" cy="640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b="1" dirty="0"/>
                  <a:t>其他相关法律</a:t>
                </a:r>
                <a:endParaRPr lang="en-US" dirty="0"/>
              </a:p>
            </p:txBody>
          </p:sp>
        </p:grp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e3da9dc0-f21c-4746-a244-6f70d704e55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法律条文解读</a:t>
            </a:r>
            <a:endParaRPr lang="en-US" dirty="0"/>
          </a:p>
        </p:txBody>
      </p:sp>
      <p:grpSp>
        <p:nvGrpSpPr>
          <p:cNvPr id="49" name="2b1de484-0844-4767-b104-a138cc3d8a1e.source.3.zh-Hans.pptx" descr="f5c45cc7-e9b1-4237-9e10-6dade3a7e82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 descr="08674d4b-4a94-417c-ad32-e321fe45f0ee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9" name="直接连接符 8" descr="25a419fe-0e07-49dd-97fb-dbd41642b273"/>
            <p:cNvCxnSpPr/>
            <p:nvPr/>
          </p:nvCxnSpPr>
          <p:spPr>
            <a:xfrm>
              <a:off x="5982874" y="2721429"/>
              <a:ext cx="220573" cy="0"/>
            </a:xfrm>
            <a:prstGeom prst="line">
              <a:avLst/>
            </a:prstGeom>
            <a:ln w="1270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 descr="98c10009-cbd6-4b59-ad26-7485b882356e"/>
            <p:cNvCxnSpPr/>
            <p:nvPr/>
          </p:nvCxnSpPr>
          <p:spPr>
            <a:xfrm>
              <a:off x="2158459" y="2721429"/>
              <a:ext cx="220573" cy="0"/>
            </a:xfrm>
            <a:prstGeom prst="line">
              <a:avLst/>
            </a:prstGeom>
            <a:ln w="127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 descr="d8019038-7bf0-4549-926e-d4e95da80276"/>
            <p:cNvCxnSpPr/>
            <p:nvPr/>
          </p:nvCxnSpPr>
          <p:spPr>
            <a:xfrm>
              <a:off x="3717338" y="3428999"/>
              <a:ext cx="889000" cy="0"/>
            </a:xfrm>
            <a:prstGeom prst="line">
              <a:avLst/>
            </a:prstGeom>
            <a:ln w="127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椭圆 22" descr="5a0f833f-4caf-4916-b7f9-e40a49ac7fde"/>
            <p:cNvSpPr/>
            <p:nvPr/>
          </p:nvSpPr>
          <p:spPr>
            <a:xfrm>
              <a:off x="3473485" y="3306230"/>
              <a:ext cx="245539" cy="2455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直接连接符 13" descr="62defe66-7acd-4adb-bd30-944583cb920b"/>
            <p:cNvCxnSpPr/>
            <p:nvPr/>
          </p:nvCxnSpPr>
          <p:spPr>
            <a:xfrm>
              <a:off x="9812969" y="2721429"/>
              <a:ext cx="220573" cy="0"/>
            </a:xfrm>
            <a:prstGeom prst="line">
              <a:avLst/>
            </a:prstGeom>
            <a:ln w="127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 descr="90357f09-ceae-4bb9-a399-a2ba3bacf14b"/>
            <p:cNvCxnSpPr/>
            <p:nvPr/>
          </p:nvCxnSpPr>
          <p:spPr>
            <a:xfrm flipH="1">
              <a:off x="7579982" y="3428999"/>
              <a:ext cx="889000" cy="0"/>
            </a:xfrm>
            <a:prstGeom prst="line">
              <a:avLst/>
            </a:prstGeom>
            <a:ln w="127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椭圆 26" descr="b23fc3db-9e1c-4ba0-993c-fae4caab53e2"/>
            <p:cNvSpPr/>
            <p:nvPr/>
          </p:nvSpPr>
          <p:spPr>
            <a:xfrm flipH="1">
              <a:off x="8467296" y="3306230"/>
              <a:ext cx="245539" cy="2455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itle" descr="5031245d-59f4-4f85-817e-0c8e55bfbff7"/>
            <p:cNvSpPr txBox="1"/>
            <p:nvPr/>
          </p:nvSpPr>
          <p:spPr>
            <a:xfrm>
              <a:off x="660400" y="4813648"/>
              <a:ext cx="10858499" cy="1320449"/>
            </a:xfrm>
            <a:prstGeom prst="rect">
              <a:avLst/>
            </a:prstGeom>
            <a:noFill/>
          </p:spPr>
          <p:txBody>
            <a:bodyPr wrap="square" rtlCol="0" anchor="ctr" anchorCtr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zh-CN" altLang="en-US" sz="2400" b="1" dirty="0"/>
                <a:t>解读重要法律条文</a:t>
              </a:r>
              <a:endParaRPr lang="en-US" dirty="0"/>
            </a:p>
          </p:txBody>
        </p:sp>
        <p:grpSp>
          <p:nvGrpSpPr>
            <p:cNvPr id="45" name="组合 44" descr="8853e606-bec7-4f05-8b56-cacd1f0ff987"/>
            <p:cNvGrpSpPr/>
            <p:nvPr/>
          </p:nvGrpSpPr>
          <p:grpSpPr>
            <a:xfrm>
              <a:off x="954295" y="2114550"/>
              <a:ext cx="2628900" cy="2628900"/>
              <a:chOff x="954295" y="2114550"/>
              <a:chExt cx="2628900" cy="2628900"/>
            </a:xfrm>
          </p:grpSpPr>
          <p:sp>
            <p:nvSpPr>
              <p:cNvPr id="16" name="ComponentBackground1" descr="bcffdd82-045b-486d-8ee5-416c767c4671"/>
              <p:cNvSpPr/>
              <p:nvPr/>
            </p:nvSpPr>
            <p:spPr>
              <a:xfrm>
                <a:off x="954295" y="2114550"/>
                <a:ext cx="2628900" cy="26289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Bullet1" descr="99ea1249-8450-4cc3-8e87-50d7c251bf72"/>
              <p:cNvSpPr txBox="1"/>
              <p:nvPr/>
            </p:nvSpPr>
            <p:spPr>
              <a:xfrm>
                <a:off x="1198148" y="3065696"/>
                <a:ext cx="2167034" cy="293607"/>
              </a:xfrm>
              <a:prstGeom prst="rect">
                <a:avLst/>
              </a:prstGeom>
              <a:noFill/>
            </p:spPr>
            <p:txBody>
              <a:bodyPr wrap="square" rtlCol="0" anchor="b" anchorCtr="1">
                <a:normAutofit fontScale="85000" lnSpcReduction="20000"/>
              </a:bodyPr>
              <a:lstStyle/>
              <a:p>
                <a:pPr algn="ctr"/>
                <a:r>
                  <a:rPr lang="zh-CN" altLang="en-US" b="1" dirty="0"/>
                  <a:t>家庭保护条文</a:t>
                </a:r>
                <a:endParaRPr lang="en-US" dirty="0"/>
              </a:p>
            </p:txBody>
          </p:sp>
          <p:sp>
            <p:nvSpPr>
              <p:cNvPr id="18" name="Text1" descr="3b7af8d3-bddb-43c3-9cc6-36c9c5f84cc4"/>
              <p:cNvSpPr txBox="1"/>
              <p:nvPr/>
            </p:nvSpPr>
            <p:spPr>
              <a:xfrm>
                <a:off x="1198148" y="3359303"/>
                <a:ext cx="2167034" cy="794291"/>
              </a:xfrm>
              <a:prstGeom prst="rect">
                <a:avLst/>
              </a:prstGeom>
              <a:noFill/>
            </p:spPr>
            <p:txBody>
              <a:bodyPr wrap="square" rtlCol="0" anchor="t" anchorCtr="1">
                <a:norm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1000"/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规定了父母或监护人对未成年人的抚养、教育和保护责任，确保家庭环境健康。</a:t>
                </a:r>
                <a:endParaRPr lang="en-US" dirty="0"/>
              </a:p>
            </p:txBody>
          </p:sp>
        </p:grpSp>
        <p:grpSp>
          <p:nvGrpSpPr>
            <p:cNvPr id="44" name="组合 43" descr="a627016c-fae3-49b4-b120-94c311b60412"/>
            <p:cNvGrpSpPr/>
            <p:nvPr/>
          </p:nvGrpSpPr>
          <p:grpSpPr>
            <a:xfrm>
              <a:off x="4778710" y="2114550"/>
              <a:ext cx="2628900" cy="2628900"/>
              <a:chOff x="4778710" y="2114550"/>
              <a:chExt cx="2628900" cy="2628900"/>
            </a:xfrm>
          </p:grpSpPr>
          <p:sp>
            <p:nvSpPr>
              <p:cNvPr id="6" name="ComponentBackground2" descr="4d91efea-24e8-4b28-9671-def50c8fc3a0"/>
              <p:cNvSpPr/>
              <p:nvPr/>
            </p:nvSpPr>
            <p:spPr>
              <a:xfrm>
                <a:off x="4778710" y="2114550"/>
                <a:ext cx="2628900" cy="26289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Bullet2" descr="a8bedbe5-ed28-45a2-88e7-5906a71b39f2"/>
              <p:cNvSpPr txBox="1"/>
              <p:nvPr/>
            </p:nvSpPr>
            <p:spPr>
              <a:xfrm>
                <a:off x="5022563" y="3065696"/>
                <a:ext cx="2167034" cy="293607"/>
              </a:xfrm>
              <a:prstGeom prst="rect">
                <a:avLst/>
              </a:prstGeom>
              <a:noFill/>
            </p:spPr>
            <p:txBody>
              <a:bodyPr wrap="square" rtlCol="0" anchor="b" anchorCtr="1">
                <a:normAutofit fontScale="85000" lnSpcReduction="20000"/>
              </a:bodyPr>
              <a:lstStyle/>
              <a:p>
                <a:pPr algn="ctr"/>
                <a:r>
                  <a:rPr lang="zh-CN" altLang="en-US" b="1" dirty="0">
                    <a:solidFill>
                      <a:srgbClr val="FFFFFF"/>
                    </a:solidFill>
                  </a:rPr>
                  <a:t>学校保护条文</a:t>
                </a:r>
                <a:endParaRPr lang="en-US" dirty="0"/>
              </a:p>
            </p:txBody>
          </p:sp>
          <p:sp>
            <p:nvSpPr>
              <p:cNvPr id="8" name="Text2" descr="0aedd7ca-faad-45e6-8777-6b497e86f0ef"/>
              <p:cNvSpPr txBox="1"/>
              <p:nvPr/>
            </p:nvSpPr>
            <p:spPr>
              <a:xfrm>
                <a:off x="5022563" y="3359303"/>
                <a:ext cx="2167034" cy="794291"/>
              </a:xfrm>
              <a:prstGeom prst="rect">
                <a:avLst/>
              </a:prstGeom>
              <a:noFill/>
            </p:spPr>
            <p:txBody>
              <a:bodyPr wrap="square" rtlCol="0" anchor="t" anchorCtr="1">
                <a:norm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1000"/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rgbClr val="FFFFFF"/>
                    </a:solidFill>
                  </a:rPr>
                  <a:t>学校应保障学生的人身安全，关注学生心理健康，提供良好的教育环境。</a:t>
                </a:r>
                <a:endParaRPr lang="en-US" dirty="0"/>
              </a:p>
            </p:txBody>
          </p:sp>
        </p:grpSp>
        <p:grpSp>
          <p:nvGrpSpPr>
            <p:cNvPr id="46" name="组合 45" descr="bd3221d2-1795-49e0-a64b-1700ed8957da"/>
            <p:cNvGrpSpPr/>
            <p:nvPr/>
          </p:nvGrpSpPr>
          <p:grpSpPr>
            <a:xfrm>
              <a:off x="8608805" y="2114550"/>
              <a:ext cx="2628900" cy="2628900"/>
              <a:chOff x="8608805" y="2114550"/>
              <a:chExt cx="2628900" cy="2628900"/>
            </a:xfrm>
          </p:grpSpPr>
          <p:sp>
            <p:nvSpPr>
              <p:cNvPr id="11" name="ComponentBackground3" descr="3065c55f-b321-4a6e-b4ac-93ddd0d5a33f"/>
              <p:cNvSpPr/>
              <p:nvPr/>
            </p:nvSpPr>
            <p:spPr>
              <a:xfrm>
                <a:off x="8608805" y="2114550"/>
                <a:ext cx="2628900" cy="26289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Bullet3" descr="c6180084-f0ac-4bf1-b469-02078122aefa"/>
              <p:cNvSpPr txBox="1"/>
              <p:nvPr/>
            </p:nvSpPr>
            <p:spPr>
              <a:xfrm>
                <a:off x="8852658" y="3065696"/>
                <a:ext cx="2167034" cy="293607"/>
              </a:xfrm>
              <a:prstGeom prst="rect">
                <a:avLst/>
              </a:prstGeom>
              <a:noFill/>
            </p:spPr>
            <p:txBody>
              <a:bodyPr wrap="square" rtlCol="0" anchor="b" anchorCtr="1">
                <a:normAutofit fontScale="85000" lnSpcReduction="20000"/>
              </a:bodyPr>
              <a:lstStyle/>
              <a:p>
                <a:pPr algn="ctr"/>
                <a:r>
                  <a:rPr lang="zh-CN" altLang="en-US" b="1" dirty="0"/>
                  <a:t>社会保护条文</a:t>
                </a:r>
                <a:endParaRPr lang="en-US" dirty="0"/>
              </a:p>
            </p:txBody>
          </p:sp>
          <p:sp>
            <p:nvSpPr>
              <p:cNvPr id="13" name="Text3" descr="d98ae5db-0564-4d9b-8af4-6b0ee605ac40"/>
              <p:cNvSpPr txBox="1"/>
              <p:nvPr/>
            </p:nvSpPr>
            <p:spPr>
              <a:xfrm>
                <a:off x="8852658" y="3359303"/>
                <a:ext cx="2167034" cy="794291"/>
              </a:xfrm>
              <a:prstGeom prst="rect">
                <a:avLst/>
              </a:prstGeom>
              <a:noFill/>
            </p:spPr>
            <p:txBody>
              <a:bodyPr wrap="square" rtlCol="0" anchor="t" anchorCtr="1">
                <a:norm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1000"/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200" dirty="0"/>
                  <a:t>社会应提供适合未成年人的文化、娱乐设施，防止他们受到不良信息的影响。</a:t>
                </a:r>
                <a:endParaRPr lang="en-US" dirty="0"/>
              </a:p>
            </p:txBody>
          </p:sp>
        </p:grp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b01b35f0-584c-4b8c-af69-e2ae733cd9c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/>
              <a:t>家庭保护</a:t>
            </a:r>
            <a:endParaRPr lang="en-US" dirty="0"/>
          </a:p>
        </p:txBody>
      </p:sp>
      <p:sp>
        <p:nvSpPr>
          <p:cNvPr id="3" name="文本占位符 2" descr="e82272c5-d9f1-4962-a065-6af3d4d854e8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r>
              <a:rPr lang="zh-CN" altLang="en-US" dirty="0"/>
              <a:t>家庭在未成年人保护中的重要作用</a:t>
            </a:r>
            <a:endParaRPr lang="en-US" dirty="0"/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NET" val="8.0.2"/>
  <p:tag name="AS_OS" val="Microsoft Windows NT 10.0.22631.0"/>
  <p:tag name="AS_RELEASE_DATE" val="2023.10.14"/>
  <p:tag name="AS_TITLE" val="Aspose.Slides for .NET6"/>
  <p:tag name="AS_VERSION" val="23.10"/>
  <p:tag name="ISLIDE.GUIDESSETTING" val="{&quot;Id&quot;:&quot;GuidesStyle_Normal&quot;,&quot;Name&quot;:&quot;GuidesStyle_Normal&quot;,&quot;Kind&quot;:0,&quot;OldGuidesSetting&quot;:{&quot;HeaderHeight&quot;:15.0,&quot;FooterHeight&quot;:9.0,&quot;SideMargin&quot;:5.5,&quot;TopMargin&quot;:0.0,&quot;BottomMargin&quot;:0.0,&quot;IntervalMargin&quot;:1.5}}"/>
</p:tagLst>
</file>

<file path=ppt/theme/theme1.xml><?xml version="1.0" encoding="utf-8"?>
<a:theme xmlns:a="http://schemas.openxmlformats.org/drawingml/2006/main" name="Designed by iSlide">
  <a:themeElements>
    <a:clrScheme name="iSlid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CC73FD"/>
      </a:accent1>
      <a:accent2>
        <a:srgbClr val="4489FF"/>
      </a:accent2>
      <a:accent3>
        <a:srgbClr val="0EDF8D"/>
      </a:accent3>
      <a:accent4>
        <a:srgbClr val="FF8A38"/>
      </a:accent4>
      <a:accent5>
        <a:srgbClr val="F87CCC"/>
      </a:accent5>
      <a:accent6>
        <a:srgbClr val="EFC514"/>
      </a:accent6>
      <a:hlink>
        <a:srgbClr val="4472C4"/>
      </a:hlink>
      <a:folHlink>
        <a:srgbClr val="BFBFBF"/>
      </a:folHlink>
    </a:clrScheme>
    <a:fontScheme name="iSlide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iSli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iSlide Presentation Template</Template>
  <TotalTime>0</TotalTime>
  <Words>1635</Words>
  <Application>WPS 演示</Application>
  <PresentationFormat>宽屏</PresentationFormat>
  <Paragraphs>248</Paragraphs>
  <Slides>21</Slides>
  <Notes>7</Notes>
  <HiddenSlides>7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Arial Unicode MS</vt:lpstr>
      <vt:lpstr>等线</vt:lpstr>
      <vt:lpstr>Designed by iSlide</vt:lpstr>
      <vt:lpstr>未成年人保护法</vt:lpstr>
      <vt:lpstr>目录</vt:lpstr>
      <vt:lpstr>引言</vt:lpstr>
      <vt:lpstr>为什么保护未成年人</vt:lpstr>
      <vt:lpstr>当前现状</vt:lpstr>
      <vt:lpstr>法律框架</vt:lpstr>
      <vt:lpstr>主要法律</vt:lpstr>
      <vt:lpstr>法律条文解读</vt:lpstr>
      <vt:lpstr>家庭保护</vt:lpstr>
      <vt:lpstr>父母责任</vt:lpstr>
      <vt:lpstr>家庭环境</vt:lpstr>
      <vt:lpstr>学校保护</vt:lpstr>
      <vt:lpstr>教育责任</vt:lpstr>
      <vt:lpstr>校园安全</vt:lpstr>
      <vt:lpstr>社会保护</vt:lpstr>
      <vt:lpstr>政府职责</vt:lpstr>
      <vt:lpstr>社会参与</vt:lpstr>
      <vt:lpstr>总结</vt:lpstr>
      <vt:lpstr>法律保护成效</vt:lpstr>
      <vt:lpstr>未来展望</vt:lpstr>
      <vt:lpstr>谢谢观看</vt:lpstr>
    </vt:vector>
  </TitlesOfParts>
  <Company>iSlide</Company>
  <LinksUpToDate>false</LinksUpToDate>
  <SharedDoc>false</SharedDoc>
  <HyperlinksChanged>false</HyperlinksChanged>
  <AppVersion>14.0000</AppVersion>
  <Manager>iSlide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iSlide</dc:creator>
  <cp:lastModifiedBy>A淡然</cp:lastModifiedBy>
  <cp:revision>4</cp:revision>
  <cp:lastPrinted>2024-01-14T16:00:00Z</cp:lastPrinted>
  <dcterms:created xsi:type="dcterms:W3CDTF">2024-01-14T16:00:00Z</dcterms:created>
  <dcterms:modified xsi:type="dcterms:W3CDTF">2025-03-19T08:07:40Z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b4105e1c-d490-476e-8310-5071b1675396</vt:lpwstr>
  </property>
  <property fmtid="{D5CDD505-2E9C-101B-9397-08002B2CF9AE}" pid="3" name="ICV">
    <vt:lpwstr>AC859C090486486DA04489396E592979_13</vt:lpwstr>
  </property>
  <property fmtid="{D5CDD505-2E9C-101B-9397-08002B2CF9AE}" pid="4" name="KSOProductBuildVer">
    <vt:lpwstr>2052-12.1.0.20305</vt:lpwstr>
  </property>
</Properties>
</file>