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</p:sldIdLst>
  <p:sldSz cx="12192000" cy="6858000"/>
  <p:notesSz cx="6858000" cy="9144000"/>
  <p:embeddedFontLst>
    <p:embeddedFont>
      <p:font typeface="OPPOSans H" panose="00020600040101010101" charset="-122"/>
      <p:regular r:id="rId32"/>
    </p:embeddedFont>
    <p:embeddedFont>
      <p:font typeface="OPPOSans R" panose="00020600040101010101" charset="-122"/>
      <p:regular r:id="rId33"/>
    </p:embeddedFont>
    <p:embeddedFont>
      <p:font typeface="Source Han Sans" panose="020B0500000000000000" charset="-122"/>
      <p:regular r:id="rId34"/>
    </p:embeddedFont>
    <p:embeddedFont>
      <p:font typeface="思源黑体 CN Bold" panose="020B0800000000000000" charset="-122"/>
      <p:bold r:id="rId35"/>
    </p:embeddedFont>
    <p:embeddedFont>
      <p:font typeface="等线" panose="02010600030101010101" charset="-122"/>
      <p:regular r:id="rId36"/>
    </p:embeddedFont>
    <p:embeddedFont>
      <p:font typeface="OPPOSans B" panose="00020600040101010101" charset="-122"/>
      <p:regular r:id="rId3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>
            <a:alphaModFix amt="100000"/>
          </a:blip>
          <a:srcRect l="310" t="4238" r="179" b="1179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3" name="标题 1"/>
          <p:cNvSpPr/>
          <p:nvPr/>
        </p:nvSpPr>
        <p:spPr>
          <a:xfrm>
            <a:off x="0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/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0" y="1483181"/>
            <a:ext cx="12192000" cy="3982007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/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  <a:effectLst>
            <a:outerShdw blurRad="114300" dist="38100" dir="2700000" algn="tl" rotWithShape="0">
              <a:schemeClr val="accent2">
                <a:alpha val="3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660400" y="2258650"/>
            <a:ext cx="383117" cy="38311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1232832" y="1817225"/>
            <a:ext cx="5539978" cy="332193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9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未成年保护与反霸凌法治教育</a:t>
            </a: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 rot="16200000">
            <a:off x="10934802" y="5833198"/>
            <a:ext cx="376223" cy="805002"/>
          </a:xfrm>
          <a:custGeom>
            <a:avLst/>
            <a:gdLst>
              <a:gd name="connsiteX0" fmla="*/ 65508 w 376223"/>
              <a:gd name="connsiteY0" fmla="*/ 772248 h 805002"/>
              <a:gd name="connsiteX1" fmla="*/ 32754 w 376223"/>
              <a:gd name="connsiteY1" fmla="*/ 805002 h 805002"/>
              <a:gd name="connsiteX2" fmla="*/ 0 w 376223"/>
              <a:gd name="connsiteY2" fmla="*/ 772248 h 805002"/>
              <a:gd name="connsiteX3" fmla="*/ 32754 w 376223"/>
              <a:gd name="connsiteY3" fmla="*/ 739494 h 805002"/>
              <a:gd name="connsiteX4" fmla="*/ 65508 w 376223"/>
              <a:gd name="connsiteY4" fmla="*/ 772248 h 805002"/>
              <a:gd name="connsiteX5" fmla="*/ 65508 w 376223"/>
              <a:gd name="connsiteY5" fmla="*/ 679811 h 805002"/>
              <a:gd name="connsiteX6" fmla="*/ 32754 w 376223"/>
              <a:gd name="connsiteY6" fmla="*/ 712565 h 805002"/>
              <a:gd name="connsiteX7" fmla="*/ 0 w 376223"/>
              <a:gd name="connsiteY7" fmla="*/ 679811 h 805002"/>
              <a:gd name="connsiteX8" fmla="*/ 32754 w 376223"/>
              <a:gd name="connsiteY8" fmla="*/ 647057 h 805002"/>
              <a:gd name="connsiteX9" fmla="*/ 65508 w 376223"/>
              <a:gd name="connsiteY9" fmla="*/ 679811 h 805002"/>
              <a:gd name="connsiteX10" fmla="*/ 65508 w 376223"/>
              <a:gd name="connsiteY10" fmla="*/ 587375 h 805002"/>
              <a:gd name="connsiteX11" fmla="*/ 32754 w 376223"/>
              <a:gd name="connsiteY11" fmla="*/ 620129 h 805002"/>
              <a:gd name="connsiteX12" fmla="*/ 0 w 376223"/>
              <a:gd name="connsiteY12" fmla="*/ 587375 h 805002"/>
              <a:gd name="connsiteX13" fmla="*/ 32754 w 376223"/>
              <a:gd name="connsiteY13" fmla="*/ 554621 h 805002"/>
              <a:gd name="connsiteX14" fmla="*/ 65508 w 376223"/>
              <a:gd name="connsiteY14" fmla="*/ 587375 h 805002"/>
              <a:gd name="connsiteX15" fmla="*/ 65508 w 376223"/>
              <a:gd name="connsiteY15" fmla="*/ 494938 h 805002"/>
              <a:gd name="connsiteX16" fmla="*/ 32754 w 376223"/>
              <a:gd name="connsiteY16" fmla="*/ 527692 h 805002"/>
              <a:gd name="connsiteX17" fmla="*/ 0 w 376223"/>
              <a:gd name="connsiteY17" fmla="*/ 494938 h 805002"/>
              <a:gd name="connsiteX18" fmla="*/ 32754 w 376223"/>
              <a:gd name="connsiteY18" fmla="*/ 462184 h 805002"/>
              <a:gd name="connsiteX19" fmla="*/ 65508 w 376223"/>
              <a:gd name="connsiteY19" fmla="*/ 494938 h 805002"/>
              <a:gd name="connsiteX20" fmla="*/ 65508 w 376223"/>
              <a:gd name="connsiteY20" fmla="*/ 402501 h 805002"/>
              <a:gd name="connsiteX21" fmla="*/ 32754 w 376223"/>
              <a:gd name="connsiteY21" fmla="*/ 435255 h 805002"/>
              <a:gd name="connsiteX22" fmla="*/ 0 w 376223"/>
              <a:gd name="connsiteY22" fmla="*/ 402501 h 805002"/>
              <a:gd name="connsiteX23" fmla="*/ 32754 w 376223"/>
              <a:gd name="connsiteY23" fmla="*/ 369747 h 805002"/>
              <a:gd name="connsiteX24" fmla="*/ 65508 w 376223"/>
              <a:gd name="connsiteY24" fmla="*/ 402501 h 805002"/>
              <a:gd name="connsiteX25" fmla="*/ 65508 w 376223"/>
              <a:gd name="connsiteY25" fmla="*/ 310064 h 805002"/>
              <a:gd name="connsiteX26" fmla="*/ 32754 w 376223"/>
              <a:gd name="connsiteY26" fmla="*/ 342818 h 805002"/>
              <a:gd name="connsiteX27" fmla="*/ 0 w 376223"/>
              <a:gd name="connsiteY27" fmla="*/ 310064 h 805002"/>
              <a:gd name="connsiteX28" fmla="*/ 32754 w 376223"/>
              <a:gd name="connsiteY28" fmla="*/ 277310 h 805002"/>
              <a:gd name="connsiteX29" fmla="*/ 65508 w 376223"/>
              <a:gd name="connsiteY29" fmla="*/ 310064 h 805002"/>
              <a:gd name="connsiteX30" fmla="*/ 65508 w 376223"/>
              <a:gd name="connsiteY30" fmla="*/ 217627 h 805002"/>
              <a:gd name="connsiteX31" fmla="*/ 32754 w 376223"/>
              <a:gd name="connsiteY31" fmla="*/ 250381 h 805002"/>
              <a:gd name="connsiteX32" fmla="*/ 0 w 376223"/>
              <a:gd name="connsiteY32" fmla="*/ 217627 h 805002"/>
              <a:gd name="connsiteX33" fmla="*/ 32754 w 376223"/>
              <a:gd name="connsiteY33" fmla="*/ 184873 h 805002"/>
              <a:gd name="connsiteX34" fmla="*/ 65508 w 376223"/>
              <a:gd name="connsiteY34" fmla="*/ 217627 h 805002"/>
              <a:gd name="connsiteX35" fmla="*/ 65508 w 376223"/>
              <a:gd name="connsiteY35" fmla="*/ 125191 h 805002"/>
              <a:gd name="connsiteX36" fmla="*/ 32754 w 376223"/>
              <a:gd name="connsiteY36" fmla="*/ 157945 h 805002"/>
              <a:gd name="connsiteX37" fmla="*/ 0 w 376223"/>
              <a:gd name="connsiteY37" fmla="*/ 125191 h 805002"/>
              <a:gd name="connsiteX38" fmla="*/ 32754 w 376223"/>
              <a:gd name="connsiteY38" fmla="*/ 92437 h 805002"/>
              <a:gd name="connsiteX39" fmla="*/ 65508 w 376223"/>
              <a:gd name="connsiteY39" fmla="*/ 125191 h 805002"/>
              <a:gd name="connsiteX40" fmla="*/ 65508 w 376223"/>
              <a:gd name="connsiteY40" fmla="*/ 32754 h 805002"/>
              <a:gd name="connsiteX41" fmla="*/ 32754 w 376223"/>
              <a:gd name="connsiteY41" fmla="*/ 65508 h 805002"/>
              <a:gd name="connsiteX42" fmla="*/ 0 w 376223"/>
              <a:gd name="connsiteY42" fmla="*/ 32754 h 805002"/>
              <a:gd name="connsiteX43" fmla="*/ 32754 w 376223"/>
              <a:gd name="connsiteY43" fmla="*/ 0 h 805002"/>
              <a:gd name="connsiteX44" fmla="*/ 65508 w 376223"/>
              <a:gd name="connsiteY44" fmla="*/ 32754 h 805002"/>
              <a:gd name="connsiteX45" fmla="*/ 169080 w 376223"/>
              <a:gd name="connsiteY45" fmla="*/ 772248 h 805002"/>
              <a:gd name="connsiteX46" fmla="*/ 136326 w 376223"/>
              <a:gd name="connsiteY46" fmla="*/ 805002 h 805002"/>
              <a:gd name="connsiteX47" fmla="*/ 103572 w 376223"/>
              <a:gd name="connsiteY47" fmla="*/ 772248 h 805002"/>
              <a:gd name="connsiteX48" fmla="*/ 136326 w 376223"/>
              <a:gd name="connsiteY48" fmla="*/ 739494 h 805002"/>
              <a:gd name="connsiteX49" fmla="*/ 169080 w 376223"/>
              <a:gd name="connsiteY49" fmla="*/ 772248 h 805002"/>
              <a:gd name="connsiteX50" fmla="*/ 169080 w 376223"/>
              <a:gd name="connsiteY50" fmla="*/ 679811 h 805002"/>
              <a:gd name="connsiteX51" fmla="*/ 136326 w 376223"/>
              <a:gd name="connsiteY51" fmla="*/ 712565 h 805002"/>
              <a:gd name="connsiteX52" fmla="*/ 103572 w 376223"/>
              <a:gd name="connsiteY52" fmla="*/ 679811 h 805002"/>
              <a:gd name="connsiteX53" fmla="*/ 136326 w 376223"/>
              <a:gd name="connsiteY53" fmla="*/ 647057 h 805002"/>
              <a:gd name="connsiteX54" fmla="*/ 169080 w 376223"/>
              <a:gd name="connsiteY54" fmla="*/ 679811 h 805002"/>
              <a:gd name="connsiteX55" fmla="*/ 169080 w 376223"/>
              <a:gd name="connsiteY55" fmla="*/ 587375 h 805002"/>
              <a:gd name="connsiteX56" fmla="*/ 136326 w 376223"/>
              <a:gd name="connsiteY56" fmla="*/ 620129 h 805002"/>
              <a:gd name="connsiteX57" fmla="*/ 103572 w 376223"/>
              <a:gd name="connsiteY57" fmla="*/ 587375 h 805002"/>
              <a:gd name="connsiteX58" fmla="*/ 136326 w 376223"/>
              <a:gd name="connsiteY58" fmla="*/ 554621 h 805002"/>
              <a:gd name="connsiteX59" fmla="*/ 169080 w 376223"/>
              <a:gd name="connsiteY59" fmla="*/ 587375 h 805002"/>
              <a:gd name="connsiteX60" fmla="*/ 169080 w 376223"/>
              <a:gd name="connsiteY60" fmla="*/ 494938 h 805002"/>
              <a:gd name="connsiteX61" fmla="*/ 136326 w 376223"/>
              <a:gd name="connsiteY61" fmla="*/ 527692 h 805002"/>
              <a:gd name="connsiteX62" fmla="*/ 103572 w 376223"/>
              <a:gd name="connsiteY62" fmla="*/ 494938 h 805002"/>
              <a:gd name="connsiteX63" fmla="*/ 136326 w 376223"/>
              <a:gd name="connsiteY63" fmla="*/ 462184 h 805002"/>
              <a:gd name="connsiteX64" fmla="*/ 169080 w 376223"/>
              <a:gd name="connsiteY64" fmla="*/ 494938 h 805002"/>
              <a:gd name="connsiteX65" fmla="*/ 169080 w 376223"/>
              <a:gd name="connsiteY65" fmla="*/ 402501 h 805002"/>
              <a:gd name="connsiteX66" fmla="*/ 136326 w 376223"/>
              <a:gd name="connsiteY66" fmla="*/ 435255 h 805002"/>
              <a:gd name="connsiteX67" fmla="*/ 103572 w 376223"/>
              <a:gd name="connsiteY67" fmla="*/ 402501 h 805002"/>
              <a:gd name="connsiteX68" fmla="*/ 136326 w 376223"/>
              <a:gd name="connsiteY68" fmla="*/ 369747 h 805002"/>
              <a:gd name="connsiteX69" fmla="*/ 169080 w 376223"/>
              <a:gd name="connsiteY69" fmla="*/ 402501 h 805002"/>
              <a:gd name="connsiteX70" fmla="*/ 169080 w 376223"/>
              <a:gd name="connsiteY70" fmla="*/ 310064 h 805002"/>
              <a:gd name="connsiteX71" fmla="*/ 136326 w 376223"/>
              <a:gd name="connsiteY71" fmla="*/ 342818 h 805002"/>
              <a:gd name="connsiteX72" fmla="*/ 103572 w 376223"/>
              <a:gd name="connsiteY72" fmla="*/ 310064 h 805002"/>
              <a:gd name="connsiteX73" fmla="*/ 136326 w 376223"/>
              <a:gd name="connsiteY73" fmla="*/ 277310 h 805002"/>
              <a:gd name="connsiteX74" fmla="*/ 169080 w 376223"/>
              <a:gd name="connsiteY74" fmla="*/ 310064 h 805002"/>
              <a:gd name="connsiteX75" fmla="*/ 169080 w 376223"/>
              <a:gd name="connsiteY75" fmla="*/ 217627 h 805002"/>
              <a:gd name="connsiteX76" fmla="*/ 136326 w 376223"/>
              <a:gd name="connsiteY76" fmla="*/ 250381 h 805002"/>
              <a:gd name="connsiteX77" fmla="*/ 103572 w 376223"/>
              <a:gd name="connsiteY77" fmla="*/ 217627 h 805002"/>
              <a:gd name="connsiteX78" fmla="*/ 136326 w 376223"/>
              <a:gd name="connsiteY78" fmla="*/ 184873 h 805002"/>
              <a:gd name="connsiteX79" fmla="*/ 169080 w 376223"/>
              <a:gd name="connsiteY79" fmla="*/ 217627 h 805002"/>
              <a:gd name="connsiteX80" fmla="*/ 169080 w 376223"/>
              <a:gd name="connsiteY80" fmla="*/ 125191 h 805002"/>
              <a:gd name="connsiteX81" fmla="*/ 136326 w 376223"/>
              <a:gd name="connsiteY81" fmla="*/ 157945 h 805002"/>
              <a:gd name="connsiteX82" fmla="*/ 103572 w 376223"/>
              <a:gd name="connsiteY82" fmla="*/ 125191 h 805002"/>
              <a:gd name="connsiteX83" fmla="*/ 136326 w 376223"/>
              <a:gd name="connsiteY83" fmla="*/ 92437 h 805002"/>
              <a:gd name="connsiteX84" fmla="*/ 169080 w 376223"/>
              <a:gd name="connsiteY84" fmla="*/ 125191 h 805002"/>
              <a:gd name="connsiteX85" fmla="*/ 169080 w 376223"/>
              <a:gd name="connsiteY85" fmla="*/ 32754 h 805002"/>
              <a:gd name="connsiteX86" fmla="*/ 136326 w 376223"/>
              <a:gd name="connsiteY86" fmla="*/ 65508 h 805002"/>
              <a:gd name="connsiteX87" fmla="*/ 103572 w 376223"/>
              <a:gd name="connsiteY87" fmla="*/ 32754 h 805002"/>
              <a:gd name="connsiteX88" fmla="*/ 136326 w 376223"/>
              <a:gd name="connsiteY88" fmla="*/ 0 h 805002"/>
              <a:gd name="connsiteX89" fmla="*/ 169080 w 376223"/>
              <a:gd name="connsiteY89" fmla="*/ 32754 h 805002"/>
              <a:gd name="connsiteX90" fmla="*/ 272651 w 376223"/>
              <a:gd name="connsiteY90" fmla="*/ 772248 h 805002"/>
              <a:gd name="connsiteX91" fmla="*/ 239897 w 376223"/>
              <a:gd name="connsiteY91" fmla="*/ 805002 h 805002"/>
              <a:gd name="connsiteX92" fmla="*/ 207143 w 376223"/>
              <a:gd name="connsiteY92" fmla="*/ 772248 h 805002"/>
              <a:gd name="connsiteX93" fmla="*/ 239897 w 376223"/>
              <a:gd name="connsiteY93" fmla="*/ 739494 h 805002"/>
              <a:gd name="connsiteX94" fmla="*/ 272651 w 376223"/>
              <a:gd name="connsiteY94" fmla="*/ 772248 h 805002"/>
              <a:gd name="connsiteX95" fmla="*/ 272651 w 376223"/>
              <a:gd name="connsiteY95" fmla="*/ 679811 h 805002"/>
              <a:gd name="connsiteX96" fmla="*/ 239897 w 376223"/>
              <a:gd name="connsiteY96" fmla="*/ 712565 h 805002"/>
              <a:gd name="connsiteX97" fmla="*/ 207143 w 376223"/>
              <a:gd name="connsiteY97" fmla="*/ 679811 h 805002"/>
              <a:gd name="connsiteX98" fmla="*/ 239897 w 376223"/>
              <a:gd name="connsiteY98" fmla="*/ 647057 h 805002"/>
              <a:gd name="connsiteX99" fmla="*/ 272651 w 376223"/>
              <a:gd name="connsiteY99" fmla="*/ 679811 h 805002"/>
              <a:gd name="connsiteX100" fmla="*/ 272651 w 376223"/>
              <a:gd name="connsiteY100" fmla="*/ 587375 h 805002"/>
              <a:gd name="connsiteX101" fmla="*/ 239897 w 376223"/>
              <a:gd name="connsiteY101" fmla="*/ 620129 h 805002"/>
              <a:gd name="connsiteX102" fmla="*/ 207143 w 376223"/>
              <a:gd name="connsiteY102" fmla="*/ 587375 h 805002"/>
              <a:gd name="connsiteX103" fmla="*/ 239897 w 376223"/>
              <a:gd name="connsiteY103" fmla="*/ 554621 h 805002"/>
              <a:gd name="connsiteX104" fmla="*/ 272651 w 376223"/>
              <a:gd name="connsiteY104" fmla="*/ 587375 h 805002"/>
              <a:gd name="connsiteX105" fmla="*/ 272651 w 376223"/>
              <a:gd name="connsiteY105" fmla="*/ 494938 h 805002"/>
              <a:gd name="connsiteX106" fmla="*/ 239897 w 376223"/>
              <a:gd name="connsiteY106" fmla="*/ 527692 h 805002"/>
              <a:gd name="connsiteX107" fmla="*/ 207143 w 376223"/>
              <a:gd name="connsiteY107" fmla="*/ 494938 h 805002"/>
              <a:gd name="connsiteX108" fmla="*/ 239897 w 376223"/>
              <a:gd name="connsiteY108" fmla="*/ 462184 h 805002"/>
              <a:gd name="connsiteX109" fmla="*/ 272651 w 376223"/>
              <a:gd name="connsiteY109" fmla="*/ 494938 h 805002"/>
              <a:gd name="connsiteX110" fmla="*/ 272651 w 376223"/>
              <a:gd name="connsiteY110" fmla="*/ 402501 h 805002"/>
              <a:gd name="connsiteX111" fmla="*/ 239897 w 376223"/>
              <a:gd name="connsiteY111" fmla="*/ 435255 h 805002"/>
              <a:gd name="connsiteX112" fmla="*/ 207143 w 376223"/>
              <a:gd name="connsiteY112" fmla="*/ 402501 h 805002"/>
              <a:gd name="connsiteX113" fmla="*/ 239897 w 376223"/>
              <a:gd name="connsiteY113" fmla="*/ 369747 h 805002"/>
              <a:gd name="connsiteX114" fmla="*/ 272651 w 376223"/>
              <a:gd name="connsiteY114" fmla="*/ 402501 h 805002"/>
              <a:gd name="connsiteX115" fmla="*/ 272651 w 376223"/>
              <a:gd name="connsiteY115" fmla="*/ 310064 h 805002"/>
              <a:gd name="connsiteX116" fmla="*/ 239897 w 376223"/>
              <a:gd name="connsiteY116" fmla="*/ 342818 h 805002"/>
              <a:gd name="connsiteX117" fmla="*/ 207143 w 376223"/>
              <a:gd name="connsiteY117" fmla="*/ 310064 h 805002"/>
              <a:gd name="connsiteX118" fmla="*/ 239897 w 376223"/>
              <a:gd name="connsiteY118" fmla="*/ 277310 h 805002"/>
              <a:gd name="connsiteX119" fmla="*/ 272651 w 376223"/>
              <a:gd name="connsiteY119" fmla="*/ 310064 h 805002"/>
              <a:gd name="connsiteX120" fmla="*/ 272651 w 376223"/>
              <a:gd name="connsiteY120" fmla="*/ 217627 h 805002"/>
              <a:gd name="connsiteX121" fmla="*/ 239897 w 376223"/>
              <a:gd name="connsiteY121" fmla="*/ 250381 h 805002"/>
              <a:gd name="connsiteX122" fmla="*/ 207143 w 376223"/>
              <a:gd name="connsiteY122" fmla="*/ 217627 h 805002"/>
              <a:gd name="connsiteX123" fmla="*/ 239897 w 376223"/>
              <a:gd name="connsiteY123" fmla="*/ 184873 h 805002"/>
              <a:gd name="connsiteX124" fmla="*/ 272651 w 376223"/>
              <a:gd name="connsiteY124" fmla="*/ 217627 h 805002"/>
              <a:gd name="connsiteX125" fmla="*/ 272651 w 376223"/>
              <a:gd name="connsiteY125" fmla="*/ 125191 h 805002"/>
              <a:gd name="connsiteX126" fmla="*/ 239897 w 376223"/>
              <a:gd name="connsiteY126" fmla="*/ 157945 h 805002"/>
              <a:gd name="connsiteX127" fmla="*/ 207143 w 376223"/>
              <a:gd name="connsiteY127" fmla="*/ 125191 h 805002"/>
              <a:gd name="connsiteX128" fmla="*/ 239897 w 376223"/>
              <a:gd name="connsiteY128" fmla="*/ 92437 h 805002"/>
              <a:gd name="connsiteX129" fmla="*/ 272651 w 376223"/>
              <a:gd name="connsiteY129" fmla="*/ 125191 h 805002"/>
              <a:gd name="connsiteX130" fmla="*/ 272651 w 376223"/>
              <a:gd name="connsiteY130" fmla="*/ 32754 h 805002"/>
              <a:gd name="connsiteX131" fmla="*/ 239897 w 376223"/>
              <a:gd name="connsiteY131" fmla="*/ 65508 h 805002"/>
              <a:gd name="connsiteX132" fmla="*/ 207143 w 376223"/>
              <a:gd name="connsiteY132" fmla="*/ 32754 h 805002"/>
              <a:gd name="connsiteX133" fmla="*/ 239897 w 376223"/>
              <a:gd name="connsiteY133" fmla="*/ 0 h 805002"/>
              <a:gd name="connsiteX134" fmla="*/ 272651 w 376223"/>
              <a:gd name="connsiteY134" fmla="*/ 32754 h 805002"/>
              <a:gd name="connsiteX135" fmla="*/ 376223 w 376223"/>
              <a:gd name="connsiteY135" fmla="*/ 772248 h 805002"/>
              <a:gd name="connsiteX136" fmla="*/ 343469 w 376223"/>
              <a:gd name="connsiteY136" fmla="*/ 805002 h 805002"/>
              <a:gd name="connsiteX137" fmla="*/ 310715 w 376223"/>
              <a:gd name="connsiteY137" fmla="*/ 772248 h 805002"/>
              <a:gd name="connsiteX138" fmla="*/ 343469 w 376223"/>
              <a:gd name="connsiteY138" fmla="*/ 739494 h 805002"/>
              <a:gd name="connsiteX139" fmla="*/ 376223 w 376223"/>
              <a:gd name="connsiteY139" fmla="*/ 772248 h 805002"/>
              <a:gd name="connsiteX140" fmla="*/ 376223 w 376223"/>
              <a:gd name="connsiteY140" fmla="*/ 679811 h 805002"/>
              <a:gd name="connsiteX141" fmla="*/ 343469 w 376223"/>
              <a:gd name="connsiteY141" fmla="*/ 712565 h 805002"/>
              <a:gd name="connsiteX142" fmla="*/ 310715 w 376223"/>
              <a:gd name="connsiteY142" fmla="*/ 679811 h 805002"/>
              <a:gd name="connsiteX143" fmla="*/ 343469 w 376223"/>
              <a:gd name="connsiteY143" fmla="*/ 647057 h 805002"/>
              <a:gd name="connsiteX144" fmla="*/ 376223 w 376223"/>
              <a:gd name="connsiteY144" fmla="*/ 679811 h 805002"/>
              <a:gd name="connsiteX145" fmla="*/ 376223 w 376223"/>
              <a:gd name="connsiteY145" fmla="*/ 587375 h 805002"/>
              <a:gd name="connsiteX146" fmla="*/ 343469 w 376223"/>
              <a:gd name="connsiteY146" fmla="*/ 620129 h 805002"/>
              <a:gd name="connsiteX147" fmla="*/ 310715 w 376223"/>
              <a:gd name="connsiteY147" fmla="*/ 587375 h 805002"/>
              <a:gd name="connsiteX148" fmla="*/ 343469 w 376223"/>
              <a:gd name="connsiteY148" fmla="*/ 554621 h 805002"/>
              <a:gd name="connsiteX149" fmla="*/ 376223 w 376223"/>
              <a:gd name="connsiteY149" fmla="*/ 587375 h 805002"/>
              <a:gd name="connsiteX150" fmla="*/ 376223 w 376223"/>
              <a:gd name="connsiteY150" fmla="*/ 494938 h 805002"/>
              <a:gd name="connsiteX151" fmla="*/ 343469 w 376223"/>
              <a:gd name="connsiteY151" fmla="*/ 527692 h 805002"/>
              <a:gd name="connsiteX152" fmla="*/ 310715 w 376223"/>
              <a:gd name="connsiteY152" fmla="*/ 494938 h 805002"/>
              <a:gd name="connsiteX153" fmla="*/ 343469 w 376223"/>
              <a:gd name="connsiteY153" fmla="*/ 462184 h 805002"/>
              <a:gd name="connsiteX154" fmla="*/ 376223 w 376223"/>
              <a:gd name="connsiteY154" fmla="*/ 494938 h 805002"/>
              <a:gd name="connsiteX155" fmla="*/ 376223 w 376223"/>
              <a:gd name="connsiteY155" fmla="*/ 402501 h 805002"/>
              <a:gd name="connsiteX156" fmla="*/ 343469 w 376223"/>
              <a:gd name="connsiteY156" fmla="*/ 435255 h 805002"/>
              <a:gd name="connsiteX157" fmla="*/ 310715 w 376223"/>
              <a:gd name="connsiteY157" fmla="*/ 402501 h 805002"/>
              <a:gd name="connsiteX158" fmla="*/ 343469 w 376223"/>
              <a:gd name="connsiteY158" fmla="*/ 369747 h 805002"/>
              <a:gd name="connsiteX159" fmla="*/ 376223 w 376223"/>
              <a:gd name="connsiteY159" fmla="*/ 402501 h 805002"/>
              <a:gd name="connsiteX160" fmla="*/ 376223 w 376223"/>
              <a:gd name="connsiteY160" fmla="*/ 310064 h 805002"/>
              <a:gd name="connsiteX161" fmla="*/ 343469 w 376223"/>
              <a:gd name="connsiteY161" fmla="*/ 342818 h 805002"/>
              <a:gd name="connsiteX162" fmla="*/ 310715 w 376223"/>
              <a:gd name="connsiteY162" fmla="*/ 310064 h 805002"/>
              <a:gd name="connsiteX163" fmla="*/ 343469 w 376223"/>
              <a:gd name="connsiteY163" fmla="*/ 277310 h 805002"/>
              <a:gd name="connsiteX164" fmla="*/ 376223 w 376223"/>
              <a:gd name="connsiteY164" fmla="*/ 310064 h 805002"/>
              <a:gd name="connsiteX165" fmla="*/ 376223 w 376223"/>
              <a:gd name="connsiteY165" fmla="*/ 217627 h 805002"/>
              <a:gd name="connsiteX166" fmla="*/ 343469 w 376223"/>
              <a:gd name="connsiteY166" fmla="*/ 250381 h 805002"/>
              <a:gd name="connsiteX167" fmla="*/ 310715 w 376223"/>
              <a:gd name="connsiteY167" fmla="*/ 217627 h 805002"/>
              <a:gd name="connsiteX168" fmla="*/ 343469 w 376223"/>
              <a:gd name="connsiteY168" fmla="*/ 184873 h 805002"/>
              <a:gd name="connsiteX169" fmla="*/ 376223 w 376223"/>
              <a:gd name="connsiteY169" fmla="*/ 217627 h 805002"/>
              <a:gd name="connsiteX170" fmla="*/ 376223 w 376223"/>
              <a:gd name="connsiteY170" fmla="*/ 125191 h 805002"/>
              <a:gd name="connsiteX171" fmla="*/ 343469 w 376223"/>
              <a:gd name="connsiteY171" fmla="*/ 157945 h 805002"/>
              <a:gd name="connsiteX172" fmla="*/ 310715 w 376223"/>
              <a:gd name="connsiteY172" fmla="*/ 125191 h 805002"/>
              <a:gd name="connsiteX173" fmla="*/ 343469 w 376223"/>
              <a:gd name="connsiteY173" fmla="*/ 92437 h 805002"/>
              <a:gd name="connsiteX174" fmla="*/ 376223 w 376223"/>
              <a:gd name="connsiteY174" fmla="*/ 125191 h 805002"/>
              <a:gd name="connsiteX175" fmla="*/ 376223 w 376223"/>
              <a:gd name="connsiteY175" fmla="*/ 32754 h 805002"/>
              <a:gd name="connsiteX176" fmla="*/ 343469 w 376223"/>
              <a:gd name="connsiteY176" fmla="*/ 65508 h 805002"/>
              <a:gd name="connsiteX177" fmla="*/ 310715 w 376223"/>
              <a:gd name="connsiteY177" fmla="*/ 32754 h 805002"/>
              <a:gd name="connsiteX178" fmla="*/ 343469 w 376223"/>
              <a:gd name="connsiteY178" fmla="*/ 0 h 805002"/>
              <a:gd name="connsiteX179" fmla="*/ 376223 w 376223"/>
              <a:gd name="connsiteY179" fmla="*/ 32754 h 805002"/>
            </a:gdLst>
            <a:ahLst/>
            <a:cxnLst/>
            <a:rect l="l" t="t" r="r" b="b"/>
            <a:pathLst>
              <a:path w="376223" h="805002">
                <a:moveTo>
                  <a:pt x="65508" y="772248"/>
                </a:moveTo>
                <a:cubicBezTo>
                  <a:pt x="65508" y="790338"/>
                  <a:pt x="50844" y="805002"/>
                  <a:pt x="32754" y="805002"/>
                </a:cubicBez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lose/>
                <a:moveTo>
                  <a:pt x="65508" y="679811"/>
                </a:moveTo>
                <a:cubicBezTo>
                  <a:pt x="65508" y="697901"/>
                  <a:pt x="50844" y="712565"/>
                  <a:pt x="32754" y="712565"/>
                </a:cubicBez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lose/>
                <a:moveTo>
                  <a:pt x="65508" y="587375"/>
                </a:moveTo>
                <a:cubicBezTo>
                  <a:pt x="65508" y="605465"/>
                  <a:pt x="50844" y="620129"/>
                  <a:pt x="32754" y="620129"/>
                </a:cubicBezTo>
                <a:cubicBezTo>
                  <a:pt x="14664" y="620129"/>
                  <a:pt x="0" y="605465"/>
                  <a:pt x="0" y="587375"/>
                </a:cubicBezTo>
                <a:cubicBezTo>
                  <a:pt x="0" y="569285"/>
                  <a:pt x="14664" y="554621"/>
                  <a:pt x="32754" y="554621"/>
                </a:cubicBezTo>
                <a:cubicBezTo>
                  <a:pt x="50844" y="554621"/>
                  <a:pt x="65508" y="569285"/>
                  <a:pt x="65508" y="587375"/>
                </a:cubicBezTo>
                <a:close/>
                <a:moveTo>
                  <a:pt x="65508" y="494938"/>
                </a:moveTo>
                <a:cubicBezTo>
                  <a:pt x="65508" y="513028"/>
                  <a:pt x="50844" y="527692"/>
                  <a:pt x="32754" y="527692"/>
                </a:cubicBez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lose/>
                <a:moveTo>
                  <a:pt x="65508" y="402501"/>
                </a:moveTo>
                <a:cubicBezTo>
                  <a:pt x="65508" y="420591"/>
                  <a:pt x="50844" y="435255"/>
                  <a:pt x="32754" y="435255"/>
                </a:cubicBez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lose/>
                <a:moveTo>
                  <a:pt x="65508" y="310064"/>
                </a:moveTo>
                <a:cubicBezTo>
                  <a:pt x="65508" y="328154"/>
                  <a:pt x="50844" y="342818"/>
                  <a:pt x="32754" y="342818"/>
                </a:cubicBez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lose/>
                <a:moveTo>
                  <a:pt x="65508" y="217627"/>
                </a:moveTo>
                <a:cubicBezTo>
                  <a:pt x="65508" y="235717"/>
                  <a:pt x="50844" y="250381"/>
                  <a:pt x="32754" y="250381"/>
                </a:cubicBez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lose/>
                <a:moveTo>
                  <a:pt x="65508" y="125191"/>
                </a:moveTo>
                <a:cubicBezTo>
                  <a:pt x="65508" y="143281"/>
                  <a:pt x="50844" y="157945"/>
                  <a:pt x="32754" y="157945"/>
                </a:cubicBez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lose/>
                <a:moveTo>
                  <a:pt x="65508" y="32754"/>
                </a:moveTo>
                <a:cubicBezTo>
                  <a:pt x="65508" y="50844"/>
                  <a:pt x="50844" y="65508"/>
                  <a:pt x="32754" y="65508"/>
                </a:cubicBez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lose/>
                <a:moveTo>
                  <a:pt x="169080" y="772248"/>
                </a:moveTo>
                <a:cubicBezTo>
                  <a:pt x="169080" y="790338"/>
                  <a:pt x="154416" y="805002"/>
                  <a:pt x="136326" y="805002"/>
                </a:cubicBezTo>
                <a:cubicBezTo>
                  <a:pt x="118236" y="805002"/>
                  <a:pt x="103572" y="790338"/>
                  <a:pt x="103572" y="772248"/>
                </a:cubicBezTo>
                <a:cubicBezTo>
                  <a:pt x="103572" y="754158"/>
                  <a:pt x="118236" y="739494"/>
                  <a:pt x="136326" y="739494"/>
                </a:cubicBezTo>
                <a:cubicBezTo>
                  <a:pt x="154416" y="739494"/>
                  <a:pt x="169080" y="754158"/>
                  <a:pt x="169080" y="772248"/>
                </a:cubicBezTo>
                <a:close/>
                <a:moveTo>
                  <a:pt x="169080" y="679811"/>
                </a:moveTo>
                <a:cubicBezTo>
                  <a:pt x="169080" y="697901"/>
                  <a:pt x="154416" y="712565"/>
                  <a:pt x="136326" y="712565"/>
                </a:cubicBezTo>
                <a:cubicBezTo>
                  <a:pt x="118236" y="712565"/>
                  <a:pt x="103572" y="697901"/>
                  <a:pt x="103572" y="679811"/>
                </a:cubicBezTo>
                <a:cubicBezTo>
                  <a:pt x="103572" y="661721"/>
                  <a:pt x="118236" y="647057"/>
                  <a:pt x="136326" y="647057"/>
                </a:cubicBezTo>
                <a:cubicBezTo>
                  <a:pt x="154416" y="647057"/>
                  <a:pt x="169080" y="661721"/>
                  <a:pt x="169080" y="679811"/>
                </a:cubicBezTo>
                <a:close/>
                <a:moveTo>
                  <a:pt x="169080" y="587375"/>
                </a:moveTo>
                <a:cubicBezTo>
                  <a:pt x="169080" y="605465"/>
                  <a:pt x="154416" y="620129"/>
                  <a:pt x="136326" y="620129"/>
                </a:cubicBezTo>
                <a:cubicBezTo>
                  <a:pt x="118236" y="620129"/>
                  <a:pt x="103572" y="605465"/>
                  <a:pt x="103572" y="587375"/>
                </a:cubicBezTo>
                <a:cubicBezTo>
                  <a:pt x="103572" y="569285"/>
                  <a:pt x="118236" y="554621"/>
                  <a:pt x="136326" y="554621"/>
                </a:cubicBezTo>
                <a:cubicBezTo>
                  <a:pt x="154416" y="554621"/>
                  <a:pt x="169080" y="569285"/>
                  <a:pt x="169080" y="587375"/>
                </a:cubicBezTo>
                <a:close/>
                <a:moveTo>
                  <a:pt x="169080" y="494938"/>
                </a:moveTo>
                <a:cubicBezTo>
                  <a:pt x="169080" y="513028"/>
                  <a:pt x="154416" y="527692"/>
                  <a:pt x="136326" y="527692"/>
                </a:cubicBezTo>
                <a:cubicBezTo>
                  <a:pt x="118236" y="527692"/>
                  <a:pt x="103572" y="513028"/>
                  <a:pt x="103572" y="494938"/>
                </a:cubicBezTo>
                <a:cubicBezTo>
                  <a:pt x="103572" y="476848"/>
                  <a:pt x="118236" y="462184"/>
                  <a:pt x="136326" y="462184"/>
                </a:cubicBezTo>
                <a:cubicBezTo>
                  <a:pt x="154416" y="462184"/>
                  <a:pt x="169080" y="476848"/>
                  <a:pt x="169080" y="494938"/>
                </a:cubicBezTo>
                <a:close/>
                <a:moveTo>
                  <a:pt x="169080" y="402501"/>
                </a:moveTo>
                <a:cubicBezTo>
                  <a:pt x="169080" y="420591"/>
                  <a:pt x="154416" y="435255"/>
                  <a:pt x="136326" y="435255"/>
                </a:cubicBezTo>
                <a:cubicBezTo>
                  <a:pt x="118236" y="435255"/>
                  <a:pt x="103572" y="420591"/>
                  <a:pt x="103572" y="402501"/>
                </a:cubicBezTo>
                <a:cubicBezTo>
                  <a:pt x="103572" y="384411"/>
                  <a:pt x="118236" y="369747"/>
                  <a:pt x="136326" y="369747"/>
                </a:cubicBezTo>
                <a:cubicBezTo>
                  <a:pt x="154416" y="369747"/>
                  <a:pt x="169080" y="384411"/>
                  <a:pt x="169080" y="402501"/>
                </a:cubicBezTo>
                <a:close/>
                <a:moveTo>
                  <a:pt x="169080" y="310064"/>
                </a:moveTo>
                <a:cubicBezTo>
                  <a:pt x="169080" y="328154"/>
                  <a:pt x="154416" y="342818"/>
                  <a:pt x="136326" y="342818"/>
                </a:cubicBezTo>
                <a:cubicBezTo>
                  <a:pt x="118236" y="342818"/>
                  <a:pt x="103572" y="328154"/>
                  <a:pt x="103572" y="310064"/>
                </a:cubicBezTo>
                <a:cubicBezTo>
                  <a:pt x="103572" y="291974"/>
                  <a:pt x="118236" y="277310"/>
                  <a:pt x="136326" y="277310"/>
                </a:cubicBezTo>
                <a:cubicBezTo>
                  <a:pt x="154416" y="277310"/>
                  <a:pt x="169080" y="291974"/>
                  <a:pt x="169080" y="310064"/>
                </a:cubicBezTo>
                <a:close/>
                <a:moveTo>
                  <a:pt x="169080" y="217627"/>
                </a:moveTo>
                <a:cubicBezTo>
                  <a:pt x="169080" y="235717"/>
                  <a:pt x="154416" y="250381"/>
                  <a:pt x="136326" y="250381"/>
                </a:cubicBezTo>
                <a:cubicBezTo>
                  <a:pt x="118236" y="250381"/>
                  <a:pt x="103572" y="235717"/>
                  <a:pt x="103572" y="217627"/>
                </a:cubicBezTo>
                <a:cubicBezTo>
                  <a:pt x="103572" y="199537"/>
                  <a:pt x="118236" y="184873"/>
                  <a:pt x="136326" y="184873"/>
                </a:cubicBezTo>
                <a:cubicBezTo>
                  <a:pt x="154416" y="184873"/>
                  <a:pt x="169080" y="199537"/>
                  <a:pt x="169080" y="217627"/>
                </a:cubicBezTo>
                <a:close/>
                <a:moveTo>
                  <a:pt x="169080" y="125191"/>
                </a:moveTo>
                <a:cubicBezTo>
                  <a:pt x="169080" y="143281"/>
                  <a:pt x="154416" y="157945"/>
                  <a:pt x="136326" y="157945"/>
                </a:cubicBezTo>
                <a:cubicBezTo>
                  <a:pt x="118236" y="157945"/>
                  <a:pt x="103572" y="143281"/>
                  <a:pt x="103572" y="125191"/>
                </a:cubicBezTo>
                <a:cubicBezTo>
                  <a:pt x="103572" y="107101"/>
                  <a:pt x="118236" y="92437"/>
                  <a:pt x="136326" y="92437"/>
                </a:cubicBezTo>
                <a:cubicBezTo>
                  <a:pt x="154416" y="92437"/>
                  <a:pt x="169080" y="107101"/>
                  <a:pt x="169080" y="125191"/>
                </a:cubicBezTo>
                <a:close/>
                <a:moveTo>
                  <a:pt x="169080" y="32754"/>
                </a:moveTo>
                <a:cubicBezTo>
                  <a:pt x="169080" y="50844"/>
                  <a:pt x="154416" y="65508"/>
                  <a:pt x="136326" y="65508"/>
                </a:cubicBezTo>
                <a:cubicBezTo>
                  <a:pt x="118236" y="65508"/>
                  <a:pt x="103572" y="50844"/>
                  <a:pt x="103572" y="32754"/>
                </a:cubicBezTo>
                <a:cubicBezTo>
                  <a:pt x="103572" y="14664"/>
                  <a:pt x="118236" y="0"/>
                  <a:pt x="136326" y="0"/>
                </a:cubicBezTo>
                <a:cubicBezTo>
                  <a:pt x="154416" y="0"/>
                  <a:pt x="169080" y="14664"/>
                  <a:pt x="169080" y="32754"/>
                </a:cubicBezTo>
                <a:close/>
                <a:moveTo>
                  <a:pt x="272651" y="772248"/>
                </a:moveTo>
                <a:cubicBezTo>
                  <a:pt x="272651" y="790338"/>
                  <a:pt x="257987" y="805002"/>
                  <a:pt x="239897" y="805002"/>
                </a:cubicBez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lose/>
                <a:moveTo>
                  <a:pt x="272651" y="679811"/>
                </a:moveTo>
                <a:cubicBezTo>
                  <a:pt x="272651" y="697901"/>
                  <a:pt x="257987" y="712565"/>
                  <a:pt x="239897" y="712565"/>
                </a:cubicBez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lose/>
                <a:moveTo>
                  <a:pt x="272651" y="587375"/>
                </a:moveTo>
                <a:cubicBezTo>
                  <a:pt x="272651" y="605465"/>
                  <a:pt x="257987" y="620129"/>
                  <a:pt x="239897" y="620129"/>
                </a:cubicBezTo>
                <a:cubicBezTo>
                  <a:pt x="221807" y="620129"/>
                  <a:pt x="207143" y="605465"/>
                  <a:pt x="207143" y="587375"/>
                </a:cubicBezTo>
                <a:cubicBezTo>
                  <a:pt x="207143" y="569285"/>
                  <a:pt x="221807" y="554621"/>
                  <a:pt x="239897" y="554621"/>
                </a:cubicBezTo>
                <a:cubicBezTo>
                  <a:pt x="257987" y="554621"/>
                  <a:pt x="272651" y="569285"/>
                  <a:pt x="272651" y="587375"/>
                </a:cubicBezTo>
                <a:close/>
                <a:moveTo>
                  <a:pt x="272651" y="494938"/>
                </a:moveTo>
                <a:cubicBezTo>
                  <a:pt x="272651" y="513028"/>
                  <a:pt x="257987" y="527692"/>
                  <a:pt x="239897" y="527692"/>
                </a:cubicBez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lose/>
                <a:moveTo>
                  <a:pt x="272651" y="402501"/>
                </a:moveTo>
                <a:cubicBezTo>
                  <a:pt x="272651" y="420591"/>
                  <a:pt x="257987" y="435255"/>
                  <a:pt x="239897" y="435255"/>
                </a:cubicBez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lose/>
                <a:moveTo>
                  <a:pt x="272651" y="310064"/>
                </a:moveTo>
                <a:cubicBezTo>
                  <a:pt x="272651" y="328154"/>
                  <a:pt x="257987" y="342818"/>
                  <a:pt x="239897" y="342818"/>
                </a:cubicBez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lose/>
                <a:moveTo>
                  <a:pt x="272651" y="217627"/>
                </a:moveTo>
                <a:cubicBezTo>
                  <a:pt x="272651" y="235717"/>
                  <a:pt x="257987" y="250381"/>
                  <a:pt x="239897" y="250381"/>
                </a:cubicBez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lose/>
                <a:moveTo>
                  <a:pt x="272651" y="125191"/>
                </a:moveTo>
                <a:cubicBezTo>
                  <a:pt x="272651" y="143281"/>
                  <a:pt x="257987" y="157945"/>
                  <a:pt x="239897" y="157945"/>
                </a:cubicBez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lose/>
                <a:moveTo>
                  <a:pt x="272651" y="32754"/>
                </a:moveTo>
                <a:cubicBezTo>
                  <a:pt x="272651" y="50844"/>
                  <a:pt x="257987" y="65508"/>
                  <a:pt x="239897" y="65508"/>
                </a:cubicBez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lose/>
                <a:moveTo>
                  <a:pt x="376223" y="772248"/>
                </a:moveTo>
                <a:cubicBezTo>
                  <a:pt x="376223" y="790338"/>
                  <a:pt x="361559" y="805002"/>
                  <a:pt x="343469" y="805002"/>
                </a:cubicBez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lose/>
                <a:moveTo>
                  <a:pt x="376223" y="679811"/>
                </a:moveTo>
                <a:cubicBezTo>
                  <a:pt x="376223" y="697901"/>
                  <a:pt x="361559" y="712565"/>
                  <a:pt x="343469" y="712565"/>
                </a:cubicBez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lose/>
                <a:moveTo>
                  <a:pt x="376223" y="587375"/>
                </a:moveTo>
                <a:cubicBezTo>
                  <a:pt x="376223" y="605465"/>
                  <a:pt x="361559" y="620129"/>
                  <a:pt x="343469" y="620129"/>
                </a:cubicBezTo>
                <a:cubicBezTo>
                  <a:pt x="325379" y="620129"/>
                  <a:pt x="310715" y="605465"/>
                  <a:pt x="310715" y="587375"/>
                </a:cubicBezTo>
                <a:cubicBezTo>
                  <a:pt x="310715" y="569285"/>
                  <a:pt x="325379" y="554621"/>
                  <a:pt x="343469" y="554621"/>
                </a:cubicBezTo>
                <a:cubicBezTo>
                  <a:pt x="361559" y="554621"/>
                  <a:pt x="376223" y="569285"/>
                  <a:pt x="376223" y="587375"/>
                </a:cubicBezTo>
                <a:close/>
                <a:moveTo>
                  <a:pt x="376223" y="494938"/>
                </a:moveTo>
                <a:cubicBezTo>
                  <a:pt x="376223" y="513028"/>
                  <a:pt x="361559" y="527692"/>
                  <a:pt x="343469" y="527692"/>
                </a:cubicBez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lose/>
                <a:moveTo>
                  <a:pt x="376223" y="402501"/>
                </a:moveTo>
                <a:cubicBezTo>
                  <a:pt x="376223" y="420591"/>
                  <a:pt x="361559" y="435255"/>
                  <a:pt x="343469" y="435255"/>
                </a:cubicBez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lose/>
                <a:moveTo>
                  <a:pt x="376223" y="310064"/>
                </a:moveTo>
                <a:cubicBezTo>
                  <a:pt x="376223" y="328154"/>
                  <a:pt x="361559" y="342818"/>
                  <a:pt x="343469" y="342818"/>
                </a:cubicBez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lose/>
                <a:moveTo>
                  <a:pt x="376223" y="217627"/>
                </a:moveTo>
                <a:cubicBezTo>
                  <a:pt x="376223" y="235717"/>
                  <a:pt x="361559" y="250381"/>
                  <a:pt x="343469" y="250381"/>
                </a:cubicBez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lose/>
                <a:moveTo>
                  <a:pt x="376223" y="125191"/>
                </a:moveTo>
                <a:cubicBezTo>
                  <a:pt x="376223" y="143281"/>
                  <a:pt x="361559" y="157945"/>
                  <a:pt x="343469" y="157945"/>
                </a:cubicBez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lose/>
                <a:moveTo>
                  <a:pt x="376223" y="32754"/>
                </a:moveTo>
                <a:cubicBezTo>
                  <a:pt x="376223" y="50844"/>
                  <a:pt x="361559" y="65508"/>
                  <a:pt x="343469" y="65508"/>
                </a:cubicBez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rot="10800000">
            <a:off x="1323316" y="538197"/>
            <a:ext cx="583367" cy="805002"/>
          </a:xfrm>
          <a:custGeom>
            <a:avLst/>
            <a:gdLst>
              <a:gd name="connsiteX0" fmla="*/ 32754 w 583367"/>
              <a:gd name="connsiteY0" fmla="*/ 65508 h 805002"/>
              <a:gd name="connsiteX1" fmla="*/ 0 w 583367"/>
              <a:gd name="connsiteY1" fmla="*/ 32754 h 805002"/>
              <a:gd name="connsiteX2" fmla="*/ 32754 w 583367"/>
              <a:gd name="connsiteY2" fmla="*/ 0 h 805002"/>
              <a:gd name="connsiteX3" fmla="*/ 65508 w 583367"/>
              <a:gd name="connsiteY3" fmla="*/ 32754 h 805002"/>
              <a:gd name="connsiteX4" fmla="*/ 32754 w 583367"/>
              <a:gd name="connsiteY4" fmla="*/ 65508 h 805002"/>
              <a:gd name="connsiteX5" fmla="*/ 136325 w 583367"/>
              <a:gd name="connsiteY5" fmla="*/ 65508 h 805002"/>
              <a:gd name="connsiteX6" fmla="*/ 103571 w 583367"/>
              <a:gd name="connsiteY6" fmla="*/ 32754 h 805002"/>
              <a:gd name="connsiteX7" fmla="*/ 136325 w 583367"/>
              <a:gd name="connsiteY7" fmla="*/ 0 h 805002"/>
              <a:gd name="connsiteX8" fmla="*/ 169079 w 583367"/>
              <a:gd name="connsiteY8" fmla="*/ 32754 h 805002"/>
              <a:gd name="connsiteX9" fmla="*/ 136325 w 583367"/>
              <a:gd name="connsiteY9" fmla="*/ 65508 h 805002"/>
              <a:gd name="connsiteX10" fmla="*/ 239897 w 583367"/>
              <a:gd name="connsiteY10" fmla="*/ 65508 h 805002"/>
              <a:gd name="connsiteX11" fmla="*/ 207143 w 583367"/>
              <a:gd name="connsiteY11" fmla="*/ 32754 h 805002"/>
              <a:gd name="connsiteX12" fmla="*/ 239897 w 583367"/>
              <a:gd name="connsiteY12" fmla="*/ 0 h 805002"/>
              <a:gd name="connsiteX13" fmla="*/ 272651 w 583367"/>
              <a:gd name="connsiteY13" fmla="*/ 32754 h 805002"/>
              <a:gd name="connsiteX14" fmla="*/ 239897 w 583367"/>
              <a:gd name="connsiteY14" fmla="*/ 65508 h 805002"/>
              <a:gd name="connsiteX15" fmla="*/ 343469 w 583367"/>
              <a:gd name="connsiteY15" fmla="*/ 65508 h 805002"/>
              <a:gd name="connsiteX16" fmla="*/ 310715 w 583367"/>
              <a:gd name="connsiteY16" fmla="*/ 32754 h 805002"/>
              <a:gd name="connsiteX17" fmla="*/ 343469 w 583367"/>
              <a:gd name="connsiteY17" fmla="*/ 0 h 805002"/>
              <a:gd name="connsiteX18" fmla="*/ 376223 w 583367"/>
              <a:gd name="connsiteY18" fmla="*/ 32754 h 805002"/>
              <a:gd name="connsiteX19" fmla="*/ 343469 w 583367"/>
              <a:gd name="connsiteY19" fmla="*/ 65508 h 805002"/>
              <a:gd name="connsiteX20" fmla="*/ 447040 w 583367"/>
              <a:gd name="connsiteY20" fmla="*/ 65508 h 805002"/>
              <a:gd name="connsiteX21" fmla="*/ 414286 w 583367"/>
              <a:gd name="connsiteY21" fmla="*/ 32754 h 805002"/>
              <a:gd name="connsiteX22" fmla="*/ 447040 w 583367"/>
              <a:gd name="connsiteY22" fmla="*/ 0 h 805002"/>
              <a:gd name="connsiteX23" fmla="*/ 479794 w 583367"/>
              <a:gd name="connsiteY23" fmla="*/ 32754 h 805002"/>
              <a:gd name="connsiteX24" fmla="*/ 447040 w 583367"/>
              <a:gd name="connsiteY24" fmla="*/ 65508 h 805002"/>
              <a:gd name="connsiteX25" fmla="*/ 550613 w 583367"/>
              <a:gd name="connsiteY25" fmla="*/ 65508 h 805002"/>
              <a:gd name="connsiteX26" fmla="*/ 517859 w 583367"/>
              <a:gd name="connsiteY26" fmla="*/ 32754 h 805002"/>
              <a:gd name="connsiteX27" fmla="*/ 550613 w 583367"/>
              <a:gd name="connsiteY27" fmla="*/ 0 h 805002"/>
              <a:gd name="connsiteX28" fmla="*/ 583367 w 583367"/>
              <a:gd name="connsiteY28" fmla="*/ 32754 h 805002"/>
              <a:gd name="connsiteX29" fmla="*/ 550613 w 583367"/>
              <a:gd name="connsiteY29" fmla="*/ 65508 h 805002"/>
              <a:gd name="connsiteX30" fmla="*/ 32754 w 583367"/>
              <a:gd name="connsiteY30" fmla="*/ 157945 h 805002"/>
              <a:gd name="connsiteX31" fmla="*/ 0 w 583367"/>
              <a:gd name="connsiteY31" fmla="*/ 125191 h 805002"/>
              <a:gd name="connsiteX32" fmla="*/ 32754 w 583367"/>
              <a:gd name="connsiteY32" fmla="*/ 92437 h 805002"/>
              <a:gd name="connsiteX33" fmla="*/ 65508 w 583367"/>
              <a:gd name="connsiteY33" fmla="*/ 125191 h 805002"/>
              <a:gd name="connsiteX34" fmla="*/ 32754 w 583367"/>
              <a:gd name="connsiteY34" fmla="*/ 157945 h 805002"/>
              <a:gd name="connsiteX35" fmla="*/ 136325 w 583367"/>
              <a:gd name="connsiteY35" fmla="*/ 157945 h 805002"/>
              <a:gd name="connsiteX36" fmla="*/ 103571 w 583367"/>
              <a:gd name="connsiteY36" fmla="*/ 125191 h 805002"/>
              <a:gd name="connsiteX37" fmla="*/ 136325 w 583367"/>
              <a:gd name="connsiteY37" fmla="*/ 92437 h 805002"/>
              <a:gd name="connsiteX38" fmla="*/ 169079 w 583367"/>
              <a:gd name="connsiteY38" fmla="*/ 125191 h 805002"/>
              <a:gd name="connsiteX39" fmla="*/ 136325 w 583367"/>
              <a:gd name="connsiteY39" fmla="*/ 157945 h 805002"/>
              <a:gd name="connsiteX40" fmla="*/ 239897 w 583367"/>
              <a:gd name="connsiteY40" fmla="*/ 157945 h 805002"/>
              <a:gd name="connsiteX41" fmla="*/ 207143 w 583367"/>
              <a:gd name="connsiteY41" fmla="*/ 125191 h 805002"/>
              <a:gd name="connsiteX42" fmla="*/ 239897 w 583367"/>
              <a:gd name="connsiteY42" fmla="*/ 92437 h 805002"/>
              <a:gd name="connsiteX43" fmla="*/ 272651 w 583367"/>
              <a:gd name="connsiteY43" fmla="*/ 125191 h 805002"/>
              <a:gd name="connsiteX44" fmla="*/ 239897 w 583367"/>
              <a:gd name="connsiteY44" fmla="*/ 157945 h 805002"/>
              <a:gd name="connsiteX45" fmla="*/ 343469 w 583367"/>
              <a:gd name="connsiteY45" fmla="*/ 157945 h 805002"/>
              <a:gd name="connsiteX46" fmla="*/ 310715 w 583367"/>
              <a:gd name="connsiteY46" fmla="*/ 125191 h 805002"/>
              <a:gd name="connsiteX47" fmla="*/ 343469 w 583367"/>
              <a:gd name="connsiteY47" fmla="*/ 92437 h 805002"/>
              <a:gd name="connsiteX48" fmla="*/ 376223 w 583367"/>
              <a:gd name="connsiteY48" fmla="*/ 125191 h 805002"/>
              <a:gd name="connsiteX49" fmla="*/ 343469 w 583367"/>
              <a:gd name="connsiteY49" fmla="*/ 157945 h 805002"/>
              <a:gd name="connsiteX50" fmla="*/ 447040 w 583367"/>
              <a:gd name="connsiteY50" fmla="*/ 157945 h 805002"/>
              <a:gd name="connsiteX51" fmla="*/ 414286 w 583367"/>
              <a:gd name="connsiteY51" fmla="*/ 125191 h 805002"/>
              <a:gd name="connsiteX52" fmla="*/ 447040 w 583367"/>
              <a:gd name="connsiteY52" fmla="*/ 92437 h 805002"/>
              <a:gd name="connsiteX53" fmla="*/ 479794 w 583367"/>
              <a:gd name="connsiteY53" fmla="*/ 125191 h 805002"/>
              <a:gd name="connsiteX54" fmla="*/ 447040 w 583367"/>
              <a:gd name="connsiteY54" fmla="*/ 157945 h 805002"/>
              <a:gd name="connsiteX55" fmla="*/ 550613 w 583367"/>
              <a:gd name="connsiteY55" fmla="*/ 157945 h 805002"/>
              <a:gd name="connsiteX56" fmla="*/ 517859 w 583367"/>
              <a:gd name="connsiteY56" fmla="*/ 125191 h 805002"/>
              <a:gd name="connsiteX57" fmla="*/ 550613 w 583367"/>
              <a:gd name="connsiteY57" fmla="*/ 92437 h 805002"/>
              <a:gd name="connsiteX58" fmla="*/ 583367 w 583367"/>
              <a:gd name="connsiteY58" fmla="*/ 125191 h 805002"/>
              <a:gd name="connsiteX59" fmla="*/ 550613 w 583367"/>
              <a:gd name="connsiteY59" fmla="*/ 157945 h 805002"/>
              <a:gd name="connsiteX60" fmla="*/ 32754 w 583367"/>
              <a:gd name="connsiteY60" fmla="*/ 250381 h 805002"/>
              <a:gd name="connsiteX61" fmla="*/ 0 w 583367"/>
              <a:gd name="connsiteY61" fmla="*/ 217627 h 805002"/>
              <a:gd name="connsiteX62" fmla="*/ 32754 w 583367"/>
              <a:gd name="connsiteY62" fmla="*/ 184873 h 805002"/>
              <a:gd name="connsiteX63" fmla="*/ 65508 w 583367"/>
              <a:gd name="connsiteY63" fmla="*/ 217627 h 805002"/>
              <a:gd name="connsiteX64" fmla="*/ 32754 w 583367"/>
              <a:gd name="connsiteY64" fmla="*/ 250381 h 805002"/>
              <a:gd name="connsiteX65" fmla="*/ 136325 w 583367"/>
              <a:gd name="connsiteY65" fmla="*/ 250381 h 805002"/>
              <a:gd name="connsiteX66" fmla="*/ 103571 w 583367"/>
              <a:gd name="connsiteY66" fmla="*/ 217627 h 805002"/>
              <a:gd name="connsiteX67" fmla="*/ 136325 w 583367"/>
              <a:gd name="connsiteY67" fmla="*/ 184873 h 805002"/>
              <a:gd name="connsiteX68" fmla="*/ 169079 w 583367"/>
              <a:gd name="connsiteY68" fmla="*/ 217627 h 805002"/>
              <a:gd name="connsiteX69" fmla="*/ 136325 w 583367"/>
              <a:gd name="connsiteY69" fmla="*/ 250381 h 805002"/>
              <a:gd name="connsiteX70" fmla="*/ 239897 w 583367"/>
              <a:gd name="connsiteY70" fmla="*/ 250381 h 805002"/>
              <a:gd name="connsiteX71" fmla="*/ 207143 w 583367"/>
              <a:gd name="connsiteY71" fmla="*/ 217627 h 805002"/>
              <a:gd name="connsiteX72" fmla="*/ 239897 w 583367"/>
              <a:gd name="connsiteY72" fmla="*/ 184873 h 805002"/>
              <a:gd name="connsiteX73" fmla="*/ 272651 w 583367"/>
              <a:gd name="connsiteY73" fmla="*/ 217627 h 805002"/>
              <a:gd name="connsiteX74" fmla="*/ 239897 w 583367"/>
              <a:gd name="connsiteY74" fmla="*/ 250381 h 805002"/>
              <a:gd name="connsiteX75" fmla="*/ 343469 w 583367"/>
              <a:gd name="connsiteY75" fmla="*/ 250381 h 805002"/>
              <a:gd name="connsiteX76" fmla="*/ 310715 w 583367"/>
              <a:gd name="connsiteY76" fmla="*/ 217627 h 805002"/>
              <a:gd name="connsiteX77" fmla="*/ 343469 w 583367"/>
              <a:gd name="connsiteY77" fmla="*/ 184873 h 805002"/>
              <a:gd name="connsiteX78" fmla="*/ 376223 w 583367"/>
              <a:gd name="connsiteY78" fmla="*/ 217627 h 805002"/>
              <a:gd name="connsiteX79" fmla="*/ 343469 w 583367"/>
              <a:gd name="connsiteY79" fmla="*/ 250381 h 805002"/>
              <a:gd name="connsiteX80" fmla="*/ 447040 w 583367"/>
              <a:gd name="connsiteY80" fmla="*/ 250381 h 805002"/>
              <a:gd name="connsiteX81" fmla="*/ 414286 w 583367"/>
              <a:gd name="connsiteY81" fmla="*/ 217627 h 805002"/>
              <a:gd name="connsiteX82" fmla="*/ 447040 w 583367"/>
              <a:gd name="connsiteY82" fmla="*/ 184873 h 805002"/>
              <a:gd name="connsiteX83" fmla="*/ 479794 w 583367"/>
              <a:gd name="connsiteY83" fmla="*/ 217627 h 805002"/>
              <a:gd name="connsiteX84" fmla="*/ 447040 w 583367"/>
              <a:gd name="connsiteY84" fmla="*/ 250381 h 805002"/>
              <a:gd name="connsiteX85" fmla="*/ 550613 w 583367"/>
              <a:gd name="connsiteY85" fmla="*/ 250381 h 805002"/>
              <a:gd name="connsiteX86" fmla="*/ 517859 w 583367"/>
              <a:gd name="connsiteY86" fmla="*/ 217627 h 805002"/>
              <a:gd name="connsiteX87" fmla="*/ 550613 w 583367"/>
              <a:gd name="connsiteY87" fmla="*/ 184873 h 805002"/>
              <a:gd name="connsiteX88" fmla="*/ 583367 w 583367"/>
              <a:gd name="connsiteY88" fmla="*/ 217627 h 805002"/>
              <a:gd name="connsiteX89" fmla="*/ 550613 w 583367"/>
              <a:gd name="connsiteY89" fmla="*/ 250381 h 805002"/>
              <a:gd name="connsiteX90" fmla="*/ 32754 w 583367"/>
              <a:gd name="connsiteY90" fmla="*/ 342818 h 805002"/>
              <a:gd name="connsiteX91" fmla="*/ 0 w 583367"/>
              <a:gd name="connsiteY91" fmla="*/ 310064 h 805002"/>
              <a:gd name="connsiteX92" fmla="*/ 32754 w 583367"/>
              <a:gd name="connsiteY92" fmla="*/ 277310 h 805002"/>
              <a:gd name="connsiteX93" fmla="*/ 65508 w 583367"/>
              <a:gd name="connsiteY93" fmla="*/ 310064 h 805002"/>
              <a:gd name="connsiteX94" fmla="*/ 32754 w 583367"/>
              <a:gd name="connsiteY94" fmla="*/ 342818 h 805002"/>
              <a:gd name="connsiteX95" fmla="*/ 136325 w 583367"/>
              <a:gd name="connsiteY95" fmla="*/ 342818 h 805002"/>
              <a:gd name="connsiteX96" fmla="*/ 103571 w 583367"/>
              <a:gd name="connsiteY96" fmla="*/ 310064 h 805002"/>
              <a:gd name="connsiteX97" fmla="*/ 136325 w 583367"/>
              <a:gd name="connsiteY97" fmla="*/ 277310 h 805002"/>
              <a:gd name="connsiteX98" fmla="*/ 169079 w 583367"/>
              <a:gd name="connsiteY98" fmla="*/ 310064 h 805002"/>
              <a:gd name="connsiteX99" fmla="*/ 136325 w 583367"/>
              <a:gd name="connsiteY99" fmla="*/ 342818 h 805002"/>
              <a:gd name="connsiteX100" fmla="*/ 239897 w 583367"/>
              <a:gd name="connsiteY100" fmla="*/ 342818 h 805002"/>
              <a:gd name="connsiteX101" fmla="*/ 207143 w 583367"/>
              <a:gd name="connsiteY101" fmla="*/ 310064 h 805002"/>
              <a:gd name="connsiteX102" fmla="*/ 239897 w 583367"/>
              <a:gd name="connsiteY102" fmla="*/ 277310 h 805002"/>
              <a:gd name="connsiteX103" fmla="*/ 272651 w 583367"/>
              <a:gd name="connsiteY103" fmla="*/ 310064 h 805002"/>
              <a:gd name="connsiteX104" fmla="*/ 239897 w 583367"/>
              <a:gd name="connsiteY104" fmla="*/ 342818 h 805002"/>
              <a:gd name="connsiteX105" fmla="*/ 343469 w 583367"/>
              <a:gd name="connsiteY105" fmla="*/ 342818 h 805002"/>
              <a:gd name="connsiteX106" fmla="*/ 310715 w 583367"/>
              <a:gd name="connsiteY106" fmla="*/ 310064 h 805002"/>
              <a:gd name="connsiteX107" fmla="*/ 343469 w 583367"/>
              <a:gd name="connsiteY107" fmla="*/ 277310 h 805002"/>
              <a:gd name="connsiteX108" fmla="*/ 376223 w 583367"/>
              <a:gd name="connsiteY108" fmla="*/ 310064 h 805002"/>
              <a:gd name="connsiteX109" fmla="*/ 343469 w 583367"/>
              <a:gd name="connsiteY109" fmla="*/ 342818 h 805002"/>
              <a:gd name="connsiteX110" fmla="*/ 447040 w 583367"/>
              <a:gd name="connsiteY110" fmla="*/ 342818 h 805002"/>
              <a:gd name="connsiteX111" fmla="*/ 414286 w 583367"/>
              <a:gd name="connsiteY111" fmla="*/ 310064 h 805002"/>
              <a:gd name="connsiteX112" fmla="*/ 447040 w 583367"/>
              <a:gd name="connsiteY112" fmla="*/ 277310 h 805002"/>
              <a:gd name="connsiteX113" fmla="*/ 479794 w 583367"/>
              <a:gd name="connsiteY113" fmla="*/ 310064 h 805002"/>
              <a:gd name="connsiteX114" fmla="*/ 447040 w 583367"/>
              <a:gd name="connsiteY114" fmla="*/ 342818 h 805002"/>
              <a:gd name="connsiteX115" fmla="*/ 550613 w 583367"/>
              <a:gd name="connsiteY115" fmla="*/ 342818 h 805002"/>
              <a:gd name="connsiteX116" fmla="*/ 517859 w 583367"/>
              <a:gd name="connsiteY116" fmla="*/ 310064 h 805002"/>
              <a:gd name="connsiteX117" fmla="*/ 550613 w 583367"/>
              <a:gd name="connsiteY117" fmla="*/ 277310 h 805002"/>
              <a:gd name="connsiteX118" fmla="*/ 583367 w 583367"/>
              <a:gd name="connsiteY118" fmla="*/ 310064 h 805002"/>
              <a:gd name="connsiteX119" fmla="*/ 550613 w 583367"/>
              <a:gd name="connsiteY119" fmla="*/ 342818 h 805002"/>
              <a:gd name="connsiteX120" fmla="*/ 32754 w 583367"/>
              <a:gd name="connsiteY120" fmla="*/ 435255 h 805002"/>
              <a:gd name="connsiteX121" fmla="*/ 0 w 583367"/>
              <a:gd name="connsiteY121" fmla="*/ 402501 h 805002"/>
              <a:gd name="connsiteX122" fmla="*/ 32754 w 583367"/>
              <a:gd name="connsiteY122" fmla="*/ 369747 h 805002"/>
              <a:gd name="connsiteX123" fmla="*/ 65508 w 583367"/>
              <a:gd name="connsiteY123" fmla="*/ 402501 h 805002"/>
              <a:gd name="connsiteX124" fmla="*/ 32754 w 583367"/>
              <a:gd name="connsiteY124" fmla="*/ 435255 h 805002"/>
              <a:gd name="connsiteX125" fmla="*/ 136325 w 583367"/>
              <a:gd name="connsiteY125" fmla="*/ 435255 h 805002"/>
              <a:gd name="connsiteX126" fmla="*/ 103571 w 583367"/>
              <a:gd name="connsiteY126" fmla="*/ 402501 h 805002"/>
              <a:gd name="connsiteX127" fmla="*/ 136325 w 583367"/>
              <a:gd name="connsiteY127" fmla="*/ 369747 h 805002"/>
              <a:gd name="connsiteX128" fmla="*/ 169079 w 583367"/>
              <a:gd name="connsiteY128" fmla="*/ 402501 h 805002"/>
              <a:gd name="connsiteX129" fmla="*/ 136325 w 583367"/>
              <a:gd name="connsiteY129" fmla="*/ 435255 h 805002"/>
              <a:gd name="connsiteX130" fmla="*/ 239897 w 583367"/>
              <a:gd name="connsiteY130" fmla="*/ 435255 h 805002"/>
              <a:gd name="connsiteX131" fmla="*/ 207143 w 583367"/>
              <a:gd name="connsiteY131" fmla="*/ 402501 h 805002"/>
              <a:gd name="connsiteX132" fmla="*/ 239897 w 583367"/>
              <a:gd name="connsiteY132" fmla="*/ 369747 h 805002"/>
              <a:gd name="connsiteX133" fmla="*/ 272651 w 583367"/>
              <a:gd name="connsiteY133" fmla="*/ 402501 h 805002"/>
              <a:gd name="connsiteX134" fmla="*/ 239897 w 583367"/>
              <a:gd name="connsiteY134" fmla="*/ 435255 h 805002"/>
              <a:gd name="connsiteX135" fmla="*/ 343469 w 583367"/>
              <a:gd name="connsiteY135" fmla="*/ 435255 h 805002"/>
              <a:gd name="connsiteX136" fmla="*/ 310715 w 583367"/>
              <a:gd name="connsiteY136" fmla="*/ 402501 h 805002"/>
              <a:gd name="connsiteX137" fmla="*/ 343469 w 583367"/>
              <a:gd name="connsiteY137" fmla="*/ 369747 h 805002"/>
              <a:gd name="connsiteX138" fmla="*/ 376223 w 583367"/>
              <a:gd name="connsiteY138" fmla="*/ 402501 h 805002"/>
              <a:gd name="connsiteX139" fmla="*/ 343469 w 583367"/>
              <a:gd name="connsiteY139" fmla="*/ 435255 h 805002"/>
              <a:gd name="connsiteX140" fmla="*/ 447040 w 583367"/>
              <a:gd name="connsiteY140" fmla="*/ 435255 h 805002"/>
              <a:gd name="connsiteX141" fmla="*/ 414286 w 583367"/>
              <a:gd name="connsiteY141" fmla="*/ 402501 h 805002"/>
              <a:gd name="connsiteX142" fmla="*/ 447040 w 583367"/>
              <a:gd name="connsiteY142" fmla="*/ 369747 h 805002"/>
              <a:gd name="connsiteX143" fmla="*/ 479794 w 583367"/>
              <a:gd name="connsiteY143" fmla="*/ 402501 h 805002"/>
              <a:gd name="connsiteX144" fmla="*/ 447040 w 583367"/>
              <a:gd name="connsiteY144" fmla="*/ 435255 h 805002"/>
              <a:gd name="connsiteX145" fmla="*/ 550613 w 583367"/>
              <a:gd name="connsiteY145" fmla="*/ 435255 h 805002"/>
              <a:gd name="connsiteX146" fmla="*/ 517859 w 583367"/>
              <a:gd name="connsiteY146" fmla="*/ 402501 h 805002"/>
              <a:gd name="connsiteX147" fmla="*/ 550613 w 583367"/>
              <a:gd name="connsiteY147" fmla="*/ 369747 h 805002"/>
              <a:gd name="connsiteX148" fmla="*/ 583367 w 583367"/>
              <a:gd name="connsiteY148" fmla="*/ 402501 h 805002"/>
              <a:gd name="connsiteX149" fmla="*/ 550613 w 583367"/>
              <a:gd name="connsiteY149" fmla="*/ 435255 h 805002"/>
              <a:gd name="connsiteX150" fmla="*/ 32754 w 583367"/>
              <a:gd name="connsiteY150" fmla="*/ 527692 h 805002"/>
              <a:gd name="connsiteX151" fmla="*/ 0 w 583367"/>
              <a:gd name="connsiteY151" fmla="*/ 494938 h 805002"/>
              <a:gd name="connsiteX152" fmla="*/ 32754 w 583367"/>
              <a:gd name="connsiteY152" fmla="*/ 462184 h 805002"/>
              <a:gd name="connsiteX153" fmla="*/ 65508 w 583367"/>
              <a:gd name="connsiteY153" fmla="*/ 494938 h 805002"/>
              <a:gd name="connsiteX154" fmla="*/ 32754 w 583367"/>
              <a:gd name="connsiteY154" fmla="*/ 527692 h 805002"/>
              <a:gd name="connsiteX155" fmla="*/ 136325 w 583367"/>
              <a:gd name="connsiteY155" fmla="*/ 527692 h 805002"/>
              <a:gd name="connsiteX156" fmla="*/ 103571 w 583367"/>
              <a:gd name="connsiteY156" fmla="*/ 494938 h 805002"/>
              <a:gd name="connsiteX157" fmla="*/ 136325 w 583367"/>
              <a:gd name="connsiteY157" fmla="*/ 462184 h 805002"/>
              <a:gd name="connsiteX158" fmla="*/ 169079 w 583367"/>
              <a:gd name="connsiteY158" fmla="*/ 494938 h 805002"/>
              <a:gd name="connsiteX159" fmla="*/ 136325 w 583367"/>
              <a:gd name="connsiteY159" fmla="*/ 527692 h 805002"/>
              <a:gd name="connsiteX160" fmla="*/ 239897 w 583367"/>
              <a:gd name="connsiteY160" fmla="*/ 527692 h 805002"/>
              <a:gd name="connsiteX161" fmla="*/ 207143 w 583367"/>
              <a:gd name="connsiteY161" fmla="*/ 494938 h 805002"/>
              <a:gd name="connsiteX162" fmla="*/ 239897 w 583367"/>
              <a:gd name="connsiteY162" fmla="*/ 462184 h 805002"/>
              <a:gd name="connsiteX163" fmla="*/ 272651 w 583367"/>
              <a:gd name="connsiteY163" fmla="*/ 494938 h 805002"/>
              <a:gd name="connsiteX164" fmla="*/ 239897 w 583367"/>
              <a:gd name="connsiteY164" fmla="*/ 527692 h 805002"/>
              <a:gd name="connsiteX165" fmla="*/ 343469 w 583367"/>
              <a:gd name="connsiteY165" fmla="*/ 527692 h 805002"/>
              <a:gd name="connsiteX166" fmla="*/ 310715 w 583367"/>
              <a:gd name="connsiteY166" fmla="*/ 494938 h 805002"/>
              <a:gd name="connsiteX167" fmla="*/ 343469 w 583367"/>
              <a:gd name="connsiteY167" fmla="*/ 462184 h 805002"/>
              <a:gd name="connsiteX168" fmla="*/ 376223 w 583367"/>
              <a:gd name="connsiteY168" fmla="*/ 494938 h 805002"/>
              <a:gd name="connsiteX169" fmla="*/ 343469 w 583367"/>
              <a:gd name="connsiteY169" fmla="*/ 527692 h 805002"/>
              <a:gd name="connsiteX170" fmla="*/ 447040 w 583367"/>
              <a:gd name="connsiteY170" fmla="*/ 527692 h 805002"/>
              <a:gd name="connsiteX171" fmla="*/ 414286 w 583367"/>
              <a:gd name="connsiteY171" fmla="*/ 494938 h 805002"/>
              <a:gd name="connsiteX172" fmla="*/ 447040 w 583367"/>
              <a:gd name="connsiteY172" fmla="*/ 462184 h 805002"/>
              <a:gd name="connsiteX173" fmla="*/ 479794 w 583367"/>
              <a:gd name="connsiteY173" fmla="*/ 494938 h 805002"/>
              <a:gd name="connsiteX174" fmla="*/ 447040 w 583367"/>
              <a:gd name="connsiteY174" fmla="*/ 527692 h 805002"/>
              <a:gd name="connsiteX175" fmla="*/ 550613 w 583367"/>
              <a:gd name="connsiteY175" fmla="*/ 527692 h 805002"/>
              <a:gd name="connsiteX176" fmla="*/ 517859 w 583367"/>
              <a:gd name="connsiteY176" fmla="*/ 494938 h 805002"/>
              <a:gd name="connsiteX177" fmla="*/ 550613 w 583367"/>
              <a:gd name="connsiteY177" fmla="*/ 462184 h 805002"/>
              <a:gd name="connsiteX178" fmla="*/ 583367 w 583367"/>
              <a:gd name="connsiteY178" fmla="*/ 494938 h 805002"/>
              <a:gd name="connsiteX179" fmla="*/ 550613 w 583367"/>
              <a:gd name="connsiteY179" fmla="*/ 527692 h 805002"/>
              <a:gd name="connsiteX180" fmla="*/ 32754 w 583367"/>
              <a:gd name="connsiteY180" fmla="*/ 620128 h 805002"/>
              <a:gd name="connsiteX181" fmla="*/ 0 w 583367"/>
              <a:gd name="connsiteY181" fmla="*/ 587374 h 805002"/>
              <a:gd name="connsiteX182" fmla="*/ 32754 w 583367"/>
              <a:gd name="connsiteY182" fmla="*/ 554620 h 805002"/>
              <a:gd name="connsiteX183" fmla="*/ 65508 w 583367"/>
              <a:gd name="connsiteY183" fmla="*/ 587374 h 805002"/>
              <a:gd name="connsiteX184" fmla="*/ 32754 w 583367"/>
              <a:gd name="connsiteY184" fmla="*/ 620128 h 805002"/>
              <a:gd name="connsiteX185" fmla="*/ 136325 w 583367"/>
              <a:gd name="connsiteY185" fmla="*/ 620128 h 805002"/>
              <a:gd name="connsiteX186" fmla="*/ 103571 w 583367"/>
              <a:gd name="connsiteY186" fmla="*/ 587374 h 805002"/>
              <a:gd name="connsiteX187" fmla="*/ 136325 w 583367"/>
              <a:gd name="connsiteY187" fmla="*/ 554620 h 805002"/>
              <a:gd name="connsiteX188" fmla="*/ 169079 w 583367"/>
              <a:gd name="connsiteY188" fmla="*/ 587374 h 805002"/>
              <a:gd name="connsiteX189" fmla="*/ 136325 w 583367"/>
              <a:gd name="connsiteY189" fmla="*/ 620128 h 805002"/>
              <a:gd name="connsiteX190" fmla="*/ 239897 w 583367"/>
              <a:gd name="connsiteY190" fmla="*/ 620128 h 805002"/>
              <a:gd name="connsiteX191" fmla="*/ 207143 w 583367"/>
              <a:gd name="connsiteY191" fmla="*/ 587374 h 805002"/>
              <a:gd name="connsiteX192" fmla="*/ 239897 w 583367"/>
              <a:gd name="connsiteY192" fmla="*/ 554620 h 805002"/>
              <a:gd name="connsiteX193" fmla="*/ 272651 w 583367"/>
              <a:gd name="connsiteY193" fmla="*/ 587374 h 805002"/>
              <a:gd name="connsiteX194" fmla="*/ 239897 w 583367"/>
              <a:gd name="connsiteY194" fmla="*/ 620128 h 805002"/>
              <a:gd name="connsiteX195" fmla="*/ 343469 w 583367"/>
              <a:gd name="connsiteY195" fmla="*/ 620128 h 805002"/>
              <a:gd name="connsiteX196" fmla="*/ 310715 w 583367"/>
              <a:gd name="connsiteY196" fmla="*/ 587374 h 805002"/>
              <a:gd name="connsiteX197" fmla="*/ 343469 w 583367"/>
              <a:gd name="connsiteY197" fmla="*/ 554620 h 805002"/>
              <a:gd name="connsiteX198" fmla="*/ 376223 w 583367"/>
              <a:gd name="connsiteY198" fmla="*/ 587374 h 805002"/>
              <a:gd name="connsiteX199" fmla="*/ 343469 w 583367"/>
              <a:gd name="connsiteY199" fmla="*/ 620128 h 805002"/>
              <a:gd name="connsiteX200" fmla="*/ 447040 w 583367"/>
              <a:gd name="connsiteY200" fmla="*/ 620128 h 805002"/>
              <a:gd name="connsiteX201" fmla="*/ 414286 w 583367"/>
              <a:gd name="connsiteY201" fmla="*/ 587374 h 805002"/>
              <a:gd name="connsiteX202" fmla="*/ 447040 w 583367"/>
              <a:gd name="connsiteY202" fmla="*/ 554620 h 805002"/>
              <a:gd name="connsiteX203" fmla="*/ 479794 w 583367"/>
              <a:gd name="connsiteY203" fmla="*/ 587374 h 805002"/>
              <a:gd name="connsiteX204" fmla="*/ 447040 w 583367"/>
              <a:gd name="connsiteY204" fmla="*/ 620128 h 805002"/>
              <a:gd name="connsiteX205" fmla="*/ 550613 w 583367"/>
              <a:gd name="connsiteY205" fmla="*/ 620128 h 805002"/>
              <a:gd name="connsiteX206" fmla="*/ 517859 w 583367"/>
              <a:gd name="connsiteY206" fmla="*/ 587374 h 805002"/>
              <a:gd name="connsiteX207" fmla="*/ 550613 w 583367"/>
              <a:gd name="connsiteY207" fmla="*/ 554620 h 805002"/>
              <a:gd name="connsiteX208" fmla="*/ 583367 w 583367"/>
              <a:gd name="connsiteY208" fmla="*/ 587374 h 805002"/>
              <a:gd name="connsiteX209" fmla="*/ 550613 w 583367"/>
              <a:gd name="connsiteY209" fmla="*/ 620128 h 805002"/>
              <a:gd name="connsiteX210" fmla="*/ 32754 w 583367"/>
              <a:gd name="connsiteY210" fmla="*/ 712565 h 805002"/>
              <a:gd name="connsiteX211" fmla="*/ 0 w 583367"/>
              <a:gd name="connsiteY211" fmla="*/ 679811 h 805002"/>
              <a:gd name="connsiteX212" fmla="*/ 32754 w 583367"/>
              <a:gd name="connsiteY212" fmla="*/ 647057 h 805002"/>
              <a:gd name="connsiteX213" fmla="*/ 65508 w 583367"/>
              <a:gd name="connsiteY213" fmla="*/ 679811 h 805002"/>
              <a:gd name="connsiteX214" fmla="*/ 32754 w 583367"/>
              <a:gd name="connsiteY214" fmla="*/ 712565 h 805002"/>
              <a:gd name="connsiteX215" fmla="*/ 136325 w 583367"/>
              <a:gd name="connsiteY215" fmla="*/ 712565 h 805002"/>
              <a:gd name="connsiteX216" fmla="*/ 103571 w 583367"/>
              <a:gd name="connsiteY216" fmla="*/ 679811 h 805002"/>
              <a:gd name="connsiteX217" fmla="*/ 136325 w 583367"/>
              <a:gd name="connsiteY217" fmla="*/ 647057 h 805002"/>
              <a:gd name="connsiteX218" fmla="*/ 169079 w 583367"/>
              <a:gd name="connsiteY218" fmla="*/ 679811 h 805002"/>
              <a:gd name="connsiteX219" fmla="*/ 136325 w 583367"/>
              <a:gd name="connsiteY219" fmla="*/ 712565 h 805002"/>
              <a:gd name="connsiteX220" fmla="*/ 239897 w 583367"/>
              <a:gd name="connsiteY220" fmla="*/ 712565 h 805002"/>
              <a:gd name="connsiteX221" fmla="*/ 207143 w 583367"/>
              <a:gd name="connsiteY221" fmla="*/ 679811 h 805002"/>
              <a:gd name="connsiteX222" fmla="*/ 239897 w 583367"/>
              <a:gd name="connsiteY222" fmla="*/ 647057 h 805002"/>
              <a:gd name="connsiteX223" fmla="*/ 272651 w 583367"/>
              <a:gd name="connsiteY223" fmla="*/ 679811 h 805002"/>
              <a:gd name="connsiteX224" fmla="*/ 239897 w 583367"/>
              <a:gd name="connsiteY224" fmla="*/ 712565 h 805002"/>
              <a:gd name="connsiteX225" fmla="*/ 343469 w 583367"/>
              <a:gd name="connsiteY225" fmla="*/ 712565 h 805002"/>
              <a:gd name="connsiteX226" fmla="*/ 310715 w 583367"/>
              <a:gd name="connsiteY226" fmla="*/ 679811 h 805002"/>
              <a:gd name="connsiteX227" fmla="*/ 343469 w 583367"/>
              <a:gd name="connsiteY227" fmla="*/ 647057 h 805002"/>
              <a:gd name="connsiteX228" fmla="*/ 376223 w 583367"/>
              <a:gd name="connsiteY228" fmla="*/ 679811 h 805002"/>
              <a:gd name="connsiteX229" fmla="*/ 343469 w 583367"/>
              <a:gd name="connsiteY229" fmla="*/ 712565 h 805002"/>
              <a:gd name="connsiteX230" fmla="*/ 447040 w 583367"/>
              <a:gd name="connsiteY230" fmla="*/ 712565 h 805002"/>
              <a:gd name="connsiteX231" fmla="*/ 414286 w 583367"/>
              <a:gd name="connsiteY231" fmla="*/ 679811 h 805002"/>
              <a:gd name="connsiteX232" fmla="*/ 447040 w 583367"/>
              <a:gd name="connsiteY232" fmla="*/ 647057 h 805002"/>
              <a:gd name="connsiteX233" fmla="*/ 479794 w 583367"/>
              <a:gd name="connsiteY233" fmla="*/ 679811 h 805002"/>
              <a:gd name="connsiteX234" fmla="*/ 447040 w 583367"/>
              <a:gd name="connsiteY234" fmla="*/ 712565 h 805002"/>
              <a:gd name="connsiteX235" fmla="*/ 550613 w 583367"/>
              <a:gd name="connsiteY235" fmla="*/ 712565 h 805002"/>
              <a:gd name="connsiteX236" fmla="*/ 517859 w 583367"/>
              <a:gd name="connsiteY236" fmla="*/ 679811 h 805002"/>
              <a:gd name="connsiteX237" fmla="*/ 550613 w 583367"/>
              <a:gd name="connsiteY237" fmla="*/ 647057 h 805002"/>
              <a:gd name="connsiteX238" fmla="*/ 583367 w 583367"/>
              <a:gd name="connsiteY238" fmla="*/ 679811 h 805002"/>
              <a:gd name="connsiteX239" fmla="*/ 550613 w 583367"/>
              <a:gd name="connsiteY239" fmla="*/ 712565 h 805002"/>
              <a:gd name="connsiteX240" fmla="*/ 32754 w 583367"/>
              <a:gd name="connsiteY240" fmla="*/ 805002 h 805002"/>
              <a:gd name="connsiteX241" fmla="*/ 0 w 583367"/>
              <a:gd name="connsiteY241" fmla="*/ 772248 h 805002"/>
              <a:gd name="connsiteX242" fmla="*/ 32754 w 583367"/>
              <a:gd name="connsiteY242" fmla="*/ 739494 h 805002"/>
              <a:gd name="connsiteX243" fmla="*/ 65508 w 583367"/>
              <a:gd name="connsiteY243" fmla="*/ 772248 h 805002"/>
              <a:gd name="connsiteX244" fmla="*/ 32754 w 583367"/>
              <a:gd name="connsiteY244" fmla="*/ 805002 h 805002"/>
              <a:gd name="connsiteX245" fmla="*/ 136325 w 583367"/>
              <a:gd name="connsiteY245" fmla="*/ 805002 h 805002"/>
              <a:gd name="connsiteX246" fmla="*/ 103571 w 583367"/>
              <a:gd name="connsiteY246" fmla="*/ 772248 h 805002"/>
              <a:gd name="connsiteX247" fmla="*/ 136325 w 583367"/>
              <a:gd name="connsiteY247" fmla="*/ 739494 h 805002"/>
              <a:gd name="connsiteX248" fmla="*/ 169079 w 583367"/>
              <a:gd name="connsiteY248" fmla="*/ 772248 h 805002"/>
              <a:gd name="connsiteX249" fmla="*/ 136325 w 583367"/>
              <a:gd name="connsiteY249" fmla="*/ 805002 h 805002"/>
              <a:gd name="connsiteX250" fmla="*/ 239897 w 583367"/>
              <a:gd name="connsiteY250" fmla="*/ 805002 h 805002"/>
              <a:gd name="connsiteX251" fmla="*/ 207143 w 583367"/>
              <a:gd name="connsiteY251" fmla="*/ 772248 h 805002"/>
              <a:gd name="connsiteX252" fmla="*/ 239897 w 583367"/>
              <a:gd name="connsiteY252" fmla="*/ 739494 h 805002"/>
              <a:gd name="connsiteX253" fmla="*/ 272651 w 583367"/>
              <a:gd name="connsiteY253" fmla="*/ 772248 h 805002"/>
              <a:gd name="connsiteX254" fmla="*/ 239897 w 583367"/>
              <a:gd name="connsiteY254" fmla="*/ 805002 h 805002"/>
              <a:gd name="connsiteX255" fmla="*/ 343469 w 583367"/>
              <a:gd name="connsiteY255" fmla="*/ 805002 h 805002"/>
              <a:gd name="connsiteX256" fmla="*/ 310715 w 583367"/>
              <a:gd name="connsiteY256" fmla="*/ 772248 h 805002"/>
              <a:gd name="connsiteX257" fmla="*/ 343469 w 583367"/>
              <a:gd name="connsiteY257" fmla="*/ 739494 h 805002"/>
              <a:gd name="connsiteX258" fmla="*/ 376223 w 583367"/>
              <a:gd name="connsiteY258" fmla="*/ 772248 h 805002"/>
              <a:gd name="connsiteX259" fmla="*/ 343469 w 583367"/>
              <a:gd name="connsiteY259" fmla="*/ 805002 h 805002"/>
              <a:gd name="connsiteX260" fmla="*/ 447040 w 583367"/>
              <a:gd name="connsiteY260" fmla="*/ 805002 h 805002"/>
              <a:gd name="connsiteX261" fmla="*/ 414286 w 583367"/>
              <a:gd name="connsiteY261" fmla="*/ 772248 h 805002"/>
              <a:gd name="connsiteX262" fmla="*/ 447040 w 583367"/>
              <a:gd name="connsiteY262" fmla="*/ 739494 h 805002"/>
              <a:gd name="connsiteX263" fmla="*/ 479794 w 583367"/>
              <a:gd name="connsiteY263" fmla="*/ 772248 h 805002"/>
              <a:gd name="connsiteX264" fmla="*/ 447040 w 583367"/>
              <a:gd name="connsiteY264" fmla="*/ 805002 h 805002"/>
              <a:gd name="connsiteX265" fmla="*/ 550613 w 583367"/>
              <a:gd name="connsiteY265" fmla="*/ 805002 h 805002"/>
              <a:gd name="connsiteX266" fmla="*/ 517859 w 583367"/>
              <a:gd name="connsiteY266" fmla="*/ 772248 h 805002"/>
              <a:gd name="connsiteX267" fmla="*/ 550613 w 583367"/>
              <a:gd name="connsiteY267" fmla="*/ 739494 h 805002"/>
              <a:gd name="connsiteX268" fmla="*/ 583367 w 583367"/>
              <a:gd name="connsiteY268" fmla="*/ 772248 h 805002"/>
              <a:gd name="connsiteX269" fmla="*/ 550613 w 583367"/>
              <a:gd name="connsiteY269" fmla="*/ 805002 h 805002"/>
            </a:gdLst>
            <a:ahLst/>
            <a:cxnLst/>
            <a:rect l="l" t="t" r="r" b="b"/>
            <a:pathLst>
              <a:path w="583367" h="805002">
                <a:moveTo>
                  <a:pt x="32754" y="65508"/>
                </a:move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ubicBezTo>
                  <a:pt x="65508" y="50844"/>
                  <a:pt x="50844" y="65508"/>
                  <a:pt x="32754" y="65508"/>
                </a:cubicBezTo>
                <a:close/>
                <a:moveTo>
                  <a:pt x="136325" y="65508"/>
                </a:moveTo>
                <a:cubicBezTo>
                  <a:pt x="118235" y="65508"/>
                  <a:pt x="103571" y="50844"/>
                  <a:pt x="103571" y="32754"/>
                </a:cubicBezTo>
                <a:cubicBezTo>
                  <a:pt x="103571" y="14664"/>
                  <a:pt x="118235" y="0"/>
                  <a:pt x="136325" y="0"/>
                </a:cubicBezTo>
                <a:cubicBezTo>
                  <a:pt x="154415" y="0"/>
                  <a:pt x="169079" y="14664"/>
                  <a:pt x="169079" y="32754"/>
                </a:cubicBezTo>
                <a:cubicBezTo>
                  <a:pt x="169079" y="50844"/>
                  <a:pt x="154415" y="65508"/>
                  <a:pt x="136325" y="65508"/>
                </a:cubicBezTo>
                <a:close/>
                <a:moveTo>
                  <a:pt x="239897" y="65508"/>
                </a:move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ubicBezTo>
                  <a:pt x="272651" y="50844"/>
                  <a:pt x="257987" y="65508"/>
                  <a:pt x="239897" y="65508"/>
                </a:cubicBezTo>
                <a:close/>
                <a:moveTo>
                  <a:pt x="343469" y="65508"/>
                </a:move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ubicBezTo>
                  <a:pt x="376223" y="50844"/>
                  <a:pt x="361559" y="65508"/>
                  <a:pt x="343469" y="65508"/>
                </a:cubicBezTo>
                <a:close/>
                <a:moveTo>
                  <a:pt x="447040" y="65508"/>
                </a:moveTo>
                <a:cubicBezTo>
                  <a:pt x="428950" y="65508"/>
                  <a:pt x="414286" y="50844"/>
                  <a:pt x="414286" y="32754"/>
                </a:cubicBezTo>
                <a:cubicBezTo>
                  <a:pt x="414286" y="14664"/>
                  <a:pt x="428950" y="0"/>
                  <a:pt x="447040" y="0"/>
                </a:cubicBezTo>
                <a:cubicBezTo>
                  <a:pt x="465130" y="0"/>
                  <a:pt x="479794" y="14664"/>
                  <a:pt x="479794" y="32754"/>
                </a:cubicBezTo>
                <a:cubicBezTo>
                  <a:pt x="479794" y="50844"/>
                  <a:pt x="465130" y="65508"/>
                  <a:pt x="447040" y="65508"/>
                </a:cubicBezTo>
                <a:close/>
                <a:moveTo>
                  <a:pt x="550613" y="65508"/>
                </a:moveTo>
                <a:cubicBezTo>
                  <a:pt x="532523" y="65508"/>
                  <a:pt x="517859" y="50844"/>
                  <a:pt x="517859" y="32754"/>
                </a:cubicBezTo>
                <a:cubicBezTo>
                  <a:pt x="517859" y="14664"/>
                  <a:pt x="532523" y="0"/>
                  <a:pt x="550613" y="0"/>
                </a:cubicBezTo>
                <a:cubicBezTo>
                  <a:pt x="568703" y="0"/>
                  <a:pt x="583367" y="14664"/>
                  <a:pt x="583367" y="32754"/>
                </a:cubicBezTo>
                <a:cubicBezTo>
                  <a:pt x="583367" y="50844"/>
                  <a:pt x="568703" y="65508"/>
                  <a:pt x="550613" y="65508"/>
                </a:cubicBezTo>
                <a:close/>
                <a:moveTo>
                  <a:pt x="32754" y="157945"/>
                </a:move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ubicBezTo>
                  <a:pt x="65508" y="143281"/>
                  <a:pt x="50844" y="157945"/>
                  <a:pt x="32754" y="157945"/>
                </a:cubicBezTo>
                <a:close/>
                <a:moveTo>
                  <a:pt x="136325" y="157945"/>
                </a:moveTo>
                <a:cubicBezTo>
                  <a:pt x="118235" y="157945"/>
                  <a:pt x="103571" y="143281"/>
                  <a:pt x="103571" y="125191"/>
                </a:cubicBezTo>
                <a:cubicBezTo>
                  <a:pt x="103571" y="107101"/>
                  <a:pt x="118235" y="92437"/>
                  <a:pt x="136325" y="92437"/>
                </a:cubicBezTo>
                <a:cubicBezTo>
                  <a:pt x="154415" y="92437"/>
                  <a:pt x="169079" y="107101"/>
                  <a:pt x="169079" y="125191"/>
                </a:cubicBezTo>
                <a:cubicBezTo>
                  <a:pt x="169079" y="143281"/>
                  <a:pt x="154415" y="157945"/>
                  <a:pt x="136325" y="157945"/>
                </a:cubicBezTo>
                <a:close/>
                <a:moveTo>
                  <a:pt x="239897" y="157945"/>
                </a:move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ubicBezTo>
                  <a:pt x="272651" y="143281"/>
                  <a:pt x="257987" y="157945"/>
                  <a:pt x="239897" y="157945"/>
                </a:cubicBezTo>
                <a:close/>
                <a:moveTo>
                  <a:pt x="343469" y="157945"/>
                </a:move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ubicBezTo>
                  <a:pt x="376223" y="143281"/>
                  <a:pt x="361559" y="157945"/>
                  <a:pt x="343469" y="157945"/>
                </a:cubicBezTo>
                <a:close/>
                <a:moveTo>
                  <a:pt x="447040" y="157945"/>
                </a:moveTo>
                <a:cubicBezTo>
                  <a:pt x="428950" y="157945"/>
                  <a:pt x="414286" y="143281"/>
                  <a:pt x="414286" y="125191"/>
                </a:cubicBezTo>
                <a:cubicBezTo>
                  <a:pt x="414286" y="107101"/>
                  <a:pt x="428950" y="92437"/>
                  <a:pt x="447040" y="92437"/>
                </a:cubicBezTo>
                <a:cubicBezTo>
                  <a:pt x="465130" y="92437"/>
                  <a:pt x="479794" y="107101"/>
                  <a:pt x="479794" y="125191"/>
                </a:cubicBezTo>
                <a:cubicBezTo>
                  <a:pt x="479794" y="143281"/>
                  <a:pt x="465130" y="157945"/>
                  <a:pt x="447040" y="157945"/>
                </a:cubicBezTo>
                <a:close/>
                <a:moveTo>
                  <a:pt x="550613" y="157945"/>
                </a:moveTo>
                <a:cubicBezTo>
                  <a:pt x="532523" y="157945"/>
                  <a:pt x="517859" y="143281"/>
                  <a:pt x="517859" y="125191"/>
                </a:cubicBezTo>
                <a:cubicBezTo>
                  <a:pt x="517859" y="107101"/>
                  <a:pt x="532523" y="92437"/>
                  <a:pt x="550613" y="92437"/>
                </a:cubicBezTo>
                <a:cubicBezTo>
                  <a:pt x="568703" y="92437"/>
                  <a:pt x="583367" y="107101"/>
                  <a:pt x="583367" y="125191"/>
                </a:cubicBezTo>
                <a:cubicBezTo>
                  <a:pt x="583367" y="143281"/>
                  <a:pt x="568703" y="157945"/>
                  <a:pt x="550613" y="157945"/>
                </a:cubicBezTo>
                <a:close/>
                <a:moveTo>
                  <a:pt x="32754" y="250381"/>
                </a:move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ubicBezTo>
                  <a:pt x="65508" y="235717"/>
                  <a:pt x="50844" y="250381"/>
                  <a:pt x="32754" y="250381"/>
                </a:cubicBezTo>
                <a:close/>
                <a:moveTo>
                  <a:pt x="136325" y="250381"/>
                </a:moveTo>
                <a:cubicBezTo>
                  <a:pt x="118235" y="250381"/>
                  <a:pt x="103571" y="235717"/>
                  <a:pt x="103571" y="217627"/>
                </a:cubicBezTo>
                <a:cubicBezTo>
                  <a:pt x="103571" y="199537"/>
                  <a:pt x="118235" y="184873"/>
                  <a:pt x="136325" y="184873"/>
                </a:cubicBezTo>
                <a:cubicBezTo>
                  <a:pt x="154415" y="184873"/>
                  <a:pt x="169079" y="199537"/>
                  <a:pt x="169079" y="217627"/>
                </a:cubicBezTo>
                <a:cubicBezTo>
                  <a:pt x="169079" y="235717"/>
                  <a:pt x="154415" y="250381"/>
                  <a:pt x="136325" y="250381"/>
                </a:cubicBezTo>
                <a:close/>
                <a:moveTo>
                  <a:pt x="239897" y="250381"/>
                </a:move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ubicBezTo>
                  <a:pt x="272651" y="235717"/>
                  <a:pt x="257987" y="250381"/>
                  <a:pt x="239897" y="250381"/>
                </a:cubicBezTo>
                <a:close/>
                <a:moveTo>
                  <a:pt x="343469" y="250381"/>
                </a:move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ubicBezTo>
                  <a:pt x="376223" y="235717"/>
                  <a:pt x="361559" y="250381"/>
                  <a:pt x="343469" y="250381"/>
                </a:cubicBezTo>
                <a:close/>
                <a:moveTo>
                  <a:pt x="447040" y="250381"/>
                </a:moveTo>
                <a:cubicBezTo>
                  <a:pt x="428950" y="250381"/>
                  <a:pt x="414286" y="235717"/>
                  <a:pt x="414286" y="217627"/>
                </a:cubicBezTo>
                <a:cubicBezTo>
                  <a:pt x="414286" y="199537"/>
                  <a:pt x="428950" y="184873"/>
                  <a:pt x="447040" y="184873"/>
                </a:cubicBezTo>
                <a:cubicBezTo>
                  <a:pt x="465130" y="184873"/>
                  <a:pt x="479794" y="199537"/>
                  <a:pt x="479794" y="217627"/>
                </a:cubicBezTo>
                <a:cubicBezTo>
                  <a:pt x="479794" y="235717"/>
                  <a:pt x="465130" y="250381"/>
                  <a:pt x="447040" y="250381"/>
                </a:cubicBezTo>
                <a:close/>
                <a:moveTo>
                  <a:pt x="550613" y="250381"/>
                </a:moveTo>
                <a:cubicBezTo>
                  <a:pt x="532523" y="250381"/>
                  <a:pt x="517859" y="235717"/>
                  <a:pt x="517859" y="217627"/>
                </a:cubicBezTo>
                <a:cubicBezTo>
                  <a:pt x="517859" y="199537"/>
                  <a:pt x="532523" y="184873"/>
                  <a:pt x="550613" y="184873"/>
                </a:cubicBezTo>
                <a:cubicBezTo>
                  <a:pt x="568703" y="184873"/>
                  <a:pt x="583367" y="199537"/>
                  <a:pt x="583367" y="217627"/>
                </a:cubicBezTo>
                <a:cubicBezTo>
                  <a:pt x="583367" y="235717"/>
                  <a:pt x="568703" y="250381"/>
                  <a:pt x="550613" y="250381"/>
                </a:cubicBezTo>
                <a:close/>
                <a:moveTo>
                  <a:pt x="32754" y="342818"/>
                </a:move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ubicBezTo>
                  <a:pt x="65508" y="328154"/>
                  <a:pt x="50844" y="342818"/>
                  <a:pt x="32754" y="342818"/>
                </a:cubicBezTo>
                <a:close/>
                <a:moveTo>
                  <a:pt x="136325" y="342818"/>
                </a:moveTo>
                <a:cubicBezTo>
                  <a:pt x="118235" y="342818"/>
                  <a:pt x="103571" y="328154"/>
                  <a:pt x="103571" y="310064"/>
                </a:cubicBezTo>
                <a:cubicBezTo>
                  <a:pt x="103571" y="291974"/>
                  <a:pt x="118235" y="277310"/>
                  <a:pt x="136325" y="277310"/>
                </a:cubicBezTo>
                <a:cubicBezTo>
                  <a:pt x="154415" y="277310"/>
                  <a:pt x="169079" y="291974"/>
                  <a:pt x="169079" y="310064"/>
                </a:cubicBezTo>
                <a:cubicBezTo>
                  <a:pt x="169079" y="328154"/>
                  <a:pt x="154415" y="342818"/>
                  <a:pt x="136325" y="342818"/>
                </a:cubicBezTo>
                <a:close/>
                <a:moveTo>
                  <a:pt x="239897" y="342818"/>
                </a:move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ubicBezTo>
                  <a:pt x="272651" y="328154"/>
                  <a:pt x="257987" y="342818"/>
                  <a:pt x="239897" y="342818"/>
                </a:cubicBezTo>
                <a:close/>
                <a:moveTo>
                  <a:pt x="343469" y="342818"/>
                </a:move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ubicBezTo>
                  <a:pt x="376223" y="328154"/>
                  <a:pt x="361559" y="342818"/>
                  <a:pt x="343469" y="342818"/>
                </a:cubicBezTo>
                <a:close/>
                <a:moveTo>
                  <a:pt x="447040" y="342818"/>
                </a:moveTo>
                <a:cubicBezTo>
                  <a:pt x="428950" y="342818"/>
                  <a:pt x="414286" y="328154"/>
                  <a:pt x="414286" y="310064"/>
                </a:cubicBezTo>
                <a:cubicBezTo>
                  <a:pt x="414286" y="291974"/>
                  <a:pt x="428950" y="277310"/>
                  <a:pt x="447040" y="277310"/>
                </a:cubicBezTo>
                <a:cubicBezTo>
                  <a:pt x="465130" y="277310"/>
                  <a:pt x="479794" y="291974"/>
                  <a:pt x="479794" y="310064"/>
                </a:cubicBezTo>
                <a:cubicBezTo>
                  <a:pt x="479794" y="328154"/>
                  <a:pt x="465130" y="342818"/>
                  <a:pt x="447040" y="342818"/>
                </a:cubicBezTo>
                <a:close/>
                <a:moveTo>
                  <a:pt x="550613" y="342818"/>
                </a:moveTo>
                <a:cubicBezTo>
                  <a:pt x="532523" y="342818"/>
                  <a:pt x="517859" y="328154"/>
                  <a:pt x="517859" y="310064"/>
                </a:cubicBezTo>
                <a:cubicBezTo>
                  <a:pt x="517859" y="291974"/>
                  <a:pt x="532523" y="277310"/>
                  <a:pt x="550613" y="277310"/>
                </a:cubicBezTo>
                <a:cubicBezTo>
                  <a:pt x="568703" y="277310"/>
                  <a:pt x="583367" y="291974"/>
                  <a:pt x="583367" y="310064"/>
                </a:cubicBezTo>
                <a:cubicBezTo>
                  <a:pt x="583367" y="328154"/>
                  <a:pt x="568703" y="342818"/>
                  <a:pt x="550613" y="342818"/>
                </a:cubicBezTo>
                <a:close/>
                <a:moveTo>
                  <a:pt x="32754" y="435255"/>
                </a:move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ubicBezTo>
                  <a:pt x="65508" y="420591"/>
                  <a:pt x="50844" y="435255"/>
                  <a:pt x="32754" y="435255"/>
                </a:cubicBezTo>
                <a:close/>
                <a:moveTo>
                  <a:pt x="136325" y="435255"/>
                </a:moveTo>
                <a:cubicBezTo>
                  <a:pt x="118235" y="435255"/>
                  <a:pt x="103571" y="420591"/>
                  <a:pt x="103571" y="402501"/>
                </a:cubicBezTo>
                <a:cubicBezTo>
                  <a:pt x="103571" y="384411"/>
                  <a:pt x="118235" y="369747"/>
                  <a:pt x="136325" y="369747"/>
                </a:cubicBezTo>
                <a:cubicBezTo>
                  <a:pt x="154415" y="369747"/>
                  <a:pt x="169079" y="384411"/>
                  <a:pt x="169079" y="402501"/>
                </a:cubicBezTo>
                <a:cubicBezTo>
                  <a:pt x="169079" y="420591"/>
                  <a:pt x="154415" y="435255"/>
                  <a:pt x="136325" y="435255"/>
                </a:cubicBezTo>
                <a:close/>
                <a:moveTo>
                  <a:pt x="239897" y="435255"/>
                </a:move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ubicBezTo>
                  <a:pt x="272651" y="420591"/>
                  <a:pt x="257987" y="435255"/>
                  <a:pt x="239897" y="435255"/>
                </a:cubicBezTo>
                <a:close/>
                <a:moveTo>
                  <a:pt x="343469" y="435255"/>
                </a:move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ubicBezTo>
                  <a:pt x="376223" y="420591"/>
                  <a:pt x="361559" y="435255"/>
                  <a:pt x="343469" y="435255"/>
                </a:cubicBezTo>
                <a:close/>
                <a:moveTo>
                  <a:pt x="447040" y="435255"/>
                </a:moveTo>
                <a:cubicBezTo>
                  <a:pt x="428950" y="435255"/>
                  <a:pt x="414286" y="420591"/>
                  <a:pt x="414286" y="402501"/>
                </a:cubicBezTo>
                <a:cubicBezTo>
                  <a:pt x="414286" y="384411"/>
                  <a:pt x="428950" y="369747"/>
                  <a:pt x="447040" y="369747"/>
                </a:cubicBezTo>
                <a:cubicBezTo>
                  <a:pt x="465130" y="369747"/>
                  <a:pt x="479794" y="384411"/>
                  <a:pt x="479794" y="402501"/>
                </a:cubicBezTo>
                <a:cubicBezTo>
                  <a:pt x="479794" y="420591"/>
                  <a:pt x="465130" y="435255"/>
                  <a:pt x="447040" y="435255"/>
                </a:cubicBezTo>
                <a:close/>
                <a:moveTo>
                  <a:pt x="550613" y="435255"/>
                </a:moveTo>
                <a:cubicBezTo>
                  <a:pt x="532523" y="435255"/>
                  <a:pt x="517859" y="420591"/>
                  <a:pt x="517859" y="402501"/>
                </a:cubicBezTo>
                <a:cubicBezTo>
                  <a:pt x="517859" y="384411"/>
                  <a:pt x="532523" y="369747"/>
                  <a:pt x="550613" y="369747"/>
                </a:cubicBezTo>
                <a:cubicBezTo>
                  <a:pt x="568703" y="369747"/>
                  <a:pt x="583367" y="384411"/>
                  <a:pt x="583367" y="402501"/>
                </a:cubicBezTo>
                <a:cubicBezTo>
                  <a:pt x="583367" y="420591"/>
                  <a:pt x="568703" y="435255"/>
                  <a:pt x="550613" y="435255"/>
                </a:cubicBezTo>
                <a:close/>
                <a:moveTo>
                  <a:pt x="32754" y="527692"/>
                </a:move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ubicBezTo>
                  <a:pt x="65508" y="513028"/>
                  <a:pt x="50844" y="527692"/>
                  <a:pt x="32754" y="527692"/>
                </a:cubicBezTo>
                <a:close/>
                <a:moveTo>
                  <a:pt x="136325" y="527692"/>
                </a:moveTo>
                <a:cubicBezTo>
                  <a:pt x="118235" y="527692"/>
                  <a:pt x="103571" y="513028"/>
                  <a:pt x="103571" y="494938"/>
                </a:cubicBezTo>
                <a:cubicBezTo>
                  <a:pt x="103571" y="476848"/>
                  <a:pt x="118235" y="462184"/>
                  <a:pt x="136325" y="462184"/>
                </a:cubicBezTo>
                <a:cubicBezTo>
                  <a:pt x="154415" y="462184"/>
                  <a:pt x="169079" y="476848"/>
                  <a:pt x="169079" y="494938"/>
                </a:cubicBezTo>
                <a:cubicBezTo>
                  <a:pt x="169079" y="513028"/>
                  <a:pt x="154415" y="527692"/>
                  <a:pt x="136325" y="527692"/>
                </a:cubicBezTo>
                <a:close/>
                <a:moveTo>
                  <a:pt x="239897" y="527692"/>
                </a:move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ubicBezTo>
                  <a:pt x="272651" y="513028"/>
                  <a:pt x="257987" y="527692"/>
                  <a:pt x="239897" y="527692"/>
                </a:cubicBezTo>
                <a:close/>
                <a:moveTo>
                  <a:pt x="343469" y="527692"/>
                </a:move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ubicBezTo>
                  <a:pt x="376223" y="513028"/>
                  <a:pt x="361559" y="527692"/>
                  <a:pt x="343469" y="527692"/>
                </a:cubicBezTo>
                <a:close/>
                <a:moveTo>
                  <a:pt x="447040" y="527692"/>
                </a:moveTo>
                <a:cubicBezTo>
                  <a:pt x="428950" y="527692"/>
                  <a:pt x="414286" y="513028"/>
                  <a:pt x="414286" y="494938"/>
                </a:cubicBezTo>
                <a:cubicBezTo>
                  <a:pt x="414286" y="476848"/>
                  <a:pt x="428950" y="462184"/>
                  <a:pt x="447040" y="462184"/>
                </a:cubicBezTo>
                <a:cubicBezTo>
                  <a:pt x="465130" y="462184"/>
                  <a:pt x="479794" y="476848"/>
                  <a:pt x="479794" y="494938"/>
                </a:cubicBezTo>
                <a:cubicBezTo>
                  <a:pt x="479794" y="513028"/>
                  <a:pt x="465130" y="527692"/>
                  <a:pt x="447040" y="527692"/>
                </a:cubicBezTo>
                <a:close/>
                <a:moveTo>
                  <a:pt x="550613" y="527692"/>
                </a:moveTo>
                <a:cubicBezTo>
                  <a:pt x="532523" y="527692"/>
                  <a:pt x="517859" y="513028"/>
                  <a:pt x="517859" y="494938"/>
                </a:cubicBezTo>
                <a:cubicBezTo>
                  <a:pt x="517859" y="476848"/>
                  <a:pt x="532523" y="462184"/>
                  <a:pt x="550613" y="462184"/>
                </a:cubicBezTo>
                <a:cubicBezTo>
                  <a:pt x="568703" y="462184"/>
                  <a:pt x="583367" y="476848"/>
                  <a:pt x="583367" y="494938"/>
                </a:cubicBezTo>
                <a:cubicBezTo>
                  <a:pt x="583367" y="513028"/>
                  <a:pt x="568703" y="527692"/>
                  <a:pt x="550613" y="527692"/>
                </a:cubicBezTo>
                <a:close/>
                <a:moveTo>
                  <a:pt x="32754" y="620128"/>
                </a:moveTo>
                <a:cubicBezTo>
                  <a:pt x="14664" y="620128"/>
                  <a:pt x="0" y="605464"/>
                  <a:pt x="0" y="587374"/>
                </a:cubicBezTo>
                <a:cubicBezTo>
                  <a:pt x="0" y="569284"/>
                  <a:pt x="14664" y="554620"/>
                  <a:pt x="32754" y="554620"/>
                </a:cubicBezTo>
                <a:cubicBezTo>
                  <a:pt x="50844" y="554620"/>
                  <a:pt x="65508" y="569284"/>
                  <a:pt x="65508" y="587374"/>
                </a:cubicBezTo>
                <a:cubicBezTo>
                  <a:pt x="65508" y="605464"/>
                  <a:pt x="50844" y="620128"/>
                  <a:pt x="32754" y="620128"/>
                </a:cubicBezTo>
                <a:close/>
                <a:moveTo>
                  <a:pt x="136325" y="620128"/>
                </a:moveTo>
                <a:cubicBezTo>
                  <a:pt x="118235" y="620128"/>
                  <a:pt x="103571" y="605464"/>
                  <a:pt x="103571" y="587374"/>
                </a:cubicBezTo>
                <a:cubicBezTo>
                  <a:pt x="103571" y="569284"/>
                  <a:pt x="118235" y="554620"/>
                  <a:pt x="136325" y="554620"/>
                </a:cubicBezTo>
                <a:cubicBezTo>
                  <a:pt x="154415" y="554620"/>
                  <a:pt x="169079" y="569284"/>
                  <a:pt x="169079" y="587374"/>
                </a:cubicBezTo>
                <a:cubicBezTo>
                  <a:pt x="169079" y="605464"/>
                  <a:pt x="154415" y="620128"/>
                  <a:pt x="136325" y="620128"/>
                </a:cubicBezTo>
                <a:close/>
                <a:moveTo>
                  <a:pt x="239897" y="620128"/>
                </a:moveTo>
                <a:cubicBezTo>
                  <a:pt x="221807" y="620128"/>
                  <a:pt x="207143" y="605464"/>
                  <a:pt x="207143" y="587374"/>
                </a:cubicBezTo>
                <a:cubicBezTo>
                  <a:pt x="207143" y="569284"/>
                  <a:pt x="221807" y="554620"/>
                  <a:pt x="239897" y="554620"/>
                </a:cubicBezTo>
                <a:cubicBezTo>
                  <a:pt x="257987" y="554620"/>
                  <a:pt x="272651" y="569284"/>
                  <a:pt x="272651" y="587374"/>
                </a:cubicBezTo>
                <a:cubicBezTo>
                  <a:pt x="272651" y="605464"/>
                  <a:pt x="257987" y="620128"/>
                  <a:pt x="239897" y="620128"/>
                </a:cubicBezTo>
                <a:close/>
                <a:moveTo>
                  <a:pt x="343469" y="620128"/>
                </a:moveTo>
                <a:cubicBezTo>
                  <a:pt x="325379" y="620128"/>
                  <a:pt x="310715" y="605464"/>
                  <a:pt x="310715" y="587374"/>
                </a:cubicBezTo>
                <a:cubicBezTo>
                  <a:pt x="310715" y="569284"/>
                  <a:pt x="325379" y="554620"/>
                  <a:pt x="343469" y="554620"/>
                </a:cubicBezTo>
                <a:cubicBezTo>
                  <a:pt x="361559" y="554620"/>
                  <a:pt x="376223" y="569284"/>
                  <a:pt x="376223" y="587374"/>
                </a:cubicBezTo>
                <a:cubicBezTo>
                  <a:pt x="376223" y="605464"/>
                  <a:pt x="361559" y="620128"/>
                  <a:pt x="343469" y="620128"/>
                </a:cubicBezTo>
                <a:close/>
                <a:moveTo>
                  <a:pt x="447040" y="620128"/>
                </a:moveTo>
                <a:cubicBezTo>
                  <a:pt x="428950" y="620128"/>
                  <a:pt x="414286" y="605464"/>
                  <a:pt x="414286" y="587374"/>
                </a:cubicBezTo>
                <a:cubicBezTo>
                  <a:pt x="414286" y="569284"/>
                  <a:pt x="428950" y="554620"/>
                  <a:pt x="447040" y="554620"/>
                </a:cubicBezTo>
                <a:cubicBezTo>
                  <a:pt x="465130" y="554620"/>
                  <a:pt x="479794" y="569284"/>
                  <a:pt x="479794" y="587374"/>
                </a:cubicBezTo>
                <a:cubicBezTo>
                  <a:pt x="479794" y="605464"/>
                  <a:pt x="465130" y="620128"/>
                  <a:pt x="447040" y="620128"/>
                </a:cubicBezTo>
                <a:close/>
                <a:moveTo>
                  <a:pt x="550613" y="620128"/>
                </a:moveTo>
                <a:cubicBezTo>
                  <a:pt x="532523" y="620128"/>
                  <a:pt x="517859" y="605464"/>
                  <a:pt x="517859" y="587374"/>
                </a:cubicBezTo>
                <a:cubicBezTo>
                  <a:pt x="517859" y="569284"/>
                  <a:pt x="532523" y="554620"/>
                  <a:pt x="550613" y="554620"/>
                </a:cubicBezTo>
                <a:cubicBezTo>
                  <a:pt x="568703" y="554620"/>
                  <a:pt x="583367" y="569284"/>
                  <a:pt x="583367" y="587374"/>
                </a:cubicBezTo>
                <a:cubicBezTo>
                  <a:pt x="583367" y="605464"/>
                  <a:pt x="568703" y="620128"/>
                  <a:pt x="550613" y="620128"/>
                </a:cubicBezTo>
                <a:close/>
                <a:moveTo>
                  <a:pt x="32754" y="712565"/>
                </a:move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ubicBezTo>
                  <a:pt x="65508" y="697901"/>
                  <a:pt x="50844" y="712565"/>
                  <a:pt x="32754" y="712565"/>
                </a:cubicBezTo>
                <a:close/>
                <a:moveTo>
                  <a:pt x="136325" y="712565"/>
                </a:moveTo>
                <a:cubicBezTo>
                  <a:pt x="118235" y="712565"/>
                  <a:pt x="103571" y="697901"/>
                  <a:pt x="103571" y="679811"/>
                </a:cubicBezTo>
                <a:cubicBezTo>
                  <a:pt x="103571" y="661721"/>
                  <a:pt x="118235" y="647057"/>
                  <a:pt x="136325" y="647057"/>
                </a:cubicBezTo>
                <a:cubicBezTo>
                  <a:pt x="154415" y="647057"/>
                  <a:pt x="169079" y="661721"/>
                  <a:pt x="169079" y="679811"/>
                </a:cubicBezTo>
                <a:cubicBezTo>
                  <a:pt x="169079" y="697901"/>
                  <a:pt x="154415" y="712565"/>
                  <a:pt x="136325" y="712565"/>
                </a:cubicBezTo>
                <a:close/>
                <a:moveTo>
                  <a:pt x="239897" y="712565"/>
                </a:move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ubicBezTo>
                  <a:pt x="272651" y="697901"/>
                  <a:pt x="257987" y="712565"/>
                  <a:pt x="239897" y="712565"/>
                </a:cubicBezTo>
                <a:close/>
                <a:moveTo>
                  <a:pt x="343469" y="712565"/>
                </a:move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ubicBezTo>
                  <a:pt x="376223" y="697901"/>
                  <a:pt x="361559" y="712565"/>
                  <a:pt x="343469" y="712565"/>
                </a:cubicBezTo>
                <a:close/>
                <a:moveTo>
                  <a:pt x="447040" y="712565"/>
                </a:moveTo>
                <a:cubicBezTo>
                  <a:pt x="428950" y="712565"/>
                  <a:pt x="414286" y="697901"/>
                  <a:pt x="414286" y="679811"/>
                </a:cubicBezTo>
                <a:cubicBezTo>
                  <a:pt x="414286" y="661721"/>
                  <a:pt x="428950" y="647057"/>
                  <a:pt x="447040" y="647057"/>
                </a:cubicBezTo>
                <a:cubicBezTo>
                  <a:pt x="465130" y="647057"/>
                  <a:pt x="479794" y="661721"/>
                  <a:pt x="479794" y="679811"/>
                </a:cubicBezTo>
                <a:cubicBezTo>
                  <a:pt x="479794" y="697901"/>
                  <a:pt x="465130" y="712565"/>
                  <a:pt x="447040" y="712565"/>
                </a:cubicBezTo>
                <a:close/>
                <a:moveTo>
                  <a:pt x="550613" y="712565"/>
                </a:moveTo>
                <a:cubicBezTo>
                  <a:pt x="532523" y="712565"/>
                  <a:pt x="517859" y="697901"/>
                  <a:pt x="517859" y="679811"/>
                </a:cubicBezTo>
                <a:cubicBezTo>
                  <a:pt x="517859" y="661721"/>
                  <a:pt x="532523" y="647057"/>
                  <a:pt x="550613" y="647057"/>
                </a:cubicBezTo>
                <a:cubicBezTo>
                  <a:pt x="568703" y="647057"/>
                  <a:pt x="583367" y="661721"/>
                  <a:pt x="583367" y="679811"/>
                </a:cubicBezTo>
                <a:cubicBezTo>
                  <a:pt x="583367" y="697901"/>
                  <a:pt x="568703" y="712565"/>
                  <a:pt x="550613" y="712565"/>
                </a:cubicBezTo>
                <a:close/>
                <a:moveTo>
                  <a:pt x="32754" y="805002"/>
                </a:move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ubicBezTo>
                  <a:pt x="65508" y="790338"/>
                  <a:pt x="50844" y="805002"/>
                  <a:pt x="32754" y="805002"/>
                </a:cubicBezTo>
                <a:close/>
                <a:moveTo>
                  <a:pt x="136325" y="805002"/>
                </a:moveTo>
                <a:cubicBezTo>
                  <a:pt x="118235" y="805002"/>
                  <a:pt x="103571" y="790338"/>
                  <a:pt x="103571" y="772248"/>
                </a:cubicBezTo>
                <a:cubicBezTo>
                  <a:pt x="103571" y="754158"/>
                  <a:pt x="118235" y="739494"/>
                  <a:pt x="136325" y="739494"/>
                </a:cubicBezTo>
                <a:cubicBezTo>
                  <a:pt x="154415" y="739494"/>
                  <a:pt x="169079" y="754158"/>
                  <a:pt x="169079" y="772248"/>
                </a:cubicBezTo>
                <a:cubicBezTo>
                  <a:pt x="169079" y="790338"/>
                  <a:pt x="154415" y="805002"/>
                  <a:pt x="136325" y="805002"/>
                </a:cubicBezTo>
                <a:close/>
                <a:moveTo>
                  <a:pt x="239897" y="805002"/>
                </a:move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ubicBezTo>
                  <a:pt x="272651" y="790338"/>
                  <a:pt x="257987" y="805002"/>
                  <a:pt x="239897" y="805002"/>
                </a:cubicBezTo>
                <a:close/>
                <a:moveTo>
                  <a:pt x="343469" y="805002"/>
                </a:move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ubicBezTo>
                  <a:pt x="376223" y="790338"/>
                  <a:pt x="361559" y="805002"/>
                  <a:pt x="343469" y="805002"/>
                </a:cubicBezTo>
                <a:close/>
                <a:moveTo>
                  <a:pt x="447040" y="805002"/>
                </a:moveTo>
                <a:cubicBezTo>
                  <a:pt x="428950" y="805002"/>
                  <a:pt x="414286" y="790338"/>
                  <a:pt x="414286" y="772248"/>
                </a:cubicBezTo>
                <a:cubicBezTo>
                  <a:pt x="414286" y="754158"/>
                  <a:pt x="428950" y="739494"/>
                  <a:pt x="447040" y="739494"/>
                </a:cubicBezTo>
                <a:cubicBezTo>
                  <a:pt x="465130" y="739494"/>
                  <a:pt x="479794" y="754158"/>
                  <a:pt x="479794" y="772248"/>
                </a:cubicBezTo>
                <a:cubicBezTo>
                  <a:pt x="479794" y="790338"/>
                  <a:pt x="465130" y="805002"/>
                  <a:pt x="447040" y="805002"/>
                </a:cubicBezTo>
                <a:close/>
                <a:moveTo>
                  <a:pt x="550613" y="805002"/>
                </a:moveTo>
                <a:cubicBezTo>
                  <a:pt x="532523" y="805002"/>
                  <a:pt x="517859" y="790338"/>
                  <a:pt x="517859" y="772248"/>
                </a:cubicBezTo>
                <a:cubicBezTo>
                  <a:pt x="517859" y="754158"/>
                  <a:pt x="532523" y="739494"/>
                  <a:pt x="550613" y="739494"/>
                </a:cubicBezTo>
                <a:cubicBezTo>
                  <a:pt x="568703" y="739494"/>
                  <a:pt x="583367" y="754158"/>
                  <a:pt x="583367" y="772248"/>
                </a:cubicBezTo>
                <a:cubicBezTo>
                  <a:pt x="583367" y="790338"/>
                  <a:pt x="568703" y="805002"/>
                  <a:pt x="550613" y="80500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>
            <a:off x="660399" y="1"/>
            <a:ext cx="383118" cy="2125135"/>
          </a:xfrm>
          <a:custGeom>
            <a:avLst/>
            <a:gdLst>
              <a:gd name="connsiteX0" fmla="*/ 0 w 383118"/>
              <a:gd name="connsiteY0" fmla="*/ 0 h 2125135"/>
              <a:gd name="connsiteX1" fmla="*/ 383118 w 383118"/>
              <a:gd name="connsiteY1" fmla="*/ 0 h 2125135"/>
              <a:gd name="connsiteX2" fmla="*/ 383117 w 383118"/>
              <a:gd name="connsiteY2" fmla="*/ 1933576 h 2125135"/>
              <a:gd name="connsiteX3" fmla="*/ 191558 w 383118"/>
              <a:gd name="connsiteY3" fmla="*/ 2125135 h 2125135"/>
              <a:gd name="connsiteX4" fmla="*/ 191559 w 383118"/>
              <a:gd name="connsiteY4" fmla="*/ 2125134 h 2125135"/>
              <a:gd name="connsiteX5" fmla="*/ 0 w 383118"/>
              <a:gd name="connsiteY5" fmla="*/ 1933575 h 2125135"/>
            </a:gdLst>
            <a:ahLst/>
            <a:cxnLst/>
            <a:rect l="l" t="t" r="r" b="b"/>
            <a:pathLst>
              <a:path w="383118" h="2125135">
                <a:moveTo>
                  <a:pt x="0" y="0"/>
                </a:moveTo>
                <a:lnTo>
                  <a:pt x="383118" y="0"/>
                </a:lnTo>
                <a:lnTo>
                  <a:pt x="383117" y="1933576"/>
                </a:lnTo>
                <a:cubicBezTo>
                  <a:pt x="383117" y="2039371"/>
                  <a:pt x="297353" y="2125135"/>
                  <a:pt x="191558" y="2125135"/>
                </a:cubicBezTo>
                <a:lnTo>
                  <a:pt x="191559" y="2125134"/>
                </a:lnTo>
                <a:cubicBezTo>
                  <a:pt x="85764" y="2125134"/>
                  <a:pt x="0" y="2039370"/>
                  <a:pt x="0" y="193357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/>
          <p:nvPr/>
        </p:nvSpPr>
        <p:spPr>
          <a:xfrm>
            <a:off x="7239000" y="1200501"/>
            <a:ext cx="4292600" cy="4643616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0"/>
          </a:ln>
          <a:effectLst>
            <a:outerShdw blurRad="127000" dist="38100" dir="2700000" algn="tl" rotWithShape="0">
              <a:schemeClr val="accent2">
                <a:alpha val="4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9" name="图片 18"/>
          <p:cNvPicPr/>
          <p:nvPr/>
        </p:nvPicPr>
        <p:blipFill>
          <a:blip r:embed="rId2">
            <a:alphaModFix amt="100000"/>
          </a:blip>
          <a:srcRect l="24208" r="24208"/>
          <a:stretch>
            <a:fillRect/>
          </a:stretch>
        </p:blipFill>
        <p:spPr>
          <a:xfrm>
            <a:off x="7415724" y="1382428"/>
            <a:ext cx="3939153" cy="4279763"/>
          </a:xfrm>
          <a:custGeom>
            <a:avLst/>
            <a:gdLst/>
            <a:ahLst/>
            <a:cxnLst/>
            <a:rect l="l" t="t" r="r" b="b"/>
            <a:pathLst>
              <a:path w="3937000" h="4279900">
                <a:moveTo>
                  <a:pt x="0" y="0"/>
                </a:moveTo>
                <a:lnTo>
                  <a:pt x="3939153" y="0"/>
                </a:lnTo>
                <a:lnTo>
                  <a:pt x="3939153" y="4279763"/>
                </a:lnTo>
                <a:lnTo>
                  <a:pt x="0" y="4279763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20" name="标题 1"/>
          <p:cNvSpPr/>
          <p:nvPr/>
        </p:nvSpPr>
        <p:spPr>
          <a:xfrm>
            <a:off x="9416792" y="609425"/>
            <a:ext cx="2775208" cy="459908"/>
          </a:xfrm>
          <a:custGeom>
            <a:avLst/>
            <a:gdLst>
              <a:gd name="connsiteX0" fmla="*/ 229954 w 2775208"/>
              <a:gd name="connsiteY0" fmla="*/ 0 h 459908"/>
              <a:gd name="connsiteX1" fmla="*/ 2775208 w 2775208"/>
              <a:gd name="connsiteY1" fmla="*/ 0 h 459908"/>
              <a:gd name="connsiteX2" fmla="*/ 2775208 w 2775208"/>
              <a:gd name="connsiteY2" fmla="*/ 459908 h 459908"/>
              <a:gd name="connsiteX3" fmla="*/ 229954 w 2775208"/>
              <a:gd name="connsiteY3" fmla="*/ 459908 h 459908"/>
              <a:gd name="connsiteX4" fmla="*/ 0 w 2775208"/>
              <a:gd name="connsiteY4" fmla="*/ 229954 h 459908"/>
              <a:gd name="connsiteX5" fmla="*/ 229954 w 2775208"/>
              <a:gd name="connsiteY5" fmla="*/ 0 h 459908"/>
            </a:gdLst>
            <a:ahLst/>
            <a:cxnLst/>
            <a:rect l="l" t="t" r="r" b="b"/>
            <a:pathLst>
              <a:path w="2775208" h="459908">
                <a:moveTo>
                  <a:pt x="229954" y="0"/>
                </a:moveTo>
                <a:lnTo>
                  <a:pt x="2775208" y="0"/>
                </a:lnTo>
                <a:lnTo>
                  <a:pt x="2775208" y="459908"/>
                </a:lnTo>
                <a:lnTo>
                  <a:pt x="229954" y="459908"/>
                </a:lnTo>
                <a:cubicBezTo>
                  <a:pt x="102954" y="459908"/>
                  <a:pt x="0" y="356954"/>
                  <a:pt x="0" y="229954"/>
                </a:cubicBezTo>
                <a:cubicBezTo>
                  <a:pt x="0" y="102954"/>
                  <a:pt x="102954" y="0"/>
                  <a:pt x="22995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46000">
                <a:schemeClr val="accent1">
                  <a:lumMod val="97000"/>
                </a:schemeClr>
              </a:gs>
              <a:gs pos="100000">
                <a:schemeClr val="accent1">
                  <a:lumMod val="58000"/>
                  <a:lumOff val="42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236345" y="5798185"/>
            <a:ext cx="5831445" cy="576580"/>
            <a:chOff x="5700" y="8988"/>
            <a:chExt cx="3863" cy="908"/>
          </a:xfrm>
        </p:grpSpPr>
        <p:sp>
          <p:nvSpPr>
            <p:cNvPr id="21" name="标题 1"/>
            <p:cNvSpPr/>
            <p:nvPr/>
          </p:nvSpPr>
          <p:spPr>
            <a:xfrm>
              <a:off x="5700" y="8988"/>
              <a:ext cx="3863" cy="908"/>
            </a:xfrm>
            <a:prstGeom prst="roundRect">
              <a:avLst>
                <a:gd name="adj" fmla="val 20616"/>
              </a:avLst>
            </a:prstGeom>
            <a:solidFill>
              <a:schemeClr val="bg1"/>
            </a:solidFill>
            <a:ln w="12700" cap="sq">
              <a:noFill/>
              <a:miter lim="0"/>
            </a:ln>
          </p:spPr>
          <p:txBody>
            <a:bodyPr vert="horz" wrap="square" lIns="0" tIns="0" rIns="0" bIns="0" rtlCol="0" anchor="ctr"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/>
            <p:nvPr/>
          </p:nvSpPr>
          <p:spPr>
            <a:xfrm>
              <a:off x="5803" y="9224"/>
              <a:ext cx="3702" cy="43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/>
            <a:p>
              <a:pPr algn="ctr">
                <a:lnSpc>
                  <a:spcPct val="110000"/>
                </a:lnSpc>
              </a:pPr>
              <a:r>
                <a:rPr kumimoji="1" lang="zh-CN" altLang="en-US"/>
                <a:t>贵州省女子强制隔离戒毒所</a:t>
              </a:r>
              <a:r>
                <a:rPr kumimoji="1" lang="en-US" altLang="zh-CN"/>
                <a:t>  </a:t>
              </a:r>
              <a:r>
                <a:rPr kumimoji="1" lang="zh-CN" altLang="en-US"/>
                <a:t>马超</a:t>
              </a: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>
            <a:off x="994277" y="1470538"/>
            <a:ext cx="363175" cy="808435"/>
          </a:xfrm>
          <a:prstGeom prst="rect">
            <a:avLst/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  <a:lumMod val="20000"/>
                  <a:lumOff val="80000"/>
                </a:schemeClr>
              </a:gs>
            </a:gsLst>
            <a:lin ang="10800000" scaled="0"/>
          </a:gradFill>
          <a:ln w="12700" cap="sq">
            <a:noFill/>
            <a:prstDash val="solid"/>
            <a:miter lim="0"/>
          </a:ln>
          <a:effectLst>
            <a:outerShdw blurRad="330200" dist="190500" dir="5400000" sx="90000" sy="90000" algn="t" rotWithShape="0">
              <a:schemeClr val="accent1">
                <a:alpha val="25000"/>
                <a:lumMod val="7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4535712" y="2091130"/>
            <a:ext cx="363175" cy="808435"/>
          </a:xfrm>
          <a:prstGeom prst="rect">
            <a:avLst/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  <a:lumMod val="20000"/>
                  <a:lumOff val="80000"/>
                </a:schemeClr>
              </a:gs>
            </a:gsLst>
            <a:lin ang="10800000" scaled="0"/>
          </a:gradFill>
          <a:ln w="12700" cap="sq">
            <a:noFill/>
            <a:prstDash val="solid"/>
            <a:miter lim="0"/>
          </a:ln>
          <a:effectLst>
            <a:outerShdw blurRad="330200" dist="190500" dir="5400000" sx="90000" sy="90000" algn="t" rotWithShape="0">
              <a:schemeClr val="accent1">
                <a:alpha val="25000"/>
                <a:lumMod val="7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8135846" y="3676664"/>
            <a:ext cx="363175" cy="808435"/>
          </a:xfrm>
          <a:prstGeom prst="rect">
            <a:avLst/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  <a:lumMod val="20000"/>
                  <a:lumOff val="80000"/>
                </a:schemeClr>
              </a:gs>
            </a:gsLst>
            <a:lin ang="10800000" scaled="0"/>
          </a:gradFill>
          <a:ln w="12700" cap="sq">
            <a:noFill/>
            <a:prstDash val="solid"/>
            <a:miter lim="0"/>
          </a:ln>
          <a:effectLst>
            <a:outerShdw blurRad="330200" dist="190500" dir="5400000" sx="90000" sy="90000" algn="t" rotWithShape="0">
              <a:schemeClr val="accent1">
                <a:alpha val="25000"/>
                <a:lumMod val="7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0" y="4546158"/>
            <a:ext cx="8864666" cy="2311842"/>
          </a:xfrm>
          <a:custGeom>
            <a:avLst/>
            <a:gdLst>
              <a:gd name="connsiteX0" fmla="*/ 371740 w 8767392"/>
              <a:gd name="connsiteY0" fmla="*/ 0 h 2311842"/>
              <a:gd name="connsiteX1" fmla="*/ 8587824 w 8767392"/>
              <a:gd name="connsiteY1" fmla="*/ 2178285 h 2311842"/>
              <a:gd name="connsiteX2" fmla="*/ 8767392 w 8767392"/>
              <a:gd name="connsiteY2" fmla="*/ 2311842 h 2311842"/>
              <a:gd name="connsiteX3" fmla="*/ 0 w 8767392"/>
              <a:gd name="connsiteY3" fmla="*/ 2311842 h 2311842"/>
              <a:gd name="connsiteX4" fmla="*/ 0 w 8767392"/>
              <a:gd name="connsiteY4" fmla="*/ 4972 h 2311842"/>
            </a:gdLst>
            <a:ahLst/>
            <a:cxnLst/>
            <a:rect l="l" t="t" r="r" b="b"/>
            <a:pathLst>
              <a:path w="8767392" h="2311842">
                <a:moveTo>
                  <a:pt x="371740" y="0"/>
                </a:moveTo>
                <a:cubicBezTo>
                  <a:pt x="3733891" y="0"/>
                  <a:pt x="6718067" y="855932"/>
                  <a:pt x="8587824" y="2178285"/>
                </a:cubicBezTo>
                <a:lnTo>
                  <a:pt x="8767392" y="2311842"/>
                </a:lnTo>
                <a:lnTo>
                  <a:pt x="0" y="2311842"/>
                </a:lnTo>
                <a:lnTo>
                  <a:pt x="0" y="4972"/>
                </a:ln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 lim="0"/>
          </a:ln>
          <a:effectLst>
            <a:outerShdw blurRad="330200" dist="190500" dir="5400000" sx="90000" sy="90000" algn="t" rotWithShape="0">
              <a:schemeClr val="accent1">
                <a:alpha val="25000"/>
                <a:lumMod val="7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 rot="21431518">
            <a:off x="745283" y="4171476"/>
            <a:ext cx="8228826" cy="2786276"/>
          </a:xfrm>
          <a:custGeom>
            <a:avLst/>
            <a:gdLst>
              <a:gd name="connsiteX0" fmla="*/ 0 w 9247286"/>
              <a:gd name="connsiteY0" fmla="*/ 0 h 3562120"/>
              <a:gd name="connsiteX1" fmla="*/ 138295 w 9247286"/>
              <a:gd name="connsiteY1" fmla="*/ 1850 h 3562120"/>
              <a:gd name="connsiteX2" fmla="*/ 9241518 w 9247286"/>
              <a:gd name="connsiteY2" fmla="*/ 3553106 h 3562120"/>
              <a:gd name="connsiteX3" fmla="*/ 9247286 w 9247286"/>
              <a:gd name="connsiteY3" fmla="*/ 3562120 h 3562120"/>
              <a:gd name="connsiteX4" fmla="*/ 9027492 w 9247286"/>
              <a:gd name="connsiteY4" fmla="*/ 3330898 h 3562120"/>
              <a:gd name="connsiteX5" fmla="*/ 95904 w 9247286"/>
              <a:gd name="connsiteY5" fmla="*/ 5154 h 3562120"/>
              <a:gd name="connsiteX6" fmla="*/ 0 w 9247286"/>
              <a:gd name="connsiteY6" fmla="*/ 0 h 3562120"/>
            </a:gdLst>
            <a:ahLst/>
            <a:cxnLst/>
            <a:rect l="l" t="t" r="r" b="b"/>
            <a:pathLst>
              <a:path w="9247286" h="3562120">
                <a:moveTo>
                  <a:pt x="0" y="0"/>
                </a:moveTo>
                <a:lnTo>
                  <a:pt x="138295" y="1850"/>
                </a:lnTo>
                <a:cubicBezTo>
                  <a:pt x="4332388" y="114296"/>
                  <a:pt x="7861553" y="1559728"/>
                  <a:pt x="9241518" y="3553106"/>
                </a:cubicBezTo>
                <a:lnTo>
                  <a:pt x="9247286" y="3562120"/>
                </a:lnTo>
                <a:lnTo>
                  <a:pt x="9027492" y="3330898"/>
                </a:lnTo>
                <a:cubicBezTo>
                  <a:pt x="6900106" y="1306763"/>
                  <a:pt x="3894809" y="219134"/>
                  <a:pt x="95904" y="515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1140758" y="1639401"/>
            <a:ext cx="2880000" cy="62492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辱骂行为</a:t>
            </a: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1140759" y="2380753"/>
            <a:ext cx="2880000" cy="144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言语霸凌包括辱骂、嘲讽等，使用侮辱性词汇伤害他人心理。</a:t>
            </a: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8236649" y="3821248"/>
            <a:ext cx="2880000" cy="62492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恐吓行为</a:t>
            </a: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8236650" y="4562600"/>
            <a:ext cx="2880000" cy="144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恐吓行为会让被欺凌者产生恐惧心理，不敢上学，影响正常生活。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4740890" y="2261720"/>
            <a:ext cx="2880000" cy="62492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嘲讽行为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4740892" y="3020314"/>
            <a:ext cx="2880000" cy="144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嘲讽行为会打击自信心，让被欺凌者变得自卑、胆小。</a:t>
            </a: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8098583" y="5973894"/>
            <a:ext cx="242395" cy="242395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>
            <a:off x="8184674" y="6059985"/>
            <a:ext cx="70213" cy="70213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>
            <a:off x="4547276" y="4584008"/>
            <a:ext cx="242395" cy="242395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>
            <a:off x="4633367" y="4670099"/>
            <a:ext cx="70213" cy="70213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/>
          <p:nvPr/>
        </p:nvSpPr>
        <p:spPr>
          <a:xfrm>
            <a:off x="1054668" y="4242704"/>
            <a:ext cx="242395" cy="242395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/>
          <p:nvPr/>
        </p:nvSpPr>
        <p:spPr>
          <a:xfrm>
            <a:off x="1140759" y="4328795"/>
            <a:ext cx="70213" cy="70213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言语霸凌</a:t>
            </a:r>
            <a:endParaRPr kumimoji="1" lang="zh-CN" altLang="en-US"/>
          </a:p>
        </p:txBody>
      </p:sp>
      <p:sp>
        <p:nvSpPr>
          <p:cNvPr id="21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23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>
            <a:alphaModFix amt="100000"/>
          </a:blip>
          <a:srcRect l="310" t="4238" r="179" b="1179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3" name="标题 1"/>
          <p:cNvSpPr/>
          <p:nvPr/>
        </p:nvSpPr>
        <p:spPr>
          <a:xfrm>
            <a:off x="0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/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0" y="1655916"/>
            <a:ext cx="12192000" cy="3688622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/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  <a:effectLst>
            <a:outerShdw blurRad="114300" dist="38100" dir="2700000" algn="tl" rotWithShape="0">
              <a:schemeClr val="accent2">
                <a:alpha val="3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660400" y="2258650"/>
            <a:ext cx="383117" cy="38311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660399" y="1"/>
            <a:ext cx="383118" cy="2125135"/>
          </a:xfrm>
          <a:custGeom>
            <a:avLst/>
            <a:gdLst>
              <a:gd name="connsiteX0" fmla="*/ 0 w 383118"/>
              <a:gd name="connsiteY0" fmla="*/ 0 h 2125135"/>
              <a:gd name="connsiteX1" fmla="*/ 383118 w 383118"/>
              <a:gd name="connsiteY1" fmla="*/ 0 h 2125135"/>
              <a:gd name="connsiteX2" fmla="*/ 383117 w 383118"/>
              <a:gd name="connsiteY2" fmla="*/ 1933576 h 2125135"/>
              <a:gd name="connsiteX3" fmla="*/ 191558 w 383118"/>
              <a:gd name="connsiteY3" fmla="*/ 2125135 h 2125135"/>
              <a:gd name="connsiteX4" fmla="*/ 191559 w 383118"/>
              <a:gd name="connsiteY4" fmla="*/ 2125134 h 2125135"/>
              <a:gd name="connsiteX5" fmla="*/ 0 w 383118"/>
              <a:gd name="connsiteY5" fmla="*/ 1933575 h 2125135"/>
            </a:gdLst>
            <a:ahLst/>
            <a:cxnLst/>
            <a:rect l="l" t="t" r="r" b="b"/>
            <a:pathLst>
              <a:path w="383118" h="2125135">
                <a:moveTo>
                  <a:pt x="0" y="0"/>
                </a:moveTo>
                <a:lnTo>
                  <a:pt x="383118" y="0"/>
                </a:lnTo>
                <a:lnTo>
                  <a:pt x="383117" y="1933576"/>
                </a:lnTo>
                <a:cubicBezTo>
                  <a:pt x="383117" y="2039371"/>
                  <a:pt x="297353" y="2125135"/>
                  <a:pt x="191558" y="2125135"/>
                </a:cubicBezTo>
                <a:lnTo>
                  <a:pt x="191559" y="2125134"/>
                </a:lnTo>
                <a:cubicBezTo>
                  <a:pt x="85764" y="2125134"/>
                  <a:pt x="0" y="2039370"/>
                  <a:pt x="0" y="193357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7239000" y="1200501"/>
            <a:ext cx="4292600" cy="4643616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 flipH="1">
            <a:off x="6750331" y="1202531"/>
            <a:ext cx="488667" cy="451289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 rot="16200000" flipH="1">
            <a:off x="6763936" y="5369055"/>
            <a:ext cx="493954" cy="456172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502775" y="2885223"/>
            <a:ext cx="1185941" cy="1185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375534" y="2445632"/>
            <a:ext cx="1440424" cy="214132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2002419" y="1863525"/>
            <a:ext cx="5000265" cy="322933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法律对未成年保护的相关规定</a:t>
            </a:r>
            <a:endParaRPr kumimoji="1" lang="en-US" altLang="zh-CN" sz="2800">
              <a:ln w="12700">
                <a:noFill/>
              </a:ln>
              <a:solidFill>
                <a:srgbClr val="A2311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2">
            <a:alphaModFix amt="100000"/>
          </a:blip>
          <a:srcRect l="24208" r="24208"/>
          <a:stretch>
            <a:fillRect/>
          </a:stretch>
        </p:blipFill>
        <p:spPr>
          <a:xfrm>
            <a:off x="7415724" y="1382428"/>
            <a:ext cx="3939153" cy="4279763"/>
          </a:xfrm>
          <a:custGeom>
            <a:avLst/>
            <a:gdLst/>
            <a:ahLst/>
            <a:cxnLst/>
            <a:rect l="l" t="t" r="r" b="b"/>
            <a:pathLst>
              <a:path w="3937000" h="4279900">
                <a:moveTo>
                  <a:pt x="0" y="0"/>
                </a:moveTo>
                <a:lnTo>
                  <a:pt x="3939153" y="0"/>
                </a:lnTo>
                <a:lnTo>
                  <a:pt x="3939153" y="4279763"/>
                </a:lnTo>
                <a:lnTo>
                  <a:pt x="0" y="4279763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14" name="标题 1"/>
          <p:cNvSpPr/>
          <p:nvPr/>
        </p:nvSpPr>
        <p:spPr>
          <a:xfrm>
            <a:off x="0" y="6557573"/>
            <a:ext cx="12192000" cy="300427"/>
          </a:xfrm>
          <a:custGeom>
            <a:avLst/>
            <a:gdLst>
              <a:gd name="connsiteX0" fmla="*/ 6096000 w 12192000"/>
              <a:gd name="connsiteY0" fmla="*/ 0 h 300427"/>
              <a:gd name="connsiteX1" fmla="*/ 12130285 w 12192000"/>
              <a:gd name="connsiteY1" fmla="*/ 286508 h 300427"/>
              <a:gd name="connsiteX2" fmla="*/ 12192000 w 12192000"/>
              <a:gd name="connsiteY2" fmla="*/ 295105 h 300427"/>
              <a:gd name="connsiteX3" fmla="*/ 12192000 w 12192000"/>
              <a:gd name="connsiteY3" fmla="*/ 300427 h 300427"/>
              <a:gd name="connsiteX4" fmla="*/ 0 w 12192000"/>
              <a:gd name="connsiteY4" fmla="*/ 300427 h 300427"/>
              <a:gd name="connsiteX5" fmla="*/ 0 w 12192000"/>
              <a:gd name="connsiteY5" fmla="*/ 295105 h 300427"/>
              <a:gd name="connsiteX6" fmla="*/ 61715 w 12192000"/>
              <a:gd name="connsiteY6" fmla="*/ 286508 h 300427"/>
              <a:gd name="connsiteX7" fmla="*/ 6096000 w 12192000"/>
              <a:gd name="connsiteY7" fmla="*/ 0 h 300427"/>
            </a:gdLst>
            <a:ahLst/>
            <a:cxnLst/>
            <a:rect l="l" t="t" r="r" b="b"/>
            <a:pathLst>
              <a:path w="12192000" h="300427">
                <a:moveTo>
                  <a:pt x="6096000" y="0"/>
                </a:moveTo>
                <a:cubicBezTo>
                  <a:pt x="8607894" y="0"/>
                  <a:pt x="10822538" y="113650"/>
                  <a:pt x="12130285" y="286508"/>
                </a:cubicBezTo>
                <a:lnTo>
                  <a:pt x="12192000" y="295105"/>
                </a:lnTo>
                <a:lnTo>
                  <a:pt x="12192000" y="300427"/>
                </a:lnTo>
                <a:lnTo>
                  <a:pt x="0" y="300427"/>
                </a:lnTo>
                <a:lnTo>
                  <a:pt x="0" y="295105"/>
                </a:lnTo>
                <a:lnTo>
                  <a:pt x="61715" y="286508"/>
                </a:lnTo>
                <a:cubicBezTo>
                  <a:pt x="1369462" y="113650"/>
                  <a:pt x="3584106" y="0"/>
                  <a:pt x="6096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46000">
                <a:schemeClr val="accent1">
                  <a:lumMod val="97000"/>
                </a:schemeClr>
              </a:gs>
              <a:gs pos="100000">
                <a:schemeClr val="accent1">
                  <a:lumMod val="58000"/>
                  <a:lumOff val="42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 rot="16200000">
            <a:off x="10934802" y="5833198"/>
            <a:ext cx="376223" cy="805002"/>
          </a:xfrm>
          <a:custGeom>
            <a:avLst/>
            <a:gdLst>
              <a:gd name="connsiteX0" fmla="*/ 65508 w 376223"/>
              <a:gd name="connsiteY0" fmla="*/ 772248 h 805002"/>
              <a:gd name="connsiteX1" fmla="*/ 32754 w 376223"/>
              <a:gd name="connsiteY1" fmla="*/ 805002 h 805002"/>
              <a:gd name="connsiteX2" fmla="*/ 0 w 376223"/>
              <a:gd name="connsiteY2" fmla="*/ 772248 h 805002"/>
              <a:gd name="connsiteX3" fmla="*/ 32754 w 376223"/>
              <a:gd name="connsiteY3" fmla="*/ 739494 h 805002"/>
              <a:gd name="connsiteX4" fmla="*/ 65508 w 376223"/>
              <a:gd name="connsiteY4" fmla="*/ 772248 h 805002"/>
              <a:gd name="connsiteX5" fmla="*/ 65508 w 376223"/>
              <a:gd name="connsiteY5" fmla="*/ 679811 h 805002"/>
              <a:gd name="connsiteX6" fmla="*/ 32754 w 376223"/>
              <a:gd name="connsiteY6" fmla="*/ 712565 h 805002"/>
              <a:gd name="connsiteX7" fmla="*/ 0 w 376223"/>
              <a:gd name="connsiteY7" fmla="*/ 679811 h 805002"/>
              <a:gd name="connsiteX8" fmla="*/ 32754 w 376223"/>
              <a:gd name="connsiteY8" fmla="*/ 647057 h 805002"/>
              <a:gd name="connsiteX9" fmla="*/ 65508 w 376223"/>
              <a:gd name="connsiteY9" fmla="*/ 679811 h 805002"/>
              <a:gd name="connsiteX10" fmla="*/ 65508 w 376223"/>
              <a:gd name="connsiteY10" fmla="*/ 587375 h 805002"/>
              <a:gd name="connsiteX11" fmla="*/ 32754 w 376223"/>
              <a:gd name="connsiteY11" fmla="*/ 620129 h 805002"/>
              <a:gd name="connsiteX12" fmla="*/ 0 w 376223"/>
              <a:gd name="connsiteY12" fmla="*/ 587375 h 805002"/>
              <a:gd name="connsiteX13" fmla="*/ 32754 w 376223"/>
              <a:gd name="connsiteY13" fmla="*/ 554621 h 805002"/>
              <a:gd name="connsiteX14" fmla="*/ 65508 w 376223"/>
              <a:gd name="connsiteY14" fmla="*/ 587375 h 805002"/>
              <a:gd name="connsiteX15" fmla="*/ 65508 w 376223"/>
              <a:gd name="connsiteY15" fmla="*/ 494938 h 805002"/>
              <a:gd name="connsiteX16" fmla="*/ 32754 w 376223"/>
              <a:gd name="connsiteY16" fmla="*/ 527692 h 805002"/>
              <a:gd name="connsiteX17" fmla="*/ 0 w 376223"/>
              <a:gd name="connsiteY17" fmla="*/ 494938 h 805002"/>
              <a:gd name="connsiteX18" fmla="*/ 32754 w 376223"/>
              <a:gd name="connsiteY18" fmla="*/ 462184 h 805002"/>
              <a:gd name="connsiteX19" fmla="*/ 65508 w 376223"/>
              <a:gd name="connsiteY19" fmla="*/ 494938 h 805002"/>
              <a:gd name="connsiteX20" fmla="*/ 65508 w 376223"/>
              <a:gd name="connsiteY20" fmla="*/ 402501 h 805002"/>
              <a:gd name="connsiteX21" fmla="*/ 32754 w 376223"/>
              <a:gd name="connsiteY21" fmla="*/ 435255 h 805002"/>
              <a:gd name="connsiteX22" fmla="*/ 0 w 376223"/>
              <a:gd name="connsiteY22" fmla="*/ 402501 h 805002"/>
              <a:gd name="connsiteX23" fmla="*/ 32754 w 376223"/>
              <a:gd name="connsiteY23" fmla="*/ 369747 h 805002"/>
              <a:gd name="connsiteX24" fmla="*/ 65508 w 376223"/>
              <a:gd name="connsiteY24" fmla="*/ 402501 h 805002"/>
              <a:gd name="connsiteX25" fmla="*/ 65508 w 376223"/>
              <a:gd name="connsiteY25" fmla="*/ 310064 h 805002"/>
              <a:gd name="connsiteX26" fmla="*/ 32754 w 376223"/>
              <a:gd name="connsiteY26" fmla="*/ 342818 h 805002"/>
              <a:gd name="connsiteX27" fmla="*/ 0 w 376223"/>
              <a:gd name="connsiteY27" fmla="*/ 310064 h 805002"/>
              <a:gd name="connsiteX28" fmla="*/ 32754 w 376223"/>
              <a:gd name="connsiteY28" fmla="*/ 277310 h 805002"/>
              <a:gd name="connsiteX29" fmla="*/ 65508 w 376223"/>
              <a:gd name="connsiteY29" fmla="*/ 310064 h 805002"/>
              <a:gd name="connsiteX30" fmla="*/ 65508 w 376223"/>
              <a:gd name="connsiteY30" fmla="*/ 217627 h 805002"/>
              <a:gd name="connsiteX31" fmla="*/ 32754 w 376223"/>
              <a:gd name="connsiteY31" fmla="*/ 250381 h 805002"/>
              <a:gd name="connsiteX32" fmla="*/ 0 w 376223"/>
              <a:gd name="connsiteY32" fmla="*/ 217627 h 805002"/>
              <a:gd name="connsiteX33" fmla="*/ 32754 w 376223"/>
              <a:gd name="connsiteY33" fmla="*/ 184873 h 805002"/>
              <a:gd name="connsiteX34" fmla="*/ 65508 w 376223"/>
              <a:gd name="connsiteY34" fmla="*/ 217627 h 805002"/>
              <a:gd name="connsiteX35" fmla="*/ 65508 w 376223"/>
              <a:gd name="connsiteY35" fmla="*/ 125191 h 805002"/>
              <a:gd name="connsiteX36" fmla="*/ 32754 w 376223"/>
              <a:gd name="connsiteY36" fmla="*/ 157945 h 805002"/>
              <a:gd name="connsiteX37" fmla="*/ 0 w 376223"/>
              <a:gd name="connsiteY37" fmla="*/ 125191 h 805002"/>
              <a:gd name="connsiteX38" fmla="*/ 32754 w 376223"/>
              <a:gd name="connsiteY38" fmla="*/ 92437 h 805002"/>
              <a:gd name="connsiteX39" fmla="*/ 65508 w 376223"/>
              <a:gd name="connsiteY39" fmla="*/ 125191 h 805002"/>
              <a:gd name="connsiteX40" fmla="*/ 65508 w 376223"/>
              <a:gd name="connsiteY40" fmla="*/ 32754 h 805002"/>
              <a:gd name="connsiteX41" fmla="*/ 32754 w 376223"/>
              <a:gd name="connsiteY41" fmla="*/ 65508 h 805002"/>
              <a:gd name="connsiteX42" fmla="*/ 0 w 376223"/>
              <a:gd name="connsiteY42" fmla="*/ 32754 h 805002"/>
              <a:gd name="connsiteX43" fmla="*/ 32754 w 376223"/>
              <a:gd name="connsiteY43" fmla="*/ 0 h 805002"/>
              <a:gd name="connsiteX44" fmla="*/ 65508 w 376223"/>
              <a:gd name="connsiteY44" fmla="*/ 32754 h 805002"/>
              <a:gd name="connsiteX45" fmla="*/ 169080 w 376223"/>
              <a:gd name="connsiteY45" fmla="*/ 772248 h 805002"/>
              <a:gd name="connsiteX46" fmla="*/ 136326 w 376223"/>
              <a:gd name="connsiteY46" fmla="*/ 805002 h 805002"/>
              <a:gd name="connsiteX47" fmla="*/ 103572 w 376223"/>
              <a:gd name="connsiteY47" fmla="*/ 772248 h 805002"/>
              <a:gd name="connsiteX48" fmla="*/ 136326 w 376223"/>
              <a:gd name="connsiteY48" fmla="*/ 739494 h 805002"/>
              <a:gd name="connsiteX49" fmla="*/ 169080 w 376223"/>
              <a:gd name="connsiteY49" fmla="*/ 772248 h 805002"/>
              <a:gd name="connsiteX50" fmla="*/ 169080 w 376223"/>
              <a:gd name="connsiteY50" fmla="*/ 679811 h 805002"/>
              <a:gd name="connsiteX51" fmla="*/ 136326 w 376223"/>
              <a:gd name="connsiteY51" fmla="*/ 712565 h 805002"/>
              <a:gd name="connsiteX52" fmla="*/ 103572 w 376223"/>
              <a:gd name="connsiteY52" fmla="*/ 679811 h 805002"/>
              <a:gd name="connsiteX53" fmla="*/ 136326 w 376223"/>
              <a:gd name="connsiteY53" fmla="*/ 647057 h 805002"/>
              <a:gd name="connsiteX54" fmla="*/ 169080 w 376223"/>
              <a:gd name="connsiteY54" fmla="*/ 679811 h 805002"/>
              <a:gd name="connsiteX55" fmla="*/ 169080 w 376223"/>
              <a:gd name="connsiteY55" fmla="*/ 587375 h 805002"/>
              <a:gd name="connsiteX56" fmla="*/ 136326 w 376223"/>
              <a:gd name="connsiteY56" fmla="*/ 620129 h 805002"/>
              <a:gd name="connsiteX57" fmla="*/ 103572 w 376223"/>
              <a:gd name="connsiteY57" fmla="*/ 587375 h 805002"/>
              <a:gd name="connsiteX58" fmla="*/ 136326 w 376223"/>
              <a:gd name="connsiteY58" fmla="*/ 554621 h 805002"/>
              <a:gd name="connsiteX59" fmla="*/ 169080 w 376223"/>
              <a:gd name="connsiteY59" fmla="*/ 587375 h 805002"/>
              <a:gd name="connsiteX60" fmla="*/ 169080 w 376223"/>
              <a:gd name="connsiteY60" fmla="*/ 494938 h 805002"/>
              <a:gd name="connsiteX61" fmla="*/ 136326 w 376223"/>
              <a:gd name="connsiteY61" fmla="*/ 527692 h 805002"/>
              <a:gd name="connsiteX62" fmla="*/ 103572 w 376223"/>
              <a:gd name="connsiteY62" fmla="*/ 494938 h 805002"/>
              <a:gd name="connsiteX63" fmla="*/ 136326 w 376223"/>
              <a:gd name="connsiteY63" fmla="*/ 462184 h 805002"/>
              <a:gd name="connsiteX64" fmla="*/ 169080 w 376223"/>
              <a:gd name="connsiteY64" fmla="*/ 494938 h 805002"/>
              <a:gd name="connsiteX65" fmla="*/ 169080 w 376223"/>
              <a:gd name="connsiteY65" fmla="*/ 402501 h 805002"/>
              <a:gd name="connsiteX66" fmla="*/ 136326 w 376223"/>
              <a:gd name="connsiteY66" fmla="*/ 435255 h 805002"/>
              <a:gd name="connsiteX67" fmla="*/ 103572 w 376223"/>
              <a:gd name="connsiteY67" fmla="*/ 402501 h 805002"/>
              <a:gd name="connsiteX68" fmla="*/ 136326 w 376223"/>
              <a:gd name="connsiteY68" fmla="*/ 369747 h 805002"/>
              <a:gd name="connsiteX69" fmla="*/ 169080 w 376223"/>
              <a:gd name="connsiteY69" fmla="*/ 402501 h 805002"/>
              <a:gd name="connsiteX70" fmla="*/ 169080 w 376223"/>
              <a:gd name="connsiteY70" fmla="*/ 310064 h 805002"/>
              <a:gd name="connsiteX71" fmla="*/ 136326 w 376223"/>
              <a:gd name="connsiteY71" fmla="*/ 342818 h 805002"/>
              <a:gd name="connsiteX72" fmla="*/ 103572 w 376223"/>
              <a:gd name="connsiteY72" fmla="*/ 310064 h 805002"/>
              <a:gd name="connsiteX73" fmla="*/ 136326 w 376223"/>
              <a:gd name="connsiteY73" fmla="*/ 277310 h 805002"/>
              <a:gd name="connsiteX74" fmla="*/ 169080 w 376223"/>
              <a:gd name="connsiteY74" fmla="*/ 310064 h 805002"/>
              <a:gd name="connsiteX75" fmla="*/ 169080 w 376223"/>
              <a:gd name="connsiteY75" fmla="*/ 217627 h 805002"/>
              <a:gd name="connsiteX76" fmla="*/ 136326 w 376223"/>
              <a:gd name="connsiteY76" fmla="*/ 250381 h 805002"/>
              <a:gd name="connsiteX77" fmla="*/ 103572 w 376223"/>
              <a:gd name="connsiteY77" fmla="*/ 217627 h 805002"/>
              <a:gd name="connsiteX78" fmla="*/ 136326 w 376223"/>
              <a:gd name="connsiteY78" fmla="*/ 184873 h 805002"/>
              <a:gd name="connsiteX79" fmla="*/ 169080 w 376223"/>
              <a:gd name="connsiteY79" fmla="*/ 217627 h 805002"/>
              <a:gd name="connsiteX80" fmla="*/ 169080 w 376223"/>
              <a:gd name="connsiteY80" fmla="*/ 125191 h 805002"/>
              <a:gd name="connsiteX81" fmla="*/ 136326 w 376223"/>
              <a:gd name="connsiteY81" fmla="*/ 157945 h 805002"/>
              <a:gd name="connsiteX82" fmla="*/ 103572 w 376223"/>
              <a:gd name="connsiteY82" fmla="*/ 125191 h 805002"/>
              <a:gd name="connsiteX83" fmla="*/ 136326 w 376223"/>
              <a:gd name="connsiteY83" fmla="*/ 92437 h 805002"/>
              <a:gd name="connsiteX84" fmla="*/ 169080 w 376223"/>
              <a:gd name="connsiteY84" fmla="*/ 125191 h 805002"/>
              <a:gd name="connsiteX85" fmla="*/ 169080 w 376223"/>
              <a:gd name="connsiteY85" fmla="*/ 32754 h 805002"/>
              <a:gd name="connsiteX86" fmla="*/ 136326 w 376223"/>
              <a:gd name="connsiteY86" fmla="*/ 65508 h 805002"/>
              <a:gd name="connsiteX87" fmla="*/ 103572 w 376223"/>
              <a:gd name="connsiteY87" fmla="*/ 32754 h 805002"/>
              <a:gd name="connsiteX88" fmla="*/ 136326 w 376223"/>
              <a:gd name="connsiteY88" fmla="*/ 0 h 805002"/>
              <a:gd name="connsiteX89" fmla="*/ 169080 w 376223"/>
              <a:gd name="connsiteY89" fmla="*/ 32754 h 805002"/>
              <a:gd name="connsiteX90" fmla="*/ 272651 w 376223"/>
              <a:gd name="connsiteY90" fmla="*/ 772248 h 805002"/>
              <a:gd name="connsiteX91" fmla="*/ 239897 w 376223"/>
              <a:gd name="connsiteY91" fmla="*/ 805002 h 805002"/>
              <a:gd name="connsiteX92" fmla="*/ 207143 w 376223"/>
              <a:gd name="connsiteY92" fmla="*/ 772248 h 805002"/>
              <a:gd name="connsiteX93" fmla="*/ 239897 w 376223"/>
              <a:gd name="connsiteY93" fmla="*/ 739494 h 805002"/>
              <a:gd name="connsiteX94" fmla="*/ 272651 w 376223"/>
              <a:gd name="connsiteY94" fmla="*/ 772248 h 805002"/>
              <a:gd name="connsiteX95" fmla="*/ 272651 w 376223"/>
              <a:gd name="connsiteY95" fmla="*/ 679811 h 805002"/>
              <a:gd name="connsiteX96" fmla="*/ 239897 w 376223"/>
              <a:gd name="connsiteY96" fmla="*/ 712565 h 805002"/>
              <a:gd name="connsiteX97" fmla="*/ 207143 w 376223"/>
              <a:gd name="connsiteY97" fmla="*/ 679811 h 805002"/>
              <a:gd name="connsiteX98" fmla="*/ 239897 w 376223"/>
              <a:gd name="connsiteY98" fmla="*/ 647057 h 805002"/>
              <a:gd name="connsiteX99" fmla="*/ 272651 w 376223"/>
              <a:gd name="connsiteY99" fmla="*/ 679811 h 805002"/>
              <a:gd name="connsiteX100" fmla="*/ 272651 w 376223"/>
              <a:gd name="connsiteY100" fmla="*/ 587375 h 805002"/>
              <a:gd name="connsiteX101" fmla="*/ 239897 w 376223"/>
              <a:gd name="connsiteY101" fmla="*/ 620129 h 805002"/>
              <a:gd name="connsiteX102" fmla="*/ 207143 w 376223"/>
              <a:gd name="connsiteY102" fmla="*/ 587375 h 805002"/>
              <a:gd name="connsiteX103" fmla="*/ 239897 w 376223"/>
              <a:gd name="connsiteY103" fmla="*/ 554621 h 805002"/>
              <a:gd name="connsiteX104" fmla="*/ 272651 w 376223"/>
              <a:gd name="connsiteY104" fmla="*/ 587375 h 805002"/>
              <a:gd name="connsiteX105" fmla="*/ 272651 w 376223"/>
              <a:gd name="connsiteY105" fmla="*/ 494938 h 805002"/>
              <a:gd name="connsiteX106" fmla="*/ 239897 w 376223"/>
              <a:gd name="connsiteY106" fmla="*/ 527692 h 805002"/>
              <a:gd name="connsiteX107" fmla="*/ 207143 w 376223"/>
              <a:gd name="connsiteY107" fmla="*/ 494938 h 805002"/>
              <a:gd name="connsiteX108" fmla="*/ 239897 w 376223"/>
              <a:gd name="connsiteY108" fmla="*/ 462184 h 805002"/>
              <a:gd name="connsiteX109" fmla="*/ 272651 w 376223"/>
              <a:gd name="connsiteY109" fmla="*/ 494938 h 805002"/>
              <a:gd name="connsiteX110" fmla="*/ 272651 w 376223"/>
              <a:gd name="connsiteY110" fmla="*/ 402501 h 805002"/>
              <a:gd name="connsiteX111" fmla="*/ 239897 w 376223"/>
              <a:gd name="connsiteY111" fmla="*/ 435255 h 805002"/>
              <a:gd name="connsiteX112" fmla="*/ 207143 w 376223"/>
              <a:gd name="connsiteY112" fmla="*/ 402501 h 805002"/>
              <a:gd name="connsiteX113" fmla="*/ 239897 w 376223"/>
              <a:gd name="connsiteY113" fmla="*/ 369747 h 805002"/>
              <a:gd name="connsiteX114" fmla="*/ 272651 w 376223"/>
              <a:gd name="connsiteY114" fmla="*/ 402501 h 805002"/>
              <a:gd name="connsiteX115" fmla="*/ 272651 w 376223"/>
              <a:gd name="connsiteY115" fmla="*/ 310064 h 805002"/>
              <a:gd name="connsiteX116" fmla="*/ 239897 w 376223"/>
              <a:gd name="connsiteY116" fmla="*/ 342818 h 805002"/>
              <a:gd name="connsiteX117" fmla="*/ 207143 w 376223"/>
              <a:gd name="connsiteY117" fmla="*/ 310064 h 805002"/>
              <a:gd name="connsiteX118" fmla="*/ 239897 w 376223"/>
              <a:gd name="connsiteY118" fmla="*/ 277310 h 805002"/>
              <a:gd name="connsiteX119" fmla="*/ 272651 w 376223"/>
              <a:gd name="connsiteY119" fmla="*/ 310064 h 805002"/>
              <a:gd name="connsiteX120" fmla="*/ 272651 w 376223"/>
              <a:gd name="connsiteY120" fmla="*/ 217627 h 805002"/>
              <a:gd name="connsiteX121" fmla="*/ 239897 w 376223"/>
              <a:gd name="connsiteY121" fmla="*/ 250381 h 805002"/>
              <a:gd name="connsiteX122" fmla="*/ 207143 w 376223"/>
              <a:gd name="connsiteY122" fmla="*/ 217627 h 805002"/>
              <a:gd name="connsiteX123" fmla="*/ 239897 w 376223"/>
              <a:gd name="connsiteY123" fmla="*/ 184873 h 805002"/>
              <a:gd name="connsiteX124" fmla="*/ 272651 w 376223"/>
              <a:gd name="connsiteY124" fmla="*/ 217627 h 805002"/>
              <a:gd name="connsiteX125" fmla="*/ 272651 w 376223"/>
              <a:gd name="connsiteY125" fmla="*/ 125191 h 805002"/>
              <a:gd name="connsiteX126" fmla="*/ 239897 w 376223"/>
              <a:gd name="connsiteY126" fmla="*/ 157945 h 805002"/>
              <a:gd name="connsiteX127" fmla="*/ 207143 w 376223"/>
              <a:gd name="connsiteY127" fmla="*/ 125191 h 805002"/>
              <a:gd name="connsiteX128" fmla="*/ 239897 w 376223"/>
              <a:gd name="connsiteY128" fmla="*/ 92437 h 805002"/>
              <a:gd name="connsiteX129" fmla="*/ 272651 w 376223"/>
              <a:gd name="connsiteY129" fmla="*/ 125191 h 805002"/>
              <a:gd name="connsiteX130" fmla="*/ 272651 w 376223"/>
              <a:gd name="connsiteY130" fmla="*/ 32754 h 805002"/>
              <a:gd name="connsiteX131" fmla="*/ 239897 w 376223"/>
              <a:gd name="connsiteY131" fmla="*/ 65508 h 805002"/>
              <a:gd name="connsiteX132" fmla="*/ 207143 w 376223"/>
              <a:gd name="connsiteY132" fmla="*/ 32754 h 805002"/>
              <a:gd name="connsiteX133" fmla="*/ 239897 w 376223"/>
              <a:gd name="connsiteY133" fmla="*/ 0 h 805002"/>
              <a:gd name="connsiteX134" fmla="*/ 272651 w 376223"/>
              <a:gd name="connsiteY134" fmla="*/ 32754 h 805002"/>
              <a:gd name="connsiteX135" fmla="*/ 376223 w 376223"/>
              <a:gd name="connsiteY135" fmla="*/ 772248 h 805002"/>
              <a:gd name="connsiteX136" fmla="*/ 343469 w 376223"/>
              <a:gd name="connsiteY136" fmla="*/ 805002 h 805002"/>
              <a:gd name="connsiteX137" fmla="*/ 310715 w 376223"/>
              <a:gd name="connsiteY137" fmla="*/ 772248 h 805002"/>
              <a:gd name="connsiteX138" fmla="*/ 343469 w 376223"/>
              <a:gd name="connsiteY138" fmla="*/ 739494 h 805002"/>
              <a:gd name="connsiteX139" fmla="*/ 376223 w 376223"/>
              <a:gd name="connsiteY139" fmla="*/ 772248 h 805002"/>
              <a:gd name="connsiteX140" fmla="*/ 376223 w 376223"/>
              <a:gd name="connsiteY140" fmla="*/ 679811 h 805002"/>
              <a:gd name="connsiteX141" fmla="*/ 343469 w 376223"/>
              <a:gd name="connsiteY141" fmla="*/ 712565 h 805002"/>
              <a:gd name="connsiteX142" fmla="*/ 310715 w 376223"/>
              <a:gd name="connsiteY142" fmla="*/ 679811 h 805002"/>
              <a:gd name="connsiteX143" fmla="*/ 343469 w 376223"/>
              <a:gd name="connsiteY143" fmla="*/ 647057 h 805002"/>
              <a:gd name="connsiteX144" fmla="*/ 376223 w 376223"/>
              <a:gd name="connsiteY144" fmla="*/ 679811 h 805002"/>
              <a:gd name="connsiteX145" fmla="*/ 376223 w 376223"/>
              <a:gd name="connsiteY145" fmla="*/ 587375 h 805002"/>
              <a:gd name="connsiteX146" fmla="*/ 343469 w 376223"/>
              <a:gd name="connsiteY146" fmla="*/ 620129 h 805002"/>
              <a:gd name="connsiteX147" fmla="*/ 310715 w 376223"/>
              <a:gd name="connsiteY147" fmla="*/ 587375 h 805002"/>
              <a:gd name="connsiteX148" fmla="*/ 343469 w 376223"/>
              <a:gd name="connsiteY148" fmla="*/ 554621 h 805002"/>
              <a:gd name="connsiteX149" fmla="*/ 376223 w 376223"/>
              <a:gd name="connsiteY149" fmla="*/ 587375 h 805002"/>
              <a:gd name="connsiteX150" fmla="*/ 376223 w 376223"/>
              <a:gd name="connsiteY150" fmla="*/ 494938 h 805002"/>
              <a:gd name="connsiteX151" fmla="*/ 343469 w 376223"/>
              <a:gd name="connsiteY151" fmla="*/ 527692 h 805002"/>
              <a:gd name="connsiteX152" fmla="*/ 310715 w 376223"/>
              <a:gd name="connsiteY152" fmla="*/ 494938 h 805002"/>
              <a:gd name="connsiteX153" fmla="*/ 343469 w 376223"/>
              <a:gd name="connsiteY153" fmla="*/ 462184 h 805002"/>
              <a:gd name="connsiteX154" fmla="*/ 376223 w 376223"/>
              <a:gd name="connsiteY154" fmla="*/ 494938 h 805002"/>
              <a:gd name="connsiteX155" fmla="*/ 376223 w 376223"/>
              <a:gd name="connsiteY155" fmla="*/ 402501 h 805002"/>
              <a:gd name="connsiteX156" fmla="*/ 343469 w 376223"/>
              <a:gd name="connsiteY156" fmla="*/ 435255 h 805002"/>
              <a:gd name="connsiteX157" fmla="*/ 310715 w 376223"/>
              <a:gd name="connsiteY157" fmla="*/ 402501 h 805002"/>
              <a:gd name="connsiteX158" fmla="*/ 343469 w 376223"/>
              <a:gd name="connsiteY158" fmla="*/ 369747 h 805002"/>
              <a:gd name="connsiteX159" fmla="*/ 376223 w 376223"/>
              <a:gd name="connsiteY159" fmla="*/ 402501 h 805002"/>
              <a:gd name="connsiteX160" fmla="*/ 376223 w 376223"/>
              <a:gd name="connsiteY160" fmla="*/ 310064 h 805002"/>
              <a:gd name="connsiteX161" fmla="*/ 343469 w 376223"/>
              <a:gd name="connsiteY161" fmla="*/ 342818 h 805002"/>
              <a:gd name="connsiteX162" fmla="*/ 310715 w 376223"/>
              <a:gd name="connsiteY162" fmla="*/ 310064 h 805002"/>
              <a:gd name="connsiteX163" fmla="*/ 343469 w 376223"/>
              <a:gd name="connsiteY163" fmla="*/ 277310 h 805002"/>
              <a:gd name="connsiteX164" fmla="*/ 376223 w 376223"/>
              <a:gd name="connsiteY164" fmla="*/ 310064 h 805002"/>
              <a:gd name="connsiteX165" fmla="*/ 376223 w 376223"/>
              <a:gd name="connsiteY165" fmla="*/ 217627 h 805002"/>
              <a:gd name="connsiteX166" fmla="*/ 343469 w 376223"/>
              <a:gd name="connsiteY166" fmla="*/ 250381 h 805002"/>
              <a:gd name="connsiteX167" fmla="*/ 310715 w 376223"/>
              <a:gd name="connsiteY167" fmla="*/ 217627 h 805002"/>
              <a:gd name="connsiteX168" fmla="*/ 343469 w 376223"/>
              <a:gd name="connsiteY168" fmla="*/ 184873 h 805002"/>
              <a:gd name="connsiteX169" fmla="*/ 376223 w 376223"/>
              <a:gd name="connsiteY169" fmla="*/ 217627 h 805002"/>
              <a:gd name="connsiteX170" fmla="*/ 376223 w 376223"/>
              <a:gd name="connsiteY170" fmla="*/ 125191 h 805002"/>
              <a:gd name="connsiteX171" fmla="*/ 343469 w 376223"/>
              <a:gd name="connsiteY171" fmla="*/ 157945 h 805002"/>
              <a:gd name="connsiteX172" fmla="*/ 310715 w 376223"/>
              <a:gd name="connsiteY172" fmla="*/ 125191 h 805002"/>
              <a:gd name="connsiteX173" fmla="*/ 343469 w 376223"/>
              <a:gd name="connsiteY173" fmla="*/ 92437 h 805002"/>
              <a:gd name="connsiteX174" fmla="*/ 376223 w 376223"/>
              <a:gd name="connsiteY174" fmla="*/ 125191 h 805002"/>
              <a:gd name="connsiteX175" fmla="*/ 376223 w 376223"/>
              <a:gd name="connsiteY175" fmla="*/ 32754 h 805002"/>
              <a:gd name="connsiteX176" fmla="*/ 343469 w 376223"/>
              <a:gd name="connsiteY176" fmla="*/ 65508 h 805002"/>
              <a:gd name="connsiteX177" fmla="*/ 310715 w 376223"/>
              <a:gd name="connsiteY177" fmla="*/ 32754 h 805002"/>
              <a:gd name="connsiteX178" fmla="*/ 343469 w 376223"/>
              <a:gd name="connsiteY178" fmla="*/ 0 h 805002"/>
              <a:gd name="connsiteX179" fmla="*/ 376223 w 376223"/>
              <a:gd name="connsiteY179" fmla="*/ 32754 h 805002"/>
            </a:gdLst>
            <a:ahLst/>
            <a:cxnLst/>
            <a:rect l="l" t="t" r="r" b="b"/>
            <a:pathLst>
              <a:path w="376223" h="805002">
                <a:moveTo>
                  <a:pt x="65508" y="772248"/>
                </a:moveTo>
                <a:cubicBezTo>
                  <a:pt x="65508" y="790338"/>
                  <a:pt x="50844" y="805002"/>
                  <a:pt x="32754" y="805002"/>
                </a:cubicBez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lose/>
                <a:moveTo>
                  <a:pt x="65508" y="679811"/>
                </a:moveTo>
                <a:cubicBezTo>
                  <a:pt x="65508" y="697901"/>
                  <a:pt x="50844" y="712565"/>
                  <a:pt x="32754" y="712565"/>
                </a:cubicBez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lose/>
                <a:moveTo>
                  <a:pt x="65508" y="587375"/>
                </a:moveTo>
                <a:cubicBezTo>
                  <a:pt x="65508" y="605465"/>
                  <a:pt x="50844" y="620129"/>
                  <a:pt x="32754" y="620129"/>
                </a:cubicBezTo>
                <a:cubicBezTo>
                  <a:pt x="14664" y="620129"/>
                  <a:pt x="0" y="605465"/>
                  <a:pt x="0" y="587375"/>
                </a:cubicBezTo>
                <a:cubicBezTo>
                  <a:pt x="0" y="569285"/>
                  <a:pt x="14664" y="554621"/>
                  <a:pt x="32754" y="554621"/>
                </a:cubicBezTo>
                <a:cubicBezTo>
                  <a:pt x="50844" y="554621"/>
                  <a:pt x="65508" y="569285"/>
                  <a:pt x="65508" y="587375"/>
                </a:cubicBezTo>
                <a:close/>
                <a:moveTo>
                  <a:pt x="65508" y="494938"/>
                </a:moveTo>
                <a:cubicBezTo>
                  <a:pt x="65508" y="513028"/>
                  <a:pt x="50844" y="527692"/>
                  <a:pt x="32754" y="527692"/>
                </a:cubicBez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lose/>
                <a:moveTo>
                  <a:pt x="65508" y="402501"/>
                </a:moveTo>
                <a:cubicBezTo>
                  <a:pt x="65508" y="420591"/>
                  <a:pt x="50844" y="435255"/>
                  <a:pt x="32754" y="435255"/>
                </a:cubicBez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lose/>
                <a:moveTo>
                  <a:pt x="65508" y="310064"/>
                </a:moveTo>
                <a:cubicBezTo>
                  <a:pt x="65508" y="328154"/>
                  <a:pt x="50844" y="342818"/>
                  <a:pt x="32754" y="342818"/>
                </a:cubicBez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lose/>
                <a:moveTo>
                  <a:pt x="65508" y="217627"/>
                </a:moveTo>
                <a:cubicBezTo>
                  <a:pt x="65508" y="235717"/>
                  <a:pt x="50844" y="250381"/>
                  <a:pt x="32754" y="250381"/>
                </a:cubicBez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lose/>
                <a:moveTo>
                  <a:pt x="65508" y="125191"/>
                </a:moveTo>
                <a:cubicBezTo>
                  <a:pt x="65508" y="143281"/>
                  <a:pt x="50844" y="157945"/>
                  <a:pt x="32754" y="157945"/>
                </a:cubicBez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lose/>
                <a:moveTo>
                  <a:pt x="65508" y="32754"/>
                </a:moveTo>
                <a:cubicBezTo>
                  <a:pt x="65508" y="50844"/>
                  <a:pt x="50844" y="65508"/>
                  <a:pt x="32754" y="65508"/>
                </a:cubicBez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lose/>
                <a:moveTo>
                  <a:pt x="169080" y="772248"/>
                </a:moveTo>
                <a:cubicBezTo>
                  <a:pt x="169080" y="790338"/>
                  <a:pt x="154416" y="805002"/>
                  <a:pt x="136326" y="805002"/>
                </a:cubicBezTo>
                <a:cubicBezTo>
                  <a:pt x="118236" y="805002"/>
                  <a:pt x="103572" y="790338"/>
                  <a:pt x="103572" y="772248"/>
                </a:cubicBezTo>
                <a:cubicBezTo>
                  <a:pt x="103572" y="754158"/>
                  <a:pt x="118236" y="739494"/>
                  <a:pt x="136326" y="739494"/>
                </a:cubicBezTo>
                <a:cubicBezTo>
                  <a:pt x="154416" y="739494"/>
                  <a:pt x="169080" y="754158"/>
                  <a:pt x="169080" y="772248"/>
                </a:cubicBezTo>
                <a:close/>
                <a:moveTo>
                  <a:pt x="169080" y="679811"/>
                </a:moveTo>
                <a:cubicBezTo>
                  <a:pt x="169080" y="697901"/>
                  <a:pt x="154416" y="712565"/>
                  <a:pt x="136326" y="712565"/>
                </a:cubicBezTo>
                <a:cubicBezTo>
                  <a:pt x="118236" y="712565"/>
                  <a:pt x="103572" y="697901"/>
                  <a:pt x="103572" y="679811"/>
                </a:cubicBezTo>
                <a:cubicBezTo>
                  <a:pt x="103572" y="661721"/>
                  <a:pt x="118236" y="647057"/>
                  <a:pt x="136326" y="647057"/>
                </a:cubicBezTo>
                <a:cubicBezTo>
                  <a:pt x="154416" y="647057"/>
                  <a:pt x="169080" y="661721"/>
                  <a:pt x="169080" y="679811"/>
                </a:cubicBezTo>
                <a:close/>
                <a:moveTo>
                  <a:pt x="169080" y="587375"/>
                </a:moveTo>
                <a:cubicBezTo>
                  <a:pt x="169080" y="605465"/>
                  <a:pt x="154416" y="620129"/>
                  <a:pt x="136326" y="620129"/>
                </a:cubicBezTo>
                <a:cubicBezTo>
                  <a:pt x="118236" y="620129"/>
                  <a:pt x="103572" y="605465"/>
                  <a:pt x="103572" y="587375"/>
                </a:cubicBezTo>
                <a:cubicBezTo>
                  <a:pt x="103572" y="569285"/>
                  <a:pt x="118236" y="554621"/>
                  <a:pt x="136326" y="554621"/>
                </a:cubicBezTo>
                <a:cubicBezTo>
                  <a:pt x="154416" y="554621"/>
                  <a:pt x="169080" y="569285"/>
                  <a:pt x="169080" y="587375"/>
                </a:cubicBezTo>
                <a:close/>
                <a:moveTo>
                  <a:pt x="169080" y="494938"/>
                </a:moveTo>
                <a:cubicBezTo>
                  <a:pt x="169080" y="513028"/>
                  <a:pt x="154416" y="527692"/>
                  <a:pt x="136326" y="527692"/>
                </a:cubicBezTo>
                <a:cubicBezTo>
                  <a:pt x="118236" y="527692"/>
                  <a:pt x="103572" y="513028"/>
                  <a:pt x="103572" y="494938"/>
                </a:cubicBezTo>
                <a:cubicBezTo>
                  <a:pt x="103572" y="476848"/>
                  <a:pt x="118236" y="462184"/>
                  <a:pt x="136326" y="462184"/>
                </a:cubicBezTo>
                <a:cubicBezTo>
                  <a:pt x="154416" y="462184"/>
                  <a:pt x="169080" y="476848"/>
                  <a:pt x="169080" y="494938"/>
                </a:cubicBezTo>
                <a:close/>
                <a:moveTo>
                  <a:pt x="169080" y="402501"/>
                </a:moveTo>
                <a:cubicBezTo>
                  <a:pt x="169080" y="420591"/>
                  <a:pt x="154416" y="435255"/>
                  <a:pt x="136326" y="435255"/>
                </a:cubicBezTo>
                <a:cubicBezTo>
                  <a:pt x="118236" y="435255"/>
                  <a:pt x="103572" y="420591"/>
                  <a:pt x="103572" y="402501"/>
                </a:cubicBezTo>
                <a:cubicBezTo>
                  <a:pt x="103572" y="384411"/>
                  <a:pt x="118236" y="369747"/>
                  <a:pt x="136326" y="369747"/>
                </a:cubicBezTo>
                <a:cubicBezTo>
                  <a:pt x="154416" y="369747"/>
                  <a:pt x="169080" y="384411"/>
                  <a:pt x="169080" y="402501"/>
                </a:cubicBezTo>
                <a:close/>
                <a:moveTo>
                  <a:pt x="169080" y="310064"/>
                </a:moveTo>
                <a:cubicBezTo>
                  <a:pt x="169080" y="328154"/>
                  <a:pt x="154416" y="342818"/>
                  <a:pt x="136326" y="342818"/>
                </a:cubicBezTo>
                <a:cubicBezTo>
                  <a:pt x="118236" y="342818"/>
                  <a:pt x="103572" y="328154"/>
                  <a:pt x="103572" y="310064"/>
                </a:cubicBezTo>
                <a:cubicBezTo>
                  <a:pt x="103572" y="291974"/>
                  <a:pt x="118236" y="277310"/>
                  <a:pt x="136326" y="277310"/>
                </a:cubicBezTo>
                <a:cubicBezTo>
                  <a:pt x="154416" y="277310"/>
                  <a:pt x="169080" y="291974"/>
                  <a:pt x="169080" y="310064"/>
                </a:cubicBezTo>
                <a:close/>
                <a:moveTo>
                  <a:pt x="169080" y="217627"/>
                </a:moveTo>
                <a:cubicBezTo>
                  <a:pt x="169080" y="235717"/>
                  <a:pt x="154416" y="250381"/>
                  <a:pt x="136326" y="250381"/>
                </a:cubicBezTo>
                <a:cubicBezTo>
                  <a:pt x="118236" y="250381"/>
                  <a:pt x="103572" y="235717"/>
                  <a:pt x="103572" y="217627"/>
                </a:cubicBezTo>
                <a:cubicBezTo>
                  <a:pt x="103572" y="199537"/>
                  <a:pt x="118236" y="184873"/>
                  <a:pt x="136326" y="184873"/>
                </a:cubicBezTo>
                <a:cubicBezTo>
                  <a:pt x="154416" y="184873"/>
                  <a:pt x="169080" y="199537"/>
                  <a:pt x="169080" y="217627"/>
                </a:cubicBezTo>
                <a:close/>
                <a:moveTo>
                  <a:pt x="169080" y="125191"/>
                </a:moveTo>
                <a:cubicBezTo>
                  <a:pt x="169080" y="143281"/>
                  <a:pt x="154416" y="157945"/>
                  <a:pt x="136326" y="157945"/>
                </a:cubicBezTo>
                <a:cubicBezTo>
                  <a:pt x="118236" y="157945"/>
                  <a:pt x="103572" y="143281"/>
                  <a:pt x="103572" y="125191"/>
                </a:cubicBezTo>
                <a:cubicBezTo>
                  <a:pt x="103572" y="107101"/>
                  <a:pt x="118236" y="92437"/>
                  <a:pt x="136326" y="92437"/>
                </a:cubicBezTo>
                <a:cubicBezTo>
                  <a:pt x="154416" y="92437"/>
                  <a:pt x="169080" y="107101"/>
                  <a:pt x="169080" y="125191"/>
                </a:cubicBezTo>
                <a:close/>
                <a:moveTo>
                  <a:pt x="169080" y="32754"/>
                </a:moveTo>
                <a:cubicBezTo>
                  <a:pt x="169080" y="50844"/>
                  <a:pt x="154416" y="65508"/>
                  <a:pt x="136326" y="65508"/>
                </a:cubicBezTo>
                <a:cubicBezTo>
                  <a:pt x="118236" y="65508"/>
                  <a:pt x="103572" y="50844"/>
                  <a:pt x="103572" y="32754"/>
                </a:cubicBezTo>
                <a:cubicBezTo>
                  <a:pt x="103572" y="14664"/>
                  <a:pt x="118236" y="0"/>
                  <a:pt x="136326" y="0"/>
                </a:cubicBezTo>
                <a:cubicBezTo>
                  <a:pt x="154416" y="0"/>
                  <a:pt x="169080" y="14664"/>
                  <a:pt x="169080" y="32754"/>
                </a:cubicBezTo>
                <a:close/>
                <a:moveTo>
                  <a:pt x="272651" y="772248"/>
                </a:moveTo>
                <a:cubicBezTo>
                  <a:pt x="272651" y="790338"/>
                  <a:pt x="257987" y="805002"/>
                  <a:pt x="239897" y="805002"/>
                </a:cubicBez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lose/>
                <a:moveTo>
                  <a:pt x="272651" y="679811"/>
                </a:moveTo>
                <a:cubicBezTo>
                  <a:pt x="272651" y="697901"/>
                  <a:pt x="257987" y="712565"/>
                  <a:pt x="239897" y="712565"/>
                </a:cubicBez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lose/>
                <a:moveTo>
                  <a:pt x="272651" y="587375"/>
                </a:moveTo>
                <a:cubicBezTo>
                  <a:pt x="272651" y="605465"/>
                  <a:pt x="257987" y="620129"/>
                  <a:pt x="239897" y="620129"/>
                </a:cubicBezTo>
                <a:cubicBezTo>
                  <a:pt x="221807" y="620129"/>
                  <a:pt x="207143" y="605465"/>
                  <a:pt x="207143" y="587375"/>
                </a:cubicBezTo>
                <a:cubicBezTo>
                  <a:pt x="207143" y="569285"/>
                  <a:pt x="221807" y="554621"/>
                  <a:pt x="239897" y="554621"/>
                </a:cubicBezTo>
                <a:cubicBezTo>
                  <a:pt x="257987" y="554621"/>
                  <a:pt x="272651" y="569285"/>
                  <a:pt x="272651" y="587375"/>
                </a:cubicBezTo>
                <a:close/>
                <a:moveTo>
                  <a:pt x="272651" y="494938"/>
                </a:moveTo>
                <a:cubicBezTo>
                  <a:pt x="272651" y="513028"/>
                  <a:pt x="257987" y="527692"/>
                  <a:pt x="239897" y="527692"/>
                </a:cubicBez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lose/>
                <a:moveTo>
                  <a:pt x="272651" y="402501"/>
                </a:moveTo>
                <a:cubicBezTo>
                  <a:pt x="272651" y="420591"/>
                  <a:pt x="257987" y="435255"/>
                  <a:pt x="239897" y="435255"/>
                </a:cubicBez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lose/>
                <a:moveTo>
                  <a:pt x="272651" y="310064"/>
                </a:moveTo>
                <a:cubicBezTo>
                  <a:pt x="272651" y="328154"/>
                  <a:pt x="257987" y="342818"/>
                  <a:pt x="239897" y="342818"/>
                </a:cubicBez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lose/>
                <a:moveTo>
                  <a:pt x="272651" y="217627"/>
                </a:moveTo>
                <a:cubicBezTo>
                  <a:pt x="272651" y="235717"/>
                  <a:pt x="257987" y="250381"/>
                  <a:pt x="239897" y="250381"/>
                </a:cubicBez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lose/>
                <a:moveTo>
                  <a:pt x="272651" y="125191"/>
                </a:moveTo>
                <a:cubicBezTo>
                  <a:pt x="272651" y="143281"/>
                  <a:pt x="257987" y="157945"/>
                  <a:pt x="239897" y="157945"/>
                </a:cubicBez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lose/>
                <a:moveTo>
                  <a:pt x="272651" y="32754"/>
                </a:moveTo>
                <a:cubicBezTo>
                  <a:pt x="272651" y="50844"/>
                  <a:pt x="257987" y="65508"/>
                  <a:pt x="239897" y="65508"/>
                </a:cubicBez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lose/>
                <a:moveTo>
                  <a:pt x="376223" y="772248"/>
                </a:moveTo>
                <a:cubicBezTo>
                  <a:pt x="376223" y="790338"/>
                  <a:pt x="361559" y="805002"/>
                  <a:pt x="343469" y="805002"/>
                </a:cubicBez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lose/>
                <a:moveTo>
                  <a:pt x="376223" y="679811"/>
                </a:moveTo>
                <a:cubicBezTo>
                  <a:pt x="376223" y="697901"/>
                  <a:pt x="361559" y="712565"/>
                  <a:pt x="343469" y="712565"/>
                </a:cubicBez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lose/>
                <a:moveTo>
                  <a:pt x="376223" y="587375"/>
                </a:moveTo>
                <a:cubicBezTo>
                  <a:pt x="376223" y="605465"/>
                  <a:pt x="361559" y="620129"/>
                  <a:pt x="343469" y="620129"/>
                </a:cubicBezTo>
                <a:cubicBezTo>
                  <a:pt x="325379" y="620129"/>
                  <a:pt x="310715" y="605465"/>
                  <a:pt x="310715" y="587375"/>
                </a:cubicBezTo>
                <a:cubicBezTo>
                  <a:pt x="310715" y="569285"/>
                  <a:pt x="325379" y="554621"/>
                  <a:pt x="343469" y="554621"/>
                </a:cubicBezTo>
                <a:cubicBezTo>
                  <a:pt x="361559" y="554621"/>
                  <a:pt x="376223" y="569285"/>
                  <a:pt x="376223" y="587375"/>
                </a:cubicBezTo>
                <a:close/>
                <a:moveTo>
                  <a:pt x="376223" y="494938"/>
                </a:moveTo>
                <a:cubicBezTo>
                  <a:pt x="376223" y="513028"/>
                  <a:pt x="361559" y="527692"/>
                  <a:pt x="343469" y="527692"/>
                </a:cubicBez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lose/>
                <a:moveTo>
                  <a:pt x="376223" y="402501"/>
                </a:moveTo>
                <a:cubicBezTo>
                  <a:pt x="376223" y="420591"/>
                  <a:pt x="361559" y="435255"/>
                  <a:pt x="343469" y="435255"/>
                </a:cubicBez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lose/>
                <a:moveTo>
                  <a:pt x="376223" y="310064"/>
                </a:moveTo>
                <a:cubicBezTo>
                  <a:pt x="376223" y="328154"/>
                  <a:pt x="361559" y="342818"/>
                  <a:pt x="343469" y="342818"/>
                </a:cubicBez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lose/>
                <a:moveTo>
                  <a:pt x="376223" y="217627"/>
                </a:moveTo>
                <a:cubicBezTo>
                  <a:pt x="376223" y="235717"/>
                  <a:pt x="361559" y="250381"/>
                  <a:pt x="343469" y="250381"/>
                </a:cubicBez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lose/>
                <a:moveTo>
                  <a:pt x="376223" y="125191"/>
                </a:moveTo>
                <a:cubicBezTo>
                  <a:pt x="376223" y="143281"/>
                  <a:pt x="361559" y="157945"/>
                  <a:pt x="343469" y="157945"/>
                </a:cubicBez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lose/>
                <a:moveTo>
                  <a:pt x="376223" y="32754"/>
                </a:moveTo>
                <a:cubicBezTo>
                  <a:pt x="376223" y="50844"/>
                  <a:pt x="361559" y="65508"/>
                  <a:pt x="343469" y="65508"/>
                </a:cubicBez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rot="10800000">
            <a:off x="1323316" y="538197"/>
            <a:ext cx="583367" cy="805002"/>
          </a:xfrm>
          <a:custGeom>
            <a:avLst/>
            <a:gdLst>
              <a:gd name="connsiteX0" fmla="*/ 32754 w 583367"/>
              <a:gd name="connsiteY0" fmla="*/ 65508 h 805002"/>
              <a:gd name="connsiteX1" fmla="*/ 0 w 583367"/>
              <a:gd name="connsiteY1" fmla="*/ 32754 h 805002"/>
              <a:gd name="connsiteX2" fmla="*/ 32754 w 583367"/>
              <a:gd name="connsiteY2" fmla="*/ 0 h 805002"/>
              <a:gd name="connsiteX3" fmla="*/ 65508 w 583367"/>
              <a:gd name="connsiteY3" fmla="*/ 32754 h 805002"/>
              <a:gd name="connsiteX4" fmla="*/ 32754 w 583367"/>
              <a:gd name="connsiteY4" fmla="*/ 65508 h 805002"/>
              <a:gd name="connsiteX5" fmla="*/ 136325 w 583367"/>
              <a:gd name="connsiteY5" fmla="*/ 65508 h 805002"/>
              <a:gd name="connsiteX6" fmla="*/ 103571 w 583367"/>
              <a:gd name="connsiteY6" fmla="*/ 32754 h 805002"/>
              <a:gd name="connsiteX7" fmla="*/ 136325 w 583367"/>
              <a:gd name="connsiteY7" fmla="*/ 0 h 805002"/>
              <a:gd name="connsiteX8" fmla="*/ 169079 w 583367"/>
              <a:gd name="connsiteY8" fmla="*/ 32754 h 805002"/>
              <a:gd name="connsiteX9" fmla="*/ 136325 w 583367"/>
              <a:gd name="connsiteY9" fmla="*/ 65508 h 805002"/>
              <a:gd name="connsiteX10" fmla="*/ 239897 w 583367"/>
              <a:gd name="connsiteY10" fmla="*/ 65508 h 805002"/>
              <a:gd name="connsiteX11" fmla="*/ 207143 w 583367"/>
              <a:gd name="connsiteY11" fmla="*/ 32754 h 805002"/>
              <a:gd name="connsiteX12" fmla="*/ 239897 w 583367"/>
              <a:gd name="connsiteY12" fmla="*/ 0 h 805002"/>
              <a:gd name="connsiteX13" fmla="*/ 272651 w 583367"/>
              <a:gd name="connsiteY13" fmla="*/ 32754 h 805002"/>
              <a:gd name="connsiteX14" fmla="*/ 239897 w 583367"/>
              <a:gd name="connsiteY14" fmla="*/ 65508 h 805002"/>
              <a:gd name="connsiteX15" fmla="*/ 343469 w 583367"/>
              <a:gd name="connsiteY15" fmla="*/ 65508 h 805002"/>
              <a:gd name="connsiteX16" fmla="*/ 310715 w 583367"/>
              <a:gd name="connsiteY16" fmla="*/ 32754 h 805002"/>
              <a:gd name="connsiteX17" fmla="*/ 343469 w 583367"/>
              <a:gd name="connsiteY17" fmla="*/ 0 h 805002"/>
              <a:gd name="connsiteX18" fmla="*/ 376223 w 583367"/>
              <a:gd name="connsiteY18" fmla="*/ 32754 h 805002"/>
              <a:gd name="connsiteX19" fmla="*/ 343469 w 583367"/>
              <a:gd name="connsiteY19" fmla="*/ 65508 h 805002"/>
              <a:gd name="connsiteX20" fmla="*/ 447040 w 583367"/>
              <a:gd name="connsiteY20" fmla="*/ 65508 h 805002"/>
              <a:gd name="connsiteX21" fmla="*/ 414286 w 583367"/>
              <a:gd name="connsiteY21" fmla="*/ 32754 h 805002"/>
              <a:gd name="connsiteX22" fmla="*/ 447040 w 583367"/>
              <a:gd name="connsiteY22" fmla="*/ 0 h 805002"/>
              <a:gd name="connsiteX23" fmla="*/ 479794 w 583367"/>
              <a:gd name="connsiteY23" fmla="*/ 32754 h 805002"/>
              <a:gd name="connsiteX24" fmla="*/ 447040 w 583367"/>
              <a:gd name="connsiteY24" fmla="*/ 65508 h 805002"/>
              <a:gd name="connsiteX25" fmla="*/ 550613 w 583367"/>
              <a:gd name="connsiteY25" fmla="*/ 65508 h 805002"/>
              <a:gd name="connsiteX26" fmla="*/ 517859 w 583367"/>
              <a:gd name="connsiteY26" fmla="*/ 32754 h 805002"/>
              <a:gd name="connsiteX27" fmla="*/ 550613 w 583367"/>
              <a:gd name="connsiteY27" fmla="*/ 0 h 805002"/>
              <a:gd name="connsiteX28" fmla="*/ 583367 w 583367"/>
              <a:gd name="connsiteY28" fmla="*/ 32754 h 805002"/>
              <a:gd name="connsiteX29" fmla="*/ 550613 w 583367"/>
              <a:gd name="connsiteY29" fmla="*/ 65508 h 805002"/>
              <a:gd name="connsiteX30" fmla="*/ 32754 w 583367"/>
              <a:gd name="connsiteY30" fmla="*/ 157945 h 805002"/>
              <a:gd name="connsiteX31" fmla="*/ 0 w 583367"/>
              <a:gd name="connsiteY31" fmla="*/ 125191 h 805002"/>
              <a:gd name="connsiteX32" fmla="*/ 32754 w 583367"/>
              <a:gd name="connsiteY32" fmla="*/ 92437 h 805002"/>
              <a:gd name="connsiteX33" fmla="*/ 65508 w 583367"/>
              <a:gd name="connsiteY33" fmla="*/ 125191 h 805002"/>
              <a:gd name="connsiteX34" fmla="*/ 32754 w 583367"/>
              <a:gd name="connsiteY34" fmla="*/ 157945 h 805002"/>
              <a:gd name="connsiteX35" fmla="*/ 136325 w 583367"/>
              <a:gd name="connsiteY35" fmla="*/ 157945 h 805002"/>
              <a:gd name="connsiteX36" fmla="*/ 103571 w 583367"/>
              <a:gd name="connsiteY36" fmla="*/ 125191 h 805002"/>
              <a:gd name="connsiteX37" fmla="*/ 136325 w 583367"/>
              <a:gd name="connsiteY37" fmla="*/ 92437 h 805002"/>
              <a:gd name="connsiteX38" fmla="*/ 169079 w 583367"/>
              <a:gd name="connsiteY38" fmla="*/ 125191 h 805002"/>
              <a:gd name="connsiteX39" fmla="*/ 136325 w 583367"/>
              <a:gd name="connsiteY39" fmla="*/ 157945 h 805002"/>
              <a:gd name="connsiteX40" fmla="*/ 239897 w 583367"/>
              <a:gd name="connsiteY40" fmla="*/ 157945 h 805002"/>
              <a:gd name="connsiteX41" fmla="*/ 207143 w 583367"/>
              <a:gd name="connsiteY41" fmla="*/ 125191 h 805002"/>
              <a:gd name="connsiteX42" fmla="*/ 239897 w 583367"/>
              <a:gd name="connsiteY42" fmla="*/ 92437 h 805002"/>
              <a:gd name="connsiteX43" fmla="*/ 272651 w 583367"/>
              <a:gd name="connsiteY43" fmla="*/ 125191 h 805002"/>
              <a:gd name="connsiteX44" fmla="*/ 239897 w 583367"/>
              <a:gd name="connsiteY44" fmla="*/ 157945 h 805002"/>
              <a:gd name="connsiteX45" fmla="*/ 343469 w 583367"/>
              <a:gd name="connsiteY45" fmla="*/ 157945 h 805002"/>
              <a:gd name="connsiteX46" fmla="*/ 310715 w 583367"/>
              <a:gd name="connsiteY46" fmla="*/ 125191 h 805002"/>
              <a:gd name="connsiteX47" fmla="*/ 343469 w 583367"/>
              <a:gd name="connsiteY47" fmla="*/ 92437 h 805002"/>
              <a:gd name="connsiteX48" fmla="*/ 376223 w 583367"/>
              <a:gd name="connsiteY48" fmla="*/ 125191 h 805002"/>
              <a:gd name="connsiteX49" fmla="*/ 343469 w 583367"/>
              <a:gd name="connsiteY49" fmla="*/ 157945 h 805002"/>
              <a:gd name="connsiteX50" fmla="*/ 447040 w 583367"/>
              <a:gd name="connsiteY50" fmla="*/ 157945 h 805002"/>
              <a:gd name="connsiteX51" fmla="*/ 414286 w 583367"/>
              <a:gd name="connsiteY51" fmla="*/ 125191 h 805002"/>
              <a:gd name="connsiteX52" fmla="*/ 447040 w 583367"/>
              <a:gd name="connsiteY52" fmla="*/ 92437 h 805002"/>
              <a:gd name="connsiteX53" fmla="*/ 479794 w 583367"/>
              <a:gd name="connsiteY53" fmla="*/ 125191 h 805002"/>
              <a:gd name="connsiteX54" fmla="*/ 447040 w 583367"/>
              <a:gd name="connsiteY54" fmla="*/ 157945 h 805002"/>
              <a:gd name="connsiteX55" fmla="*/ 550613 w 583367"/>
              <a:gd name="connsiteY55" fmla="*/ 157945 h 805002"/>
              <a:gd name="connsiteX56" fmla="*/ 517859 w 583367"/>
              <a:gd name="connsiteY56" fmla="*/ 125191 h 805002"/>
              <a:gd name="connsiteX57" fmla="*/ 550613 w 583367"/>
              <a:gd name="connsiteY57" fmla="*/ 92437 h 805002"/>
              <a:gd name="connsiteX58" fmla="*/ 583367 w 583367"/>
              <a:gd name="connsiteY58" fmla="*/ 125191 h 805002"/>
              <a:gd name="connsiteX59" fmla="*/ 550613 w 583367"/>
              <a:gd name="connsiteY59" fmla="*/ 157945 h 805002"/>
              <a:gd name="connsiteX60" fmla="*/ 32754 w 583367"/>
              <a:gd name="connsiteY60" fmla="*/ 250381 h 805002"/>
              <a:gd name="connsiteX61" fmla="*/ 0 w 583367"/>
              <a:gd name="connsiteY61" fmla="*/ 217627 h 805002"/>
              <a:gd name="connsiteX62" fmla="*/ 32754 w 583367"/>
              <a:gd name="connsiteY62" fmla="*/ 184873 h 805002"/>
              <a:gd name="connsiteX63" fmla="*/ 65508 w 583367"/>
              <a:gd name="connsiteY63" fmla="*/ 217627 h 805002"/>
              <a:gd name="connsiteX64" fmla="*/ 32754 w 583367"/>
              <a:gd name="connsiteY64" fmla="*/ 250381 h 805002"/>
              <a:gd name="connsiteX65" fmla="*/ 136325 w 583367"/>
              <a:gd name="connsiteY65" fmla="*/ 250381 h 805002"/>
              <a:gd name="connsiteX66" fmla="*/ 103571 w 583367"/>
              <a:gd name="connsiteY66" fmla="*/ 217627 h 805002"/>
              <a:gd name="connsiteX67" fmla="*/ 136325 w 583367"/>
              <a:gd name="connsiteY67" fmla="*/ 184873 h 805002"/>
              <a:gd name="connsiteX68" fmla="*/ 169079 w 583367"/>
              <a:gd name="connsiteY68" fmla="*/ 217627 h 805002"/>
              <a:gd name="connsiteX69" fmla="*/ 136325 w 583367"/>
              <a:gd name="connsiteY69" fmla="*/ 250381 h 805002"/>
              <a:gd name="connsiteX70" fmla="*/ 239897 w 583367"/>
              <a:gd name="connsiteY70" fmla="*/ 250381 h 805002"/>
              <a:gd name="connsiteX71" fmla="*/ 207143 w 583367"/>
              <a:gd name="connsiteY71" fmla="*/ 217627 h 805002"/>
              <a:gd name="connsiteX72" fmla="*/ 239897 w 583367"/>
              <a:gd name="connsiteY72" fmla="*/ 184873 h 805002"/>
              <a:gd name="connsiteX73" fmla="*/ 272651 w 583367"/>
              <a:gd name="connsiteY73" fmla="*/ 217627 h 805002"/>
              <a:gd name="connsiteX74" fmla="*/ 239897 w 583367"/>
              <a:gd name="connsiteY74" fmla="*/ 250381 h 805002"/>
              <a:gd name="connsiteX75" fmla="*/ 343469 w 583367"/>
              <a:gd name="connsiteY75" fmla="*/ 250381 h 805002"/>
              <a:gd name="connsiteX76" fmla="*/ 310715 w 583367"/>
              <a:gd name="connsiteY76" fmla="*/ 217627 h 805002"/>
              <a:gd name="connsiteX77" fmla="*/ 343469 w 583367"/>
              <a:gd name="connsiteY77" fmla="*/ 184873 h 805002"/>
              <a:gd name="connsiteX78" fmla="*/ 376223 w 583367"/>
              <a:gd name="connsiteY78" fmla="*/ 217627 h 805002"/>
              <a:gd name="connsiteX79" fmla="*/ 343469 w 583367"/>
              <a:gd name="connsiteY79" fmla="*/ 250381 h 805002"/>
              <a:gd name="connsiteX80" fmla="*/ 447040 w 583367"/>
              <a:gd name="connsiteY80" fmla="*/ 250381 h 805002"/>
              <a:gd name="connsiteX81" fmla="*/ 414286 w 583367"/>
              <a:gd name="connsiteY81" fmla="*/ 217627 h 805002"/>
              <a:gd name="connsiteX82" fmla="*/ 447040 w 583367"/>
              <a:gd name="connsiteY82" fmla="*/ 184873 h 805002"/>
              <a:gd name="connsiteX83" fmla="*/ 479794 w 583367"/>
              <a:gd name="connsiteY83" fmla="*/ 217627 h 805002"/>
              <a:gd name="connsiteX84" fmla="*/ 447040 w 583367"/>
              <a:gd name="connsiteY84" fmla="*/ 250381 h 805002"/>
              <a:gd name="connsiteX85" fmla="*/ 550613 w 583367"/>
              <a:gd name="connsiteY85" fmla="*/ 250381 h 805002"/>
              <a:gd name="connsiteX86" fmla="*/ 517859 w 583367"/>
              <a:gd name="connsiteY86" fmla="*/ 217627 h 805002"/>
              <a:gd name="connsiteX87" fmla="*/ 550613 w 583367"/>
              <a:gd name="connsiteY87" fmla="*/ 184873 h 805002"/>
              <a:gd name="connsiteX88" fmla="*/ 583367 w 583367"/>
              <a:gd name="connsiteY88" fmla="*/ 217627 h 805002"/>
              <a:gd name="connsiteX89" fmla="*/ 550613 w 583367"/>
              <a:gd name="connsiteY89" fmla="*/ 250381 h 805002"/>
              <a:gd name="connsiteX90" fmla="*/ 32754 w 583367"/>
              <a:gd name="connsiteY90" fmla="*/ 342818 h 805002"/>
              <a:gd name="connsiteX91" fmla="*/ 0 w 583367"/>
              <a:gd name="connsiteY91" fmla="*/ 310064 h 805002"/>
              <a:gd name="connsiteX92" fmla="*/ 32754 w 583367"/>
              <a:gd name="connsiteY92" fmla="*/ 277310 h 805002"/>
              <a:gd name="connsiteX93" fmla="*/ 65508 w 583367"/>
              <a:gd name="connsiteY93" fmla="*/ 310064 h 805002"/>
              <a:gd name="connsiteX94" fmla="*/ 32754 w 583367"/>
              <a:gd name="connsiteY94" fmla="*/ 342818 h 805002"/>
              <a:gd name="connsiteX95" fmla="*/ 136325 w 583367"/>
              <a:gd name="connsiteY95" fmla="*/ 342818 h 805002"/>
              <a:gd name="connsiteX96" fmla="*/ 103571 w 583367"/>
              <a:gd name="connsiteY96" fmla="*/ 310064 h 805002"/>
              <a:gd name="connsiteX97" fmla="*/ 136325 w 583367"/>
              <a:gd name="connsiteY97" fmla="*/ 277310 h 805002"/>
              <a:gd name="connsiteX98" fmla="*/ 169079 w 583367"/>
              <a:gd name="connsiteY98" fmla="*/ 310064 h 805002"/>
              <a:gd name="connsiteX99" fmla="*/ 136325 w 583367"/>
              <a:gd name="connsiteY99" fmla="*/ 342818 h 805002"/>
              <a:gd name="connsiteX100" fmla="*/ 239897 w 583367"/>
              <a:gd name="connsiteY100" fmla="*/ 342818 h 805002"/>
              <a:gd name="connsiteX101" fmla="*/ 207143 w 583367"/>
              <a:gd name="connsiteY101" fmla="*/ 310064 h 805002"/>
              <a:gd name="connsiteX102" fmla="*/ 239897 w 583367"/>
              <a:gd name="connsiteY102" fmla="*/ 277310 h 805002"/>
              <a:gd name="connsiteX103" fmla="*/ 272651 w 583367"/>
              <a:gd name="connsiteY103" fmla="*/ 310064 h 805002"/>
              <a:gd name="connsiteX104" fmla="*/ 239897 w 583367"/>
              <a:gd name="connsiteY104" fmla="*/ 342818 h 805002"/>
              <a:gd name="connsiteX105" fmla="*/ 343469 w 583367"/>
              <a:gd name="connsiteY105" fmla="*/ 342818 h 805002"/>
              <a:gd name="connsiteX106" fmla="*/ 310715 w 583367"/>
              <a:gd name="connsiteY106" fmla="*/ 310064 h 805002"/>
              <a:gd name="connsiteX107" fmla="*/ 343469 w 583367"/>
              <a:gd name="connsiteY107" fmla="*/ 277310 h 805002"/>
              <a:gd name="connsiteX108" fmla="*/ 376223 w 583367"/>
              <a:gd name="connsiteY108" fmla="*/ 310064 h 805002"/>
              <a:gd name="connsiteX109" fmla="*/ 343469 w 583367"/>
              <a:gd name="connsiteY109" fmla="*/ 342818 h 805002"/>
              <a:gd name="connsiteX110" fmla="*/ 447040 w 583367"/>
              <a:gd name="connsiteY110" fmla="*/ 342818 h 805002"/>
              <a:gd name="connsiteX111" fmla="*/ 414286 w 583367"/>
              <a:gd name="connsiteY111" fmla="*/ 310064 h 805002"/>
              <a:gd name="connsiteX112" fmla="*/ 447040 w 583367"/>
              <a:gd name="connsiteY112" fmla="*/ 277310 h 805002"/>
              <a:gd name="connsiteX113" fmla="*/ 479794 w 583367"/>
              <a:gd name="connsiteY113" fmla="*/ 310064 h 805002"/>
              <a:gd name="connsiteX114" fmla="*/ 447040 w 583367"/>
              <a:gd name="connsiteY114" fmla="*/ 342818 h 805002"/>
              <a:gd name="connsiteX115" fmla="*/ 550613 w 583367"/>
              <a:gd name="connsiteY115" fmla="*/ 342818 h 805002"/>
              <a:gd name="connsiteX116" fmla="*/ 517859 w 583367"/>
              <a:gd name="connsiteY116" fmla="*/ 310064 h 805002"/>
              <a:gd name="connsiteX117" fmla="*/ 550613 w 583367"/>
              <a:gd name="connsiteY117" fmla="*/ 277310 h 805002"/>
              <a:gd name="connsiteX118" fmla="*/ 583367 w 583367"/>
              <a:gd name="connsiteY118" fmla="*/ 310064 h 805002"/>
              <a:gd name="connsiteX119" fmla="*/ 550613 w 583367"/>
              <a:gd name="connsiteY119" fmla="*/ 342818 h 805002"/>
              <a:gd name="connsiteX120" fmla="*/ 32754 w 583367"/>
              <a:gd name="connsiteY120" fmla="*/ 435255 h 805002"/>
              <a:gd name="connsiteX121" fmla="*/ 0 w 583367"/>
              <a:gd name="connsiteY121" fmla="*/ 402501 h 805002"/>
              <a:gd name="connsiteX122" fmla="*/ 32754 w 583367"/>
              <a:gd name="connsiteY122" fmla="*/ 369747 h 805002"/>
              <a:gd name="connsiteX123" fmla="*/ 65508 w 583367"/>
              <a:gd name="connsiteY123" fmla="*/ 402501 h 805002"/>
              <a:gd name="connsiteX124" fmla="*/ 32754 w 583367"/>
              <a:gd name="connsiteY124" fmla="*/ 435255 h 805002"/>
              <a:gd name="connsiteX125" fmla="*/ 136325 w 583367"/>
              <a:gd name="connsiteY125" fmla="*/ 435255 h 805002"/>
              <a:gd name="connsiteX126" fmla="*/ 103571 w 583367"/>
              <a:gd name="connsiteY126" fmla="*/ 402501 h 805002"/>
              <a:gd name="connsiteX127" fmla="*/ 136325 w 583367"/>
              <a:gd name="connsiteY127" fmla="*/ 369747 h 805002"/>
              <a:gd name="connsiteX128" fmla="*/ 169079 w 583367"/>
              <a:gd name="connsiteY128" fmla="*/ 402501 h 805002"/>
              <a:gd name="connsiteX129" fmla="*/ 136325 w 583367"/>
              <a:gd name="connsiteY129" fmla="*/ 435255 h 805002"/>
              <a:gd name="connsiteX130" fmla="*/ 239897 w 583367"/>
              <a:gd name="connsiteY130" fmla="*/ 435255 h 805002"/>
              <a:gd name="connsiteX131" fmla="*/ 207143 w 583367"/>
              <a:gd name="connsiteY131" fmla="*/ 402501 h 805002"/>
              <a:gd name="connsiteX132" fmla="*/ 239897 w 583367"/>
              <a:gd name="connsiteY132" fmla="*/ 369747 h 805002"/>
              <a:gd name="connsiteX133" fmla="*/ 272651 w 583367"/>
              <a:gd name="connsiteY133" fmla="*/ 402501 h 805002"/>
              <a:gd name="connsiteX134" fmla="*/ 239897 w 583367"/>
              <a:gd name="connsiteY134" fmla="*/ 435255 h 805002"/>
              <a:gd name="connsiteX135" fmla="*/ 343469 w 583367"/>
              <a:gd name="connsiteY135" fmla="*/ 435255 h 805002"/>
              <a:gd name="connsiteX136" fmla="*/ 310715 w 583367"/>
              <a:gd name="connsiteY136" fmla="*/ 402501 h 805002"/>
              <a:gd name="connsiteX137" fmla="*/ 343469 w 583367"/>
              <a:gd name="connsiteY137" fmla="*/ 369747 h 805002"/>
              <a:gd name="connsiteX138" fmla="*/ 376223 w 583367"/>
              <a:gd name="connsiteY138" fmla="*/ 402501 h 805002"/>
              <a:gd name="connsiteX139" fmla="*/ 343469 w 583367"/>
              <a:gd name="connsiteY139" fmla="*/ 435255 h 805002"/>
              <a:gd name="connsiteX140" fmla="*/ 447040 w 583367"/>
              <a:gd name="connsiteY140" fmla="*/ 435255 h 805002"/>
              <a:gd name="connsiteX141" fmla="*/ 414286 w 583367"/>
              <a:gd name="connsiteY141" fmla="*/ 402501 h 805002"/>
              <a:gd name="connsiteX142" fmla="*/ 447040 w 583367"/>
              <a:gd name="connsiteY142" fmla="*/ 369747 h 805002"/>
              <a:gd name="connsiteX143" fmla="*/ 479794 w 583367"/>
              <a:gd name="connsiteY143" fmla="*/ 402501 h 805002"/>
              <a:gd name="connsiteX144" fmla="*/ 447040 w 583367"/>
              <a:gd name="connsiteY144" fmla="*/ 435255 h 805002"/>
              <a:gd name="connsiteX145" fmla="*/ 550613 w 583367"/>
              <a:gd name="connsiteY145" fmla="*/ 435255 h 805002"/>
              <a:gd name="connsiteX146" fmla="*/ 517859 w 583367"/>
              <a:gd name="connsiteY146" fmla="*/ 402501 h 805002"/>
              <a:gd name="connsiteX147" fmla="*/ 550613 w 583367"/>
              <a:gd name="connsiteY147" fmla="*/ 369747 h 805002"/>
              <a:gd name="connsiteX148" fmla="*/ 583367 w 583367"/>
              <a:gd name="connsiteY148" fmla="*/ 402501 h 805002"/>
              <a:gd name="connsiteX149" fmla="*/ 550613 w 583367"/>
              <a:gd name="connsiteY149" fmla="*/ 435255 h 805002"/>
              <a:gd name="connsiteX150" fmla="*/ 32754 w 583367"/>
              <a:gd name="connsiteY150" fmla="*/ 527692 h 805002"/>
              <a:gd name="connsiteX151" fmla="*/ 0 w 583367"/>
              <a:gd name="connsiteY151" fmla="*/ 494938 h 805002"/>
              <a:gd name="connsiteX152" fmla="*/ 32754 w 583367"/>
              <a:gd name="connsiteY152" fmla="*/ 462184 h 805002"/>
              <a:gd name="connsiteX153" fmla="*/ 65508 w 583367"/>
              <a:gd name="connsiteY153" fmla="*/ 494938 h 805002"/>
              <a:gd name="connsiteX154" fmla="*/ 32754 w 583367"/>
              <a:gd name="connsiteY154" fmla="*/ 527692 h 805002"/>
              <a:gd name="connsiteX155" fmla="*/ 136325 w 583367"/>
              <a:gd name="connsiteY155" fmla="*/ 527692 h 805002"/>
              <a:gd name="connsiteX156" fmla="*/ 103571 w 583367"/>
              <a:gd name="connsiteY156" fmla="*/ 494938 h 805002"/>
              <a:gd name="connsiteX157" fmla="*/ 136325 w 583367"/>
              <a:gd name="connsiteY157" fmla="*/ 462184 h 805002"/>
              <a:gd name="connsiteX158" fmla="*/ 169079 w 583367"/>
              <a:gd name="connsiteY158" fmla="*/ 494938 h 805002"/>
              <a:gd name="connsiteX159" fmla="*/ 136325 w 583367"/>
              <a:gd name="connsiteY159" fmla="*/ 527692 h 805002"/>
              <a:gd name="connsiteX160" fmla="*/ 239897 w 583367"/>
              <a:gd name="connsiteY160" fmla="*/ 527692 h 805002"/>
              <a:gd name="connsiteX161" fmla="*/ 207143 w 583367"/>
              <a:gd name="connsiteY161" fmla="*/ 494938 h 805002"/>
              <a:gd name="connsiteX162" fmla="*/ 239897 w 583367"/>
              <a:gd name="connsiteY162" fmla="*/ 462184 h 805002"/>
              <a:gd name="connsiteX163" fmla="*/ 272651 w 583367"/>
              <a:gd name="connsiteY163" fmla="*/ 494938 h 805002"/>
              <a:gd name="connsiteX164" fmla="*/ 239897 w 583367"/>
              <a:gd name="connsiteY164" fmla="*/ 527692 h 805002"/>
              <a:gd name="connsiteX165" fmla="*/ 343469 w 583367"/>
              <a:gd name="connsiteY165" fmla="*/ 527692 h 805002"/>
              <a:gd name="connsiteX166" fmla="*/ 310715 w 583367"/>
              <a:gd name="connsiteY166" fmla="*/ 494938 h 805002"/>
              <a:gd name="connsiteX167" fmla="*/ 343469 w 583367"/>
              <a:gd name="connsiteY167" fmla="*/ 462184 h 805002"/>
              <a:gd name="connsiteX168" fmla="*/ 376223 w 583367"/>
              <a:gd name="connsiteY168" fmla="*/ 494938 h 805002"/>
              <a:gd name="connsiteX169" fmla="*/ 343469 w 583367"/>
              <a:gd name="connsiteY169" fmla="*/ 527692 h 805002"/>
              <a:gd name="connsiteX170" fmla="*/ 447040 w 583367"/>
              <a:gd name="connsiteY170" fmla="*/ 527692 h 805002"/>
              <a:gd name="connsiteX171" fmla="*/ 414286 w 583367"/>
              <a:gd name="connsiteY171" fmla="*/ 494938 h 805002"/>
              <a:gd name="connsiteX172" fmla="*/ 447040 w 583367"/>
              <a:gd name="connsiteY172" fmla="*/ 462184 h 805002"/>
              <a:gd name="connsiteX173" fmla="*/ 479794 w 583367"/>
              <a:gd name="connsiteY173" fmla="*/ 494938 h 805002"/>
              <a:gd name="connsiteX174" fmla="*/ 447040 w 583367"/>
              <a:gd name="connsiteY174" fmla="*/ 527692 h 805002"/>
              <a:gd name="connsiteX175" fmla="*/ 550613 w 583367"/>
              <a:gd name="connsiteY175" fmla="*/ 527692 h 805002"/>
              <a:gd name="connsiteX176" fmla="*/ 517859 w 583367"/>
              <a:gd name="connsiteY176" fmla="*/ 494938 h 805002"/>
              <a:gd name="connsiteX177" fmla="*/ 550613 w 583367"/>
              <a:gd name="connsiteY177" fmla="*/ 462184 h 805002"/>
              <a:gd name="connsiteX178" fmla="*/ 583367 w 583367"/>
              <a:gd name="connsiteY178" fmla="*/ 494938 h 805002"/>
              <a:gd name="connsiteX179" fmla="*/ 550613 w 583367"/>
              <a:gd name="connsiteY179" fmla="*/ 527692 h 805002"/>
              <a:gd name="connsiteX180" fmla="*/ 32754 w 583367"/>
              <a:gd name="connsiteY180" fmla="*/ 620128 h 805002"/>
              <a:gd name="connsiteX181" fmla="*/ 0 w 583367"/>
              <a:gd name="connsiteY181" fmla="*/ 587374 h 805002"/>
              <a:gd name="connsiteX182" fmla="*/ 32754 w 583367"/>
              <a:gd name="connsiteY182" fmla="*/ 554620 h 805002"/>
              <a:gd name="connsiteX183" fmla="*/ 65508 w 583367"/>
              <a:gd name="connsiteY183" fmla="*/ 587374 h 805002"/>
              <a:gd name="connsiteX184" fmla="*/ 32754 w 583367"/>
              <a:gd name="connsiteY184" fmla="*/ 620128 h 805002"/>
              <a:gd name="connsiteX185" fmla="*/ 136325 w 583367"/>
              <a:gd name="connsiteY185" fmla="*/ 620128 h 805002"/>
              <a:gd name="connsiteX186" fmla="*/ 103571 w 583367"/>
              <a:gd name="connsiteY186" fmla="*/ 587374 h 805002"/>
              <a:gd name="connsiteX187" fmla="*/ 136325 w 583367"/>
              <a:gd name="connsiteY187" fmla="*/ 554620 h 805002"/>
              <a:gd name="connsiteX188" fmla="*/ 169079 w 583367"/>
              <a:gd name="connsiteY188" fmla="*/ 587374 h 805002"/>
              <a:gd name="connsiteX189" fmla="*/ 136325 w 583367"/>
              <a:gd name="connsiteY189" fmla="*/ 620128 h 805002"/>
              <a:gd name="connsiteX190" fmla="*/ 239897 w 583367"/>
              <a:gd name="connsiteY190" fmla="*/ 620128 h 805002"/>
              <a:gd name="connsiteX191" fmla="*/ 207143 w 583367"/>
              <a:gd name="connsiteY191" fmla="*/ 587374 h 805002"/>
              <a:gd name="connsiteX192" fmla="*/ 239897 w 583367"/>
              <a:gd name="connsiteY192" fmla="*/ 554620 h 805002"/>
              <a:gd name="connsiteX193" fmla="*/ 272651 w 583367"/>
              <a:gd name="connsiteY193" fmla="*/ 587374 h 805002"/>
              <a:gd name="connsiteX194" fmla="*/ 239897 w 583367"/>
              <a:gd name="connsiteY194" fmla="*/ 620128 h 805002"/>
              <a:gd name="connsiteX195" fmla="*/ 343469 w 583367"/>
              <a:gd name="connsiteY195" fmla="*/ 620128 h 805002"/>
              <a:gd name="connsiteX196" fmla="*/ 310715 w 583367"/>
              <a:gd name="connsiteY196" fmla="*/ 587374 h 805002"/>
              <a:gd name="connsiteX197" fmla="*/ 343469 w 583367"/>
              <a:gd name="connsiteY197" fmla="*/ 554620 h 805002"/>
              <a:gd name="connsiteX198" fmla="*/ 376223 w 583367"/>
              <a:gd name="connsiteY198" fmla="*/ 587374 h 805002"/>
              <a:gd name="connsiteX199" fmla="*/ 343469 w 583367"/>
              <a:gd name="connsiteY199" fmla="*/ 620128 h 805002"/>
              <a:gd name="connsiteX200" fmla="*/ 447040 w 583367"/>
              <a:gd name="connsiteY200" fmla="*/ 620128 h 805002"/>
              <a:gd name="connsiteX201" fmla="*/ 414286 w 583367"/>
              <a:gd name="connsiteY201" fmla="*/ 587374 h 805002"/>
              <a:gd name="connsiteX202" fmla="*/ 447040 w 583367"/>
              <a:gd name="connsiteY202" fmla="*/ 554620 h 805002"/>
              <a:gd name="connsiteX203" fmla="*/ 479794 w 583367"/>
              <a:gd name="connsiteY203" fmla="*/ 587374 h 805002"/>
              <a:gd name="connsiteX204" fmla="*/ 447040 w 583367"/>
              <a:gd name="connsiteY204" fmla="*/ 620128 h 805002"/>
              <a:gd name="connsiteX205" fmla="*/ 550613 w 583367"/>
              <a:gd name="connsiteY205" fmla="*/ 620128 h 805002"/>
              <a:gd name="connsiteX206" fmla="*/ 517859 w 583367"/>
              <a:gd name="connsiteY206" fmla="*/ 587374 h 805002"/>
              <a:gd name="connsiteX207" fmla="*/ 550613 w 583367"/>
              <a:gd name="connsiteY207" fmla="*/ 554620 h 805002"/>
              <a:gd name="connsiteX208" fmla="*/ 583367 w 583367"/>
              <a:gd name="connsiteY208" fmla="*/ 587374 h 805002"/>
              <a:gd name="connsiteX209" fmla="*/ 550613 w 583367"/>
              <a:gd name="connsiteY209" fmla="*/ 620128 h 805002"/>
              <a:gd name="connsiteX210" fmla="*/ 32754 w 583367"/>
              <a:gd name="connsiteY210" fmla="*/ 712565 h 805002"/>
              <a:gd name="connsiteX211" fmla="*/ 0 w 583367"/>
              <a:gd name="connsiteY211" fmla="*/ 679811 h 805002"/>
              <a:gd name="connsiteX212" fmla="*/ 32754 w 583367"/>
              <a:gd name="connsiteY212" fmla="*/ 647057 h 805002"/>
              <a:gd name="connsiteX213" fmla="*/ 65508 w 583367"/>
              <a:gd name="connsiteY213" fmla="*/ 679811 h 805002"/>
              <a:gd name="connsiteX214" fmla="*/ 32754 w 583367"/>
              <a:gd name="connsiteY214" fmla="*/ 712565 h 805002"/>
              <a:gd name="connsiteX215" fmla="*/ 136325 w 583367"/>
              <a:gd name="connsiteY215" fmla="*/ 712565 h 805002"/>
              <a:gd name="connsiteX216" fmla="*/ 103571 w 583367"/>
              <a:gd name="connsiteY216" fmla="*/ 679811 h 805002"/>
              <a:gd name="connsiteX217" fmla="*/ 136325 w 583367"/>
              <a:gd name="connsiteY217" fmla="*/ 647057 h 805002"/>
              <a:gd name="connsiteX218" fmla="*/ 169079 w 583367"/>
              <a:gd name="connsiteY218" fmla="*/ 679811 h 805002"/>
              <a:gd name="connsiteX219" fmla="*/ 136325 w 583367"/>
              <a:gd name="connsiteY219" fmla="*/ 712565 h 805002"/>
              <a:gd name="connsiteX220" fmla="*/ 239897 w 583367"/>
              <a:gd name="connsiteY220" fmla="*/ 712565 h 805002"/>
              <a:gd name="connsiteX221" fmla="*/ 207143 w 583367"/>
              <a:gd name="connsiteY221" fmla="*/ 679811 h 805002"/>
              <a:gd name="connsiteX222" fmla="*/ 239897 w 583367"/>
              <a:gd name="connsiteY222" fmla="*/ 647057 h 805002"/>
              <a:gd name="connsiteX223" fmla="*/ 272651 w 583367"/>
              <a:gd name="connsiteY223" fmla="*/ 679811 h 805002"/>
              <a:gd name="connsiteX224" fmla="*/ 239897 w 583367"/>
              <a:gd name="connsiteY224" fmla="*/ 712565 h 805002"/>
              <a:gd name="connsiteX225" fmla="*/ 343469 w 583367"/>
              <a:gd name="connsiteY225" fmla="*/ 712565 h 805002"/>
              <a:gd name="connsiteX226" fmla="*/ 310715 w 583367"/>
              <a:gd name="connsiteY226" fmla="*/ 679811 h 805002"/>
              <a:gd name="connsiteX227" fmla="*/ 343469 w 583367"/>
              <a:gd name="connsiteY227" fmla="*/ 647057 h 805002"/>
              <a:gd name="connsiteX228" fmla="*/ 376223 w 583367"/>
              <a:gd name="connsiteY228" fmla="*/ 679811 h 805002"/>
              <a:gd name="connsiteX229" fmla="*/ 343469 w 583367"/>
              <a:gd name="connsiteY229" fmla="*/ 712565 h 805002"/>
              <a:gd name="connsiteX230" fmla="*/ 447040 w 583367"/>
              <a:gd name="connsiteY230" fmla="*/ 712565 h 805002"/>
              <a:gd name="connsiteX231" fmla="*/ 414286 w 583367"/>
              <a:gd name="connsiteY231" fmla="*/ 679811 h 805002"/>
              <a:gd name="connsiteX232" fmla="*/ 447040 w 583367"/>
              <a:gd name="connsiteY232" fmla="*/ 647057 h 805002"/>
              <a:gd name="connsiteX233" fmla="*/ 479794 w 583367"/>
              <a:gd name="connsiteY233" fmla="*/ 679811 h 805002"/>
              <a:gd name="connsiteX234" fmla="*/ 447040 w 583367"/>
              <a:gd name="connsiteY234" fmla="*/ 712565 h 805002"/>
              <a:gd name="connsiteX235" fmla="*/ 550613 w 583367"/>
              <a:gd name="connsiteY235" fmla="*/ 712565 h 805002"/>
              <a:gd name="connsiteX236" fmla="*/ 517859 w 583367"/>
              <a:gd name="connsiteY236" fmla="*/ 679811 h 805002"/>
              <a:gd name="connsiteX237" fmla="*/ 550613 w 583367"/>
              <a:gd name="connsiteY237" fmla="*/ 647057 h 805002"/>
              <a:gd name="connsiteX238" fmla="*/ 583367 w 583367"/>
              <a:gd name="connsiteY238" fmla="*/ 679811 h 805002"/>
              <a:gd name="connsiteX239" fmla="*/ 550613 w 583367"/>
              <a:gd name="connsiteY239" fmla="*/ 712565 h 805002"/>
              <a:gd name="connsiteX240" fmla="*/ 32754 w 583367"/>
              <a:gd name="connsiteY240" fmla="*/ 805002 h 805002"/>
              <a:gd name="connsiteX241" fmla="*/ 0 w 583367"/>
              <a:gd name="connsiteY241" fmla="*/ 772248 h 805002"/>
              <a:gd name="connsiteX242" fmla="*/ 32754 w 583367"/>
              <a:gd name="connsiteY242" fmla="*/ 739494 h 805002"/>
              <a:gd name="connsiteX243" fmla="*/ 65508 w 583367"/>
              <a:gd name="connsiteY243" fmla="*/ 772248 h 805002"/>
              <a:gd name="connsiteX244" fmla="*/ 32754 w 583367"/>
              <a:gd name="connsiteY244" fmla="*/ 805002 h 805002"/>
              <a:gd name="connsiteX245" fmla="*/ 136325 w 583367"/>
              <a:gd name="connsiteY245" fmla="*/ 805002 h 805002"/>
              <a:gd name="connsiteX246" fmla="*/ 103571 w 583367"/>
              <a:gd name="connsiteY246" fmla="*/ 772248 h 805002"/>
              <a:gd name="connsiteX247" fmla="*/ 136325 w 583367"/>
              <a:gd name="connsiteY247" fmla="*/ 739494 h 805002"/>
              <a:gd name="connsiteX248" fmla="*/ 169079 w 583367"/>
              <a:gd name="connsiteY248" fmla="*/ 772248 h 805002"/>
              <a:gd name="connsiteX249" fmla="*/ 136325 w 583367"/>
              <a:gd name="connsiteY249" fmla="*/ 805002 h 805002"/>
              <a:gd name="connsiteX250" fmla="*/ 239897 w 583367"/>
              <a:gd name="connsiteY250" fmla="*/ 805002 h 805002"/>
              <a:gd name="connsiteX251" fmla="*/ 207143 w 583367"/>
              <a:gd name="connsiteY251" fmla="*/ 772248 h 805002"/>
              <a:gd name="connsiteX252" fmla="*/ 239897 w 583367"/>
              <a:gd name="connsiteY252" fmla="*/ 739494 h 805002"/>
              <a:gd name="connsiteX253" fmla="*/ 272651 w 583367"/>
              <a:gd name="connsiteY253" fmla="*/ 772248 h 805002"/>
              <a:gd name="connsiteX254" fmla="*/ 239897 w 583367"/>
              <a:gd name="connsiteY254" fmla="*/ 805002 h 805002"/>
              <a:gd name="connsiteX255" fmla="*/ 343469 w 583367"/>
              <a:gd name="connsiteY255" fmla="*/ 805002 h 805002"/>
              <a:gd name="connsiteX256" fmla="*/ 310715 w 583367"/>
              <a:gd name="connsiteY256" fmla="*/ 772248 h 805002"/>
              <a:gd name="connsiteX257" fmla="*/ 343469 w 583367"/>
              <a:gd name="connsiteY257" fmla="*/ 739494 h 805002"/>
              <a:gd name="connsiteX258" fmla="*/ 376223 w 583367"/>
              <a:gd name="connsiteY258" fmla="*/ 772248 h 805002"/>
              <a:gd name="connsiteX259" fmla="*/ 343469 w 583367"/>
              <a:gd name="connsiteY259" fmla="*/ 805002 h 805002"/>
              <a:gd name="connsiteX260" fmla="*/ 447040 w 583367"/>
              <a:gd name="connsiteY260" fmla="*/ 805002 h 805002"/>
              <a:gd name="connsiteX261" fmla="*/ 414286 w 583367"/>
              <a:gd name="connsiteY261" fmla="*/ 772248 h 805002"/>
              <a:gd name="connsiteX262" fmla="*/ 447040 w 583367"/>
              <a:gd name="connsiteY262" fmla="*/ 739494 h 805002"/>
              <a:gd name="connsiteX263" fmla="*/ 479794 w 583367"/>
              <a:gd name="connsiteY263" fmla="*/ 772248 h 805002"/>
              <a:gd name="connsiteX264" fmla="*/ 447040 w 583367"/>
              <a:gd name="connsiteY264" fmla="*/ 805002 h 805002"/>
              <a:gd name="connsiteX265" fmla="*/ 550613 w 583367"/>
              <a:gd name="connsiteY265" fmla="*/ 805002 h 805002"/>
              <a:gd name="connsiteX266" fmla="*/ 517859 w 583367"/>
              <a:gd name="connsiteY266" fmla="*/ 772248 h 805002"/>
              <a:gd name="connsiteX267" fmla="*/ 550613 w 583367"/>
              <a:gd name="connsiteY267" fmla="*/ 739494 h 805002"/>
              <a:gd name="connsiteX268" fmla="*/ 583367 w 583367"/>
              <a:gd name="connsiteY268" fmla="*/ 772248 h 805002"/>
              <a:gd name="connsiteX269" fmla="*/ 550613 w 583367"/>
              <a:gd name="connsiteY269" fmla="*/ 805002 h 805002"/>
            </a:gdLst>
            <a:ahLst/>
            <a:cxnLst/>
            <a:rect l="l" t="t" r="r" b="b"/>
            <a:pathLst>
              <a:path w="583367" h="805002">
                <a:moveTo>
                  <a:pt x="32754" y="65508"/>
                </a:move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ubicBezTo>
                  <a:pt x="65508" y="50844"/>
                  <a:pt x="50844" y="65508"/>
                  <a:pt x="32754" y="65508"/>
                </a:cubicBezTo>
                <a:close/>
                <a:moveTo>
                  <a:pt x="136325" y="65508"/>
                </a:moveTo>
                <a:cubicBezTo>
                  <a:pt x="118235" y="65508"/>
                  <a:pt x="103571" y="50844"/>
                  <a:pt x="103571" y="32754"/>
                </a:cubicBezTo>
                <a:cubicBezTo>
                  <a:pt x="103571" y="14664"/>
                  <a:pt x="118235" y="0"/>
                  <a:pt x="136325" y="0"/>
                </a:cubicBezTo>
                <a:cubicBezTo>
                  <a:pt x="154415" y="0"/>
                  <a:pt x="169079" y="14664"/>
                  <a:pt x="169079" y="32754"/>
                </a:cubicBezTo>
                <a:cubicBezTo>
                  <a:pt x="169079" y="50844"/>
                  <a:pt x="154415" y="65508"/>
                  <a:pt x="136325" y="65508"/>
                </a:cubicBezTo>
                <a:close/>
                <a:moveTo>
                  <a:pt x="239897" y="65508"/>
                </a:move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ubicBezTo>
                  <a:pt x="272651" y="50844"/>
                  <a:pt x="257987" y="65508"/>
                  <a:pt x="239897" y="65508"/>
                </a:cubicBezTo>
                <a:close/>
                <a:moveTo>
                  <a:pt x="343469" y="65508"/>
                </a:move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ubicBezTo>
                  <a:pt x="376223" y="50844"/>
                  <a:pt x="361559" y="65508"/>
                  <a:pt x="343469" y="65508"/>
                </a:cubicBezTo>
                <a:close/>
                <a:moveTo>
                  <a:pt x="447040" y="65508"/>
                </a:moveTo>
                <a:cubicBezTo>
                  <a:pt x="428950" y="65508"/>
                  <a:pt x="414286" y="50844"/>
                  <a:pt x="414286" y="32754"/>
                </a:cubicBezTo>
                <a:cubicBezTo>
                  <a:pt x="414286" y="14664"/>
                  <a:pt x="428950" y="0"/>
                  <a:pt x="447040" y="0"/>
                </a:cubicBezTo>
                <a:cubicBezTo>
                  <a:pt x="465130" y="0"/>
                  <a:pt x="479794" y="14664"/>
                  <a:pt x="479794" y="32754"/>
                </a:cubicBezTo>
                <a:cubicBezTo>
                  <a:pt x="479794" y="50844"/>
                  <a:pt x="465130" y="65508"/>
                  <a:pt x="447040" y="65508"/>
                </a:cubicBezTo>
                <a:close/>
                <a:moveTo>
                  <a:pt x="550613" y="65508"/>
                </a:moveTo>
                <a:cubicBezTo>
                  <a:pt x="532523" y="65508"/>
                  <a:pt x="517859" y="50844"/>
                  <a:pt x="517859" y="32754"/>
                </a:cubicBezTo>
                <a:cubicBezTo>
                  <a:pt x="517859" y="14664"/>
                  <a:pt x="532523" y="0"/>
                  <a:pt x="550613" y="0"/>
                </a:cubicBezTo>
                <a:cubicBezTo>
                  <a:pt x="568703" y="0"/>
                  <a:pt x="583367" y="14664"/>
                  <a:pt x="583367" y="32754"/>
                </a:cubicBezTo>
                <a:cubicBezTo>
                  <a:pt x="583367" y="50844"/>
                  <a:pt x="568703" y="65508"/>
                  <a:pt x="550613" y="65508"/>
                </a:cubicBezTo>
                <a:close/>
                <a:moveTo>
                  <a:pt x="32754" y="157945"/>
                </a:move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ubicBezTo>
                  <a:pt x="65508" y="143281"/>
                  <a:pt x="50844" y="157945"/>
                  <a:pt x="32754" y="157945"/>
                </a:cubicBezTo>
                <a:close/>
                <a:moveTo>
                  <a:pt x="136325" y="157945"/>
                </a:moveTo>
                <a:cubicBezTo>
                  <a:pt x="118235" y="157945"/>
                  <a:pt x="103571" y="143281"/>
                  <a:pt x="103571" y="125191"/>
                </a:cubicBezTo>
                <a:cubicBezTo>
                  <a:pt x="103571" y="107101"/>
                  <a:pt x="118235" y="92437"/>
                  <a:pt x="136325" y="92437"/>
                </a:cubicBezTo>
                <a:cubicBezTo>
                  <a:pt x="154415" y="92437"/>
                  <a:pt x="169079" y="107101"/>
                  <a:pt x="169079" y="125191"/>
                </a:cubicBezTo>
                <a:cubicBezTo>
                  <a:pt x="169079" y="143281"/>
                  <a:pt x="154415" y="157945"/>
                  <a:pt x="136325" y="157945"/>
                </a:cubicBezTo>
                <a:close/>
                <a:moveTo>
                  <a:pt x="239897" y="157945"/>
                </a:move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ubicBezTo>
                  <a:pt x="272651" y="143281"/>
                  <a:pt x="257987" y="157945"/>
                  <a:pt x="239897" y="157945"/>
                </a:cubicBezTo>
                <a:close/>
                <a:moveTo>
                  <a:pt x="343469" y="157945"/>
                </a:move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ubicBezTo>
                  <a:pt x="376223" y="143281"/>
                  <a:pt x="361559" y="157945"/>
                  <a:pt x="343469" y="157945"/>
                </a:cubicBezTo>
                <a:close/>
                <a:moveTo>
                  <a:pt x="447040" y="157945"/>
                </a:moveTo>
                <a:cubicBezTo>
                  <a:pt x="428950" y="157945"/>
                  <a:pt x="414286" y="143281"/>
                  <a:pt x="414286" y="125191"/>
                </a:cubicBezTo>
                <a:cubicBezTo>
                  <a:pt x="414286" y="107101"/>
                  <a:pt x="428950" y="92437"/>
                  <a:pt x="447040" y="92437"/>
                </a:cubicBezTo>
                <a:cubicBezTo>
                  <a:pt x="465130" y="92437"/>
                  <a:pt x="479794" y="107101"/>
                  <a:pt x="479794" y="125191"/>
                </a:cubicBezTo>
                <a:cubicBezTo>
                  <a:pt x="479794" y="143281"/>
                  <a:pt x="465130" y="157945"/>
                  <a:pt x="447040" y="157945"/>
                </a:cubicBezTo>
                <a:close/>
                <a:moveTo>
                  <a:pt x="550613" y="157945"/>
                </a:moveTo>
                <a:cubicBezTo>
                  <a:pt x="532523" y="157945"/>
                  <a:pt x="517859" y="143281"/>
                  <a:pt x="517859" y="125191"/>
                </a:cubicBezTo>
                <a:cubicBezTo>
                  <a:pt x="517859" y="107101"/>
                  <a:pt x="532523" y="92437"/>
                  <a:pt x="550613" y="92437"/>
                </a:cubicBezTo>
                <a:cubicBezTo>
                  <a:pt x="568703" y="92437"/>
                  <a:pt x="583367" y="107101"/>
                  <a:pt x="583367" y="125191"/>
                </a:cubicBezTo>
                <a:cubicBezTo>
                  <a:pt x="583367" y="143281"/>
                  <a:pt x="568703" y="157945"/>
                  <a:pt x="550613" y="157945"/>
                </a:cubicBezTo>
                <a:close/>
                <a:moveTo>
                  <a:pt x="32754" y="250381"/>
                </a:move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ubicBezTo>
                  <a:pt x="65508" y="235717"/>
                  <a:pt x="50844" y="250381"/>
                  <a:pt x="32754" y="250381"/>
                </a:cubicBezTo>
                <a:close/>
                <a:moveTo>
                  <a:pt x="136325" y="250381"/>
                </a:moveTo>
                <a:cubicBezTo>
                  <a:pt x="118235" y="250381"/>
                  <a:pt x="103571" y="235717"/>
                  <a:pt x="103571" y="217627"/>
                </a:cubicBezTo>
                <a:cubicBezTo>
                  <a:pt x="103571" y="199537"/>
                  <a:pt x="118235" y="184873"/>
                  <a:pt x="136325" y="184873"/>
                </a:cubicBezTo>
                <a:cubicBezTo>
                  <a:pt x="154415" y="184873"/>
                  <a:pt x="169079" y="199537"/>
                  <a:pt x="169079" y="217627"/>
                </a:cubicBezTo>
                <a:cubicBezTo>
                  <a:pt x="169079" y="235717"/>
                  <a:pt x="154415" y="250381"/>
                  <a:pt x="136325" y="250381"/>
                </a:cubicBezTo>
                <a:close/>
                <a:moveTo>
                  <a:pt x="239897" y="250381"/>
                </a:move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ubicBezTo>
                  <a:pt x="272651" y="235717"/>
                  <a:pt x="257987" y="250381"/>
                  <a:pt x="239897" y="250381"/>
                </a:cubicBezTo>
                <a:close/>
                <a:moveTo>
                  <a:pt x="343469" y="250381"/>
                </a:move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ubicBezTo>
                  <a:pt x="376223" y="235717"/>
                  <a:pt x="361559" y="250381"/>
                  <a:pt x="343469" y="250381"/>
                </a:cubicBezTo>
                <a:close/>
                <a:moveTo>
                  <a:pt x="447040" y="250381"/>
                </a:moveTo>
                <a:cubicBezTo>
                  <a:pt x="428950" y="250381"/>
                  <a:pt x="414286" y="235717"/>
                  <a:pt x="414286" y="217627"/>
                </a:cubicBezTo>
                <a:cubicBezTo>
                  <a:pt x="414286" y="199537"/>
                  <a:pt x="428950" y="184873"/>
                  <a:pt x="447040" y="184873"/>
                </a:cubicBezTo>
                <a:cubicBezTo>
                  <a:pt x="465130" y="184873"/>
                  <a:pt x="479794" y="199537"/>
                  <a:pt x="479794" y="217627"/>
                </a:cubicBezTo>
                <a:cubicBezTo>
                  <a:pt x="479794" y="235717"/>
                  <a:pt x="465130" y="250381"/>
                  <a:pt x="447040" y="250381"/>
                </a:cubicBezTo>
                <a:close/>
                <a:moveTo>
                  <a:pt x="550613" y="250381"/>
                </a:moveTo>
                <a:cubicBezTo>
                  <a:pt x="532523" y="250381"/>
                  <a:pt x="517859" y="235717"/>
                  <a:pt x="517859" y="217627"/>
                </a:cubicBezTo>
                <a:cubicBezTo>
                  <a:pt x="517859" y="199537"/>
                  <a:pt x="532523" y="184873"/>
                  <a:pt x="550613" y="184873"/>
                </a:cubicBezTo>
                <a:cubicBezTo>
                  <a:pt x="568703" y="184873"/>
                  <a:pt x="583367" y="199537"/>
                  <a:pt x="583367" y="217627"/>
                </a:cubicBezTo>
                <a:cubicBezTo>
                  <a:pt x="583367" y="235717"/>
                  <a:pt x="568703" y="250381"/>
                  <a:pt x="550613" y="250381"/>
                </a:cubicBezTo>
                <a:close/>
                <a:moveTo>
                  <a:pt x="32754" y="342818"/>
                </a:move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ubicBezTo>
                  <a:pt x="65508" y="328154"/>
                  <a:pt x="50844" y="342818"/>
                  <a:pt x="32754" y="342818"/>
                </a:cubicBezTo>
                <a:close/>
                <a:moveTo>
                  <a:pt x="136325" y="342818"/>
                </a:moveTo>
                <a:cubicBezTo>
                  <a:pt x="118235" y="342818"/>
                  <a:pt x="103571" y="328154"/>
                  <a:pt x="103571" y="310064"/>
                </a:cubicBezTo>
                <a:cubicBezTo>
                  <a:pt x="103571" y="291974"/>
                  <a:pt x="118235" y="277310"/>
                  <a:pt x="136325" y="277310"/>
                </a:cubicBezTo>
                <a:cubicBezTo>
                  <a:pt x="154415" y="277310"/>
                  <a:pt x="169079" y="291974"/>
                  <a:pt x="169079" y="310064"/>
                </a:cubicBezTo>
                <a:cubicBezTo>
                  <a:pt x="169079" y="328154"/>
                  <a:pt x="154415" y="342818"/>
                  <a:pt x="136325" y="342818"/>
                </a:cubicBezTo>
                <a:close/>
                <a:moveTo>
                  <a:pt x="239897" y="342818"/>
                </a:move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ubicBezTo>
                  <a:pt x="272651" y="328154"/>
                  <a:pt x="257987" y="342818"/>
                  <a:pt x="239897" y="342818"/>
                </a:cubicBezTo>
                <a:close/>
                <a:moveTo>
                  <a:pt x="343469" y="342818"/>
                </a:move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ubicBezTo>
                  <a:pt x="376223" y="328154"/>
                  <a:pt x="361559" y="342818"/>
                  <a:pt x="343469" y="342818"/>
                </a:cubicBezTo>
                <a:close/>
                <a:moveTo>
                  <a:pt x="447040" y="342818"/>
                </a:moveTo>
                <a:cubicBezTo>
                  <a:pt x="428950" y="342818"/>
                  <a:pt x="414286" y="328154"/>
                  <a:pt x="414286" y="310064"/>
                </a:cubicBezTo>
                <a:cubicBezTo>
                  <a:pt x="414286" y="291974"/>
                  <a:pt x="428950" y="277310"/>
                  <a:pt x="447040" y="277310"/>
                </a:cubicBezTo>
                <a:cubicBezTo>
                  <a:pt x="465130" y="277310"/>
                  <a:pt x="479794" y="291974"/>
                  <a:pt x="479794" y="310064"/>
                </a:cubicBezTo>
                <a:cubicBezTo>
                  <a:pt x="479794" y="328154"/>
                  <a:pt x="465130" y="342818"/>
                  <a:pt x="447040" y="342818"/>
                </a:cubicBezTo>
                <a:close/>
                <a:moveTo>
                  <a:pt x="550613" y="342818"/>
                </a:moveTo>
                <a:cubicBezTo>
                  <a:pt x="532523" y="342818"/>
                  <a:pt x="517859" y="328154"/>
                  <a:pt x="517859" y="310064"/>
                </a:cubicBezTo>
                <a:cubicBezTo>
                  <a:pt x="517859" y="291974"/>
                  <a:pt x="532523" y="277310"/>
                  <a:pt x="550613" y="277310"/>
                </a:cubicBezTo>
                <a:cubicBezTo>
                  <a:pt x="568703" y="277310"/>
                  <a:pt x="583367" y="291974"/>
                  <a:pt x="583367" y="310064"/>
                </a:cubicBezTo>
                <a:cubicBezTo>
                  <a:pt x="583367" y="328154"/>
                  <a:pt x="568703" y="342818"/>
                  <a:pt x="550613" y="342818"/>
                </a:cubicBezTo>
                <a:close/>
                <a:moveTo>
                  <a:pt x="32754" y="435255"/>
                </a:move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ubicBezTo>
                  <a:pt x="65508" y="420591"/>
                  <a:pt x="50844" y="435255"/>
                  <a:pt x="32754" y="435255"/>
                </a:cubicBezTo>
                <a:close/>
                <a:moveTo>
                  <a:pt x="136325" y="435255"/>
                </a:moveTo>
                <a:cubicBezTo>
                  <a:pt x="118235" y="435255"/>
                  <a:pt x="103571" y="420591"/>
                  <a:pt x="103571" y="402501"/>
                </a:cubicBezTo>
                <a:cubicBezTo>
                  <a:pt x="103571" y="384411"/>
                  <a:pt x="118235" y="369747"/>
                  <a:pt x="136325" y="369747"/>
                </a:cubicBezTo>
                <a:cubicBezTo>
                  <a:pt x="154415" y="369747"/>
                  <a:pt x="169079" y="384411"/>
                  <a:pt x="169079" y="402501"/>
                </a:cubicBezTo>
                <a:cubicBezTo>
                  <a:pt x="169079" y="420591"/>
                  <a:pt x="154415" y="435255"/>
                  <a:pt x="136325" y="435255"/>
                </a:cubicBezTo>
                <a:close/>
                <a:moveTo>
                  <a:pt x="239897" y="435255"/>
                </a:move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ubicBezTo>
                  <a:pt x="272651" y="420591"/>
                  <a:pt x="257987" y="435255"/>
                  <a:pt x="239897" y="435255"/>
                </a:cubicBezTo>
                <a:close/>
                <a:moveTo>
                  <a:pt x="343469" y="435255"/>
                </a:move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ubicBezTo>
                  <a:pt x="376223" y="420591"/>
                  <a:pt x="361559" y="435255"/>
                  <a:pt x="343469" y="435255"/>
                </a:cubicBezTo>
                <a:close/>
                <a:moveTo>
                  <a:pt x="447040" y="435255"/>
                </a:moveTo>
                <a:cubicBezTo>
                  <a:pt x="428950" y="435255"/>
                  <a:pt x="414286" y="420591"/>
                  <a:pt x="414286" y="402501"/>
                </a:cubicBezTo>
                <a:cubicBezTo>
                  <a:pt x="414286" y="384411"/>
                  <a:pt x="428950" y="369747"/>
                  <a:pt x="447040" y="369747"/>
                </a:cubicBezTo>
                <a:cubicBezTo>
                  <a:pt x="465130" y="369747"/>
                  <a:pt x="479794" y="384411"/>
                  <a:pt x="479794" y="402501"/>
                </a:cubicBezTo>
                <a:cubicBezTo>
                  <a:pt x="479794" y="420591"/>
                  <a:pt x="465130" y="435255"/>
                  <a:pt x="447040" y="435255"/>
                </a:cubicBezTo>
                <a:close/>
                <a:moveTo>
                  <a:pt x="550613" y="435255"/>
                </a:moveTo>
                <a:cubicBezTo>
                  <a:pt x="532523" y="435255"/>
                  <a:pt x="517859" y="420591"/>
                  <a:pt x="517859" y="402501"/>
                </a:cubicBezTo>
                <a:cubicBezTo>
                  <a:pt x="517859" y="384411"/>
                  <a:pt x="532523" y="369747"/>
                  <a:pt x="550613" y="369747"/>
                </a:cubicBezTo>
                <a:cubicBezTo>
                  <a:pt x="568703" y="369747"/>
                  <a:pt x="583367" y="384411"/>
                  <a:pt x="583367" y="402501"/>
                </a:cubicBezTo>
                <a:cubicBezTo>
                  <a:pt x="583367" y="420591"/>
                  <a:pt x="568703" y="435255"/>
                  <a:pt x="550613" y="435255"/>
                </a:cubicBezTo>
                <a:close/>
                <a:moveTo>
                  <a:pt x="32754" y="527692"/>
                </a:move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ubicBezTo>
                  <a:pt x="65508" y="513028"/>
                  <a:pt x="50844" y="527692"/>
                  <a:pt x="32754" y="527692"/>
                </a:cubicBezTo>
                <a:close/>
                <a:moveTo>
                  <a:pt x="136325" y="527692"/>
                </a:moveTo>
                <a:cubicBezTo>
                  <a:pt x="118235" y="527692"/>
                  <a:pt x="103571" y="513028"/>
                  <a:pt x="103571" y="494938"/>
                </a:cubicBezTo>
                <a:cubicBezTo>
                  <a:pt x="103571" y="476848"/>
                  <a:pt x="118235" y="462184"/>
                  <a:pt x="136325" y="462184"/>
                </a:cubicBezTo>
                <a:cubicBezTo>
                  <a:pt x="154415" y="462184"/>
                  <a:pt x="169079" y="476848"/>
                  <a:pt x="169079" y="494938"/>
                </a:cubicBezTo>
                <a:cubicBezTo>
                  <a:pt x="169079" y="513028"/>
                  <a:pt x="154415" y="527692"/>
                  <a:pt x="136325" y="527692"/>
                </a:cubicBezTo>
                <a:close/>
                <a:moveTo>
                  <a:pt x="239897" y="527692"/>
                </a:move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ubicBezTo>
                  <a:pt x="272651" y="513028"/>
                  <a:pt x="257987" y="527692"/>
                  <a:pt x="239897" y="527692"/>
                </a:cubicBezTo>
                <a:close/>
                <a:moveTo>
                  <a:pt x="343469" y="527692"/>
                </a:move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ubicBezTo>
                  <a:pt x="376223" y="513028"/>
                  <a:pt x="361559" y="527692"/>
                  <a:pt x="343469" y="527692"/>
                </a:cubicBezTo>
                <a:close/>
                <a:moveTo>
                  <a:pt x="447040" y="527692"/>
                </a:moveTo>
                <a:cubicBezTo>
                  <a:pt x="428950" y="527692"/>
                  <a:pt x="414286" y="513028"/>
                  <a:pt x="414286" y="494938"/>
                </a:cubicBezTo>
                <a:cubicBezTo>
                  <a:pt x="414286" y="476848"/>
                  <a:pt x="428950" y="462184"/>
                  <a:pt x="447040" y="462184"/>
                </a:cubicBezTo>
                <a:cubicBezTo>
                  <a:pt x="465130" y="462184"/>
                  <a:pt x="479794" y="476848"/>
                  <a:pt x="479794" y="494938"/>
                </a:cubicBezTo>
                <a:cubicBezTo>
                  <a:pt x="479794" y="513028"/>
                  <a:pt x="465130" y="527692"/>
                  <a:pt x="447040" y="527692"/>
                </a:cubicBezTo>
                <a:close/>
                <a:moveTo>
                  <a:pt x="550613" y="527692"/>
                </a:moveTo>
                <a:cubicBezTo>
                  <a:pt x="532523" y="527692"/>
                  <a:pt x="517859" y="513028"/>
                  <a:pt x="517859" y="494938"/>
                </a:cubicBezTo>
                <a:cubicBezTo>
                  <a:pt x="517859" y="476848"/>
                  <a:pt x="532523" y="462184"/>
                  <a:pt x="550613" y="462184"/>
                </a:cubicBezTo>
                <a:cubicBezTo>
                  <a:pt x="568703" y="462184"/>
                  <a:pt x="583367" y="476848"/>
                  <a:pt x="583367" y="494938"/>
                </a:cubicBezTo>
                <a:cubicBezTo>
                  <a:pt x="583367" y="513028"/>
                  <a:pt x="568703" y="527692"/>
                  <a:pt x="550613" y="527692"/>
                </a:cubicBezTo>
                <a:close/>
                <a:moveTo>
                  <a:pt x="32754" y="620128"/>
                </a:moveTo>
                <a:cubicBezTo>
                  <a:pt x="14664" y="620128"/>
                  <a:pt x="0" y="605464"/>
                  <a:pt x="0" y="587374"/>
                </a:cubicBezTo>
                <a:cubicBezTo>
                  <a:pt x="0" y="569284"/>
                  <a:pt x="14664" y="554620"/>
                  <a:pt x="32754" y="554620"/>
                </a:cubicBezTo>
                <a:cubicBezTo>
                  <a:pt x="50844" y="554620"/>
                  <a:pt x="65508" y="569284"/>
                  <a:pt x="65508" y="587374"/>
                </a:cubicBezTo>
                <a:cubicBezTo>
                  <a:pt x="65508" y="605464"/>
                  <a:pt x="50844" y="620128"/>
                  <a:pt x="32754" y="620128"/>
                </a:cubicBezTo>
                <a:close/>
                <a:moveTo>
                  <a:pt x="136325" y="620128"/>
                </a:moveTo>
                <a:cubicBezTo>
                  <a:pt x="118235" y="620128"/>
                  <a:pt x="103571" y="605464"/>
                  <a:pt x="103571" y="587374"/>
                </a:cubicBezTo>
                <a:cubicBezTo>
                  <a:pt x="103571" y="569284"/>
                  <a:pt x="118235" y="554620"/>
                  <a:pt x="136325" y="554620"/>
                </a:cubicBezTo>
                <a:cubicBezTo>
                  <a:pt x="154415" y="554620"/>
                  <a:pt x="169079" y="569284"/>
                  <a:pt x="169079" y="587374"/>
                </a:cubicBezTo>
                <a:cubicBezTo>
                  <a:pt x="169079" y="605464"/>
                  <a:pt x="154415" y="620128"/>
                  <a:pt x="136325" y="620128"/>
                </a:cubicBezTo>
                <a:close/>
                <a:moveTo>
                  <a:pt x="239897" y="620128"/>
                </a:moveTo>
                <a:cubicBezTo>
                  <a:pt x="221807" y="620128"/>
                  <a:pt x="207143" y="605464"/>
                  <a:pt x="207143" y="587374"/>
                </a:cubicBezTo>
                <a:cubicBezTo>
                  <a:pt x="207143" y="569284"/>
                  <a:pt x="221807" y="554620"/>
                  <a:pt x="239897" y="554620"/>
                </a:cubicBezTo>
                <a:cubicBezTo>
                  <a:pt x="257987" y="554620"/>
                  <a:pt x="272651" y="569284"/>
                  <a:pt x="272651" y="587374"/>
                </a:cubicBezTo>
                <a:cubicBezTo>
                  <a:pt x="272651" y="605464"/>
                  <a:pt x="257987" y="620128"/>
                  <a:pt x="239897" y="620128"/>
                </a:cubicBezTo>
                <a:close/>
                <a:moveTo>
                  <a:pt x="343469" y="620128"/>
                </a:moveTo>
                <a:cubicBezTo>
                  <a:pt x="325379" y="620128"/>
                  <a:pt x="310715" y="605464"/>
                  <a:pt x="310715" y="587374"/>
                </a:cubicBezTo>
                <a:cubicBezTo>
                  <a:pt x="310715" y="569284"/>
                  <a:pt x="325379" y="554620"/>
                  <a:pt x="343469" y="554620"/>
                </a:cubicBezTo>
                <a:cubicBezTo>
                  <a:pt x="361559" y="554620"/>
                  <a:pt x="376223" y="569284"/>
                  <a:pt x="376223" y="587374"/>
                </a:cubicBezTo>
                <a:cubicBezTo>
                  <a:pt x="376223" y="605464"/>
                  <a:pt x="361559" y="620128"/>
                  <a:pt x="343469" y="620128"/>
                </a:cubicBezTo>
                <a:close/>
                <a:moveTo>
                  <a:pt x="447040" y="620128"/>
                </a:moveTo>
                <a:cubicBezTo>
                  <a:pt x="428950" y="620128"/>
                  <a:pt x="414286" y="605464"/>
                  <a:pt x="414286" y="587374"/>
                </a:cubicBezTo>
                <a:cubicBezTo>
                  <a:pt x="414286" y="569284"/>
                  <a:pt x="428950" y="554620"/>
                  <a:pt x="447040" y="554620"/>
                </a:cubicBezTo>
                <a:cubicBezTo>
                  <a:pt x="465130" y="554620"/>
                  <a:pt x="479794" y="569284"/>
                  <a:pt x="479794" y="587374"/>
                </a:cubicBezTo>
                <a:cubicBezTo>
                  <a:pt x="479794" y="605464"/>
                  <a:pt x="465130" y="620128"/>
                  <a:pt x="447040" y="620128"/>
                </a:cubicBezTo>
                <a:close/>
                <a:moveTo>
                  <a:pt x="550613" y="620128"/>
                </a:moveTo>
                <a:cubicBezTo>
                  <a:pt x="532523" y="620128"/>
                  <a:pt x="517859" y="605464"/>
                  <a:pt x="517859" y="587374"/>
                </a:cubicBezTo>
                <a:cubicBezTo>
                  <a:pt x="517859" y="569284"/>
                  <a:pt x="532523" y="554620"/>
                  <a:pt x="550613" y="554620"/>
                </a:cubicBezTo>
                <a:cubicBezTo>
                  <a:pt x="568703" y="554620"/>
                  <a:pt x="583367" y="569284"/>
                  <a:pt x="583367" y="587374"/>
                </a:cubicBezTo>
                <a:cubicBezTo>
                  <a:pt x="583367" y="605464"/>
                  <a:pt x="568703" y="620128"/>
                  <a:pt x="550613" y="620128"/>
                </a:cubicBezTo>
                <a:close/>
                <a:moveTo>
                  <a:pt x="32754" y="712565"/>
                </a:move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ubicBezTo>
                  <a:pt x="65508" y="697901"/>
                  <a:pt x="50844" y="712565"/>
                  <a:pt x="32754" y="712565"/>
                </a:cubicBezTo>
                <a:close/>
                <a:moveTo>
                  <a:pt x="136325" y="712565"/>
                </a:moveTo>
                <a:cubicBezTo>
                  <a:pt x="118235" y="712565"/>
                  <a:pt x="103571" y="697901"/>
                  <a:pt x="103571" y="679811"/>
                </a:cubicBezTo>
                <a:cubicBezTo>
                  <a:pt x="103571" y="661721"/>
                  <a:pt x="118235" y="647057"/>
                  <a:pt x="136325" y="647057"/>
                </a:cubicBezTo>
                <a:cubicBezTo>
                  <a:pt x="154415" y="647057"/>
                  <a:pt x="169079" y="661721"/>
                  <a:pt x="169079" y="679811"/>
                </a:cubicBezTo>
                <a:cubicBezTo>
                  <a:pt x="169079" y="697901"/>
                  <a:pt x="154415" y="712565"/>
                  <a:pt x="136325" y="712565"/>
                </a:cubicBezTo>
                <a:close/>
                <a:moveTo>
                  <a:pt x="239897" y="712565"/>
                </a:move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ubicBezTo>
                  <a:pt x="272651" y="697901"/>
                  <a:pt x="257987" y="712565"/>
                  <a:pt x="239897" y="712565"/>
                </a:cubicBezTo>
                <a:close/>
                <a:moveTo>
                  <a:pt x="343469" y="712565"/>
                </a:move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ubicBezTo>
                  <a:pt x="376223" y="697901"/>
                  <a:pt x="361559" y="712565"/>
                  <a:pt x="343469" y="712565"/>
                </a:cubicBezTo>
                <a:close/>
                <a:moveTo>
                  <a:pt x="447040" y="712565"/>
                </a:moveTo>
                <a:cubicBezTo>
                  <a:pt x="428950" y="712565"/>
                  <a:pt x="414286" y="697901"/>
                  <a:pt x="414286" y="679811"/>
                </a:cubicBezTo>
                <a:cubicBezTo>
                  <a:pt x="414286" y="661721"/>
                  <a:pt x="428950" y="647057"/>
                  <a:pt x="447040" y="647057"/>
                </a:cubicBezTo>
                <a:cubicBezTo>
                  <a:pt x="465130" y="647057"/>
                  <a:pt x="479794" y="661721"/>
                  <a:pt x="479794" y="679811"/>
                </a:cubicBezTo>
                <a:cubicBezTo>
                  <a:pt x="479794" y="697901"/>
                  <a:pt x="465130" y="712565"/>
                  <a:pt x="447040" y="712565"/>
                </a:cubicBezTo>
                <a:close/>
                <a:moveTo>
                  <a:pt x="550613" y="712565"/>
                </a:moveTo>
                <a:cubicBezTo>
                  <a:pt x="532523" y="712565"/>
                  <a:pt x="517859" y="697901"/>
                  <a:pt x="517859" y="679811"/>
                </a:cubicBezTo>
                <a:cubicBezTo>
                  <a:pt x="517859" y="661721"/>
                  <a:pt x="532523" y="647057"/>
                  <a:pt x="550613" y="647057"/>
                </a:cubicBezTo>
                <a:cubicBezTo>
                  <a:pt x="568703" y="647057"/>
                  <a:pt x="583367" y="661721"/>
                  <a:pt x="583367" y="679811"/>
                </a:cubicBezTo>
                <a:cubicBezTo>
                  <a:pt x="583367" y="697901"/>
                  <a:pt x="568703" y="712565"/>
                  <a:pt x="550613" y="712565"/>
                </a:cubicBezTo>
                <a:close/>
                <a:moveTo>
                  <a:pt x="32754" y="805002"/>
                </a:move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ubicBezTo>
                  <a:pt x="65508" y="790338"/>
                  <a:pt x="50844" y="805002"/>
                  <a:pt x="32754" y="805002"/>
                </a:cubicBezTo>
                <a:close/>
                <a:moveTo>
                  <a:pt x="136325" y="805002"/>
                </a:moveTo>
                <a:cubicBezTo>
                  <a:pt x="118235" y="805002"/>
                  <a:pt x="103571" y="790338"/>
                  <a:pt x="103571" y="772248"/>
                </a:cubicBezTo>
                <a:cubicBezTo>
                  <a:pt x="103571" y="754158"/>
                  <a:pt x="118235" y="739494"/>
                  <a:pt x="136325" y="739494"/>
                </a:cubicBezTo>
                <a:cubicBezTo>
                  <a:pt x="154415" y="739494"/>
                  <a:pt x="169079" y="754158"/>
                  <a:pt x="169079" y="772248"/>
                </a:cubicBezTo>
                <a:cubicBezTo>
                  <a:pt x="169079" y="790338"/>
                  <a:pt x="154415" y="805002"/>
                  <a:pt x="136325" y="805002"/>
                </a:cubicBezTo>
                <a:close/>
                <a:moveTo>
                  <a:pt x="239897" y="805002"/>
                </a:move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ubicBezTo>
                  <a:pt x="272651" y="790338"/>
                  <a:pt x="257987" y="805002"/>
                  <a:pt x="239897" y="805002"/>
                </a:cubicBezTo>
                <a:close/>
                <a:moveTo>
                  <a:pt x="343469" y="805002"/>
                </a:move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ubicBezTo>
                  <a:pt x="376223" y="790338"/>
                  <a:pt x="361559" y="805002"/>
                  <a:pt x="343469" y="805002"/>
                </a:cubicBezTo>
                <a:close/>
                <a:moveTo>
                  <a:pt x="447040" y="805002"/>
                </a:moveTo>
                <a:cubicBezTo>
                  <a:pt x="428950" y="805002"/>
                  <a:pt x="414286" y="790338"/>
                  <a:pt x="414286" y="772248"/>
                </a:cubicBezTo>
                <a:cubicBezTo>
                  <a:pt x="414286" y="754158"/>
                  <a:pt x="428950" y="739494"/>
                  <a:pt x="447040" y="739494"/>
                </a:cubicBezTo>
                <a:cubicBezTo>
                  <a:pt x="465130" y="739494"/>
                  <a:pt x="479794" y="754158"/>
                  <a:pt x="479794" y="772248"/>
                </a:cubicBezTo>
                <a:cubicBezTo>
                  <a:pt x="479794" y="790338"/>
                  <a:pt x="465130" y="805002"/>
                  <a:pt x="447040" y="805002"/>
                </a:cubicBezTo>
                <a:close/>
                <a:moveTo>
                  <a:pt x="550613" y="805002"/>
                </a:moveTo>
                <a:cubicBezTo>
                  <a:pt x="532523" y="805002"/>
                  <a:pt x="517859" y="790338"/>
                  <a:pt x="517859" y="772248"/>
                </a:cubicBezTo>
                <a:cubicBezTo>
                  <a:pt x="517859" y="754158"/>
                  <a:pt x="532523" y="739494"/>
                  <a:pt x="550613" y="739494"/>
                </a:cubicBezTo>
                <a:cubicBezTo>
                  <a:pt x="568703" y="739494"/>
                  <a:pt x="583367" y="754158"/>
                  <a:pt x="583367" y="772248"/>
                </a:cubicBezTo>
                <a:cubicBezTo>
                  <a:pt x="583367" y="790338"/>
                  <a:pt x="568703" y="805002"/>
                  <a:pt x="550613" y="80500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 rot="18900000">
            <a:off x="6952726" y="1776424"/>
            <a:ext cx="252053" cy="1569720"/>
          </a:xfrm>
          <a:prstGeom prst="rect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100000"/>
                  <a:lumMod val="75000"/>
                </a:schemeClr>
              </a:gs>
            </a:gsLst>
            <a:lin ang="16200000" scaled="0"/>
          </a:gradFill>
          <a:ln w="12700" cap="sq">
            <a:noFill/>
            <a:prstDash val="solid"/>
            <a:miter lim="0"/>
          </a:ln>
          <a:effectLst>
            <a:outerShdw blurRad="330200" dist="381000" dir="5400000" sx="90000" sy="90000" algn="t" rotWithShape="0">
              <a:schemeClr val="accent2">
                <a:alpha val="25000"/>
                <a:lumMod val="7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 rot="18900000">
            <a:off x="4599705" y="1776424"/>
            <a:ext cx="252053" cy="156972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100000"/>
                  <a:lumMod val="60000"/>
                  <a:lumOff val="40000"/>
                </a:schemeClr>
              </a:gs>
            </a:gsLst>
            <a:lin ang="3600000" scaled="0"/>
          </a:gradFill>
          <a:ln w="12700" cap="sq">
            <a:noFill/>
            <a:prstDash val="solid"/>
            <a:miter lim="0"/>
          </a:ln>
          <a:effectLst>
            <a:outerShdw blurRad="330200" dist="381000" dir="5400000" sx="90000" sy="90000" algn="t" rotWithShape="0">
              <a:schemeClr val="accent1">
                <a:alpha val="25000"/>
                <a:lumMod val="7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2709362" y="1707075"/>
            <a:ext cx="2016370" cy="20163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100000"/>
                  <a:lumMod val="60000"/>
                  <a:lumOff val="40000"/>
                </a:schemeClr>
              </a:gs>
            </a:gsLst>
            <a:lin ang="3600000" scaled="0"/>
          </a:gradFill>
          <a:ln w="12700" cap="sq">
            <a:noFill/>
            <a:prstDash val="solid"/>
            <a:miter lim="0"/>
          </a:ln>
          <a:effectLst>
            <a:outerShdw blurRad="330200" dist="381000" dir="5400000" sx="90000" sy="90000" algn="t" rotWithShape="0">
              <a:schemeClr val="accent1">
                <a:alpha val="25000"/>
                <a:lumMod val="7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2961415" y="1959128"/>
            <a:ext cx="1512264" cy="1512264"/>
          </a:xfrm>
          <a:prstGeom prst="ellipse">
            <a:avLst/>
          </a:prstGeom>
          <a:solidFill>
            <a:schemeClr val="bg1"/>
          </a:solidFill>
          <a:ln w="12700" cap="sq">
            <a:noFill/>
            <a:prstDash val="solid"/>
            <a:miter lim="0"/>
          </a:ln>
          <a:effectLst>
            <a:outerShdw blurRad="139700" dist="38100" dir="2700000" algn="tl" rotWithShape="0">
              <a:schemeClr val="accent1">
                <a:alpha val="40000"/>
                <a:lumMod val="7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5061467" y="1707075"/>
            <a:ext cx="2016370" cy="201637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100000"/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prstDash val="solid"/>
            <a:miter lim="0"/>
          </a:ln>
          <a:effectLst>
            <a:outerShdw blurRad="330200" dist="381000" dir="5400000" sx="90000" sy="90000" algn="t" rotWithShape="0">
              <a:schemeClr val="accent2">
                <a:alpha val="25000"/>
                <a:lumMod val="7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5313520" y="1959128"/>
            <a:ext cx="1512264" cy="1512264"/>
          </a:xfrm>
          <a:prstGeom prst="ellipse">
            <a:avLst/>
          </a:prstGeom>
          <a:solidFill>
            <a:schemeClr val="bg1"/>
          </a:solidFill>
          <a:ln w="12700" cap="sq">
            <a:noFill/>
            <a:prstDash val="solid"/>
            <a:miter lim="0"/>
          </a:ln>
          <a:effectLst>
            <a:outerShdw blurRad="139700" dist="38100" dir="2700000" algn="tl" rotWithShape="0">
              <a:schemeClr val="accent2">
                <a:alpha val="40000"/>
                <a:lumMod val="7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7414488" y="1707075"/>
            <a:ext cx="2016370" cy="20163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100000"/>
                  <a:lumMod val="60000"/>
                  <a:lumOff val="40000"/>
                </a:schemeClr>
              </a:gs>
            </a:gsLst>
            <a:lin ang="3600000" scaled="0"/>
          </a:gradFill>
          <a:ln w="12700" cap="sq">
            <a:noFill/>
            <a:prstDash val="solid"/>
            <a:miter lim="0"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7666541" y="1959128"/>
            <a:ext cx="1512264" cy="1512264"/>
          </a:xfrm>
          <a:prstGeom prst="ellipse">
            <a:avLst/>
          </a:prstGeom>
          <a:solidFill>
            <a:schemeClr val="bg1"/>
          </a:solidFill>
          <a:ln w="12700" cap="sq">
            <a:noFill/>
            <a:prstDash val="solid"/>
            <a:miter lim="0"/>
          </a:ln>
          <a:effectLst>
            <a:outerShdw blurRad="139700" dist="38100" dir="2700000" algn="tl" rotWithShape="0">
              <a:schemeClr val="accent1">
                <a:alpha val="40000"/>
                <a:lumMod val="7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3448631" y="2408195"/>
            <a:ext cx="614130" cy="61413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prstDash val="solid"/>
            <a:miter lim="0"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5784597" y="2432302"/>
            <a:ext cx="600428" cy="565917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prstDash val="solid"/>
            <a:miter lim="0"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8138491" y="2395351"/>
            <a:ext cx="590650" cy="639818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prstDash val="solid"/>
            <a:miter lim="0"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 flipV="1">
            <a:off x="3635133" y="3883935"/>
            <a:ext cx="241126" cy="156862"/>
          </a:xfrm>
          <a:prstGeom prst="triangle">
            <a:avLst/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 flipV="1">
            <a:off x="5975132" y="3883935"/>
            <a:ext cx="241126" cy="156862"/>
          </a:xfrm>
          <a:prstGeom prst="triangle">
            <a:avLst/>
          </a:prstGeom>
          <a:solidFill>
            <a:schemeClr val="accent2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flipV="1">
            <a:off x="8315131" y="3883935"/>
            <a:ext cx="241126" cy="156862"/>
          </a:xfrm>
          <a:prstGeom prst="triangle">
            <a:avLst/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17" name="标题 1"/>
          <p:cNvCxnSpPr/>
          <p:nvPr/>
        </p:nvCxnSpPr>
        <p:spPr>
          <a:xfrm>
            <a:off x="4975860" y="4722808"/>
            <a:ext cx="0" cy="414020"/>
          </a:xfrm>
          <a:prstGeom prst="line">
            <a:avLst/>
          </a:prstGeom>
          <a:ln w="6350" cap="sq">
            <a:solidFill>
              <a:schemeClr val="tx1">
                <a:lumMod val="50000"/>
                <a:lumOff val="50000"/>
              </a:schemeClr>
            </a:solidFill>
            <a:miter lim="0"/>
          </a:ln>
        </p:spPr>
      </p:cxnSp>
      <p:cxnSp>
        <p:nvCxnSpPr>
          <p:cNvPr id="18" name="标题 1"/>
          <p:cNvCxnSpPr/>
          <p:nvPr/>
        </p:nvCxnSpPr>
        <p:spPr>
          <a:xfrm>
            <a:off x="7312660" y="4722808"/>
            <a:ext cx="0" cy="414020"/>
          </a:xfrm>
          <a:prstGeom prst="line">
            <a:avLst/>
          </a:prstGeom>
          <a:ln w="6350" cap="sq">
            <a:solidFill>
              <a:schemeClr val="tx1">
                <a:lumMod val="50000"/>
                <a:lumOff val="50000"/>
              </a:schemeClr>
            </a:solidFill>
            <a:miter lim="0"/>
          </a:ln>
        </p:spPr>
      </p:cxnSp>
      <p:sp>
        <p:nvSpPr>
          <p:cNvPr id="19" name="标题 1"/>
          <p:cNvSpPr/>
          <p:nvPr/>
        </p:nvSpPr>
        <p:spPr>
          <a:xfrm>
            <a:off x="2718889" y="4272280"/>
            <a:ext cx="1967411" cy="48411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家庭保护</a:t>
            </a:r>
            <a:endParaRPr kumimoji="1" lang="zh-CN" altLang="en-US"/>
          </a:p>
        </p:txBody>
      </p:sp>
      <p:sp>
        <p:nvSpPr>
          <p:cNvPr id="20" name="标题 1"/>
          <p:cNvSpPr/>
          <p:nvPr/>
        </p:nvSpPr>
        <p:spPr>
          <a:xfrm>
            <a:off x="2718889" y="4773174"/>
            <a:ext cx="1972946" cy="146252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家庭应为未成年人提供安全、健康的成长环境，关注心理健康。</a:t>
            </a:r>
            <a:endParaRPr kumimoji="1" lang="zh-CN" altLang="en-US"/>
          </a:p>
        </p:txBody>
      </p:sp>
      <p:sp>
        <p:nvSpPr>
          <p:cNvPr id="21" name="标题 1"/>
          <p:cNvSpPr/>
          <p:nvPr/>
        </p:nvSpPr>
        <p:spPr>
          <a:xfrm>
            <a:off x="7444968" y="4272280"/>
            <a:ext cx="1947245" cy="48411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社会保护</a:t>
            </a:r>
            <a:endParaRPr kumimoji="1" lang="zh-CN" altLang="en-US"/>
          </a:p>
        </p:txBody>
      </p:sp>
      <p:sp>
        <p:nvSpPr>
          <p:cNvPr id="22" name="标题 1"/>
          <p:cNvSpPr/>
          <p:nvPr/>
        </p:nvSpPr>
        <p:spPr>
          <a:xfrm>
            <a:off x="7432117" y="4773174"/>
            <a:ext cx="1972946" cy="146252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社会应为未成年人提供良好的成长环境，包括安全的社区、健康的网络环境。</a:t>
            </a:r>
            <a:endParaRPr kumimoji="1" lang="zh-CN" altLang="en-US"/>
          </a:p>
        </p:txBody>
      </p:sp>
      <p:sp>
        <p:nvSpPr>
          <p:cNvPr id="23" name="标题 1"/>
          <p:cNvSpPr/>
          <p:nvPr/>
        </p:nvSpPr>
        <p:spPr>
          <a:xfrm>
            <a:off x="5106646" y="4272280"/>
            <a:ext cx="1947245" cy="48411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学校保护</a:t>
            </a:r>
            <a:endParaRPr kumimoji="1" lang="zh-CN" altLang="en-US"/>
          </a:p>
        </p:txBody>
      </p:sp>
      <p:sp>
        <p:nvSpPr>
          <p:cNvPr id="24" name="标题 1"/>
          <p:cNvSpPr/>
          <p:nvPr/>
        </p:nvSpPr>
        <p:spPr>
          <a:xfrm>
            <a:off x="5093796" y="4773174"/>
            <a:ext cx="1972946" cy="146252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学校需建立学生欺凌防控机制，明确对霸凌行为的处理方式。</a:t>
            </a:r>
            <a:endParaRPr kumimoji="1" lang="zh-CN" altLang="en-US"/>
          </a:p>
        </p:txBody>
      </p:sp>
      <p:sp>
        <p:nvSpPr>
          <p:cNvPr id="25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《未成年人保护法》</a:t>
            </a:r>
            <a:endParaRPr kumimoji="1" lang="zh-CN" altLang="en-US"/>
          </a:p>
        </p:txBody>
      </p:sp>
      <p:sp>
        <p:nvSpPr>
          <p:cNvPr id="26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7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28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>
            <a:off x="0" y="1118495"/>
            <a:ext cx="12192000" cy="5034247"/>
          </a:xfrm>
          <a:custGeom>
            <a:avLst/>
            <a:gdLst>
              <a:gd name="connsiteX0" fmla="*/ 12192000 w 12192000"/>
              <a:gd name="connsiteY0" fmla="*/ 0 h 5034247"/>
              <a:gd name="connsiteX1" fmla="*/ 12192000 w 12192000"/>
              <a:gd name="connsiteY1" fmla="*/ 3944948 h 5034247"/>
              <a:gd name="connsiteX2" fmla="*/ 12129156 w 12192000"/>
              <a:gd name="connsiteY2" fmla="*/ 3898888 h 5034247"/>
              <a:gd name="connsiteX3" fmla="*/ 11449879 w 12192000"/>
              <a:gd name="connsiteY3" fmla="*/ 3663610 h 5034247"/>
              <a:gd name="connsiteX4" fmla="*/ 7394713 w 12192000"/>
              <a:gd name="connsiteY4" fmla="*/ 4578010 h 5034247"/>
              <a:gd name="connsiteX5" fmla="*/ 4373219 w 12192000"/>
              <a:gd name="connsiteY5" fmla="*/ 3107019 h 5034247"/>
              <a:gd name="connsiteX6" fmla="*/ 80211 w 12192000"/>
              <a:gd name="connsiteY6" fmla="*/ 5006526 h 5034247"/>
              <a:gd name="connsiteX7" fmla="*/ 0 w 12192000"/>
              <a:gd name="connsiteY7" fmla="*/ 5034247 h 5034247"/>
              <a:gd name="connsiteX8" fmla="*/ 0 w 12192000"/>
              <a:gd name="connsiteY8" fmla="*/ 2170361 h 5034247"/>
              <a:gd name="connsiteX9" fmla="*/ 37545 w 12192000"/>
              <a:gd name="connsiteY9" fmla="*/ 2198676 h 5034247"/>
              <a:gd name="connsiteX10" fmla="*/ 1411357 w 12192000"/>
              <a:gd name="connsiteY10" fmla="*/ 2669697 h 5034247"/>
              <a:gd name="connsiteX11" fmla="*/ 7215809 w 12192000"/>
              <a:gd name="connsiteY11" fmla="*/ 1158949 h 5034247"/>
              <a:gd name="connsiteX12" fmla="*/ 12115606 w 12192000"/>
              <a:gd name="connsiteY12" fmla="*/ 8230 h 5034247"/>
            </a:gdLst>
            <a:ahLst/>
            <a:cxnLst/>
            <a:rect l="l" t="t" r="r" b="b"/>
            <a:pathLst>
              <a:path w="12192000" h="5034247">
                <a:moveTo>
                  <a:pt x="12192000" y="0"/>
                </a:moveTo>
                <a:lnTo>
                  <a:pt x="12192000" y="3944948"/>
                </a:lnTo>
                <a:lnTo>
                  <a:pt x="12129156" y="3898888"/>
                </a:lnTo>
                <a:cubicBezTo>
                  <a:pt x="11926336" y="3762795"/>
                  <a:pt x="11700842" y="3665267"/>
                  <a:pt x="11449879" y="3663610"/>
                </a:cubicBezTo>
                <a:cubicBezTo>
                  <a:pt x="10446027" y="3656984"/>
                  <a:pt x="8574156" y="4670775"/>
                  <a:pt x="7394713" y="4578010"/>
                </a:cubicBezTo>
                <a:cubicBezTo>
                  <a:pt x="6215271" y="4485245"/>
                  <a:pt x="5734880" y="3014254"/>
                  <a:pt x="4373219" y="3107019"/>
                </a:cubicBezTo>
                <a:cubicBezTo>
                  <a:pt x="3309421" y="3179492"/>
                  <a:pt x="1339712" y="4544100"/>
                  <a:pt x="80211" y="5006526"/>
                </a:cubicBezTo>
                <a:lnTo>
                  <a:pt x="0" y="5034247"/>
                </a:lnTo>
                <a:lnTo>
                  <a:pt x="0" y="2170361"/>
                </a:lnTo>
                <a:lnTo>
                  <a:pt x="37545" y="2198676"/>
                </a:lnTo>
                <a:cubicBezTo>
                  <a:pt x="422569" y="2464237"/>
                  <a:pt x="880856" y="2688333"/>
                  <a:pt x="1411357" y="2669697"/>
                </a:cubicBezTo>
                <a:cubicBezTo>
                  <a:pt x="2826026" y="2620001"/>
                  <a:pt x="5174975" y="1586332"/>
                  <a:pt x="7215809" y="1158949"/>
                </a:cubicBezTo>
                <a:cubicBezTo>
                  <a:pt x="8618883" y="865123"/>
                  <a:pt x="10648329" y="204870"/>
                  <a:pt x="12115606" y="8230"/>
                </a:cubicBezTo>
                <a:close/>
              </a:path>
            </a:pathLst>
          </a:custGeom>
          <a:solidFill>
            <a:schemeClr val="accent1">
              <a:alpha val="6000"/>
            </a:schemeClr>
          </a:solidFill>
          <a:ln w="12700" cap="sq">
            <a:noFill/>
            <a:miter lim="0"/>
          </a:ln>
        </p:spPr>
        <p:txBody>
          <a:bodyPr vert="horz" wrap="square" lIns="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1142864" y="1627206"/>
            <a:ext cx="3042003" cy="4030601"/>
          </a:xfrm>
          <a:prstGeom prst="roundRect">
            <a:avLst>
              <a:gd name="adj" fmla="val 10599"/>
            </a:avLst>
          </a:prstGeom>
          <a:solidFill>
            <a:schemeClr val="bg1"/>
          </a:solidFill>
          <a:ln w="38100" cap="sq">
            <a:solidFill>
              <a:schemeClr val="accent1"/>
            </a:solidFill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 flipH="1" flipV="1">
            <a:off x="1530046" y="1610082"/>
            <a:ext cx="2267639" cy="7423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1661492" y="1662700"/>
            <a:ext cx="2004748" cy="6561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《治安管理处罚法》</a:t>
            </a: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1437942" y="2665902"/>
            <a:ext cx="2451845" cy="196533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对轻微霸凌行为给予警告、罚款，严重者可拘留。</a:t>
            </a: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4577480" y="1627206"/>
            <a:ext cx="3042003" cy="4030601"/>
          </a:xfrm>
          <a:prstGeom prst="roundRect">
            <a:avLst>
              <a:gd name="adj" fmla="val 10599"/>
            </a:avLst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prstDash val="solid"/>
            <a:miter lim="0"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 flipH="1" flipV="1">
            <a:off x="4964662" y="1610082"/>
            <a:ext cx="2267639" cy="7423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5080696" y="1662700"/>
            <a:ext cx="2004748" cy="6561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《刑法》</a:t>
            </a: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4872559" y="2665903"/>
            <a:ext cx="2451845" cy="196533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严重霸凌行为可能追究刑事责任，未成年犯罪有特殊教育矫正措施。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8012097" y="1627206"/>
            <a:ext cx="3042003" cy="4030601"/>
          </a:xfrm>
          <a:prstGeom prst="roundRect">
            <a:avLst>
              <a:gd name="adj" fmla="val 10599"/>
            </a:avLst>
          </a:prstGeom>
          <a:solidFill>
            <a:schemeClr val="bg1"/>
          </a:solidFill>
          <a:ln w="38100" cap="sq">
            <a:solidFill>
              <a:schemeClr val="accent1"/>
            </a:solidFill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 flipH="1" flipV="1">
            <a:off x="8399279" y="1610082"/>
            <a:ext cx="2267639" cy="7423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8515312" y="1662700"/>
            <a:ext cx="2004748" cy="6561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教育矫正</a:t>
            </a: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>
            <a:off x="8309286" y="2665903"/>
            <a:ext cx="2447624" cy="196533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对未成年霸凌者进行教育矫正，帮助其改正错误，回归正途。</a:t>
            </a: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>
            <a:off x="1661492" y="4850953"/>
            <a:ext cx="2004748" cy="6561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200">
                <a:ln w="12700">
                  <a:solidFill>
                    <a:srgbClr val="BFE2FF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>
            <a:off x="5084175" y="4850953"/>
            <a:ext cx="2004748" cy="6561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200">
                <a:ln w="12700">
                  <a:solidFill>
                    <a:srgbClr val="BFE2FF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/>
          <p:nvPr/>
        </p:nvSpPr>
        <p:spPr>
          <a:xfrm>
            <a:off x="8522487" y="4850953"/>
            <a:ext cx="2004748" cy="6561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200">
                <a:ln w="12700">
                  <a:solidFill>
                    <a:srgbClr val="BFE2FF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其他法律条款</a:t>
            </a:r>
            <a:endParaRPr kumimoji="1" lang="zh-CN" altLang="en-US"/>
          </a:p>
        </p:txBody>
      </p:sp>
      <p:sp>
        <p:nvSpPr>
          <p:cNvPr id="20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22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>
            <a:alphaModFix amt="100000"/>
          </a:blip>
          <a:srcRect l="310" t="4238" r="179" b="1179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3" name="标题 1"/>
          <p:cNvSpPr/>
          <p:nvPr/>
        </p:nvSpPr>
        <p:spPr>
          <a:xfrm>
            <a:off x="0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/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0" y="1655916"/>
            <a:ext cx="12192000" cy="3688622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/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  <a:effectLst>
            <a:outerShdw blurRad="114300" dist="38100" dir="2700000" algn="tl" rotWithShape="0">
              <a:schemeClr val="accent2">
                <a:alpha val="3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660400" y="2258650"/>
            <a:ext cx="383117" cy="38311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660399" y="1"/>
            <a:ext cx="383118" cy="2125135"/>
          </a:xfrm>
          <a:custGeom>
            <a:avLst/>
            <a:gdLst>
              <a:gd name="connsiteX0" fmla="*/ 0 w 383118"/>
              <a:gd name="connsiteY0" fmla="*/ 0 h 2125135"/>
              <a:gd name="connsiteX1" fmla="*/ 383118 w 383118"/>
              <a:gd name="connsiteY1" fmla="*/ 0 h 2125135"/>
              <a:gd name="connsiteX2" fmla="*/ 383117 w 383118"/>
              <a:gd name="connsiteY2" fmla="*/ 1933576 h 2125135"/>
              <a:gd name="connsiteX3" fmla="*/ 191558 w 383118"/>
              <a:gd name="connsiteY3" fmla="*/ 2125135 h 2125135"/>
              <a:gd name="connsiteX4" fmla="*/ 191559 w 383118"/>
              <a:gd name="connsiteY4" fmla="*/ 2125134 h 2125135"/>
              <a:gd name="connsiteX5" fmla="*/ 0 w 383118"/>
              <a:gd name="connsiteY5" fmla="*/ 1933575 h 2125135"/>
            </a:gdLst>
            <a:ahLst/>
            <a:cxnLst/>
            <a:rect l="l" t="t" r="r" b="b"/>
            <a:pathLst>
              <a:path w="383118" h="2125135">
                <a:moveTo>
                  <a:pt x="0" y="0"/>
                </a:moveTo>
                <a:lnTo>
                  <a:pt x="383118" y="0"/>
                </a:lnTo>
                <a:lnTo>
                  <a:pt x="383117" y="1933576"/>
                </a:lnTo>
                <a:cubicBezTo>
                  <a:pt x="383117" y="2039371"/>
                  <a:pt x="297353" y="2125135"/>
                  <a:pt x="191558" y="2125135"/>
                </a:cubicBezTo>
                <a:lnTo>
                  <a:pt x="191559" y="2125134"/>
                </a:lnTo>
                <a:cubicBezTo>
                  <a:pt x="85764" y="2125134"/>
                  <a:pt x="0" y="2039370"/>
                  <a:pt x="0" y="193357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7239000" y="1200501"/>
            <a:ext cx="4292600" cy="4643616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 flipH="1">
            <a:off x="6750331" y="1202531"/>
            <a:ext cx="488667" cy="451289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 rot="16200000" flipH="1">
            <a:off x="6763936" y="5369055"/>
            <a:ext cx="493954" cy="456172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502775" y="2885223"/>
            <a:ext cx="1185941" cy="1185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375534" y="2445632"/>
            <a:ext cx="1440424" cy="214132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2002419" y="1863525"/>
            <a:ext cx="5000265" cy="322933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校园霸凌的法律后果</a:t>
            </a:r>
            <a:endParaRPr kumimoji="1" lang="en-US" altLang="zh-CN" sz="3600">
              <a:ln w="12700">
                <a:noFill/>
              </a:ln>
              <a:solidFill>
                <a:srgbClr val="A2311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2">
            <a:alphaModFix amt="100000"/>
          </a:blip>
          <a:srcRect l="24208" r="24208"/>
          <a:stretch>
            <a:fillRect/>
          </a:stretch>
        </p:blipFill>
        <p:spPr>
          <a:xfrm>
            <a:off x="7415724" y="1382428"/>
            <a:ext cx="3939153" cy="4279763"/>
          </a:xfrm>
          <a:custGeom>
            <a:avLst/>
            <a:gdLst/>
            <a:ahLst/>
            <a:cxnLst/>
            <a:rect l="l" t="t" r="r" b="b"/>
            <a:pathLst>
              <a:path w="3937000" h="4279900">
                <a:moveTo>
                  <a:pt x="0" y="0"/>
                </a:moveTo>
                <a:lnTo>
                  <a:pt x="3939153" y="0"/>
                </a:lnTo>
                <a:lnTo>
                  <a:pt x="3939153" y="4279763"/>
                </a:lnTo>
                <a:lnTo>
                  <a:pt x="0" y="4279763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14" name="标题 1"/>
          <p:cNvSpPr/>
          <p:nvPr/>
        </p:nvSpPr>
        <p:spPr>
          <a:xfrm>
            <a:off x="0" y="6557573"/>
            <a:ext cx="12192000" cy="300427"/>
          </a:xfrm>
          <a:custGeom>
            <a:avLst/>
            <a:gdLst>
              <a:gd name="connsiteX0" fmla="*/ 6096000 w 12192000"/>
              <a:gd name="connsiteY0" fmla="*/ 0 h 300427"/>
              <a:gd name="connsiteX1" fmla="*/ 12130285 w 12192000"/>
              <a:gd name="connsiteY1" fmla="*/ 286508 h 300427"/>
              <a:gd name="connsiteX2" fmla="*/ 12192000 w 12192000"/>
              <a:gd name="connsiteY2" fmla="*/ 295105 h 300427"/>
              <a:gd name="connsiteX3" fmla="*/ 12192000 w 12192000"/>
              <a:gd name="connsiteY3" fmla="*/ 300427 h 300427"/>
              <a:gd name="connsiteX4" fmla="*/ 0 w 12192000"/>
              <a:gd name="connsiteY4" fmla="*/ 300427 h 300427"/>
              <a:gd name="connsiteX5" fmla="*/ 0 w 12192000"/>
              <a:gd name="connsiteY5" fmla="*/ 295105 h 300427"/>
              <a:gd name="connsiteX6" fmla="*/ 61715 w 12192000"/>
              <a:gd name="connsiteY6" fmla="*/ 286508 h 300427"/>
              <a:gd name="connsiteX7" fmla="*/ 6096000 w 12192000"/>
              <a:gd name="connsiteY7" fmla="*/ 0 h 300427"/>
            </a:gdLst>
            <a:ahLst/>
            <a:cxnLst/>
            <a:rect l="l" t="t" r="r" b="b"/>
            <a:pathLst>
              <a:path w="12192000" h="300427">
                <a:moveTo>
                  <a:pt x="6096000" y="0"/>
                </a:moveTo>
                <a:cubicBezTo>
                  <a:pt x="8607894" y="0"/>
                  <a:pt x="10822538" y="113650"/>
                  <a:pt x="12130285" y="286508"/>
                </a:cubicBezTo>
                <a:lnTo>
                  <a:pt x="12192000" y="295105"/>
                </a:lnTo>
                <a:lnTo>
                  <a:pt x="12192000" y="300427"/>
                </a:lnTo>
                <a:lnTo>
                  <a:pt x="0" y="300427"/>
                </a:lnTo>
                <a:lnTo>
                  <a:pt x="0" y="295105"/>
                </a:lnTo>
                <a:lnTo>
                  <a:pt x="61715" y="286508"/>
                </a:lnTo>
                <a:cubicBezTo>
                  <a:pt x="1369462" y="113650"/>
                  <a:pt x="3584106" y="0"/>
                  <a:pt x="6096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46000">
                <a:schemeClr val="accent1">
                  <a:lumMod val="97000"/>
                </a:schemeClr>
              </a:gs>
              <a:gs pos="100000">
                <a:schemeClr val="accent1">
                  <a:lumMod val="58000"/>
                  <a:lumOff val="42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 rot="16200000">
            <a:off x="10934802" y="5833198"/>
            <a:ext cx="376223" cy="805002"/>
          </a:xfrm>
          <a:custGeom>
            <a:avLst/>
            <a:gdLst>
              <a:gd name="connsiteX0" fmla="*/ 65508 w 376223"/>
              <a:gd name="connsiteY0" fmla="*/ 772248 h 805002"/>
              <a:gd name="connsiteX1" fmla="*/ 32754 w 376223"/>
              <a:gd name="connsiteY1" fmla="*/ 805002 h 805002"/>
              <a:gd name="connsiteX2" fmla="*/ 0 w 376223"/>
              <a:gd name="connsiteY2" fmla="*/ 772248 h 805002"/>
              <a:gd name="connsiteX3" fmla="*/ 32754 w 376223"/>
              <a:gd name="connsiteY3" fmla="*/ 739494 h 805002"/>
              <a:gd name="connsiteX4" fmla="*/ 65508 w 376223"/>
              <a:gd name="connsiteY4" fmla="*/ 772248 h 805002"/>
              <a:gd name="connsiteX5" fmla="*/ 65508 w 376223"/>
              <a:gd name="connsiteY5" fmla="*/ 679811 h 805002"/>
              <a:gd name="connsiteX6" fmla="*/ 32754 w 376223"/>
              <a:gd name="connsiteY6" fmla="*/ 712565 h 805002"/>
              <a:gd name="connsiteX7" fmla="*/ 0 w 376223"/>
              <a:gd name="connsiteY7" fmla="*/ 679811 h 805002"/>
              <a:gd name="connsiteX8" fmla="*/ 32754 w 376223"/>
              <a:gd name="connsiteY8" fmla="*/ 647057 h 805002"/>
              <a:gd name="connsiteX9" fmla="*/ 65508 w 376223"/>
              <a:gd name="connsiteY9" fmla="*/ 679811 h 805002"/>
              <a:gd name="connsiteX10" fmla="*/ 65508 w 376223"/>
              <a:gd name="connsiteY10" fmla="*/ 587375 h 805002"/>
              <a:gd name="connsiteX11" fmla="*/ 32754 w 376223"/>
              <a:gd name="connsiteY11" fmla="*/ 620129 h 805002"/>
              <a:gd name="connsiteX12" fmla="*/ 0 w 376223"/>
              <a:gd name="connsiteY12" fmla="*/ 587375 h 805002"/>
              <a:gd name="connsiteX13" fmla="*/ 32754 w 376223"/>
              <a:gd name="connsiteY13" fmla="*/ 554621 h 805002"/>
              <a:gd name="connsiteX14" fmla="*/ 65508 w 376223"/>
              <a:gd name="connsiteY14" fmla="*/ 587375 h 805002"/>
              <a:gd name="connsiteX15" fmla="*/ 65508 w 376223"/>
              <a:gd name="connsiteY15" fmla="*/ 494938 h 805002"/>
              <a:gd name="connsiteX16" fmla="*/ 32754 w 376223"/>
              <a:gd name="connsiteY16" fmla="*/ 527692 h 805002"/>
              <a:gd name="connsiteX17" fmla="*/ 0 w 376223"/>
              <a:gd name="connsiteY17" fmla="*/ 494938 h 805002"/>
              <a:gd name="connsiteX18" fmla="*/ 32754 w 376223"/>
              <a:gd name="connsiteY18" fmla="*/ 462184 h 805002"/>
              <a:gd name="connsiteX19" fmla="*/ 65508 w 376223"/>
              <a:gd name="connsiteY19" fmla="*/ 494938 h 805002"/>
              <a:gd name="connsiteX20" fmla="*/ 65508 w 376223"/>
              <a:gd name="connsiteY20" fmla="*/ 402501 h 805002"/>
              <a:gd name="connsiteX21" fmla="*/ 32754 w 376223"/>
              <a:gd name="connsiteY21" fmla="*/ 435255 h 805002"/>
              <a:gd name="connsiteX22" fmla="*/ 0 w 376223"/>
              <a:gd name="connsiteY22" fmla="*/ 402501 h 805002"/>
              <a:gd name="connsiteX23" fmla="*/ 32754 w 376223"/>
              <a:gd name="connsiteY23" fmla="*/ 369747 h 805002"/>
              <a:gd name="connsiteX24" fmla="*/ 65508 w 376223"/>
              <a:gd name="connsiteY24" fmla="*/ 402501 h 805002"/>
              <a:gd name="connsiteX25" fmla="*/ 65508 w 376223"/>
              <a:gd name="connsiteY25" fmla="*/ 310064 h 805002"/>
              <a:gd name="connsiteX26" fmla="*/ 32754 w 376223"/>
              <a:gd name="connsiteY26" fmla="*/ 342818 h 805002"/>
              <a:gd name="connsiteX27" fmla="*/ 0 w 376223"/>
              <a:gd name="connsiteY27" fmla="*/ 310064 h 805002"/>
              <a:gd name="connsiteX28" fmla="*/ 32754 w 376223"/>
              <a:gd name="connsiteY28" fmla="*/ 277310 h 805002"/>
              <a:gd name="connsiteX29" fmla="*/ 65508 w 376223"/>
              <a:gd name="connsiteY29" fmla="*/ 310064 h 805002"/>
              <a:gd name="connsiteX30" fmla="*/ 65508 w 376223"/>
              <a:gd name="connsiteY30" fmla="*/ 217627 h 805002"/>
              <a:gd name="connsiteX31" fmla="*/ 32754 w 376223"/>
              <a:gd name="connsiteY31" fmla="*/ 250381 h 805002"/>
              <a:gd name="connsiteX32" fmla="*/ 0 w 376223"/>
              <a:gd name="connsiteY32" fmla="*/ 217627 h 805002"/>
              <a:gd name="connsiteX33" fmla="*/ 32754 w 376223"/>
              <a:gd name="connsiteY33" fmla="*/ 184873 h 805002"/>
              <a:gd name="connsiteX34" fmla="*/ 65508 w 376223"/>
              <a:gd name="connsiteY34" fmla="*/ 217627 h 805002"/>
              <a:gd name="connsiteX35" fmla="*/ 65508 w 376223"/>
              <a:gd name="connsiteY35" fmla="*/ 125191 h 805002"/>
              <a:gd name="connsiteX36" fmla="*/ 32754 w 376223"/>
              <a:gd name="connsiteY36" fmla="*/ 157945 h 805002"/>
              <a:gd name="connsiteX37" fmla="*/ 0 w 376223"/>
              <a:gd name="connsiteY37" fmla="*/ 125191 h 805002"/>
              <a:gd name="connsiteX38" fmla="*/ 32754 w 376223"/>
              <a:gd name="connsiteY38" fmla="*/ 92437 h 805002"/>
              <a:gd name="connsiteX39" fmla="*/ 65508 w 376223"/>
              <a:gd name="connsiteY39" fmla="*/ 125191 h 805002"/>
              <a:gd name="connsiteX40" fmla="*/ 65508 w 376223"/>
              <a:gd name="connsiteY40" fmla="*/ 32754 h 805002"/>
              <a:gd name="connsiteX41" fmla="*/ 32754 w 376223"/>
              <a:gd name="connsiteY41" fmla="*/ 65508 h 805002"/>
              <a:gd name="connsiteX42" fmla="*/ 0 w 376223"/>
              <a:gd name="connsiteY42" fmla="*/ 32754 h 805002"/>
              <a:gd name="connsiteX43" fmla="*/ 32754 w 376223"/>
              <a:gd name="connsiteY43" fmla="*/ 0 h 805002"/>
              <a:gd name="connsiteX44" fmla="*/ 65508 w 376223"/>
              <a:gd name="connsiteY44" fmla="*/ 32754 h 805002"/>
              <a:gd name="connsiteX45" fmla="*/ 169080 w 376223"/>
              <a:gd name="connsiteY45" fmla="*/ 772248 h 805002"/>
              <a:gd name="connsiteX46" fmla="*/ 136326 w 376223"/>
              <a:gd name="connsiteY46" fmla="*/ 805002 h 805002"/>
              <a:gd name="connsiteX47" fmla="*/ 103572 w 376223"/>
              <a:gd name="connsiteY47" fmla="*/ 772248 h 805002"/>
              <a:gd name="connsiteX48" fmla="*/ 136326 w 376223"/>
              <a:gd name="connsiteY48" fmla="*/ 739494 h 805002"/>
              <a:gd name="connsiteX49" fmla="*/ 169080 w 376223"/>
              <a:gd name="connsiteY49" fmla="*/ 772248 h 805002"/>
              <a:gd name="connsiteX50" fmla="*/ 169080 w 376223"/>
              <a:gd name="connsiteY50" fmla="*/ 679811 h 805002"/>
              <a:gd name="connsiteX51" fmla="*/ 136326 w 376223"/>
              <a:gd name="connsiteY51" fmla="*/ 712565 h 805002"/>
              <a:gd name="connsiteX52" fmla="*/ 103572 w 376223"/>
              <a:gd name="connsiteY52" fmla="*/ 679811 h 805002"/>
              <a:gd name="connsiteX53" fmla="*/ 136326 w 376223"/>
              <a:gd name="connsiteY53" fmla="*/ 647057 h 805002"/>
              <a:gd name="connsiteX54" fmla="*/ 169080 w 376223"/>
              <a:gd name="connsiteY54" fmla="*/ 679811 h 805002"/>
              <a:gd name="connsiteX55" fmla="*/ 169080 w 376223"/>
              <a:gd name="connsiteY55" fmla="*/ 587375 h 805002"/>
              <a:gd name="connsiteX56" fmla="*/ 136326 w 376223"/>
              <a:gd name="connsiteY56" fmla="*/ 620129 h 805002"/>
              <a:gd name="connsiteX57" fmla="*/ 103572 w 376223"/>
              <a:gd name="connsiteY57" fmla="*/ 587375 h 805002"/>
              <a:gd name="connsiteX58" fmla="*/ 136326 w 376223"/>
              <a:gd name="connsiteY58" fmla="*/ 554621 h 805002"/>
              <a:gd name="connsiteX59" fmla="*/ 169080 w 376223"/>
              <a:gd name="connsiteY59" fmla="*/ 587375 h 805002"/>
              <a:gd name="connsiteX60" fmla="*/ 169080 w 376223"/>
              <a:gd name="connsiteY60" fmla="*/ 494938 h 805002"/>
              <a:gd name="connsiteX61" fmla="*/ 136326 w 376223"/>
              <a:gd name="connsiteY61" fmla="*/ 527692 h 805002"/>
              <a:gd name="connsiteX62" fmla="*/ 103572 w 376223"/>
              <a:gd name="connsiteY62" fmla="*/ 494938 h 805002"/>
              <a:gd name="connsiteX63" fmla="*/ 136326 w 376223"/>
              <a:gd name="connsiteY63" fmla="*/ 462184 h 805002"/>
              <a:gd name="connsiteX64" fmla="*/ 169080 w 376223"/>
              <a:gd name="connsiteY64" fmla="*/ 494938 h 805002"/>
              <a:gd name="connsiteX65" fmla="*/ 169080 w 376223"/>
              <a:gd name="connsiteY65" fmla="*/ 402501 h 805002"/>
              <a:gd name="connsiteX66" fmla="*/ 136326 w 376223"/>
              <a:gd name="connsiteY66" fmla="*/ 435255 h 805002"/>
              <a:gd name="connsiteX67" fmla="*/ 103572 w 376223"/>
              <a:gd name="connsiteY67" fmla="*/ 402501 h 805002"/>
              <a:gd name="connsiteX68" fmla="*/ 136326 w 376223"/>
              <a:gd name="connsiteY68" fmla="*/ 369747 h 805002"/>
              <a:gd name="connsiteX69" fmla="*/ 169080 w 376223"/>
              <a:gd name="connsiteY69" fmla="*/ 402501 h 805002"/>
              <a:gd name="connsiteX70" fmla="*/ 169080 w 376223"/>
              <a:gd name="connsiteY70" fmla="*/ 310064 h 805002"/>
              <a:gd name="connsiteX71" fmla="*/ 136326 w 376223"/>
              <a:gd name="connsiteY71" fmla="*/ 342818 h 805002"/>
              <a:gd name="connsiteX72" fmla="*/ 103572 w 376223"/>
              <a:gd name="connsiteY72" fmla="*/ 310064 h 805002"/>
              <a:gd name="connsiteX73" fmla="*/ 136326 w 376223"/>
              <a:gd name="connsiteY73" fmla="*/ 277310 h 805002"/>
              <a:gd name="connsiteX74" fmla="*/ 169080 w 376223"/>
              <a:gd name="connsiteY74" fmla="*/ 310064 h 805002"/>
              <a:gd name="connsiteX75" fmla="*/ 169080 w 376223"/>
              <a:gd name="connsiteY75" fmla="*/ 217627 h 805002"/>
              <a:gd name="connsiteX76" fmla="*/ 136326 w 376223"/>
              <a:gd name="connsiteY76" fmla="*/ 250381 h 805002"/>
              <a:gd name="connsiteX77" fmla="*/ 103572 w 376223"/>
              <a:gd name="connsiteY77" fmla="*/ 217627 h 805002"/>
              <a:gd name="connsiteX78" fmla="*/ 136326 w 376223"/>
              <a:gd name="connsiteY78" fmla="*/ 184873 h 805002"/>
              <a:gd name="connsiteX79" fmla="*/ 169080 w 376223"/>
              <a:gd name="connsiteY79" fmla="*/ 217627 h 805002"/>
              <a:gd name="connsiteX80" fmla="*/ 169080 w 376223"/>
              <a:gd name="connsiteY80" fmla="*/ 125191 h 805002"/>
              <a:gd name="connsiteX81" fmla="*/ 136326 w 376223"/>
              <a:gd name="connsiteY81" fmla="*/ 157945 h 805002"/>
              <a:gd name="connsiteX82" fmla="*/ 103572 w 376223"/>
              <a:gd name="connsiteY82" fmla="*/ 125191 h 805002"/>
              <a:gd name="connsiteX83" fmla="*/ 136326 w 376223"/>
              <a:gd name="connsiteY83" fmla="*/ 92437 h 805002"/>
              <a:gd name="connsiteX84" fmla="*/ 169080 w 376223"/>
              <a:gd name="connsiteY84" fmla="*/ 125191 h 805002"/>
              <a:gd name="connsiteX85" fmla="*/ 169080 w 376223"/>
              <a:gd name="connsiteY85" fmla="*/ 32754 h 805002"/>
              <a:gd name="connsiteX86" fmla="*/ 136326 w 376223"/>
              <a:gd name="connsiteY86" fmla="*/ 65508 h 805002"/>
              <a:gd name="connsiteX87" fmla="*/ 103572 w 376223"/>
              <a:gd name="connsiteY87" fmla="*/ 32754 h 805002"/>
              <a:gd name="connsiteX88" fmla="*/ 136326 w 376223"/>
              <a:gd name="connsiteY88" fmla="*/ 0 h 805002"/>
              <a:gd name="connsiteX89" fmla="*/ 169080 w 376223"/>
              <a:gd name="connsiteY89" fmla="*/ 32754 h 805002"/>
              <a:gd name="connsiteX90" fmla="*/ 272651 w 376223"/>
              <a:gd name="connsiteY90" fmla="*/ 772248 h 805002"/>
              <a:gd name="connsiteX91" fmla="*/ 239897 w 376223"/>
              <a:gd name="connsiteY91" fmla="*/ 805002 h 805002"/>
              <a:gd name="connsiteX92" fmla="*/ 207143 w 376223"/>
              <a:gd name="connsiteY92" fmla="*/ 772248 h 805002"/>
              <a:gd name="connsiteX93" fmla="*/ 239897 w 376223"/>
              <a:gd name="connsiteY93" fmla="*/ 739494 h 805002"/>
              <a:gd name="connsiteX94" fmla="*/ 272651 w 376223"/>
              <a:gd name="connsiteY94" fmla="*/ 772248 h 805002"/>
              <a:gd name="connsiteX95" fmla="*/ 272651 w 376223"/>
              <a:gd name="connsiteY95" fmla="*/ 679811 h 805002"/>
              <a:gd name="connsiteX96" fmla="*/ 239897 w 376223"/>
              <a:gd name="connsiteY96" fmla="*/ 712565 h 805002"/>
              <a:gd name="connsiteX97" fmla="*/ 207143 w 376223"/>
              <a:gd name="connsiteY97" fmla="*/ 679811 h 805002"/>
              <a:gd name="connsiteX98" fmla="*/ 239897 w 376223"/>
              <a:gd name="connsiteY98" fmla="*/ 647057 h 805002"/>
              <a:gd name="connsiteX99" fmla="*/ 272651 w 376223"/>
              <a:gd name="connsiteY99" fmla="*/ 679811 h 805002"/>
              <a:gd name="connsiteX100" fmla="*/ 272651 w 376223"/>
              <a:gd name="connsiteY100" fmla="*/ 587375 h 805002"/>
              <a:gd name="connsiteX101" fmla="*/ 239897 w 376223"/>
              <a:gd name="connsiteY101" fmla="*/ 620129 h 805002"/>
              <a:gd name="connsiteX102" fmla="*/ 207143 w 376223"/>
              <a:gd name="connsiteY102" fmla="*/ 587375 h 805002"/>
              <a:gd name="connsiteX103" fmla="*/ 239897 w 376223"/>
              <a:gd name="connsiteY103" fmla="*/ 554621 h 805002"/>
              <a:gd name="connsiteX104" fmla="*/ 272651 w 376223"/>
              <a:gd name="connsiteY104" fmla="*/ 587375 h 805002"/>
              <a:gd name="connsiteX105" fmla="*/ 272651 w 376223"/>
              <a:gd name="connsiteY105" fmla="*/ 494938 h 805002"/>
              <a:gd name="connsiteX106" fmla="*/ 239897 w 376223"/>
              <a:gd name="connsiteY106" fmla="*/ 527692 h 805002"/>
              <a:gd name="connsiteX107" fmla="*/ 207143 w 376223"/>
              <a:gd name="connsiteY107" fmla="*/ 494938 h 805002"/>
              <a:gd name="connsiteX108" fmla="*/ 239897 w 376223"/>
              <a:gd name="connsiteY108" fmla="*/ 462184 h 805002"/>
              <a:gd name="connsiteX109" fmla="*/ 272651 w 376223"/>
              <a:gd name="connsiteY109" fmla="*/ 494938 h 805002"/>
              <a:gd name="connsiteX110" fmla="*/ 272651 w 376223"/>
              <a:gd name="connsiteY110" fmla="*/ 402501 h 805002"/>
              <a:gd name="connsiteX111" fmla="*/ 239897 w 376223"/>
              <a:gd name="connsiteY111" fmla="*/ 435255 h 805002"/>
              <a:gd name="connsiteX112" fmla="*/ 207143 w 376223"/>
              <a:gd name="connsiteY112" fmla="*/ 402501 h 805002"/>
              <a:gd name="connsiteX113" fmla="*/ 239897 w 376223"/>
              <a:gd name="connsiteY113" fmla="*/ 369747 h 805002"/>
              <a:gd name="connsiteX114" fmla="*/ 272651 w 376223"/>
              <a:gd name="connsiteY114" fmla="*/ 402501 h 805002"/>
              <a:gd name="connsiteX115" fmla="*/ 272651 w 376223"/>
              <a:gd name="connsiteY115" fmla="*/ 310064 h 805002"/>
              <a:gd name="connsiteX116" fmla="*/ 239897 w 376223"/>
              <a:gd name="connsiteY116" fmla="*/ 342818 h 805002"/>
              <a:gd name="connsiteX117" fmla="*/ 207143 w 376223"/>
              <a:gd name="connsiteY117" fmla="*/ 310064 h 805002"/>
              <a:gd name="connsiteX118" fmla="*/ 239897 w 376223"/>
              <a:gd name="connsiteY118" fmla="*/ 277310 h 805002"/>
              <a:gd name="connsiteX119" fmla="*/ 272651 w 376223"/>
              <a:gd name="connsiteY119" fmla="*/ 310064 h 805002"/>
              <a:gd name="connsiteX120" fmla="*/ 272651 w 376223"/>
              <a:gd name="connsiteY120" fmla="*/ 217627 h 805002"/>
              <a:gd name="connsiteX121" fmla="*/ 239897 w 376223"/>
              <a:gd name="connsiteY121" fmla="*/ 250381 h 805002"/>
              <a:gd name="connsiteX122" fmla="*/ 207143 w 376223"/>
              <a:gd name="connsiteY122" fmla="*/ 217627 h 805002"/>
              <a:gd name="connsiteX123" fmla="*/ 239897 w 376223"/>
              <a:gd name="connsiteY123" fmla="*/ 184873 h 805002"/>
              <a:gd name="connsiteX124" fmla="*/ 272651 w 376223"/>
              <a:gd name="connsiteY124" fmla="*/ 217627 h 805002"/>
              <a:gd name="connsiteX125" fmla="*/ 272651 w 376223"/>
              <a:gd name="connsiteY125" fmla="*/ 125191 h 805002"/>
              <a:gd name="connsiteX126" fmla="*/ 239897 w 376223"/>
              <a:gd name="connsiteY126" fmla="*/ 157945 h 805002"/>
              <a:gd name="connsiteX127" fmla="*/ 207143 w 376223"/>
              <a:gd name="connsiteY127" fmla="*/ 125191 h 805002"/>
              <a:gd name="connsiteX128" fmla="*/ 239897 w 376223"/>
              <a:gd name="connsiteY128" fmla="*/ 92437 h 805002"/>
              <a:gd name="connsiteX129" fmla="*/ 272651 w 376223"/>
              <a:gd name="connsiteY129" fmla="*/ 125191 h 805002"/>
              <a:gd name="connsiteX130" fmla="*/ 272651 w 376223"/>
              <a:gd name="connsiteY130" fmla="*/ 32754 h 805002"/>
              <a:gd name="connsiteX131" fmla="*/ 239897 w 376223"/>
              <a:gd name="connsiteY131" fmla="*/ 65508 h 805002"/>
              <a:gd name="connsiteX132" fmla="*/ 207143 w 376223"/>
              <a:gd name="connsiteY132" fmla="*/ 32754 h 805002"/>
              <a:gd name="connsiteX133" fmla="*/ 239897 w 376223"/>
              <a:gd name="connsiteY133" fmla="*/ 0 h 805002"/>
              <a:gd name="connsiteX134" fmla="*/ 272651 w 376223"/>
              <a:gd name="connsiteY134" fmla="*/ 32754 h 805002"/>
              <a:gd name="connsiteX135" fmla="*/ 376223 w 376223"/>
              <a:gd name="connsiteY135" fmla="*/ 772248 h 805002"/>
              <a:gd name="connsiteX136" fmla="*/ 343469 w 376223"/>
              <a:gd name="connsiteY136" fmla="*/ 805002 h 805002"/>
              <a:gd name="connsiteX137" fmla="*/ 310715 w 376223"/>
              <a:gd name="connsiteY137" fmla="*/ 772248 h 805002"/>
              <a:gd name="connsiteX138" fmla="*/ 343469 w 376223"/>
              <a:gd name="connsiteY138" fmla="*/ 739494 h 805002"/>
              <a:gd name="connsiteX139" fmla="*/ 376223 w 376223"/>
              <a:gd name="connsiteY139" fmla="*/ 772248 h 805002"/>
              <a:gd name="connsiteX140" fmla="*/ 376223 w 376223"/>
              <a:gd name="connsiteY140" fmla="*/ 679811 h 805002"/>
              <a:gd name="connsiteX141" fmla="*/ 343469 w 376223"/>
              <a:gd name="connsiteY141" fmla="*/ 712565 h 805002"/>
              <a:gd name="connsiteX142" fmla="*/ 310715 w 376223"/>
              <a:gd name="connsiteY142" fmla="*/ 679811 h 805002"/>
              <a:gd name="connsiteX143" fmla="*/ 343469 w 376223"/>
              <a:gd name="connsiteY143" fmla="*/ 647057 h 805002"/>
              <a:gd name="connsiteX144" fmla="*/ 376223 w 376223"/>
              <a:gd name="connsiteY144" fmla="*/ 679811 h 805002"/>
              <a:gd name="connsiteX145" fmla="*/ 376223 w 376223"/>
              <a:gd name="connsiteY145" fmla="*/ 587375 h 805002"/>
              <a:gd name="connsiteX146" fmla="*/ 343469 w 376223"/>
              <a:gd name="connsiteY146" fmla="*/ 620129 h 805002"/>
              <a:gd name="connsiteX147" fmla="*/ 310715 w 376223"/>
              <a:gd name="connsiteY147" fmla="*/ 587375 h 805002"/>
              <a:gd name="connsiteX148" fmla="*/ 343469 w 376223"/>
              <a:gd name="connsiteY148" fmla="*/ 554621 h 805002"/>
              <a:gd name="connsiteX149" fmla="*/ 376223 w 376223"/>
              <a:gd name="connsiteY149" fmla="*/ 587375 h 805002"/>
              <a:gd name="connsiteX150" fmla="*/ 376223 w 376223"/>
              <a:gd name="connsiteY150" fmla="*/ 494938 h 805002"/>
              <a:gd name="connsiteX151" fmla="*/ 343469 w 376223"/>
              <a:gd name="connsiteY151" fmla="*/ 527692 h 805002"/>
              <a:gd name="connsiteX152" fmla="*/ 310715 w 376223"/>
              <a:gd name="connsiteY152" fmla="*/ 494938 h 805002"/>
              <a:gd name="connsiteX153" fmla="*/ 343469 w 376223"/>
              <a:gd name="connsiteY153" fmla="*/ 462184 h 805002"/>
              <a:gd name="connsiteX154" fmla="*/ 376223 w 376223"/>
              <a:gd name="connsiteY154" fmla="*/ 494938 h 805002"/>
              <a:gd name="connsiteX155" fmla="*/ 376223 w 376223"/>
              <a:gd name="connsiteY155" fmla="*/ 402501 h 805002"/>
              <a:gd name="connsiteX156" fmla="*/ 343469 w 376223"/>
              <a:gd name="connsiteY156" fmla="*/ 435255 h 805002"/>
              <a:gd name="connsiteX157" fmla="*/ 310715 w 376223"/>
              <a:gd name="connsiteY157" fmla="*/ 402501 h 805002"/>
              <a:gd name="connsiteX158" fmla="*/ 343469 w 376223"/>
              <a:gd name="connsiteY158" fmla="*/ 369747 h 805002"/>
              <a:gd name="connsiteX159" fmla="*/ 376223 w 376223"/>
              <a:gd name="connsiteY159" fmla="*/ 402501 h 805002"/>
              <a:gd name="connsiteX160" fmla="*/ 376223 w 376223"/>
              <a:gd name="connsiteY160" fmla="*/ 310064 h 805002"/>
              <a:gd name="connsiteX161" fmla="*/ 343469 w 376223"/>
              <a:gd name="connsiteY161" fmla="*/ 342818 h 805002"/>
              <a:gd name="connsiteX162" fmla="*/ 310715 w 376223"/>
              <a:gd name="connsiteY162" fmla="*/ 310064 h 805002"/>
              <a:gd name="connsiteX163" fmla="*/ 343469 w 376223"/>
              <a:gd name="connsiteY163" fmla="*/ 277310 h 805002"/>
              <a:gd name="connsiteX164" fmla="*/ 376223 w 376223"/>
              <a:gd name="connsiteY164" fmla="*/ 310064 h 805002"/>
              <a:gd name="connsiteX165" fmla="*/ 376223 w 376223"/>
              <a:gd name="connsiteY165" fmla="*/ 217627 h 805002"/>
              <a:gd name="connsiteX166" fmla="*/ 343469 w 376223"/>
              <a:gd name="connsiteY166" fmla="*/ 250381 h 805002"/>
              <a:gd name="connsiteX167" fmla="*/ 310715 w 376223"/>
              <a:gd name="connsiteY167" fmla="*/ 217627 h 805002"/>
              <a:gd name="connsiteX168" fmla="*/ 343469 w 376223"/>
              <a:gd name="connsiteY168" fmla="*/ 184873 h 805002"/>
              <a:gd name="connsiteX169" fmla="*/ 376223 w 376223"/>
              <a:gd name="connsiteY169" fmla="*/ 217627 h 805002"/>
              <a:gd name="connsiteX170" fmla="*/ 376223 w 376223"/>
              <a:gd name="connsiteY170" fmla="*/ 125191 h 805002"/>
              <a:gd name="connsiteX171" fmla="*/ 343469 w 376223"/>
              <a:gd name="connsiteY171" fmla="*/ 157945 h 805002"/>
              <a:gd name="connsiteX172" fmla="*/ 310715 w 376223"/>
              <a:gd name="connsiteY172" fmla="*/ 125191 h 805002"/>
              <a:gd name="connsiteX173" fmla="*/ 343469 w 376223"/>
              <a:gd name="connsiteY173" fmla="*/ 92437 h 805002"/>
              <a:gd name="connsiteX174" fmla="*/ 376223 w 376223"/>
              <a:gd name="connsiteY174" fmla="*/ 125191 h 805002"/>
              <a:gd name="connsiteX175" fmla="*/ 376223 w 376223"/>
              <a:gd name="connsiteY175" fmla="*/ 32754 h 805002"/>
              <a:gd name="connsiteX176" fmla="*/ 343469 w 376223"/>
              <a:gd name="connsiteY176" fmla="*/ 65508 h 805002"/>
              <a:gd name="connsiteX177" fmla="*/ 310715 w 376223"/>
              <a:gd name="connsiteY177" fmla="*/ 32754 h 805002"/>
              <a:gd name="connsiteX178" fmla="*/ 343469 w 376223"/>
              <a:gd name="connsiteY178" fmla="*/ 0 h 805002"/>
              <a:gd name="connsiteX179" fmla="*/ 376223 w 376223"/>
              <a:gd name="connsiteY179" fmla="*/ 32754 h 805002"/>
            </a:gdLst>
            <a:ahLst/>
            <a:cxnLst/>
            <a:rect l="l" t="t" r="r" b="b"/>
            <a:pathLst>
              <a:path w="376223" h="805002">
                <a:moveTo>
                  <a:pt x="65508" y="772248"/>
                </a:moveTo>
                <a:cubicBezTo>
                  <a:pt x="65508" y="790338"/>
                  <a:pt x="50844" y="805002"/>
                  <a:pt x="32754" y="805002"/>
                </a:cubicBez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lose/>
                <a:moveTo>
                  <a:pt x="65508" y="679811"/>
                </a:moveTo>
                <a:cubicBezTo>
                  <a:pt x="65508" y="697901"/>
                  <a:pt x="50844" y="712565"/>
                  <a:pt x="32754" y="712565"/>
                </a:cubicBez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lose/>
                <a:moveTo>
                  <a:pt x="65508" y="587375"/>
                </a:moveTo>
                <a:cubicBezTo>
                  <a:pt x="65508" y="605465"/>
                  <a:pt x="50844" y="620129"/>
                  <a:pt x="32754" y="620129"/>
                </a:cubicBezTo>
                <a:cubicBezTo>
                  <a:pt x="14664" y="620129"/>
                  <a:pt x="0" y="605465"/>
                  <a:pt x="0" y="587375"/>
                </a:cubicBezTo>
                <a:cubicBezTo>
                  <a:pt x="0" y="569285"/>
                  <a:pt x="14664" y="554621"/>
                  <a:pt x="32754" y="554621"/>
                </a:cubicBezTo>
                <a:cubicBezTo>
                  <a:pt x="50844" y="554621"/>
                  <a:pt x="65508" y="569285"/>
                  <a:pt x="65508" y="587375"/>
                </a:cubicBezTo>
                <a:close/>
                <a:moveTo>
                  <a:pt x="65508" y="494938"/>
                </a:moveTo>
                <a:cubicBezTo>
                  <a:pt x="65508" y="513028"/>
                  <a:pt x="50844" y="527692"/>
                  <a:pt x="32754" y="527692"/>
                </a:cubicBez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lose/>
                <a:moveTo>
                  <a:pt x="65508" y="402501"/>
                </a:moveTo>
                <a:cubicBezTo>
                  <a:pt x="65508" y="420591"/>
                  <a:pt x="50844" y="435255"/>
                  <a:pt x="32754" y="435255"/>
                </a:cubicBez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lose/>
                <a:moveTo>
                  <a:pt x="65508" y="310064"/>
                </a:moveTo>
                <a:cubicBezTo>
                  <a:pt x="65508" y="328154"/>
                  <a:pt x="50844" y="342818"/>
                  <a:pt x="32754" y="342818"/>
                </a:cubicBez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lose/>
                <a:moveTo>
                  <a:pt x="65508" y="217627"/>
                </a:moveTo>
                <a:cubicBezTo>
                  <a:pt x="65508" y="235717"/>
                  <a:pt x="50844" y="250381"/>
                  <a:pt x="32754" y="250381"/>
                </a:cubicBez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lose/>
                <a:moveTo>
                  <a:pt x="65508" y="125191"/>
                </a:moveTo>
                <a:cubicBezTo>
                  <a:pt x="65508" y="143281"/>
                  <a:pt x="50844" y="157945"/>
                  <a:pt x="32754" y="157945"/>
                </a:cubicBez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lose/>
                <a:moveTo>
                  <a:pt x="65508" y="32754"/>
                </a:moveTo>
                <a:cubicBezTo>
                  <a:pt x="65508" y="50844"/>
                  <a:pt x="50844" y="65508"/>
                  <a:pt x="32754" y="65508"/>
                </a:cubicBez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lose/>
                <a:moveTo>
                  <a:pt x="169080" y="772248"/>
                </a:moveTo>
                <a:cubicBezTo>
                  <a:pt x="169080" y="790338"/>
                  <a:pt x="154416" y="805002"/>
                  <a:pt x="136326" y="805002"/>
                </a:cubicBezTo>
                <a:cubicBezTo>
                  <a:pt x="118236" y="805002"/>
                  <a:pt x="103572" y="790338"/>
                  <a:pt x="103572" y="772248"/>
                </a:cubicBezTo>
                <a:cubicBezTo>
                  <a:pt x="103572" y="754158"/>
                  <a:pt x="118236" y="739494"/>
                  <a:pt x="136326" y="739494"/>
                </a:cubicBezTo>
                <a:cubicBezTo>
                  <a:pt x="154416" y="739494"/>
                  <a:pt x="169080" y="754158"/>
                  <a:pt x="169080" y="772248"/>
                </a:cubicBezTo>
                <a:close/>
                <a:moveTo>
                  <a:pt x="169080" y="679811"/>
                </a:moveTo>
                <a:cubicBezTo>
                  <a:pt x="169080" y="697901"/>
                  <a:pt x="154416" y="712565"/>
                  <a:pt x="136326" y="712565"/>
                </a:cubicBezTo>
                <a:cubicBezTo>
                  <a:pt x="118236" y="712565"/>
                  <a:pt x="103572" y="697901"/>
                  <a:pt x="103572" y="679811"/>
                </a:cubicBezTo>
                <a:cubicBezTo>
                  <a:pt x="103572" y="661721"/>
                  <a:pt x="118236" y="647057"/>
                  <a:pt x="136326" y="647057"/>
                </a:cubicBezTo>
                <a:cubicBezTo>
                  <a:pt x="154416" y="647057"/>
                  <a:pt x="169080" y="661721"/>
                  <a:pt x="169080" y="679811"/>
                </a:cubicBezTo>
                <a:close/>
                <a:moveTo>
                  <a:pt x="169080" y="587375"/>
                </a:moveTo>
                <a:cubicBezTo>
                  <a:pt x="169080" y="605465"/>
                  <a:pt x="154416" y="620129"/>
                  <a:pt x="136326" y="620129"/>
                </a:cubicBezTo>
                <a:cubicBezTo>
                  <a:pt x="118236" y="620129"/>
                  <a:pt x="103572" y="605465"/>
                  <a:pt x="103572" y="587375"/>
                </a:cubicBezTo>
                <a:cubicBezTo>
                  <a:pt x="103572" y="569285"/>
                  <a:pt x="118236" y="554621"/>
                  <a:pt x="136326" y="554621"/>
                </a:cubicBezTo>
                <a:cubicBezTo>
                  <a:pt x="154416" y="554621"/>
                  <a:pt x="169080" y="569285"/>
                  <a:pt x="169080" y="587375"/>
                </a:cubicBezTo>
                <a:close/>
                <a:moveTo>
                  <a:pt x="169080" y="494938"/>
                </a:moveTo>
                <a:cubicBezTo>
                  <a:pt x="169080" y="513028"/>
                  <a:pt x="154416" y="527692"/>
                  <a:pt x="136326" y="527692"/>
                </a:cubicBezTo>
                <a:cubicBezTo>
                  <a:pt x="118236" y="527692"/>
                  <a:pt x="103572" y="513028"/>
                  <a:pt x="103572" y="494938"/>
                </a:cubicBezTo>
                <a:cubicBezTo>
                  <a:pt x="103572" y="476848"/>
                  <a:pt x="118236" y="462184"/>
                  <a:pt x="136326" y="462184"/>
                </a:cubicBezTo>
                <a:cubicBezTo>
                  <a:pt x="154416" y="462184"/>
                  <a:pt x="169080" y="476848"/>
                  <a:pt x="169080" y="494938"/>
                </a:cubicBezTo>
                <a:close/>
                <a:moveTo>
                  <a:pt x="169080" y="402501"/>
                </a:moveTo>
                <a:cubicBezTo>
                  <a:pt x="169080" y="420591"/>
                  <a:pt x="154416" y="435255"/>
                  <a:pt x="136326" y="435255"/>
                </a:cubicBezTo>
                <a:cubicBezTo>
                  <a:pt x="118236" y="435255"/>
                  <a:pt x="103572" y="420591"/>
                  <a:pt x="103572" y="402501"/>
                </a:cubicBezTo>
                <a:cubicBezTo>
                  <a:pt x="103572" y="384411"/>
                  <a:pt x="118236" y="369747"/>
                  <a:pt x="136326" y="369747"/>
                </a:cubicBezTo>
                <a:cubicBezTo>
                  <a:pt x="154416" y="369747"/>
                  <a:pt x="169080" y="384411"/>
                  <a:pt x="169080" y="402501"/>
                </a:cubicBezTo>
                <a:close/>
                <a:moveTo>
                  <a:pt x="169080" y="310064"/>
                </a:moveTo>
                <a:cubicBezTo>
                  <a:pt x="169080" y="328154"/>
                  <a:pt x="154416" y="342818"/>
                  <a:pt x="136326" y="342818"/>
                </a:cubicBezTo>
                <a:cubicBezTo>
                  <a:pt x="118236" y="342818"/>
                  <a:pt x="103572" y="328154"/>
                  <a:pt x="103572" y="310064"/>
                </a:cubicBezTo>
                <a:cubicBezTo>
                  <a:pt x="103572" y="291974"/>
                  <a:pt x="118236" y="277310"/>
                  <a:pt x="136326" y="277310"/>
                </a:cubicBezTo>
                <a:cubicBezTo>
                  <a:pt x="154416" y="277310"/>
                  <a:pt x="169080" y="291974"/>
                  <a:pt x="169080" y="310064"/>
                </a:cubicBezTo>
                <a:close/>
                <a:moveTo>
                  <a:pt x="169080" y="217627"/>
                </a:moveTo>
                <a:cubicBezTo>
                  <a:pt x="169080" y="235717"/>
                  <a:pt x="154416" y="250381"/>
                  <a:pt x="136326" y="250381"/>
                </a:cubicBezTo>
                <a:cubicBezTo>
                  <a:pt x="118236" y="250381"/>
                  <a:pt x="103572" y="235717"/>
                  <a:pt x="103572" y="217627"/>
                </a:cubicBezTo>
                <a:cubicBezTo>
                  <a:pt x="103572" y="199537"/>
                  <a:pt x="118236" y="184873"/>
                  <a:pt x="136326" y="184873"/>
                </a:cubicBezTo>
                <a:cubicBezTo>
                  <a:pt x="154416" y="184873"/>
                  <a:pt x="169080" y="199537"/>
                  <a:pt x="169080" y="217627"/>
                </a:cubicBezTo>
                <a:close/>
                <a:moveTo>
                  <a:pt x="169080" y="125191"/>
                </a:moveTo>
                <a:cubicBezTo>
                  <a:pt x="169080" y="143281"/>
                  <a:pt x="154416" y="157945"/>
                  <a:pt x="136326" y="157945"/>
                </a:cubicBezTo>
                <a:cubicBezTo>
                  <a:pt x="118236" y="157945"/>
                  <a:pt x="103572" y="143281"/>
                  <a:pt x="103572" y="125191"/>
                </a:cubicBezTo>
                <a:cubicBezTo>
                  <a:pt x="103572" y="107101"/>
                  <a:pt x="118236" y="92437"/>
                  <a:pt x="136326" y="92437"/>
                </a:cubicBezTo>
                <a:cubicBezTo>
                  <a:pt x="154416" y="92437"/>
                  <a:pt x="169080" y="107101"/>
                  <a:pt x="169080" y="125191"/>
                </a:cubicBezTo>
                <a:close/>
                <a:moveTo>
                  <a:pt x="169080" y="32754"/>
                </a:moveTo>
                <a:cubicBezTo>
                  <a:pt x="169080" y="50844"/>
                  <a:pt x="154416" y="65508"/>
                  <a:pt x="136326" y="65508"/>
                </a:cubicBezTo>
                <a:cubicBezTo>
                  <a:pt x="118236" y="65508"/>
                  <a:pt x="103572" y="50844"/>
                  <a:pt x="103572" y="32754"/>
                </a:cubicBezTo>
                <a:cubicBezTo>
                  <a:pt x="103572" y="14664"/>
                  <a:pt x="118236" y="0"/>
                  <a:pt x="136326" y="0"/>
                </a:cubicBezTo>
                <a:cubicBezTo>
                  <a:pt x="154416" y="0"/>
                  <a:pt x="169080" y="14664"/>
                  <a:pt x="169080" y="32754"/>
                </a:cubicBezTo>
                <a:close/>
                <a:moveTo>
                  <a:pt x="272651" y="772248"/>
                </a:moveTo>
                <a:cubicBezTo>
                  <a:pt x="272651" y="790338"/>
                  <a:pt x="257987" y="805002"/>
                  <a:pt x="239897" y="805002"/>
                </a:cubicBez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lose/>
                <a:moveTo>
                  <a:pt x="272651" y="679811"/>
                </a:moveTo>
                <a:cubicBezTo>
                  <a:pt x="272651" y="697901"/>
                  <a:pt x="257987" y="712565"/>
                  <a:pt x="239897" y="712565"/>
                </a:cubicBez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lose/>
                <a:moveTo>
                  <a:pt x="272651" y="587375"/>
                </a:moveTo>
                <a:cubicBezTo>
                  <a:pt x="272651" y="605465"/>
                  <a:pt x="257987" y="620129"/>
                  <a:pt x="239897" y="620129"/>
                </a:cubicBezTo>
                <a:cubicBezTo>
                  <a:pt x="221807" y="620129"/>
                  <a:pt x="207143" y="605465"/>
                  <a:pt x="207143" y="587375"/>
                </a:cubicBezTo>
                <a:cubicBezTo>
                  <a:pt x="207143" y="569285"/>
                  <a:pt x="221807" y="554621"/>
                  <a:pt x="239897" y="554621"/>
                </a:cubicBezTo>
                <a:cubicBezTo>
                  <a:pt x="257987" y="554621"/>
                  <a:pt x="272651" y="569285"/>
                  <a:pt x="272651" y="587375"/>
                </a:cubicBezTo>
                <a:close/>
                <a:moveTo>
                  <a:pt x="272651" y="494938"/>
                </a:moveTo>
                <a:cubicBezTo>
                  <a:pt x="272651" y="513028"/>
                  <a:pt x="257987" y="527692"/>
                  <a:pt x="239897" y="527692"/>
                </a:cubicBez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lose/>
                <a:moveTo>
                  <a:pt x="272651" y="402501"/>
                </a:moveTo>
                <a:cubicBezTo>
                  <a:pt x="272651" y="420591"/>
                  <a:pt x="257987" y="435255"/>
                  <a:pt x="239897" y="435255"/>
                </a:cubicBez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lose/>
                <a:moveTo>
                  <a:pt x="272651" y="310064"/>
                </a:moveTo>
                <a:cubicBezTo>
                  <a:pt x="272651" y="328154"/>
                  <a:pt x="257987" y="342818"/>
                  <a:pt x="239897" y="342818"/>
                </a:cubicBez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lose/>
                <a:moveTo>
                  <a:pt x="272651" y="217627"/>
                </a:moveTo>
                <a:cubicBezTo>
                  <a:pt x="272651" y="235717"/>
                  <a:pt x="257987" y="250381"/>
                  <a:pt x="239897" y="250381"/>
                </a:cubicBez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lose/>
                <a:moveTo>
                  <a:pt x="272651" y="125191"/>
                </a:moveTo>
                <a:cubicBezTo>
                  <a:pt x="272651" y="143281"/>
                  <a:pt x="257987" y="157945"/>
                  <a:pt x="239897" y="157945"/>
                </a:cubicBez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lose/>
                <a:moveTo>
                  <a:pt x="272651" y="32754"/>
                </a:moveTo>
                <a:cubicBezTo>
                  <a:pt x="272651" y="50844"/>
                  <a:pt x="257987" y="65508"/>
                  <a:pt x="239897" y="65508"/>
                </a:cubicBez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lose/>
                <a:moveTo>
                  <a:pt x="376223" y="772248"/>
                </a:moveTo>
                <a:cubicBezTo>
                  <a:pt x="376223" y="790338"/>
                  <a:pt x="361559" y="805002"/>
                  <a:pt x="343469" y="805002"/>
                </a:cubicBez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lose/>
                <a:moveTo>
                  <a:pt x="376223" y="679811"/>
                </a:moveTo>
                <a:cubicBezTo>
                  <a:pt x="376223" y="697901"/>
                  <a:pt x="361559" y="712565"/>
                  <a:pt x="343469" y="712565"/>
                </a:cubicBez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lose/>
                <a:moveTo>
                  <a:pt x="376223" y="587375"/>
                </a:moveTo>
                <a:cubicBezTo>
                  <a:pt x="376223" y="605465"/>
                  <a:pt x="361559" y="620129"/>
                  <a:pt x="343469" y="620129"/>
                </a:cubicBezTo>
                <a:cubicBezTo>
                  <a:pt x="325379" y="620129"/>
                  <a:pt x="310715" y="605465"/>
                  <a:pt x="310715" y="587375"/>
                </a:cubicBezTo>
                <a:cubicBezTo>
                  <a:pt x="310715" y="569285"/>
                  <a:pt x="325379" y="554621"/>
                  <a:pt x="343469" y="554621"/>
                </a:cubicBezTo>
                <a:cubicBezTo>
                  <a:pt x="361559" y="554621"/>
                  <a:pt x="376223" y="569285"/>
                  <a:pt x="376223" y="587375"/>
                </a:cubicBezTo>
                <a:close/>
                <a:moveTo>
                  <a:pt x="376223" y="494938"/>
                </a:moveTo>
                <a:cubicBezTo>
                  <a:pt x="376223" y="513028"/>
                  <a:pt x="361559" y="527692"/>
                  <a:pt x="343469" y="527692"/>
                </a:cubicBez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lose/>
                <a:moveTo>
                  <a:pt x="376223" y="402501"/>
                </a:moveTo>
                <a:cubicBezTo>
                  <a:pt x="376223" y="420591"/>
                  <a:pt x="361559" y="435255"/>
                  <a:pt x="343469" y="435255"/>
                </a:cubicBez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lose/>
                <a:moveTo>
                  <a:pt x="376223" y="310064"/>
                </a:moveTo>
                <a:cubicBezTo>
                  <a:pt x="376223" y="328154"/>
                  <a:pt x="361559" y="342818"/>
                  <a:pt x="343469" y="342818"/>
                </a:cubicBez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lose/>
                <a:moveTo>
                  <a:pt x="376223" y="217627"/>
                </a:moveTo>
                <a:cubicBezTo>
                  <a:pt x="376223" y="235717"/>
                  <a:pt x="361559" y="250381"/>
                  <a:pt x="343469" y="250381"/>
                </a:cubicBez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lose/>
                <a:moveTo>
                  <a:pt x="376223" y="125191"/>
                </a:moveTo>
                <a:cubicBezTo>
                  <a:pt x="376223" y="143281"/>
                  <a:pt x="361559" y="157945"/>
                  <a:pt x="343469" y="157945"/>
                </a:cubicBez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lose/>
                <a:moveTo>
                  <a:pt x="376223" y="32754"/>
                </a:moveTo>
                <a:cubicBezTo>
                  <a:pt x="376223" y="50844"/>
                  <a:pt x="361559" y="65508"/>
                  <a:pt x="343469" y="65508"/>
                </a:cubicBez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rot="10800000">
            <a:off x="1323316" y="538197"/>
            <a:ext cx="583367" cy="805002"/>
          </a:xfrm>
          <a:custGeom>
            <a:avLst/>
            <a:gdLst>
              <a:gd name="connsiteX0" fmla="*/ 32754 w 583367"/>
              <a:gd name="connsiteY0" fmla="*/ 65508 h 805002"/>
              <a:gd name="connsiteX1" fmla="*/ 0 w 583367"/>
              <a:gd name="connsiteY1" fmla="*/ 32754 h 805002"/>
              <a:gd name="connsiteX2" fmla="*/ 32754 w 583367"/>
              <a:gd name="connsiteY2" fmla="*/ 0 h 805002"/>
              <a:gd name="connsiteX3" fmla="*/ 65508 w 583367"/>
              <a:gd name="connsiteY3" fmla="*/ 32754 h 805002"/>
              <a:gd name="connsiteX4" fmla="*/ 32754 w 583367"/>
              <a:gd name="connsiteY4" fmla="*/ 65508 h 805002"/>
              <a:gd name="connsiteX5" fmla="*/ 136325 w 583367"/>
              <a:gd name="connsiteY5" fmla="*/ 65508 h 805002"/>
              <a:gd name="connsiteX6" fmla="*/ 103571 w 583367"/>
              <a:gd name="connsiteY6" fmla="*/ 32754 h 805002"/>
              <a:gd name="connsiteX7" fmla="*/ 136325 w 583367"/>
              <a:gd name="connsiteY7" fmla="*/ 0 h 805002"/>
              <a:gd name="connsiteX8" fmla="*/ 169079 w 583367"/>
              <a:gd name="connsiteY8" fmla="*/ 32754 h 805002"/>
              <a:gd name="connsiteX9" fmla="*/ 136325 w 583367"/>
              <a:gd name="connsiteY9" fmla="*/ 65508 h 805002"/>
              <a:gd name="connsiteX10" fmla="*/ 239897 w 583367"/>
              <a:gd name="connsiteY10" fmla="*/ 65508 h 805002"/>
              <a:gd name="connsiteX11" fmla="*/ 207143 w 583367"/>
              <a:gd name="connsiteY11" fmla="*/ 32754 h 805002"/>
              <a:gd name="connsiteX12" fmla="*/ 239897 w 583367"/>
              <a:gd name="connsiteY12" fmla="*/ 0 h 805002"/>
              <a:gd name="connsiteX13" fmla="*/ 272651 w 583367"/>
              <a:gd name="connsiteY13" fmla="*/ 32754 h 805002"/>
              <a:gd name="connsiteX14" fmla="*/ 239897 w 583367"/>
              <a:gd name="connsiteY14" fmla="*/ 65508 h 805002"/>
              <a:gd name="connsiteX15" fmla="*/ 343469 w 583367"/>
              <a:gd name="connsiteY15" fmla="*/ 65508 h 805002"/>
              <a:gd name="connsiteX16" fmla="*/ 310715 w 583367"/>
              <a:gd name="connsiteY16" fmla="*/ 32754 h 805002"/>
              <a:gd name="connsiteX17" fmla="*/ 343469 w 583367"/>
              <a:gd name="connsiteY17" fmla="*/ 0 h 805002"/>
              <a:gd name="connsiteX18" fmla="*/ 376223 w 583367"/>
              <a:gd name="connsiteY18" fmla="*/ 32754 h 805002"/>
              <a:gd name="connsiteX19" fmla="*/ 343469 w 583367"/>
              <a:gd name="connsiteY19" fmla="*/ 65508 h 805002"/>
              <a:gd name="connsiteX20" fmla="*/ 447040 w 583367"/>
              <a:gd name="connsiteY20" fmla="*/ 65508 h 805002"/>
              <a:gd name="connsiteX21" fmla="*/ 414286 w 583367"/>
              <a:gd name="connsiteY21" fmla="*/ 32754 h 805002"/>
              <a:gd name="connsiteX22" fmla="*/ 447040 w 583367"/>
              <a:gd name="connsiteY22" fmla="*/ 0 h 805002"/>
              <a:gd name="connsiteX23" fmla="*/ 479794 w 583367"/>
              <a:gd name="connsiteY23" fmla="*/ 32754 h 805002"/>
              <a:gd name="connsiteX24" fmla="*/ 447040 w 583367"/>
              <a:gd name="connsiteY24" fmla="*/ 65508 h 805002"/>
              <a:gd name="connsiteX25" fmla="*/ 550613 w 583367"/>
              <a:gd name="connsiteY25" fmla="*/ 65508 h 805002"/>
              <a:gd name="connsiteX26" fmla="*/ 517859 w 583367"/>
              <a:gd name="connsiteY26" fmla="*/ 32754 h 805002"/>
              <a:gd name="connsiteX27" fmla="*/ 550613 w 583367"/>
              <a:gd name="connsiteY27" fmla="*/ 0 h 805002"/>
              <a:gd name="connsiteX28" fmla="*/ 583367 w 583367"/>
              <a:gd name="connsiteY28" fmla="*/ 32754 h 805002"/>
              <a:gd name="connsiteX29" fmla="*/ 550613 w 583367"/>
              <a:gd name="connsiteY29" fmla="*/ 65508 h 805002"/>
              <a:gd name="connsiteX30" fmla="*/ 32754 w 583367"/>
              <a:gd name="connsiteY30" fmla="*/ 157945 h 805002"/>
              <a:gd name="connsiteX31" fmla="*/ 0 w 583367"/>
              <a:gd name="connsiteY31" fmla="*/ 125191 h 805002"/>
              <a:gd name="connsiteX32" fmla="*/ 32754 w 583367"/>
              <a:gd name="connsiteY32" fmla="*/ 92437 h 805002"/>
              <a:gd name="connsiteX33" fmla="*/ 65508 w 583367"/>
              <a:gd name="connsiteY33" fmla="*/ 125191 h 805002"/>
              <a:gd name="connsiteX34" fmla="*/ 32754 w 583367"/>
              <a:gd name="connsiteY34" fmla="*/ 157945 h 805002"/>
              <a:gd name="connsiteX35" fmla="*/ 136325 w 583367"/>
              <a:gd name="connsiteY35" fmla="*/ 157945 h 805002"/>
              <a:gd name="connsiteX36" fmla="*/ 103571 w 583367"/>
              <a:gd name="connsiteY36" fmla="*/ 125191 h 805002"/>
              <a:gd name="connsiteX37" fmla="*/ 136325 w 583367"/>
              <a:gd name="connsiteY37" fmla="*/ 92437 h 805002"/>
              <a:gd name="connsiteX38" fmla="*/ 169079 w 583367"/>
              <a:gd name="connsiteY38" fmla="*/ 125191 h 805002"/>
              <a:gd name="connsiteX39" fmla="*/ 136325 w 583367"/>
              <a:gd name="connsiteY39" fmla="*/ 157945 h 805002"/>
              <a:gd name="connsiteX40" fmla="*/ 239897 w 583367"/>
              <a:gd name="connsiteY40" fmla="*/ 157945 h 805002"/>
              <a:gd name="connsiteX41" fmla="*/ 207143 w 583367"/>
              <a:gd name="connsiteY41" fmla="*/ 125191 h 805002"/>
              <a:gd name="connsiteX42" fmla="*/ 239897 w 583367"/>
              <a:gd name="connsiteY42" fmla="*/ 92437 h 805002"/>
              <a:gd name="connsiteX43" fmla="*/ 272651 w 583367"/>
              <a:gd name="connsiteY43" fmla="*/ 125191 h 805002"/>
              <a:gd name="connsiteX44" fmla="*/ 239897 w 583367"/>
              <a:gd name="connsiteY44" fmla="*/ 157945 h 805002"/>
              <a:gd name="connsiteX45" fmla="*/ 343469 w 583367"/>
              <a:gd name="connsiteY45" fmla="*/ 157945 h 805002"/>
              <a:gd name="connsiteX46" fmla="*/ 310715 w 583367"/>
              <a:gd name="connsiteY46" fmla="*/ 125191 h 805002"/>
              <a:gd name="connsiteX47" fmla="*/ 343469 w 583367"/>
              <a:gd name="connsiteY47" fmla="*/ 92437 h 805002"/>
              <a:gd name="connsiteX48" fmla="*/ 376223 w 583367"/>
              <a:gd name="connsiteY48" fmla="*/ 125191 h 805002"/>
              <a:gd name="connsiteX49" fmla="*/ 343469 w 583367"/>
              <a:gd name="connsiteY49" fmla="*/ 157945 h 805002"/>
              <a:gd name="connsiteX50" fmla="*/ 447040 w 583367"/>
              <a:gd name="connsiteY50" fmla="*/ 157945 h 805002"/>
              <a:gd name="connsiteX51" fmla="*/ 414286 w 583367"/>
              <a:gd name="connsiteY51" fmla="*/ 125191 h 805002"/>
              <a:gd name="connsiteX52" fmla="*/ 447040 w 583367"/>
              <a:gd name="connsiteY52" fmla="*/ 92437 h 805002"/>
              <a:gd name="connsiteX53" fmla="*/ 479794 w 583367"/>
              <a:gd name="connsiteY53" fmla="*/ 125191 h 805002"/>
              <a:gd name="connsiteX54" fmla="*/ 447040 w 583367"/>
              <a:gd name="connsiteY54" fmla="*/ 157945 h 805002"/>
              <a:gd name="connsiteX55" fmla="*/ 550613 w 583367"/>
              <a:gd name="connsiteY55" fmla="*/ 157945 h 805002"/>
              <a:gd name="connsiteX56" fmla="*/ 517859 w 583367"/>
              <a:gd name="connsiteY56" fmla="*/ 125191 h 805002"/>
              <a:gd name="connsiteX57" fmla="*/ 550613 w 583367"/>
              <a:gd name="connsiteY57" fmla="*/ 92437 h 805002"/>
              <a:gd name="connsiteX58" fmla="*/ 583367 w 583367"/>
              <a:gd name="connsiteY58" fmla="*/ 125191 h 805002"/>
              <a:gd name="connsiteX59" fmla="*/ 550613 w 583367"/>
              <a:gd name="connsiteY59" fmla="*/ 157945 h 805002"/>
              <a:gd name="connsiteX60" fmla="*/ 32754 w 583367"/>
              <a:gd name="connsiteY60" fmla="*/ 250381 h 805002"/>
              <a:gd name="connsiteX61" fmla="*/ 0 w 583367"/>
              <a:gd name="connsiteY61" fmla="*/ 217627 h 805002"/>
              <a:gd name="connsiteX62" fmla="*/ 32754 w 583367"/>
              <a:gd name="connsiteY62" fmla="*/ 184873 h 805002"/>
              <a:gd name="connsiteX63" fmla="*/ 65508 w 583367"/>
              <a:gd name="connsiteY63" fmla="*/ 217627 h 805002"/>
              <a:gd name="connsiteX64" fmla="*/ 32754 w 583367"/>
              <a:gd name="connsiteY64" fmla="*/ 250381 h 805002"/>
              <a:gd name="connsiteX65" fmla="*/ 136325 w 583367"/>
              <a:gd name="connsiteY65" fmla="*/ 250381 h 805002"/>
              <a:gd name="connsiteX66" fmla="*/ 103571 w 583367"/>
              <a:gd name="connsiteY66" fmla="*/ 217627 h 805002"/>
              <a:gd name="connsiteX67" fmla="*/ 136325 w 583367"/>
              <a:gd name="connsiteY67" fmla="*/ 184873 h 805002"/>
              <a:gd name="connsiteX68" fmla="*/ 169079 w 583367"/>
              <a:gd name="connsiteY68" fmla="*/ 217627 h 805002"/>
              <a:gd name="connsiteX69" fmla="*/ 136325 w 583367"/>
              <a:gd name="connsiteY69" fmla="*/ 250381 h 805002"/>
              <a:gd name="connsiteX70" fmla="*/ 239897 w 583367"/>
              <a:gd name="connsiteY70" fmla="*/ 250381 h 805002"/>
              <a:gd name="connsiteX71" fmla="*/ 207143 w 583367"/>
              <a:gd name="connsiteY71" fmla="*/ 217627 h 805002"/>
              <a:gd name="connsiteX72" fmla="*/ 239897 w 583367"/>
              <a:gd name="connsiteY72" fmla="*/ 184873 h 805002"/>
              <a:gd name="connsiteX73" fmla="*/ 272651 w 583367"/>
              <a:gd name="connsiteY73" fmla="*/ 217627 h 805002"/>
              <a:gd name="connsiteX74" fmla="*/ 239897 w 583367"/>
              <a:gd name="connsiteY74" fmla="*/ 250381 h 805002"/>
              <a:gd name="connsiteX75" fmla="*/ 343469 w 583367"/>
              <a:gd name="connsiteY75" fmla="*/ 250381 h 805002"/>
              <a:gd name="connsiteX76" fmla="*/ 310715 w 583367"/>
              <a:gd name="connsiteY76" fmla="*/ 217627 h 805002"/>
              <a:gd name="connsiteX77" fmla="*/ 343469 w 583367"/>
              <a:gd name="connsiteY77" fmla="*/ 184873 h 805002"/>
              <a:gd name="connsiteX78" fmla="*/ 376223 w 583367"/>
              <a:gd name="connsiteY78" fmla="*/ 217627 h 805002"/>
              <a:gd name="connsiteX79" fmla="*/ 343469 w 583367"/>
              <a:gd name="connsiteY79" fmla="*/ 250381 h 805002"/>
              <a:gd name="connsiteX80" fmla="*/ 447040 w 583367"/>
              <a:gd name="connsiteY80" fmla="*/ 250381 h 805002"/>
              <a:gd name="connsiteX81" fmla="*/ 414286 w 583367"/>
              <a:gd name="connsiteY81" fmla="*/ 217627 h 805002"/>
              <a:gd name="connsiteX82" fmla="*/ 447040 w 583367"/>
              <a:gd name="connsiteY82" fmla="*/ 184873 h 805002"/>
              <a:gd name="connsiteX83" fmla="*/ 479794 w 583367"/>
              <a:gd name="connsiteY83" fmla="*/ 217627 h 805002"/>
              <a:gd name="connsiteX84" fmla="*/ 447040 w 583367"/>
              <a:gd name="connsiteY84" fmla="*/ 250381 h 805002"/>
              <a:gd name="connsiteX85" fmla="*/ 550613 w 583367"/>
              <a:gd name="connsiteY85" fmla="*/ 250381 h 805002"/>
              <a:gd name="connsiteX86" fmla="*/ 517859 w 583367"/>
              <a:gd name="connsiteY86" fmla="*/ 217627 h 805002"/>
              <a:gd name="connsiteX87" fmla="*/ 550613 w 583367"/>
              <a:gd name="connsiteY87" fmla="*/ 184873 h 805002"/>
              <a:gd name="connsiteX88" fmla="*/ 583367 w 583367"/>
              <a:gd name="connsiteY88" fmla="*/ 217627 h 805002"/>
              <a:gd name="connsiteX89" fmla="*/ 550613 w 583367"/>
              <a:gd name="connsiteY89" fmla="*/ 250381 h 805002"/>
              <a:gd name="connsiteX90" fmla="*/ 32754 w 583367"/>
              <a:gd name="connsiteY90" fmla="*/ 342818 h 805002"/>
              <a:gd name="connsiteX91" fmla="*/ 0 w 583367"/>
              <a:gd name="connsiteY91" fmla="*/ 310064 h 805002"/>
              <a:gd name="connsiteX92" fmla="*/ 32754 w 583367"/>
              <a:gd name="connsiteY92" fmla="*/ 277310 h 805002"/>
              <a:gd name="connsiteX93" fmla="*/ 65508 w 583367"/>
              <a:gd name="connsiteY93" fmla="*/ 310064 h 805002"/>
              <a:gd name="connsiteX94" fmla="*/ 32754 w 583367"/>
              <a:gd name="connsiteY94" fmla="*/ 342818 h 805002"/>
              <a:gd name="connsiteX95" fmla="*/ 136325 w 583367"/>
              <a:gd name="connsiteY95" fmla="*/ 342818 h 805002"/>
              <a:gd name="connsiteX96" fmla="*/ 103571 w 583367"/>
              <a:gd name="connsiteY96" fmla="*/ 310064 h 805002"/>
              <a:gd name="connsiteX97" fmla="*/ 136325 w 583367"/>
              <a:gd name="connsiteY97" fmla="*/ 277310 h 805002"/>
              <a:gd name="connsiteX98" fmla="*/ 169079 w 583367"/>
              <a:gd name="connsiteY98" fmla="*/ 310064 h 805002"/>
              <a:gd name="connsiteX99" fmla="*/ 136325 w 583367"/>
              <a:gd name="connsiteY99" fmla="*/ 342818 h 805002"/>
              <a:gd name="connsiteX100" fmla="*/ 239897 w 583367"/>
              <a:gd name="connsiteY100" fmla="*/ 342818 h 805002"/>
              <a:gd name="connsiteX101" fmla="*/ 207143 w 583367"/>
              <a:gd name="connsiteY101" fmla="*/ 310064 h 805002"/>
              <a:gd name="connsiteX102" fmla="*/ 239897 w 583367"/>
              <a:gd name="connsiteY102" fmla="*/ 277310 h 805002"/>
              <a:gd name="connsiteX103" fmla="*/ 272651 w 583367"/>
              <a:gd name="connsiteY103" fmla="*/ 310064 h 805002"/>
              <a:gd name="connsiteX104" fmla="*/ 239897 w 583367"/>
              <a:gd name="connsiteY104" fmla="*/ 342818 h 805002"/>
              <a:gd name="connsiteX105" fmla="*/ 343469 w 583367"/>
              <a:gd name="connsiteY105" fmla="*/ 342818 h 805002"/>
              <a:gd name="connsiteX106" fmla="*/ 310715 w 583367"/>
              <a:gd name="connsiteY106" fmla="*/ 310064 h 805002"/>
              <a:gd name="connsiteX107" fmla="*/ 343469 w 583367"/>
              <a:gd name="connsiteY107" fmla="*/ 277310 h 805002"/>
              <a:gd name="connsiteX108" fmla="*/ 376223 w 583367"/>
              <a:gd name="connsiteY108" fmla="*/ 310064 h 805002"/>
              <a:gd name="connsiteX109" fmla="*/ 343469 w 583367"/>
              <a:gd name="connsiteY109" fmla="*/ 342818 h 805002"/>
              <a:gd name="connsiteX110" fmla="*/ 447040 w 583367"/>
              <a:gd name="connsiteY110" fmla="*/ 342818 h 805002"/>
              <a:gd name="connsiteX111" fmla="*/ 414286 w 583367"/>
              <a:gd name="connsiteY111" fmla="*/ 310064 h 805002"/>
              <a:gd name="connsiteX112" fmla="*/ 447040 w 583367"/>
              <a:gd name="connsiteY112" fmla="*/ 277310 h 805002"/>
              <a:gd name="connsiteX113" fmla="*/ 479794 w 583367"/>
              <a:gd name="connsiteY113" fmla="*/ 310064 h 805002"/>
              <a:gd name="connsiteX114" fmla="*/ 447040 w 583367"/>
              <a:gd name="connsiteY114" fmla="*/ 342818 h 805002"/>
              <a:gd name="connsiteX115" fmla="*/ 550613 w 583367"/>
              <a:gd name="connsiteY115" fmla="*/ 342818 h 805002"/>
              <a:gd name="connsiteX116" fmla="*/ 517859 w 583367"/>
              <a:gd name="connsiteY116" fmla="*/ 310064 h 805002"/>
              <a:gd name="connsiteX117" fmla="*/ 550613 w 583367"/>
              <a:gd name="connsiteY117" fmla="*/ 277310 h 805002"/>
              <a:gd name="connsiteX118" fmla="*/ 583367 w 583367"/>
              <a:gd name="connsiteY118" fmla="*/ 310064 h 805002"/>
              <a:gd name="connsiteX119" fmla="*/ 550613 w 583367"/>
              <a:gd name="connsiteY119" fmla="*/ 342818 h 805002"/>
              <a:gd name="connsiteX120" fmla="*/ 32754 w 583367"/>
              <a:gd name="connsiteY120" fmla="*/ 435255 h 805002"/>
              <a:gd name="connsiteX121" fmla="*/ 0 w 583367"/>
              <a:gd name="connsiteY121" fmla="*/ 402501 h 805002"/>
              <a:gd name="connsiteX122" fmla="*/ 32754 w 583367"/>
              <a:gd name="connsiteY122" fmla="*/ 369747 h 805002"/>
              <a:gd name="connsiteX123" fmla="*/ 65508 w 583367"/>
              <a:gd name="connsiteY123" fmla="*/ 402501 h 805002"/>
              <a:gd name="connsiteX124" fmla="*/ 32754 w 583367"/>
              <a:gd name="connsiteY124" fmla="*/ 435255 h 805002"/>
              <a:gd name="connsiteX125" fmla="*/ 136325 w 583367"/>
              <a:gd name="connsiteY125" fmla="*/ 435255 h 805002"/>
              <a:gd name="connsiteX126" fmla="*/ 103571 w 583367"/>
              <a:gd name="connsiteY126" fmla="*/ 402501 h 805002"/>
              <a:gd name="connsiteX127" fmla="*/ 136325 w 583367"/>
              <a:gd name="connsiteY127" fmla="*/ 369747 h 805002"/>
              <a:gd name="connsiteX128" fmla="*/ 169079 w 583367"/>
              <a:gd name="connsiteY128" fmla="*/ 402501 h 805002"/>
              <a:gd name="connsiteX129" fmla="*/ 136325 w 583367"/>
              <a:gd name="connsiteY129" fmla="*/ 435255 h 805002"/>
              <a:gd name="connsiteX130" fmla="*/ 239897 w 583367"/>
              <a:gd name="connsiteY130" fmla="*/ 435255 h 805002"/>
              <a:gd name="connsiteX131" fmla="*/ 207143 w 583367"/>
              <a:gd name="connsiteY131" fmla="*/ 402501 h 805002"/>
              <a:gd name="connsiteX132" fmla="*/ 239897 w 583367"/>
              <a:gd name="connsiteY132" fmla="*/ 369747 h 805002"/>
              <a:gd name="connsiteX133" fmla="*/ 272651 w 583367"/>
              <a:gd name="connsiteY133" fmla="*/ 402501 h 805002"/>
              <a:gd name="connsiteX134" fmla="*/ 239897 w 583367"/>
              <a:gd name="connsiteY134" fmla="*/ 435255 h 805002"/>
              <a:gd name="connsiteX135" fmla="*/ 343469 w 583367"/>
              <a:gd name="connsiteY135" fmla="*/ 435255 h 805002"/>
              <a:gd name="connsiteX136" fmla="*/ 310715 w 583367"/>
              <a:gd name="connsiteY136" fmla="*/ 402501 h 805002"/>
              <a:gd name="connsiteX137" fmla="*/ 343469 w 583367"/>
              <a:gd name="connsiteY137" fmla="*/ 369747 h 805002"/>
              <a:gd name="connsiteX138" fmla="*/ 376223 w 583367"/>
              <a:gd name="connsiteY138" fmla="*/ 402501 h 805002"/>
              <a:gd name="connsiteX139" fmla="*/ 343469 w 583367"/>
              <a:gd name="connsiteY139" fmla="*/ 435255 h 805002"/>
              <a:gd name="connsiteX140" fmla="*/ 447040 w 583367"/>
              <a:gd name="connsiteY140" fmla="*/ 435255 h 805002"/>
              <a:gd name="connsiteX141" fmla="*/ 414286 w 583367"/>
              <a:gd name="connsiteY141" fmla="*/ 402501 h 805002"/>
              <a:gd name="connsiteX142" fmla="*/ 447040 w 583367"/>
              <a:gd name="connsiteY142" fmla="*/ 369747 h 805002"/>
              <a:gd name="connsiteX143" fmla="*/ 479794 w 583367"/>
              <a:gd name="connsiteY143" fmla="*/ 402501 h 805002"/>
              <a:gd name="connsiteX144" fmla="*/ 447040 w 583367"/>
              <a:gd name="connsiteY144" fmla="*/ 435255 h 805002"/>
              <a:gd name="connsiteX145" fmla="*/ 550613 w 583367"/>
              <a:gd name="connsiteY145" fmla="*/ 435255 h 805002"/>
              <a:gd name="connsiteX146" fmla="*/ 517859 w 583367"/>
              <a:gd name="connsiteY146" fmla="*/ 402501 h 805002"/>
              <a:gd name="connsiteX147" fmla="*/ 550613 w 583367"/>
              <a:gd name="connsiteY147" fmla="*/ 369747 h 805002"/>
              <a:gd name="connsiteX148" fmla="*/ 583367 w 583367"/>
              <a:gd name="connsiteY148" fmla="*/ 402501 h 805002"/>
              <a:gd name="connsiteX149" fmla="*/ 550613 w 583367"/>
              <a:gd name="connsiteY149" fmla="*/ 435255 h 805002"/>
              <a:gd name="connsiteX150" fmla="*/ 32754 w 583367"/>
              <a:gd name="connsiteY150" fmla="*/ 527692 h 805002"/>
              <a:gd name="connsiteX151" fmla="*/ 0 w 583367"/>
              <a:gd name="connsiteY151" fmla="*/ 494938 h 805002"/>
              <a:gd name="connsiteX152" fmla="*/ 32754 w 583367"/>
              <a:gd name="connsiteY152" fmla="*/ 462184 h 805002"/>
              <a:gd name="connsiteX153" fmla="*/ 65508 w 583367"/>
              <a:gd name="connsiteY153" fmla="*/ 494938 h 805002"/>
              <a:gd name="connsiteX154" fmla="*/ 32754 w 583367"/>
              <a:gd name="connsiteY154" fmla="*/ 527692 h 805002"/>
              <a:gd name="connsiteX155" fmla="*/ 136325 w 583367"/>
              <a:gd name="connsiteY155" fmla="*/ 527692 h 805002"/>
              <a:gd name="connsiteX156" fmla="*/ 103571 w 583367"/>
              <a:gd name="connsiteY156" fmla="*/ 494938 h 805002"/>
              <a:gd name="connsiteX157" fmla="*/ 136325 w 583367"/>
              <a:gd name="connsiteY157" fmla="*/ 462184 h 805002"/>
              <a:gd name="connsiteX158" fmla="*/ 169079 w 583367"/>
              <a:gd name="connsiteY158" fmla="*/ 494938 h 805002"/>
              <a:gd name="connsiteX159" fmla="*/ 136325 w 583367"/>
              <a:gd name="connsiteY159" fmla="*/ 527692 h 805002"/>
              <a:gd name="connsiteX160" fmla="*/ 239897 w 583367"/>
              <a:gd name="connsiteY160" fmla="*/ 527692 h 805002"/>
              <a:gd name="connsiteX161" fmla="*/ 207143 w 583367"/>
              <a:gd name="connsiteY161" fmla="*/ 494938 h 805002"/>
              <a:gd name="connsiteX162" fmla="*/ 239897 w 583367"/>
              <a:gd name="connsiteY162" fmla="*/ 462184 h 805002"/>
              <a:gd name="connsiteX163" fmla="*/ 272651 w 583367"/>
              <a:gd name="connsiteY163" fmla="*/ 494938 h 805002"/>
              <a:gd name="connsiteX164" fmla="*/ 239897 w 583367"/>
              <a:gd name="connsiteY164" fmla="*/ 527692 h 805002"/>
              <a:gd name="connsiteX165" fmla="*/ 343469 w 583367"/>
              <a:gd name="connsiteY165" fmla="*/ 527692 h 805002"/>
              <a:gd name="connsiteX166" fmla="*/ 310715 w 583367"/>
              <a:gd name="connsiteY166" fmla="*/ 494938 h 805002"/>
              <a:gd name="connsiteX167" fmla="*/ 343469 w 583367"/>
              <a:gd name="connsiteY167" fmla="*/ 462184 h 805002"/>
              <a:gd name="connsiteX168" fmla="*/ 376223 w 583367"/>
              <a:gd name="connsiteY168" fmla="*/ 494938 h 805002"/>
              <a:gd name="connsiteX169" fmla="*/ 343469 w 583367"/>
              <a:gd name="connsiteY169" fmla="*/ 527692 h 805002"/>
              <a:gd name="connsiteX170" fmla="*/ 447040 w 583367"/>
              <a:gd name="connsiteY170" fmla="*/ 527692 h 805002"/>
              <a:gd name="connsiteX171" fmla="*/ 414286 w 583367"/>
              <a:gd name="connsiteY171" fmla="*/ 494938 h 805002"/>
              <a:gd name="connsiteX172" fmla="*/ 447040 w 583367"/>
              <a:gd name="connsiteY172" fmla="*/ 462184 h 805002"/>
              <a:gd name="connsiteX173" fmla="*/ 479794 w 583367"/>
              <a:gd name="connsiteY173" fmla="*/ 494938 h 805002"/>
              <a:gd name="connsiteX174" fmla="*/ 447040 w 583367"/>
              <a:gd name="connsiteY174" fmla="*/ 527692 h 805002"/>
              <a:gd name="connsiteX175" fmla="*/ 550613 w 583367"/>
              <a:gd name="connsiteY175" fmla="*/ 527692 h 805002"/>
              <a:gd name="connsiteX176" fmla="*/ 517859 w 583367"/>
              <a:gd name="connsiteY176" fmla="*/ 494938 h 805002"/>
              <a:gd name="connsiteX177" fmla="*/ 550613 w 583367"/>
              <a:gd name="connsiteY177" fmla="*/ 462184 h 805002"/>
              <a:gd name="connsiteX178" fmla="*/ 583367 w 583367"/>
              <a:gd name="connsiteY178" fmla="*/ 494938 h 805002"/>
              <a:gd name="connsiteX179" fmla="*/ 550613 w 583367"/>
              <a:gd name="connsiteY179" fmla="*/ 527692 h 805002"/>
              <a:gd name="connsiteX180" fmla="*/ 32754 w 583367"/>
              <a:gd name="connsiteY180" fmla="*/ 620128 h 805002"/>
              <a:gd name="connsiteX181" fmla="*/ 0 w 583367"/>
              <a:gd name="connsiteY181" fmla="*/ 587374 h 805002"/>
              <a:gd name="connsiteX182" fmla="*/ 32754 w 583367"/>
              <a:gd name="connsiteY182" fmla="*/ 554620 h 805002"/>
              <a:gd name="connsiteX183" fmla="*/ 65508 w 583367"/>
              <a:gd name="connsiteY183" fmla="*/ 587374 h 805002"/>
              <a:gd name="connsiteX184" fmla="*/ 32754 w 583367"/>
              <a:gd name="connsiteY184" fmla="*/ 620128 h 805002"/>
              <a:gd name="connsiteX185" fmla="*/ 136325 w 583367"/>
              <a:gd name="connsiteY185" fmla="*/ 620128 h 805002"/>
              <a:gd name="connsiteX186" fmla="*/ 103571 w 583367"/>
              <a:gd name="connsiteY186" fmla="*/ 587374 h 805002"/>
              <a:gd name="connsiteX187" fmla="*/ 136325 w 583367"/>
              <a:gd name="connsiteY187" fmla="*/ 554620 h 805002"/>
              <a:gd name="connsiteX188" fmla="*/ 169079 w 583367"/>
              <a:gd name="connsiteY188" fmla="*/ 587374 h 805002"/>
              <a:gd name="connsiteX189" fmla="*/ 136325 w 583367"/>
              <a:gd name="connsiteY189" fmla="*/ 620128 h 805002"/>
              <a:gd name="connsiteX190" fmla="*/ 239897 w 583367"/>
              <a:gd name="connsiteY190" fmla="*/ 620128 h 805002"/>
              <a:gd name="connsiteX191" fmla="*/ 207143 w 583367"/>
              <a:gd name="connsiteY191" fmla="*/ 587374 h 805002"/>
              <a:gd name="connsiteX192" fmla="*/ 239897 w 583367"/>
              <a:gd name="connsiteY192" fmla="*/ 554620 h 805002"/>
              <a:gd name="connsiteX193" fmla="*/ 272651 w 583367"/>
              <a:gd name="connsiteY193" fmla="*/ 587374 h 805002"/>
              <a:gd name="connsiteX194" fmla="*/ 239897 w 583367"/>
              <a:gd name="connsiteY194" fmla="*/ 620128 h 805002"/>
              <a:gd name="connsiteX195" fmla="*/ 343469 w 583367"/>
              <a:gd name="connsiteY195" fmla="*/ 620128 h 805002"/>
              <a:gd name="connsiteX196" fmla="*/ 310715 w 583367"/>
              <a:gd name="connsiteY196" fmla="*/ 587374 h 805002"/>
              <a:gd name="connsiteX197" fmla="*/ 343469 w 583367"/>
              <a:gd name="connsiteY197" fmla="*/ 554620 h 805002"/>
              <a:gd name="connsiteX198" fmla="*/ 376223 w 583367"/>
              <a:gd name="connsiteY198" fmla="*/ 587374 h 805002"/>
              <a:gd name="connsiteX199" fmla="*/ 343469 w 583367"/>
              <a:gd name="connsiteY199" fmla="*/ 620128 h 805002"/>
              <a:gd name="connsiteX200" fmla="*/ 447040 w 583367"/>
              <a:gd name="connsiteY200" fmla="*/ 620128 h 805002"/>
              <a:gd name="connsiteX201" fmla="*/ 414286 w 583367"/>
              <a:gd name="connsiteY201" fmla="*/ 587374 h 805002"/>
              <a:gd name="connsiteX202" fmla="*/ 447040 w 583367"/>
              <a:gd name="connsiteY202" fmla="*/ 554620 h 805002"/>
              <a:gd name="connsiteX203" fmla="*/ 479794 w 583367"/>
              <a:gd name="connsiteY203" fmla="*/ 587374 h 805002"/>
              <a:gd name="connsiteX204" fmla="*/ 447040 w 583367"/>
              <a:gd name="connsiteY204" fmla="*/ 620128 h 805002"/>
              <a:gd name="connsiteX205" fmla="*/ 550613 w 583367"/>
              <a:gd name="connsiteY205" fmla="*/ 620128 h 805002"/>
              <a:gd name="connsiteX206" fmla="*/ 517859 w 583367"/>
              <a:gd name="connsiteY206" fmla="*/ 587374 h 805002"/>
              <a:gd name="connsiteX207" fmla="*/ 550613 w 583367"/>
              <a:gd name="connsiteY207" fmla="*/ 554620 h 805002"/>
              <a:gd name="connsiteX208" fmla="*/ 583367 w 583367"/>
              <a:gd name="connsiteY208" fmla="*/ 587374 h 805002"/>
              <a:gd name="connsiteX209" fmla="*/ 550613 w 583367"/>
              <a:gd name="connsiteY209" fmla="*/ 620128 h 805002"/>
              <a:gd name="connsiteX210" fmla="*/ 32754 w 583367"/>
              <a:gd name="connsiteY210" fmla="*/ 712565 h 805002"/>
              <a:gd name="connsiteX211" fmla="*/ 0 w 583367"/>
              <a:gd name="connsiteY211" fmla="*/ 679811 h 805002"/>
              <a:gd name="connsiteX212" fmla="*/ 32754 w 583367"/>
              <a:gd name="connsiteY212" fmla="*/ 647057 h 805002"/>
              <a:gd name="connsiteX213" fmla="*/ 65508 w 583367"/>
              <a:gd name="connsiteY213" fmla="*/ 679811 h 805002"/>
              <a:gd name="connsiteX214" fmla="*/ 32754 w 583367"/>
              <a:gd name="connsiteY214" fmla="*/ 712565 h 805002"/>
              <a:gd name="connsiteX215" fmla="*/ 136325 w 583367"/>
              <a:gd name="connsiteY215" fmla="*/ 712565 h 805002"/>
              <a:gd name="connsiteX216" fmla="*/ 103571 w 583367"/>
              <a:gd name="connsiteY216" fmla="*/ 679811 h 805002"/>
              <a:gd name="connsiteX217" fmla="*/ 136325 w 583367"/>
              <a:gd name="connsiteY217" fmla="*/ 647057 h 805002"/>
              <a:gd name="connsiteX218" fmla="*/ 169079 w 583367"/>
              <a:gd name="connsiteY218" fmla="*/ 679811 h 805002"/>
              <a:gd name="connsiteX219" fmla="*/ 136325 w 583367"/>
              <a:gd name="connsiteY219" fmla="*/ 712565 h 805002"/>
              <a:gd name="connsiteX220" fmla="*/ 239897 w 583367"/>
              <a:gd name="connsiteY220" fmla="*/ 712565 h 805002"/>
              <a:gd name="connsiteX221" fmla="*/ 207143 w 583367"/>
              <a:gd name="connsiteY221" fmla="*/ 679811 h 805002"/>
              <a:gd name="connsiteX222" fmla="*/ 239897 w 583367"/>
              <a:gd name="connsiteY222" fmla="*/ 647057 h 805002"/>
              <a:gd name="connsiteX223" fmla="*/ 272651 w 583367"/>
              <a:gd name="connsiteY223" fmla="*/ 679811 h 805002"/>
              <a:gd name="connsiteX224" fmla="*/ 239897 w 583367"/>
              <a:gd name="connsiteY224" fmla="*/ 712565 h 805002"/>
              <a:gd name="connsiteX225" fmla="*/ 343469 w 583367"/>
              <a:gd name="connsiteY225" fmla="*/ 712565 h 805002"/>
              <a:gd name="connsiteX226" fmla="*/ 310715 w 583367"/>
              <a:gd name="connsiteY226" fmla="*/ 679811 h 805002"/>
              <a:gd name="connsiteX227" fmla="*/ 343469 w 583367"/>
              <a:gd name="connsiteY227" fmla="*/ 647057 h 805002"/>
              <a:gd name="connsiteX228" fmla="*/ 376223 w 583367"/>
              <a:gd name="connsiteY228" fmla="*/ 679811 h 805002"/>
              <a:gd name="connsiteX229" fmla="*/ 343469 w 583367"/>
              <a:gd name="connsiteY229" fmla="*/ 712565 h 805002"/>
              <a:gd name="connsiteX230" fmla="*/ 447040 w 583367"/>
              <a:gd name="connsiteY230" fmla="*/ 712565 h 805002"/>
              <a:gd name="connsiteX231" fmla="*/ 414286 w 583367"/>
              <a:gd name="connsiteY231" fmla="*/ 679811 h 805002"/>
              <a:gd name="connsiteX232" fmla="*/ 447040 w 583367"/>
              <a:gd name="connsiteY232" fmla="*/ 647057 h 805002"/>
              <a:gd name="connsiteX233" fmla="*/ 479794 w 583367"/>
              <a:gd name="connsiteY233" fmla="*/ 679811 h 805002"/>
              <a:gd name="connsiteX234" fmla="*/ 447040 w 583367"/>
              <a:gd name="connsiteY234" fmla="*/ 712565 h 805002"/>
              <a:gd name="connsiteX235" fmla="*/ 550613 w 583367"/>
              <a:gd name="connsiteY235" fmla="*/ 712565 h 805002"/>
              <a:gd name="connsiteX236" fmla="*/ 517859 w 583367"/>
              <a:gd name="connsiteY236" fmla="*/ 679811 h 805002"/>
              <a:gd name="connsiteX237" fmla="*/ 550613 w 583367"/>
              <a:gd name="connsiteY237" fmla="*/ 647057 h 805002"/>
              <a:gd name="connsiteX238" fmla="*/ 583367 w 583367"/>
              <a:gd name="connsiteY238" fmla="*/ 679811 h 805002"/>
              <a:gd name="connsiteX239" fmla="*/ 550613 w 583367"/>
              <a:gd name="connsiteY239" fmla="*/ 712565 h 805002"/>
              <a:gd name="connsiteX240" fmla="*/ 32754 w 583367"/>
              <a:gd name="connsiteY240" fmla="*/ 805002 h 805002"/>
              <a:gd name="connsiteX241" fmla="*/ 0 w 583367"/>
              <a:gd name="connsiteY241" fmla="*/ 772248 h 805002"/>
              <a:gd name="connsiteX242" fmla="*/ 32754 w 583367"/>
              <a:gd name="connsiteY242" fmla="*/ 739494 h 805002"/>
              <a:gd name="connsiteX243" fmla="*/ 65508 w 583367"/>
              <a:gd name="connsiteY243" fmla="*/ 772248 h 805002"/>
              <a:gd name="connsiteX244" fmla="*/ 32754 w 583367"/>
              <a:gd name="connsiteY244" fmla="*/ 805002 h 805002"/>
              <a:gd name="connsiteX245" fmla="*/ 136325 w 583367"/>
              <a:gd name="connsiteY245" fmla="*/ 805002 h 805002"/>
              <a:gd name="connsiteX246" fmla="*/ 103571 w 583367"/>
              <a:gd name="connsiteY246" fmla="*/ 772248 h 805002"/>
              <a:gd name="connsiteX247" fmla="*/ 136325 w 583367"/>
              <a:gd name="connsiteY247" fmla="*/ 739494 h 805002"/>
              <a:gd name="connsiteX248" fmla="*/ 169079 w 583367"/>
              <a:gd name="connsiteY248" fmla="*/ 772248 h 805002"/>
              <a:gd name="connsiteX249" fmla="*/ 136325 w 583367"/>
              <a:gd name="connsiteY249" fmla="*/ 805002 h 805002"/>
              <a:gd name="connsiteX250" fmla="*/ 239897 w 583367"/>
              <a:gd name="connsiteY250" fmla="*/ 805002 h 805002"/>
              <a:gd name="connsiteX251" fmla="*/ 207143 w 583367"/>
              <a:gd name="connsiteY251" fmla="*/ 772248 h 805002"/>
              <a:gd name="connsiteX252" fmla="*/ 239897 w 583367"/>
              <a:gd name="connsiteY252" fmla="*/ 739494 h 805002"/>
              <a:gd name="connsiteX253" fmla="*/ 272651 w 583367"/>
              <a:gd name="connsiteY253" fmla="*/ 772248 h 805002"/>
              <a:gd name="connsiteX254" fmla="*/ 239897 w 583367"/>
              <a:gd name="connsiteY254" fmla="*/ 805002 h 805002"/>
              <a:gd name="connsiteX255" fmla="*/ 343469 w 583367"/>
              <a:gd name="connsiteY255" fmla="*/ 805002 h 805002"/>
              <a:gd name="connsiteX256" fmla="*/ 310715 w 583367"/>
              <a:gd name="connsiteY256" fmla="*/ 772248 h 805002"/>
              <a:gd name="connsiteX257" fmla="*/ 343469 w 583367"/>
              <a:gd name="connsiteY257" fmla="*/ 739494 h 805002"/>
              <a:gd name="connsiteX258" fmla="*/ 376223 w 583367"/>
              <a:gd name="connsiteY258" fmla="*/ 772248 h 805002"/>
              <a:gd name="connsiteX259" fmla="*/ 343469 w 583367"/>
              <a:gd name="connsiteY259" fmla="*/ 805002 h 805002"/>
              <a:gd name="connsiteX260" fmla="*/ 447040 w 583367"/>
              <a:gd name="connsiteY260" fmla="*/ 805002 h 805002"/>
              <a:gd name="connsiteX261" fmla="*/ 414286 w 583367"/>
              <a:gd name="connsiteY261" fmla="*/ 772248 h 805002"/>
              <a:gd name="connsiteX262" fmla="*/ 447040 w 583367"/>
              <a:gd name="connsiteY262" fmla="*/ 739494 h 805002"/>
              <a:gd name="connsiteX263" fmla="*/ 479794 w 583367"/>
              <a:gd name="connsiteY263" fmla="*/ 772248 h 805002"/>
              <a:gd name="connsiteX264" fmla="*/ 447040 w 583367"/>
              <a:gd name="connsiteY264" fmla="*/ 805002 h 805002"/>
              <a:gd name="connsiteX265" fmla="*/ 550613 w 583367"/>
              <a:gd name="connsiteY265" fmla="*/ 805002 h 805002"/>
              <a:gd name="connsiteX266" fmla="*/ 517859 w 583367"/>
              <a:gd name="connsiteY266" fmla="*/ 772248 h 805002"/>
              <a:gd name="connsiteX267" fmla="*/ 550613 w 583367"/>
              <a:gd name="connsiteY267" fmla="*/ 739494 h 805002"/>
              <a:gd name="connsiteX268" fmla="*/ 583367 w 583367"/>
              <a:gd name="connsiteY268" fmla="*/ 772248 h 805002"/>
              <a:gd name="connsiteX269" fmla="*/ 550613 w 583367"/>
              <a:gd name="connsiteY269" fmla="*/ 805002 h 805002"/>
            </a:gdLst>
            <a:ahLst/>
            <a:cxnLst/>
            <a:rect l="l" t="t" r="r" b="b"/>
            <a:pathLst>
              <a:path w="583367" h="805002">
                <a:moveTo>
                  <a:pt x="32754" y="65508"/>
                </a:move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ubicBezTo>
                  <a:pt x="65508" y="50844"/>
                  <a:pt x="50844" y="65508"/>
                  <a:pt x="32754" y="65508"/>
                </a:cubicBezTo>
                <a:close/>
                <a:moveTo>
                  <a:pt x="136325" y="65508"/>
                </a:moveTo>
                <a:cubicBezTo>
                  <a:pt x="118235" y="65508"/>
                  <a:pt x="103571" y="50844"/>
                  <a:pt x="103571" y="32754"/>
                </a:cubicBezTo>
                <a:cubicBezTo>
                  <a:pt x="103571" y="14664"/>
                  <a:pt x="118235" y="0"/>
                  <a:pt x="136325" y="0"/>
                </a:cubicBezTo>
                <a:cubicBezTo>
                  <a:pt x="154415" y="0"/>
                  <a:pt x="169079" y="14664"/>
                  <a:pt x="169079" y="32754"/>
                </a:cubicBezTo>
                <a:cubicBezTo>
                  <a:pt x="169079" y="50844"/>
                  <a:pt x="154415" y="65508"/>
                  <a:pt x="136325" y="65508"/>
                </a:cubicBezTo>
                <a:close/>
                <a:moveTo>
                  <a:pt x="239897" y="65508"/>
                </a:move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ubicBezTo>
                  <a:pt x="272651" y="50844"/>
                  <a:pt x="257987" y="65508"/>
                  <a:pt x="239897" y="65508"/>
                </a:cubicBezTo>
                <a:close/>
                <a:moveTo>
                  <a:pt x="343469" y="65508"/>
                </a:move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ubicBezTo>
                  <a:pt x="376223" y="50844"/>
                  <a:pt x="361559" y="65508"/>
                  <a:pt x="343469" y="65508"/>
                </a:cubicBezTo>
                <a:close/>
                <a:moveTo>
                  <a:pt x="447040" y="65508"/>
                </a:moveTo>
                <a:cubicBezTo>
                  <a:pt x="428950" y="65508"/>
                  <a:pt x="414286" y="50844"/>
                  <a:pt x="414286" y="32754"/>
                </a:cubicBezTo>
                <a:cubicBezTo>
                  <a:pt x="414286" y="14664"/>
                  <a:pt x="428950" y="0"/>
                  <a:pt x="447040" y="0"/>
                </a:cubicBezTo>
                <a:cubicBezTo>
                  <a:pt x="465130" y="0"/>
                  <a:pt x="479794" y="14664"/>
                  <a:pt x="479794" y="32754"/>
                </a:cubicBezTo>
                <a:cubicBezTo>
                  <a:pt x="479794" y="50844"/>
                  <a:pt x="465130" y="65508"/>
                  <a:pt x="447040" y="65508"/>
                </a:cubicBezTo>
                <a:close/>
                <a:moveTo>
                  <a:pt x="550613" y="65508"/>
                </a:moveTo>
                <a:cubicBezTo>
                  <a:pt x="532523" y="65508"/>
                  <a:pt x="517859" y="50844"/>
                  <a:pt x="517859" y="32754"/>
                </a:cubicBezTo>
                <a:cubicBezTo>
                  <a:pt x="517859" y="14664"/>
                  <a:pt x="532523" y="0"/>
                  <a:pt x="550613" y="0"/>
                </a:cubicBezTo>
                <a:cubicBezTo>
                  <a:pt x="568703" y="0"/>
                  <a:pt x="583367" y="14664"/>
                  <a:pt x="583367" y="32754"/>
                </a:cubicBezTo>
                <a:cubicBezTo>
                  <a:pt x="583367" y="50844"/>
                  <a:pt x="568703" y="65508"/>
                  <a:pt x="550613" y="65508"/>
                </a:cubicBezTo>
                <a:close/>
                <a:moveTo>
                  <a:pt x="32754" y="157945"/>
                </a:move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ubicBezTo>
                  <a:pt x="65508" y="143281"/>
                  <a:pt x="50844" y="157945"/>
                  <a:pt x="32754" y="157945"/>
                </a:cubicBezTo>
                <a:close/>
                <a:moveTo>
                  <a:pt x="136325" y="157945"/>
                </a:moveTo>
                <a:cubicBezTo>
                  <a:pt x="118235" y="157945"/>
                  <a:pt x="103571" y="143281"/>
                  <a:pt x="103571" y="125191"/>
                </a:cubicBezTo>
                <a:cubicBezTo>
                  <a:pt x="103571" y="107101"/>
                  <a:pt x="118235" y="92437"/>
                  <a:pt x="136325" y="92437"/>
                </a:cubicBezTo>
                <a:cubicBezTo>
                  <a:pt x="154415" y="92437"/>
                  <a:pt x="169079" y="107101"/>
                  <a:pt x="169079" y="125191"/>
                </a:cubicBezTo>
                <a:cubicBezTo>
                  <a:pt x="169079" y="143281"/>
                  <a:pt x="154415" y="157945"/>
                  <a:pt x="136325" y="157945"/>
                </a:cubicBezTo>
                <a:close/>
                <a:moveTo>
                  <a:pt x="239897" y="157945"/>
                </a:move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ubicBezTo>
                  <a:pt x="272651" y="143281"/>
                  <a:pt x="257987" y="157945"/>
                  <a:pt x="239897" y="157945"/>
                </a:cubicBezTo>
                <a:close/>
                <a:moveTo>
                  <a:pt x="343469" y="157945"/>
                </a:move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ubicBezTo>
                  <a:pt x="376223" y="143281"/>
                  <a:pt x="361559" y="157945"/>
                  <a:pt x="343469" y="157945"/>
                </a:cubicBezTo>
                <a:close/>
                <a:moveTo>
                  <a:pt x="447040" y="157945"/>
                </a:moveTo>
                <a:cubicBezTo>
                  <a:pt x="428950" y="157945"/>
                  <a:pt x="414286" y="143281"/>
                  <a:pt x="414286" y="125191"/>
                </a:cubicBezTo>
                <a:cubicBezTo>
                  <a:pt x="414286" y="107101"/>
                  <a:pt x="428950" y="92437"/>
                  <a:pt x="447040" y="92437"/>
                </a:cubicBezTo>
                <a:cubicBezTo>
                  <a:pt x="465130" y="92437"/>
                  <a:pt x="479794" y="107101"/>
                  <a:pt x="479794" y="125191"/>
                </a:cubicBezTo>
                <a:cubicBezTo>
                  <a:pt x="479794" y="143281"/>
                  <a:pt x="465130" y="157945"/>
                  <a:pt x="447040" y="157945"/>
                </a:cubicBezTo>
                <a:close/>
                <a:moveTo>
                  <a:pt x="550613" y="157945"/>
                </a:moveTo>
                <a:cubicBezTo>
                  <a:pt x="532523" y="157945"/>
                  <a:pt x="517859" y="143281"/>
                  <a:pt x="517859" y="125191"/>
                </a:cubicBezTo>
                <a:cubicBezTo>
                  <a:pt x="517859" y="107101"/>
                  <a:pt x="532523" y="92437"/>
                  <a:pt x="550613" y="92437"/>
                </a:cubicBezTo>
                <a:cubicBezTo>
                  <a:pt x="568703" y="92437"/>
                  <a:pt x="583367" y="107101"/>
                  <a:pt x="583367" y="125191"/>
                </a:cubicBezTo>
                <a:cubicBezTo>
                  <a:pt x="583367" y="143281"/>
                  <a:pt x="568703" y="157945"/>
                  <a:pt x="550613" y="157945"/>
                </a:cubicBezTo>
                <a:close/>
                <a:moveTo>
                  <a:pt x="32754" y="250381"/>
                </a:move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ubicBezTo>
                  <a:pt x="65508" y="235717"/>
                  <a:pt x="50844" y="250381"/>
                  <a:pt x="32754" y="250381"/>
                </a:cubicBezTo>
                <a:close/>
                <a:moveTo>
                  <a:pt x="136325" y="250381"/>
                </a:moveTo>
                <a:cubicBezTo>
                  <a:pt x="118235" y="250381"/>
                  <a:pt x="103571" y="235717"/>
                  <a:pt x="103571" y="217627"/>
                </a:cubicBezTo>
                <a:cubicBezTo>
                  <a:pt x="103571" y="199537"/>
                  <a:pt x="118235" y="184873"/>
                  <a:pt x="136325" y="184873"/>
                </a:cubicBezTo>
                <a:cubicBezTo>
                  <a:pt x="154415" y="184873"/>
                  <a:pt x="169079" y="199537"/>
                  <a:pt x="169079" y="217627"/>
                </a:cubicBezTo>
                <a:cubicBezTo>
                  <a:pt x="169079" y="235717"/>
                  <a:pt x="154415" y="250381"/>
                  <a:pt x="136325" y="250381"/>
                </a:cubicBezTo>
                <a:close/>
                <a:moveTo>
                  <a:pt x="239897" y="250381"/>
                </a:move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ubicBezTo>
                  <a:pt x="272651" y="235717"/>
                  <a:pt x="257987" y="250381"/>
                  <a:pt x="239897" y="250381"/>
                </a:cubicBezTo>
                <a:close/>
                <a:moveTo>
                  <a:pt x="343469" y="250381"/>
                </a:move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ubicBezTo>
                  <a:pt x="376223" y="235717"/>
                  <a:pt x="361559" y="250381"/>
                  <a:pt x="343469" y="250381"/>
                </a:cubicBezTo>
                <a:close/>
                <a:moveTo>
                  <a:pt x="447040" y="250381"/>
                </a:moveTo>
                <a:cubicBezTo>
                  <a:pt x="428950" y="250381"/>
                  <a:pt x="414286" y="235717"/>
                  <a:pt x="414286" y="217627"/>
                </a:cubicBezTo>
                <a:cubicBezTo>
                  <a:pt x="414286" y="199537"/>
                  <a:pt x="428950" y="184873"/>
                  <a:pt x="447040" y="184873"/>
                </a:cubicBezTo>
                <a:cubicBezTo>
                  <a:pt x="465130" y="184873"/>
                  <a:pt x="479794" y="199537"/>
                  <a:pt x="479794" y="217627"/>
                </a:cubicBezTo>
                <a:cubicBezTo>
                  <a:pt x="479794" y="235717"/>
                  <a:pt x="465130" y="250381"/>
                  <a:pt x="447040" y="250381"/>
                </a:cubicBezTo>
                <a:close/>
                <a:moveTo>
                  <a:pt x="550613" y="250381"/>
                </a:moveTo>
                <a:cubicBezTo>
                  <a:pt x="532523" y="250381"/>
                  <a:pt x="517859" y="235717"/>
                  <a:pt x="517859" y="217627"/>
                </a:cubicBezTo>
                <a:cubicBezTo>
                  <a:pt x="517859" y="199537"/>
                  <a:pt x="532523" y="184873"/>
                  <a:pt x="550613" y="184873"/>
                </a:cubicBezTo>
                <a:cubicBezTo>
                  <a:pt x="568703" y="184873"/>
                  <a:pt x="583367" y="199537"/>
                  <a:pt x="583367" y="217627"/>
                </a:cubicBezTo>
                <a:cubicBezTo>
                  <a:pt x="583367" y="235717"/>
                  <a:pt x="568703" y="250381"/>
                  <a:pt x="550613" y="250381"/>
                </a:cubicBezTo>
                <a:close/>
                <a:moveTo>
                  <a:pt x="32754" y="342818"/>
                </a:move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ubicBezTo>
                  <a:pt x="65508" y="328154"/>
                  <a:pt x="50844" y="342818"/>
                  <a:pt x="32754" y="342818"/>
                </a:cubicBezTo>
                <a:close/>
                <a:moveTo>
                  <a:pt x="136325" y="342818"/>
                </a:moveTo>
                <a:cubicBezTo>
                  <a:pt x="118235" y="342818"/>
                  <a:pt x="103571" y="328154"/>
                  <a:pt x="103571" y="310064"/>
                </a:cubicBezTo>
                <a:cubicBezTo>
                  <a:pt x="103571" y="291974"/>
                  <a:pt x="118235" y="277310"/>
                  <a:pt x="136325" y="277310"/>
                </a:cubicBezTo>
                <a:cubicBezTo>
                  <a:pt x="154415" y="277310"/>
                  <a:pt x="169079" y="291974"/>
                  <a:pt x="169079" y="310064"/>
                </a:cubicBezTo>
                <a:cubicBezTo>
                  <a:pt x="169079" y="328154"/>
                  <a:pt x="154415" y="342818"/>
                  <a:pt x="136325" y="342818"/>
                </a:cubicBezTo>
                <a:close/>
                <a:moveTo>
                  <a:pt x="239897" y="342818"/>
                </a:move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ubicBezTo>
                  <a:pt x="272651" y="328154"/>
                  <a:pt x="257987" y="342818"/>
                  <a:pt x="239897" y="342818"/>
                </a:cubicBezTo>
                <a:close/>
                <a:moveTo>
                  <a:pt x="343469" y="342818"/>
                </a:move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ubicBezTo>
                  <a:pt x="376223" y="328154"/>
                  <a:pt x="361559" y="342818"/>
                  <a:pt x="343469" y="342818"/>
                </a:cubicBezTo>
                <a:close/>
                <a:moveTo>
                  <a:pt x="447040" y="342818"/>
                </a:moveTo>
                <a:cubicBezTo>
                  <a:pt x="428950" y="342818"/>
                  <a:pt x="414286" y="328154"/>
                  <a:pt x="414286" y="310064"/>
                </a:cubicBezTo>
                <a:cubicBezTo>
                  <a:pt x="414286" y="291974"/>
                  <a:pt x="428950" y="277310"/>
                  <a:pt x="447040" y="277310"/>
                </a:cubicBezTo>
                <a:cubicBezTo>
                  <a:pt x="465130" y="277310"/>
                  <a:pt x="479794" y="291974"/>
                  <a:pt x="479794" y="310064"/>
                </a:cubicBezTo>
                <a:cubicBezTo>
                  <a:pt x="479794" y="328154"/>
                  <a:pt x="465130" y="342818"/>
                  <a:pt x="447040" y="342818"/>
                </a:cubicBezTo>
                <a:close/>
                <a:moveTo>
                  <a:pt x="550613" y="342818"/>
                </a:moveTo>
                <a:cubicBezTo>
                  <a:pt x="532523" y="342818"/>
                  <a:pt x="517859" y="328154"/>
                  <a:pt x="517859" y="310064"/>
                </a:cubicBezTo>
                <a:cubicBezTo>
                  <a:pt x="517859" y="291974"/>
                  <a:pt x="532523" y="277310"/>
                  <a:pt x="550613" y="277310"/>
                </a:cubicBezTo>
                <a:cubicBezTo>
                  <a:pt x="568703" y="277310"/>
                  <a:pt x="583367" y="291974"/>
                  <a:pt x="583367" y="310064"/>
                </a:cubicBezTo>
                <a:cubicBezTo>
                  <a:pt x="583367" y="328154"/>
                  <a:pt x="568703" y="342818"/>
                  <a:pt x="550613" y="342818"/>
                </a:cubicBezTo>
                <a:close/>
                <a:moveTo>
                  <a:pt x="32754" y="435255"/>
                </a:move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ubicBezTo>
                  <a:pt x="65508" y="420591"/>
                  <a:pt x="50844" y="435255"/>
                  <a:pt x="32754" y="435255"/>
                </a:cubicBezTo>
                <a:close/>
                <a:moveTo>
                  <a:pt x="136325" y="435255"/>
                </a:moveTo>
                <a:cubicBezTo>
                  <a:pt x="118235" y="435255"/>
                  <a:pt x="103571" y="420591"/>
                  <a:pt x="103571" y="402501"/>
                </a:cubicBezTo>
                <a:cubicBezTo>
                  <a:pt x="103571" y="384411"/>
                  <a:pt x="118235" y="369747"/>
                  <a:pt x="136325" y="369747"/>
                </a:cubicBezTo>
                <a:cubicBezTo>
                  <a:pt x="154415" y="369747"/>
                  <a:pt x="169079" y="384411"/>
                  <a:pt x="169079" y="402501"/>
                </a:cubicBezTo>
                <a:cubicBezTo>
                  <a:pt x="169079" y="420591"/>
                  <a:pt x="154415" y="435255"/>
                  <a:pt x="136325" y="435255"/>
                </a:cubicBezTo>
                <a:close/>
                <a:moveTo>
                  <a:pt x="239897" y="435255"/>
                </a:move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ubicBezTo>
                  <a:pt x="272651" y="420591"/>
                  <a:pt x="257987" y="435255"/>
                  <a:pt x="239897" y="435255"/>
                </a:cubicBezTo>
                <a:close/>
                <a:moveTo>
                  <a:pt x="343469" y="435255"/>
                </a:move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ubicBezTo>
                  <a:pt x="376223" y="420591"/>
                  <a:pt x="361559" y="435255"/>
                  <a:pt x="343469" y="435255"/>
                </a:cubicBezTo>
                <a:close/>
                <a:moveTo>
                  <a:pt x="447040" y="435255"/>
                </a:moveTo>
                <a:cubicBezTo>
                  <a:pt x="428950" y="435255"/>
                  <a:pt x="414286" y="420591"/>
                  <a:pt x="414286" y="402501"/>
                </a:cubicBezTo>
                <a:cubicBezTo>
                  <a:pt x="414286" y="384411"/>
                  <a:pt x="428950" y="369747"/>
                  <a:pt x="447040" y="369747"/>
                </a:cubicBezTo>
                <a:cubicBezTo>
                  <a:pt x="465130" y="369747"/>
                  <a:pt x="479794" y="384411"/>
                  <a:pt x="479794" y="402501"/>
                </a:cubicBezTo>
                <a:cubicBezTo>
                  <a:pt x="479794" y="420591"/>
                  <a:pt x="465130" y="435255"/>
                  <a:pt x="447040" y="435255"/>
                </a:cubicBezTo>
                <a:close/>
                <a:moveTo>
                  <a:pt x="550613" y="435255"/>
                </a:moveTo>
                <a:cubicBezTo>
                  <a:pt x="532523" y="435255"/>
                  <a:pt x="517859" y="420591"/>
                  <a:pt x="517859" y="402501"/>
                </a:cubicBezTo>
                <a:cubicBezTo>
                  <a:pt x="517859" y="384411"/>
                  <a:pt x="532523" y="369747"/>
                  <a:pt x="550613" y="369747"/>
                </a:cubicBezTo>
                <a:cubicBezTo>
                  <a:pt x="568703" y="369747"/>
                  <a:pt x="583367" y="384411"/>
                  <a:pt x="583367" y="402501"/>
                </a:cubicBezTo>
                <a:cubicBezTo>
                  <a:pt x="583367" y="420591"/>
                  <a:pt x="568703" y="435255"/>
                  <a:pt x="550613" y="435255"/>
                </a:cubicBezTo>
                <a:close/>
                <a:moveTo>
                  <a:pt x="32754" y="527692"/>
                </a:move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ubicBezTo>
                  <a:pt x="65508" y="513028"/>
                  <a:pt x="50844" y="527692"/>
                  <a:pt x="32754" y="527692"/>
                </a:cubicBezTo>
                <a:close/>
                <a:moveTo>
                  <a:pt x="136325" y="527692"/>
                </a:moveTo>
                <a:cubicBezTo>
                  <a:pt x="118235" y="527692"/>
                  <a:pt x="103571" y="513028"/>
                  <a:pt x="103571" y="494938"/>
                </a:cubicBezTo>
                <a:cubicBezTo>
                  <a:pt x="103571" y="476848"/>
                  <a:pt x="118235" y="462184"/>
                  <a:pt x="136325" y="462184"/>
                </a:cubicBezTo>
                <a:cubicBezTo>
                  <a:pt x="154415" y="462184"/>
                  <a:pt x="169079" y="476848"/>
                  <a:pt x="169079" y="494938"/>
                </a:cubicBezTo>
                <a:cubicBezTo>
                  <a:pt x="169079" y="513028"/>
                  <a:pt x="154415" y="527692"/>
                  <a:pt x="136325" y="527692"/>
                </a:cubicBezTo>
                <a:close/>
                <a:moveTo>
                  <a:pt x="239897" y="527692"/>
                </a:move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ubicBezTo>
                  <a:pt x="272651" y="513028"/>
                  <a:pt x="257987" y="527692"/>
                  <a:pt x="239897" y="527692"/>
                </a:cubicBezTo>
                <a:close/>
                <a:moveTo>
                  <a:pt x="343469" y="527692"/>
                </a:move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ubicBezTo>
                  <a:pt x="376223" y="513028"/>
                  <a:pt x="361559" y="527692"/>
                  <a:pt x="343469" y="527692"/>
                </a:cubicBezTo>
                <a:close/>
                <a:moveTo>
                  <a:pt x="447040" y="527692"/>
                </a:moveTo>
                <a:cubicBezTo>
                  <a:pt x="428950" y="527692"/>
                  <a:pt x="414286" y="513028"/>
                  <a:pt x="414286" y="494938"/>
                </a:cubicBezTo>
                <a:cubicBezTo>
                  <a:pt x="414286" y="476848"/>
                  <a:pt x="428950" y="462184"/>
                  <a:pt x="447040" y="462184"/>
                </a:cubicBezTo>
                <a:cubicBezTo>
                  <a:pt x="465130" y="462184"/>
                  <a:pt x="479794" y="476848"/>
                  <a:pt x="479794" y="494938"/>
                </a:cubicBezTo>
                <a:cubicBezTo>
                  <a:pt x="479794" y="513028"/>
                  <a:pt x="465130" y="527692"/>
                  <a:pt x="447040" y="527692"/>
                </a:cubicBezTo>
                <a:close/>
                <a:moveTo>
                  <a:pt x="550613" y="527692"/>
                </a:moveTo>
                <a:cubicBezTo>
                  <a:pt x="532523" y="527692"/>
                  <a:pt x="517859" y="513028"/>
                  <a:pt x="517859" y="494938"/>
                </a:cubicBezTo>
                <a:cubicBezTo>
                  <a:pt x="517859" y="476848"/>
                  <a:pt x="532523" y="462184"/>
                  <a:pt x="550613" y="462184"/>
                </a:cubicBezTo>
                <a:cubicBezTo>
                  <a:pt x="568703" y="462184"/>
                  <a:pt x="583367" y="476848"/>
                  <a:pt x="583367" y="494938"/>
                </a:cubicBezTo>
                <a:cubicBezTo>
                  <a:pt x="583367" y="513028"/>
                  <a:pt x="568703" y="527692"/>
                  <a:pt x="550613" y="527692"/>
                </a:cubicBezTo>
                <a:close/>
                <a:moveTo>
                  <a:pt x="32754" y="620128"/>
                </a:moveTo>
                <a:cubicBezTo>
                  <a:pt x="14664" y="620128"/>
                  <a:pt x="0" y="605464"/>
                  <a:pt x="0" y="587374"/>
                </a:cubicBezTo>
                <a:cubicBezTo>
                  <a:pt x="0" y="569284"/>
                  <a:pt x="14664" y="554620"/>
                  <a:pt x="32754" y="554620"/>
                </a:cubicBezTo>
                <a:cubicBezTo>
                  <a:pt x="50844" y="554620"/>
                  <a:pt x="65508" y="569284"/>
                  <a:pt x="65508" y="587374"/>
                </a:cubicBezTo>
                <a:cubicBezTo>
                  <a:pt x="65508" y="605464"/>
                  <a:pt x="50844" y="620128"/>
                  <a:pt x="32754" y="620128"/>
                </a:cubicBezTo>
                <a:close/>
                <a:moveTo>
                  <a:pt x="136325" y="620128"/>
                </a:moveTo>
                <a:cubicBezTo>
                  <a:pt x="118235" y="620128"/>
                  <a:pt x="103571" y="605464"/>
                  <a:pt x="103571" y="587374"/>
                </a:cubicBezTo>
                <a:cubicBezTo>
                  <a:pt x="103571" y="569284"/>
                  <a:pt x="118235" y="554620"/>
                  <a:pt x="136325" y="554620"/>
                </a:cubicBezTo>
                <a:cubicBezTo>
                  <a:pt x="154415" y="554620"/>
                  <a:pt x="169079" y="569284"/>
                  <a:pt x="169079" y="587374"/>
                </a:cubicBezTo>
                <a:cubicBezTo>
                  <a:pt x="169079" y="605464"/>
                  <a:pt x="154415" y="620128"/>
                  <a:pt x="136325" y="620128"/>
                </a:cubicBezTo>
                <a:close/>
                <a:moveTo>
                  <a:pt x="239897" y="620128"/>
                </a:moveTo>
                <a:cubicBezTo>
                  <a:pt x="221807" y="620128"/>
                  <a:pt x="207143" y="605464"/>
                  <a:pt x="207143" y="587374"/>
                </a:cubicBezTo>
                <a:cubicBezTo>
                  <a:pt x="207143" y="569284"/>
                  <a:pt x="221807" y="554620"/>
                  <a:pt x="239897" y="554620"/>
                </a:cubicBezTo>
                <a:cubicBezTo>
                  <a:pt x="257987" y="554620"/>
                  <a:pt x="272651" y="569284"/>
                  <a:pt x="272651" y="587374"/>
                </a:cubicBezTo>
                <a:cubicBezTo>
                  <a:pt x="272651" y="605464"/>
                  <a:pt x="257987" y="620128"/>
                  <a:pt x="239897" y="620128"/>
                </a:cubicBezTo>
                <a:close/>
                <a:moveTo>
                  <a:pt x="343469" y="620128"/>
                </a:moveTo>
                <a:cubicBezTo>
                  <a:pt x="325379" y="620128"/>
                  <a:pt x="310715" y="605464"/>
                  <a:pt x="310715" y="587374"/>
                </a:cubicBezTo>
                <a:cubicBezTo>
                  <a:pt x="310715" y="569284"/>
                  <a:pt x="325379" y="554620"/>
                  <a:pt x="343469" y="554620"/>
                </a:cubicBezTo>
                <a:cubicBezTo>
                  <a:pt x="361559" y="554620"/>
                  <a:pt x="376223" y="569284"/>
                  <a:pt x="376223" y="587374"/>
                </a:cubicBezTo>
                <a:cubicBezTo>
                  <a:pt x="376223" y="605464"/>
                  <a:pt x="361559" y="620128"/>
                  <a:pt x="343469" y="620128"/>
                </a:cubicBezTo>
                <a:close/>
                <a:moveTo>
                  <a:pt x="447040" y="620128"/>
                </a:moveTo>
                <a:cubicBezTo>
                  <a:pt x="428950" y="620128"/>
                  <a:pt x="414286" y="605464"/>
                  <a:pt x="414286" y="587374"/>
                </a:cubicBezTo>
                <a:cubicBezTo>
                  <a:pt x="414286" y="569284"/>
                  <a:pt x="428950" y="554620"/>
                  <a:pt x="447040" y="554620"/>
                </a:cubicBezTo>
                <a:cubicBezTo>
                  <a:pt x="465130" y="554620"/>
                  <a:pt x="479794" y="569284"/>
                  <a:pt x="479794" y="587374"/>
                </a:cubicBezTo>
                <a:cubicBezTo>
                  <a:pt x="479794" y="605464"/>
                  <a:pt x="465130" y="620128"/>
                  <a:pt x="447040" y="620128"/>
                </a:cubicBezTo>
                <a:close/>
                <a:moveTo>
                  <a:pt x="550613" y="620128"/>
                </a:moveTo>
                <a:cubicBezTo>
                  <a:pt x="532523" y="620128"/>
                  <a:pt x="517859" y="605464"/>
                  <a:pt x="517859" y="587374"/>
                </a:cubicBezTo>
                <a:cubicBezTo>
                  <a:pt x="517859" y="569284"/>
                  <a:pt x="532523" y="554620"/>
                  <a:pt x="550613" y="554620"/>
                </a:cubicBezTo>
                <a:cubicBezTo>
                  <a:pt x="568703" y="554620"/>
                  <a:pt x="583367" y="569284"/>
                  <a:pt x="583367" y="587374"/>
                </a:cubicBezTo>
                <a:cubicBezTo>
                  <a:pt x="583367" y="605464"/>
                  <a:pt x="568703" y="620128"/>
                  <a:pt x="550613" y="620128"/>
                </a:cubicBezTo>
                <a:close/>
                <a:moveTo>
                  <a:pt x="32754" y="712565"/>
                </a:move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ubicBezTo>
                  <a:pt x="65508" y="697901"/>
                  <a:pt x="50844" y="712565"/>
                  <a:pt x="32754" y="712565"/>
                </a:cubicBezTo>
                <a:close/>
                <a:moveTo>
                  <a:pt x="136325" y="712565"/>
                </a:moveTo>
                <a:cubicBezTo>
                  <a:pt x="118235" y="712565"/>
                  <a:pt x="103571" y="697901"/>
                  <a:pt x="103571" y="679811"/>
                </a:cubicBezTo>
                <a:cubicBezTo>
                  <a:pt x="103571" y="661721"/>
                  <a:pt x="118235" y="647057"/>
                  <a:pt x="136325" y="647057"/>
                </a:cubicBezTo>
                <a:cubicBezTo>
                  <a:pt x="154415" y="647057"/>
                  <a:pt x="169079" y="661721"/>
                  <a:pt x="169079" y="679811"/>
                </a:cubicBezTo>
                <a:cubicBezTo>
                  <a:pt x="169079" y="697901"/>
                  <a:pt x="154415" y="712565"/>
                  <a:pt x="136325" y="712565"/>
                </a:cubicBezTo>
                <a:close/>
                <a:moveTo>
                  <a:pt x="239897" y="712565"/>
                </a:move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ubicBezTo>
                  <a:pt x="272651" y="697901"/>
                  <a:pt x="257987" y="712565"/>
                  <a:pt x="239897" y="712565"/>
                </a:cubicBezTo>
                <a:close/>
                <a:moveTo>
                  <a:pt x="343469" y="712565"/>
                </a:move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ubicBezTo>
                  <a:pt x="376223" y="697901"/>
                  <a:pt x="361559" y="712565"/>
                  <a:pt x="343469" y="712565"/>
                </a:cubicBezTo>
                <a:close/>
                <a:moveTo>
                  <a:pt x="447040" y="712565"/>
                </a:moveTo>
                <a:cubicBezTo>
                  <a:pt x="428950" y="712565"/>
                  <a:pt x="414286" y="697901"/>
                  <a:pt x="414286" y="679811"/>
                </a:cubicBezTo>
                <a:cubicBezTo>
                  <a:pt x="414286" y="661721"/>
                  <a:pt x="428950" y="647057"/>
                  <a:pt x="447040" y="647057"/>
                </a:cubicBezTo>
                <a:cubicBezTo>
                  <a:pt x="465130" y="647057"/>
                  <a:pt x="479794" y="661721"/>
                  <a:pt x="479794" y="679811"/>
                </a:cubicBezTo>
                <a:cubicBezTo>
                  <a:pt x="479794" y="697901"/>
                  <a:pt x="465130" y="712565"/>
                  <a:pt x="447040" y="712565"/>
                </a:cubicBezTo>
                <a:close/>
                <a:moveTo>
                  <a:pt x="550613" y="712565"/>
                </a:moveTo>
                <a:cubicBezTo>
                  <a:pt x="532523" y="712565"/>
                  <a:pt x="517859" y="697901"/>
                  <a:pt x="517859" y="679811"/>
                </a:cubicBezTo>
                <a:cubicBezTo>
                  <a:pt x="517859" y="661721"/>
                  <a:pt x="532523" y="647057"/>
                  <a:pt x="550613" y="647057"/>
                </a:cubicBezTo>
                <a:cubicBezTo>
                  <a:pt x="568703" y="647057"/>
                  <a:pt x="583367" y="661721"/>
                  <a:pt x="583367" y="679811"/>
                </a:cubicBezTo>
                <a:cubicBezTo>
                  <a:pt x="583367" y="697901"/>
                  <a:pt x="568703" y="712565"/>
                  <a:pt x="550613" y="712565"/>
                </a:cubicBezTo>
                <a:close/>
                <a:moveTo>
                  <a:pt x="32754" y="805002"/>
                </a:move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ubicBezTo>
                  <a:pt x="65508" y="790338"/>
                  <a:pt x="50844" y="805002"/>
                  <a:pt x="32754" y="805002"/>
                </a:cubicBezTo>
                <a:close/>
                <a:moveTo>
                  <a:pt x="136325" y="805002"/>
                </a:moveTo>
                <a:cubicBezTo>
                  <a:pt x="118235" y="805002"/>
                  <a:pt x="103571" y="790338"/>
                  <a:pt x="103571" y="772248"/>
                </a:cubicBezTo>
                <a:cubicBezTo>
                  <a:pt x="103571" y="754158"/>
                  <a:pt x="118235" y="739494"/>
                  <a:pt x="136325" y="739494"/>
                </a:cubicBezTo>
                <a:cubicBezTo>
                  <a:pt x="154415" y="739494"/>
                  <a:pt x="169079" y="754158"/>
                  <a:pt x="169079" y="772248"/>
                </a:cubicBezTo>
                <a:cubicBezTo>
                  <a:pt x="169079" y="790338"/>
                  <a:pt x="154415" y="805002"/>
                  <a:pt x="136325" y="805002"/>
                </a:cubicBezTo>
                <a:close/>
                <a:moveTo>
                  <a:pt x="239897" y="805002"/>
                </a:move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ubicBezTo>
                  <a:pt x="272651" y="790338"/>
                  <a:pt x="257987" y="805002"/>
                  <a:pt x="239897" y="805002"/>
                </a:cubicBezTo>
                <a:close/>
                <a:moveTo>
                  <a:pt x="343469" y="805002"/>
                </a:move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ubicBezTo>
                  <a:pt x="376223" y="790338"/>
                  <a:pt x="361559" y="805002"/>
                  <a:pt x="343469" y="805002"/>
                </a:cubicBezTo>
                <a:close/>
                <a:moveTo>
                  <a:pt x="447040" y="805002"/>
                </a:moveTo>
                <a:cubicBezTo>
                  <a:pt x="428950" y="805002"/>
                  <a:pt x="414286" y="790338"/>
                  <a:pt x="414286" y="772248"/>
                </a:cubicBezTo>
                <a:cubicBezTo>
                  <a:pt x="414286" y="754158"/>
                  <a:pt x="428950" y="739494"/>
                  <a:pt x="447040" y="739494"/>
                </a:cubicBezTo>
                <a:cubicBezTo>
                  <a:pt x="465130" y="739494"/>
                  <a:pt x="479794" y="754158"/>
                  <a:pt x="479794" y="772248"/>
                </a:cubicBezTo>
                <a:cubicBezTo>
                  <a:pt x="479794" y="790338"/>
                  <a:pt x="465130" y="805002"/>
                  <a:pt x="447040" y="805002"/>
                </a:cubicBezTo>
                <a:close/>
                <a:moveTo>
                  <a:pt x="550613" y="805002"/>
                </a:moveTo>
                <a:cubicBezTo>
                  <a:pt x="532523" y="805002"/>
                  <a:pt x="517859" y="790338"/>
                  <a:pt x="517859" y="772248"/>
                </a:cubicBezTo>
                <a:cubicBezTo>
                  <a:pt x="517859" y="754158"/>
                  <a:pt x="532523" y="739494"/>
                  <a:pt x="550613" y="739494"/>
                </a:cubicBezTo>
                <a:cubicBezTo>
                  <a:pt x="568703" y="739494"/>
                  <a:pt x="583367" y="754158"/>
                  <a:pt x="583367" y="772248"/>
                </a:cubicBezTo>
                <a:cubicBezTo>
                  <a:pt x="583367" y="790338"/>
                  <a:pt x="568703" y="805002"/>
                  <a:pt x="550613" y="80500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>
            <a:off x="1646871" y="4964430"/>
            <a:ext cx="8658293" cy="1165860"/>
          </a:xfrm>
          <a:prstGeom prst="roundRect">
            <a:avLst/>
          </a:prstGeom>
          <a:solidFill>
            <a:schemeClr val="bg1"/>
          </a:solidFill>
          <a:ln w="19050" cap="sq">
            <a:solidFill>
              <a:schemeClr val="bg1">
                <a:lumMod val="75000"/>
              </a:schemeClr>
            </a:solidFill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 flipH="1">
            <a:off x="660400" y="4764101"/>
            <a:ext cx="2858766" cy="1372208"/>
          </a:xfrm>
          <a:custGeom>
            <a:avLst/>
            <a:gdLst>
              <a:gd name="connsiteX0" fmla="*/ 3000375 w 3000375"/>
              <a:gd name="connsiteY0" fmla="*/ 0 h 1440180"/>
              <a:gd name="connsiteX1" fmla="*/ 1260158 w 3000375"/>
              <a:gd name="connsiteY1" fmla="*/ 0 h 1440180"/>
              <a:gd name="connsiteX2" fmla="*/ 0 w 3000375"/>
              <a:gd name="connsiteY2" fmla="*/ 1260158 h 1440180"/>
              <a:gd name="connsiteX3" fmla="*/ 0 w 3000375"/>
              <a:gd name="connsiteY3" fmla="*/ 1440180 h 1440180"/>
              <a:gd name="connsiteX4" fmla="*/ 2280285 w 3000375"/>
              <a:gd name="connsiteY4" fmla="*/ 1440180 h 1440180"/>
              <a:gd name="connsiteX5" fmla="*/ 3000375 w 3000375"/>
              <a:gd name="connsiteY5" fmla="*/ 720090 h 1440180"/>
            </a:gdLst>
            <a:ahLst/>
            <a:cxnLst/>
            <a:rect l="l" t="t" r="r" b="b"/>
            <a:pathLst>
              <a:path w="3000375" h="1440180">
                <a:moveTo>
                  <a:pt x="3000375" y="0"/>
                </a:moveTo>
                <a:lnTo>
                  <a:pt x="1260158" y="0"/>
                </a:lnTo>
                <a:cubicBezTo>
                  <a:pt x="564192" y="0"/>
                  <a:pt x="0" y="564192"/>
                  <a:pt x="0" y="1260158"/>
                </a:cubicBezTo>
                <a:lnTo>
                  <a:pt x="0" y="1440180"/>
                </a:lnTo>
                <a:lnTo>
                  <a:pt x="2280285" y="1440180"/>
                </a:lnTo>
                <a:cubicBezTo>
                  <a:pt x="2677980" y="1440180"/>
                  <a:pt x="3000375" y="1117785"/>
                  <a:pt x="3000375" y="720090"/>
                </a:cubicBezTo>
                <a:close/>
              </a:path>
            </a:pathLst>
          </a:custGeom>
          <a:solidFill>
            <a:schemeClr val="accent1"/>
          </a:solidFill>
          <a:ln w="3175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 flipH="1">
            <a:off x="1646871" y="3493175"/>
            <a:ext cx="8658293" cy="1165860"/>
          </a:xfrm>
          <a:prstGeom prst="roundRect">
            <a:avLst/>
          </a:prstGeom>
          <a:solidFill>
            <a:schemeClr val="bg1"/>
          </a:solidFill>
          <a:ln w="19050" cap="sq">
            <a:solidFill>
              <a:schemeClr val="bg1">
                <a:lumMod val="75000"/>
              </a:schemeClr>
            </a:solidFill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8660132" y="3292846"/>
            <a:ext cx="2858768" cy="1372208"/>
          </a:xfrm>
          <a:custGeom>
            <a:avLst/>
            <a:gdLst>
              <a:gd name="connsiteX0" fmla="*/ 3000375 w 3000375"/>
              <a:gd name="connsiteY0" fmla="*/ 0 h 1440180"/>
              <a:gd name="connsiteX1" fmla="*/ 1260158 w 3000375"/>
              <a:gd name="connsiteY1" fmla="*/ 0 h 1440180"/>
              <a:gd name="connsiteX2" fmla="*/ 0 w 3000375"/>
              <a:gd name="connsiteY2" fmla="*/ 1260158 h 1440180"/>
              <a:gd name="connsiteX3" fmla="*/ 0 w 3000375"/>
              <a:gd name="connsiteY3" fmla="*/ 1440180 h 1440180"/>
              <a:gd name="connsiteX4" fmla="*/ 2280285 w 3000375"/>
              <a:gd name="connsiteY4" fmla="*/ 1440180 h 1440180"/>
              <a:gd name="connsiteX5" fmla="*/ 3000375 w 3000375"/>
              <a:gd name="connsiteY5" fmla="*/ 720090 h 1440180"/>
            </a:gdLst>
            <a:ahLst/>
            <a:cxnLst/>
            <a:rect l="l" t="t" r="r" b="b"/>
            <a:pathLst>
              <a:path w="3000375" h="1440180">
                <a:moveTo>
                  <a:pt x="3000375" y="0"/>
                </a:moveTo>
                <a:lnTo>
                  <a:pt x="1260158" y="0"/>
                </a:lnTo>
                <a:cubicBezTo>
                  <a:pt x="564192" y="0"/>
                  <a:pt x="0" y="564192"/>
                  <a:pt x="0" y="1260158"/>
                </a:cubicBezTo>
                <a:lnTo>
                  <a:pt x="0" y="1440180"/>
                </a:lnTo>
                <a:lnTo>
                  <a:pt x="2280285" y="1440180"/>
                </a:lnTo>
                <a:cubicBezTo>
                  <a:pt x="2677980" y="1440180"/>
                  <a:pt x="3000375" y="1117785"/>
                  <a:pt x="3000375" y="720090"/>
                </a:cubicBezTo>
                <a:close/>
              </a:path>
            </a:pathLst>
          </a:custGeom>
          <a:solidFill>
            <a:schemeClr val="accent2"/>
          </a:solidFill>
          <a:ln w="3175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1646871" y="2021920"/>
            <a:ext cx="8658293" cy="1165860"/>
          </a:xfrm>
          <a:prstGeom prst="roundRect">
            <a:avLst/>
          </a:prstGeom>
          <a:solidFill>
            <a:schemeClr val="bg1"/>
          </a:solidFill>
          <a:ln w="19050" cap="sq">
            <a:solidFill>
              <a:schemeClr val="bg1">
                <a:lumMod val="75000"/>
              </a:schemeClr>
            </a:solidFill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 flipH="1">
            <a:off x="660400" y="1821591"/>
            <a:ext cx="2858766" cy="1372208"/>
          </a:xfrm>
          <a:custGeom>
            <a:avLst/>
            <a:gdLst>
              <a:gd name="connsiteX0" fmla="*/ 3000375 w 3000375"/>
              <a:gd name="connsiteY0" fmla="*/ 0 h 1440180"/>
              <a:gd name="connsiteX1" fmla="*/ 1260158 w 3000375"/>
              <a:gd name="connsiteY1" fmla="*/ 0 h 1440180"/>
              <a:gd name="connsiteX2" fmla="*/ 0 w 3000375"/>
              <a:gd name="connsiteY2" fmla="*/ 1260158 h 1440180"/>
              <a:gd name="connsiteX3" fmla="*/ 0 w 3000375"/>
              <a:gd name="connsiteY3" fmla="*/ 1440180 h 1440180"/>
              <a:gd name="connsiteX4" fmla="*/ 2280285 w 3000375"/>
              <a:gd name="connsiteY4" fmla="*/ 1440180 h 1440180"/>
              <a:gd name="connsiteX5" fmla="*/ 3000375 w 3000375"/>
              <a:gd name="connsiteY5" fmla="*/ 720090 h 1440180"/>
            </a:gdLst>
            <a:ahLst/>
            <a:cxnLst/>
            <a:rect l="l" t="t" r="r" b="b"/>
            <a:pathLst>
              <a:path w="3000375" h="1440180">
                <a:moveTo>
                  <a:pt x="3000375" y="0"/>
                </a:moveTo>
                <a:lnTo>
                  <a:pt x="1260158" y="0"/>
                </a:lnTo>
                <a:cubicBezTo>
                  <a:pt x="564192" y="0"/>
                  <a:pt x="0" y="564192"/>
                  <a:pt x="0" y="1260158"/>
                </a:cubicBezTo>
                <a:lnTo>
                  <a:pt x="0" y="1440180"/>
                </a:lnTo>
                <a:lnTo>
                  <a:pt x="2280285" y="1440180"/>
                </a:lnTo>
                <a:cubicBezTo>
                  <a:pt x="2677980" y="1440180"/>
                  <a:pt x="3000375" y="1117785"/>
                  <a:pt x="3000375" y="720090"/>
                </a:cubicBezTo>
                <a:close/>
              </a:path>
            </a:pathLst>
          </a:custGeom>
          <a:solidFill>
            <a:schemeClr val="accent1"/>
          </a:solidFill>
          <a:ln w="3175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1858009" y="5053060"/>
            <a:ext cx="463548" cy="405828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1886835" y="2096120"/>
            <a:ext cx="405898" cy="463548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9857742" y="3578197"/>
            <a:ext cx="463548" cy="42025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3685439" y="5064803"/>
            <a:ext cx="6372959" cy="96511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霸凌行为可能引发民事赔偿责任，施暴者需赔偿被欺凌者的医疗费、精神损失等。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1967525" y="3593548"/>
            <a:ext cx="6372959" cy="96511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严重的霸凌行为可能触犯《刑法》，施暴者将面临刑事责任，甚至坐牢。</a:t>
            </a: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3685439" y="2122293"/>
            <a:ext cx="6372959" cy="96511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校园霸凌行为可能触犯《治安管理处罚法》，施暴者将面临警告、罚款甚至拘留等行政处罚。</a:t>
            </a: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>
            <a:off x="1120039" y="2642993"/>
            <a:ext cx="1940659" cy="43171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行政处罚</a:t>
            </a: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>
            <a:off x="9082939" y="4078093"/>
            <a:ext cx="1940659" cy="43171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刑事责任</a:t>
            </a: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>
            <a:off x="1120039" y="5602093"/>
            <a:ext cx="1940659" cy="43171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民事责任</a:t>
            </a:r>
            <a:endParaRPr kumimoji="1" lang="zh-CN" altLang="en-US"/>
          </a:p>
        </p:txBody>
      </p:sp>
      <p:sp>
        <p:nvSpPr>
          <p:cNvPr id="18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法律责任</a:t>
            </a:r>
            <a:endParaRPr kumimoji="1" lang="zh-CN" altLang="en-US"/>
          </a:p>
        </p:txBody>
      </p:sp>
      <p:sp>
        <p:nvSpPr>
          <p:cNvPr id="19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0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21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/>
          <p:nvPr/>
        </p:nvPicPr>
        <p:blipFill>
          <a:blip r:embed="rId1">
            <a:alphaModFix amt="100000"/>
          </a:blip>
          <a:srcRect l="40610" t="59188" r="4589" b="14165"/>
          <a:stretch>
            <a:fillRect/>
          </a:stretch>
        </p:blipFill>
        <p:spPr>
          <a:xfrm>
            <a:off x="6739587" y="5689256"/>
            <a:ext cx="3601025" cy="1168744"/>
          </a:xfrm>
          <a:custGeom>
            <a:avLst/>
            <a:gdLst/>
            <a:ahLst/>
            <a:cxnLst/>
            <a:rect l="l" t="t" r="r" b="b"/>
            <a:pathLst>
              <a:path w="3601025" h="1168744">
                <a:moveTo>
                  <a:pt x="1800512" y="0"/>
                </a:moveTo>
                <a:cubicBezTo>
                  <a:pt x="2549673" y="0"/>
                  <a:pt x="3201315" y="417530"/>
                  <a:pt x="3535432" y="1032581"/>
                </a:cubicBezTo>
                <a:lnTo>
                  <a:pt x="3601025" y="1168744"/>
                </a:lnTo>
                <a:lnTo>
                  <a:pt x="0" y="1168744"/>
                </a:lnTo>
                <a:lnTo>
                  <a:pt x="65593" y="1032581"/>
                </a:lnTo>
                <a:cubicBezTo>
                  <a:pt x="399709" y="417530"/>
                  <a:pt x="1051351" y="0"/>
                  <a:pt x="1800512" y="0"/>
                </a:cubicBezTo>
                <a:close/>
              </a:path>
            </a:pathLst>
          </a:custGeom>
          <a:noFill/>
          <a:ln w="12700">
            <a:noFill/>
          </a:ln>
        </p:spPr>
      </p:pic>
      <p:pic>
        <p:nvPicPr>
          <p:cNvPr id="4" name="图片 3"/>
          <p:cNvPicPr/>
          <p:nvPr/>
        </p:nvPicPr>
        <p:blipFill>
          <a:blip r:embed="rId2">
            <a:alphaModFix amt="100000"/>
          </a:blip>
          <a:srcRect l="31737" r="13635" b="20501"/>
          <a:stretch>
            <a:fillRect/>
          </a:stretch>
        </p:blipFill>
        <p:spPr>
          <a:xfrm>
            <a:off x="7940383" y="3"/>
            <a:ext cx="4251619" cy="4129371"/>
          </a:xfrm>
          <a:custGeom>
            <a:avLst/>
            <a:gdLst/>
            <a:ahLst/>
            <a:cxnLst/>
            <a:rect l="l" t="t" r="r" b="b"/>
            <a:pathLst>
              <a:path w="4251619" h="4129371">
                <a:moveTo>
                  <a:pt x="105228" y="0"/>
                </a:moveTo>
                <a:lnTo>
                  <a:pt x="4251619" y="0"/>
                </a:lnTo>
                <a:lnTo>
                  <a:pt x="4251619" y="3993998"/>
                </a:lnTo>
                <a:lnTo>
                  <a:pt x="4142321" y="4025035"/>
                </a:lnTo>
                <a:cubicBezTo>
                  <a:pt x="3877594" y="4093146"/>
                  <a:pt x="3600068" y="4129371"/>
                  <a:pt x="3314081" y="4129371"/>
                </a:cubicBezTo>
                <a:cubicBezTo>
                  <a:pt x="1483765" y="4129371"/>
                  <a:pt x="0" y="2645606"/>
                  <a:pt x="0" y="815290"/>
                </a:cubicBezTo>
                <a:cubicBezTo>
                  <a:pt x="0" y="586501"/>
                  <a:pt x="23184" y="363126"/>
                  <a:pt x="67331" y="147387"/>
                </a:cubicBez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5" name="标题 1"/>
          <p:cNvSpPr/>
          <p:nvPr/>
        </p:nvSpPr>
        <p:spPr>
          <a:xfrm rot="15300000">
            <a:off x="6261513" y="364732"/>
            <a:ext cx="6262730" cy="4427036"/>
          </a:xfrm>
          <a:custGeom>
            <a:avLst/>
            <a:gdLst>
              <a:gd name="connsiteX0" fmla="*/ 6262730 w 6262730"/>
              <a:gd name="connsiteY0" fmla="*/ 488700 h 4427036"/>
              <a:gd name="connsiteX1" fmla="*/ 6109882 w 6262730"/>
              <a:gd name="connsiteY1" fmla="*/ 1059136 h 4427036"/>
              <a:gd name="connsiteX2" fmla="*/ 6043150 w 6262730"/>
              <a:gd name="connsiteY2" fmla="*/ 1020765 h 4427036"/>
              <a:gd name="connsiteX3" fmla="*/ 4277594 w 6262730"/>
              <a:gd name="connsiteY3" fmla="*/ 573709 h 4427036"/>
              <a:gd name="connsiteX4" fmla="*/ 573574 w 6262730"/>
              <a:gd name="connsiteY4" fmla="*/ 4277729 h 4427036"/>
              <a:gd name="connsiteX5" fmla="*/ 577349 w 6262730"/>
              <a:gd name="connsiteY5" fmla="*/ 4427036 h 4427036"/>
              <a:gd name="connsiteX6" fmla="*/ 0 w 6262730"/>
              <a:gd name="connsiteY6" fmla="*/ 4272335 h 4427036"/>
              <a:gd name="connsiteX7" fmla="*/ 5430 w 6262730"/>
              <a:gd name="connsiteY7" fmla="*/ 4057599 h 4427036"/>
              <a:gd name="connsiteX8" fmla="*/ 4277594 w 6262730"/>
              <a:gd name="connsiteY8" fmla="*/ 0 h 4427036"/>
              <a:gd name="connsiteX9" fmla="*/ 6132167 w 6262730"/>
              <a:gd name="connsiteY9" fmla="*/ 421830 h 4427036"/>
              <a:gd name="connsiteX10" fmla="*/ 6262730 w 6262730"/>
              <a:gd name="connsiteY10" fmla="*/ 488700 h 4427036"/>
            </a:gdLst>
            <a:ahLst/>
            <a:cxnLst/>
            <a:rect l="l" t="t" r="r" b="b"/>
            <a:pathLst>
              <a:path w="6262730" h="4427036">
                <a:moveTo>
                  <a:pt x="6262730" y="488700"/>
                </a:moveTo>
                <a:lnTo>
                  <a:pt x="6109882" y="1059136"/>
                </a:lnTo>
                <a:lnTo>
                  <a:pt x="6043150" y="1020765"/>
                </a:lnTo>
                <a:cubicBezTo>
                  <a:pt x="5518315" y="735657"/>
                  <a:pt x="4916867" y="573709"/>
                  <a:pt x="4277594" y="573709"/>
                </a:cubicBezTo>
                <a:cubicBezTo>
                  <a:pt x="2231920" y="573710"/>
                  <a:pt x="573573" y="2232055"/>
                  <a:pt x="573574" y="4277729"/>
                </a:cubicBezTo>
                <a:lnTo>
                  <a:pt x="577349" y="4427036"/>
                </a:lnTo>
                <a:lnTo>
                  <a:pt x="0" y="4272335"/>
                </a:lnTo>
                <a:lnTo>
                  <a:pt x="5430" y="4057599"/>
                </a:lnTo>
                <a:cubicBezTo>
                  <a:pt x="120001" y="1797374"/>
                  <a:pt x="1988898" y="0"/>
                  <a:pt x="4277594" y="0"/>
                </a:cubicBezTo>
                <a:cubicBezTo>
                  <a:pt x="4942055" y="0"/>
                  <a:pt x="5571131" y="151496"/>
                  <a:pt x="6132167" y="421830"/>
                </a:cubicBezTo>
                <a:lnTo>
                  <a:pt x="6262730" y="48870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 rot="15300000">
            <a:off x="7074269" y="3782959"/>
            <a:ext cx="2559212" cy="4962446"/>
          </a:xfrm>
          <a:custGeom>
            <a:avLst/>
            <a:gdLst>
              <a:gd name="connsiteX0" fmla="*/ 2437620 w 2559212"/>
              <a:gd name="connsiteY0" fmla="*/ 3069473 h 4962446"/>
              <a:gd name="connsiteX1" fmla="*/ 131168 w 2559212"/>
              <a:gd name="connsiteY1" fmla="*/ 4955822 h 4962446"/>
              <a:gd name="connsiteX2" fmla="*/ 0 w 2559212"/>
              <a:gd name="connsiteY2" fmla="*/ 4962446 h 4962446"/>
              <a:gd name="connsiteX3" fmla="*/ 98652 w 2559212"/>
              <a:gd name="connsiteY3" fmla="*/ 4594272 h 4962446"/>
              <a:gd name="connsiteX4" fmla="*/ 326605 w 2559212"/>
              <a:gd name="connsiteY4" fmla="*/ 4559482 h 4962446"/>
              <a:gd name="connsiteX5" fmla="*/ 2196485 w 2559212"/>
              <a:gd name="connsiteY5" fmla="*/ 2265217 h 4962446"/>
              <a:gd name="connsiteX6" fmla="*/ 1344272 w 2559212"/>
              <a:gd name="connsiteY6" fmla="*/ 458136 h 4962446"/>
              <a:gd name="connsiteX7" fmla="*/ 1229852 w 2559212"/>
              <a:gd name="connsiteY7" fmla="*/ 372574 h 4962446"/>
              <a:gd name="connsiteX8" fmla="*/ 1329683 w 2559212"/>
              <a:gd name="connsiteY8" fmla="*/ 0 h 4962446"/>
              <a:gd name="connsiteX9" fmla="*/ 1366792 w 2559212"/>
              <a:gd name="connsiteY9" fmla="*/ 22545 h 4962446"/>
              <a:gd name="connsiteX10" fmla="*/ 2559212 w 2559212"/>
              <a:gd name="connsiteY10" fmla="*/ 2265217 h 4962446"/>
              <a:gd name="connsiteX11" fmla="*/ 2437620 w 2559212"/>
              <a:gd name="connsiteY11" fmla="*/ 3069473 h 4962446"/>
            </a:gdLst>
            <a:ahLst/>
            <a:cxnLst/>
            <a:rect l="l" t="t" r="r" b="b"/>
            <a:pathLst>
              <a:path w="2559212" h="4962446">
                <a:moveTo>
                  <a:pt x="2437620" y="3069473"/>
                </a:moveTo>
                <a:cubicBezTo>
                  <a:pt x="2121531" y="4085730"/>
                  <a:pt x="1222206" y="4845022"/>
                  <a:pt x="131168" y="4955822"/>
                </a:cubicBezTo>
                <a:lnTo>
                  <a:pt x="0" y="4962446"/>
                </a:lnTo>
                <a:lnTo>
                  <a:pt x="98652" y="4594272"/>
                </a:lnTo>
                <a:lnTo>
                  <a:pt x="326605" y="4559482"/>
                </a:lnTo>
                <a:cubicBezTo>
                  <a:pt x="1393744" y="4341113"/>
                  <a:pt x="2196486" y="3396910"/>
                  <a:pt x="2196485" y="2265217"/>
                </a:cubicBezTo>
                <a:cubicBezTo>
                  <a:pt x="2196486" y="1537699"/>
                  <a:pt x="1864740" y="887664"/>
                  <a:pt x="1344272" y="458136"/>
                </a:cubicBezTo>
                <a:lnTo>
                  <a:pt x="1229852" y="372574"/>
                </a:lnTo>
                <a:lnTo>
                  <a:pt x="1329683" y="0"/>
                </a:lnTo>
                <a:lnTo>
                  <a:pt x="1366792" y="22545"/>
                </a:lnTo>
                <a:cubicBezTo>
                  <a:pt x="2086213" y="508576"/>
                  <a:pt x="2559212" y="1331659"/>
                  <a:pt x="2559212" y="2265217"/>
                </a:cubicBezTo>
                <a:cubicBezTo>
                  <a:pt x="2559212" y="2545284"/>
                  <a:pt x="2516642" y="2815409"/>
                  <a:pt x="2437620" y="306947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662837" y="1649283"/>
            <a:ext cx="5760000" cy="93544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法律对未成年人犯罪有特殊程序，注重教育、感化、挽救。</a:t>
            </a: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660397" y="1092293"/>
            <a:ext cx="5760000" cy="46759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未成年人犯罪程序</a:t>
            </a: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662837" y="3439935"/>
            <a:ext cx="5760000" cy="93544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对未成年霸凌者采取教育矫正措施，帮助其改正错误，回归正途。</a:t>
            </a: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660397" y="2882945"/>
            <a:ext cx="5760000" cy="46759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教育矫正措施</a:t>
            </a: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662837" y="5230586"/>
            <a:ext cx="5760000" cy="93544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在处理未成年人犯罪时，注重保护其隐私，避免对其未来造成不良影响。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660397" y="4673596"/>
            <a:ext cx="5760000" cy="46759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保护隐私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特殊程序</a:t>
            </a: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16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>
            <a:alphaModFix amt="100000"/>
          </a:blip>
          <a:srcRect l="310" t="4238" r="179" b="1179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3" name="标题 1"/>
          <p:cNvSpPr/>
          <p:nvPr/>
        </p:nvSpPr>
        <p:spPr>
          <a:xfrm>
            <a:off x="0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/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0" y="1655916"/>
            <a:ext cx="12192000" cy="3688622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/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  <a:effectLst>
            <a:outerShdw blurRad="114300" dist="38100" dir="2700000" algn="tl" rotWithShape="0">
              <a:schemeClr val="accent2">
                <a:alpha val="3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660400" y="2258650"/>
            <a:ext cx="383117" cy="38311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660399" y="1"/>
            <a:ext cx="383118" cy="2125135"/>
          </a:xfrm>
          <a:custGeom>
            <a:avLst/>
            <a:gdLst>
              <a:gd name="connsiteX0" fmla="*/ 0 w 383118"/>
              <a:gd name="connsiteY0" fmla="*/ 0 h 2125135"/>
              <a:gd name="connsiteX1" fmla="*/ 383118 w 383118"/>
              <a:gd name="connsiteY1" fmla="*/ 0 h 2125135"/>
              <a:gd name="connsiteX2" fmla="*/ 383117 w 383118"/>
              <a:gd name="connsiteY2" fmla="*/ 1933576 h 2125135"/>
              <a:gd name="connsiteX3" fmla="*/ 191558 w 383118"/>
              <a:gd name="connsiteY3" fmla="*/ 2125135 h 2125135"/>
              <a:gd name="connsiteX4" fmla="*/ 191559 w 383118"/>
              <a:gd name="connsiteY4" fmla="*/ 2125134 h 2125135"/>
              <a:gd name="connsiteX5" fmla="*/ 0 w 383118"/>
              <a:gd name="connsiteY5" fmla="*/ 1933575 h 2125135"/>
            </a:gdLst>
            <a:ahLst/>
            <a:cxnLst/>
            <a:rect l="l" t="t" r="r" b="b"/>
            <a:pathLst>
              <a:path w="383118" h="2125135">
                <a:moveTo>
                  <a:pt x="0" y="0"/>
                </a:moveTo>
                <a:lnTo>
                  <a:pt x="383118" y="0"/>
                </a:lnTo>
                <a:lnTo>
                  <a:pt x="383117" y="1933576"/>
                </a:lnTo>
                <a:cubicBezTo>
                  <a:pt x="383117" y="2039371"/>
                  <a:pt x="297353" y="2125135"/>
                  <a:pt x="191558" y="2125135"/>
                </a:cubicBezTo>
                <a:lnTo>
                  <a:pt x="191559" y="2125134"/>
                </a:lnTo>
                <a:cubicBezTo>
                  <a:pt x="85764" y="2125134"/>
                  <a:pt x="0" y="2039370"/>
                  <a:pt x="0" y="193357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7239000" y="1200501"/>
            <a:ext cx="4292600" cy="4643616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 flipH="1">
            <a:off x="6750331" y="1202531"/>
            <a:ext cx="488667" cy="451289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 rot="16200000" flipH="1">
            <a:off x="6763936" y="5369055"/>
            <a:ext cx="493954" cy="456172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502775" y="2885223"/>
            <a:ext cx="1185941" cy="1185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375534" y="2445632"/>
            <a:ext cx="1440424" cy="214132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2002419" y="1863525"/>
            <a:ext cx="5000265" cy="322933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5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如何应对校园霸凌</a:t>
            </a:r>
            <a:endParaRPr kumimoji="1" lang="zh-CN" altLang="en-US"/>
          </a:p>
        </p:txBody>
      </p:sp>
      <p:pic>
        <p:nvPicPr>
          <p:cNvPr id="13" name="图片 12"/>
          <p:cNvPicPr/>
          <p:nvPr/>
        </p:nvPicPr>
        <p:blipFill>
          <a:blip r:embed="rId2">
            <a:alphaModFix amt="100000"/>
          </a:blip>
          <a:srcRect l="24208" r="24208"/>
          <a:stretch>
            <a:fillRect/>
          </a:stretch>
        </p:blipFill>
        <p:spPr>
          <a:xfrm>
            <a:off x="7415724" y="1382428"/>
            <a:ext cx="3939153" cy="4279763"/>
          </a:xfrm>
          <a:custGeom>
            <a:avLst/>
            <a:gdLst/>
            <a:ahLst/>
            <a:cxnLst/>
            <a:rect l="l" t="t" r="r" b="b"/>
            <a:pathLst>
              <a:path w="3937000" h="4279900">
                <a:moveTo>
                  <a:pt x="0" y="0"/>
                </a:moveTo>
                <a:lnTo>
                  <a:pt x="3939153" y="0"/>
                </a:lnTo>
                <a:lnTo>
                  <a:pt x="3939153" y="4279763"/>
                </a:lnTo>
                <a:lnTo>
                  <a:pt x="0" y="4279763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14" name="标题 1"/>
          <p:cNvSpPr/>
          <p:nvPr/>
        </p:nvSpPr>
        <p:spPr>
          <a:xfrm>
            <a:off x="0" y="6557573"/>
            <a:ext cx="12192000" cy="300427"/>
          </a:xfrm>
          <a:custGeom>
            <a:avLst/>
            <a:gdLst>
              <a:gd name="connsiteX0" fmla="*/ 6096000 w 12192000"/>
              <a:gd name="connsiteY0" fmla="*/ 0 h 300427"/>
              <a:gd name="connsiteX1" fmla="*/ 12130285 w 12192000"/>
              <a:gd name="connsiteY1" fmla="*/ 286508 h 300427"/>
              <a:gd name="connsiteX2" fmla="*/ 12192000 w 12192000"/>
              <a:gd name="connsiteY2" fmla="*/ 295105 h 300427"/>
              <a:gd name="connsiteX3" fmla="*/ 12192000 w 12192000"/>
              <a:gd name="connsiteY3" fmla="*/ 300427 h 300427"/>
              <a:gd name="connsiteX4" fmla="*/ 0 w 12192000"/>
              <a:gd name="connsiteY4" fmla="*/ 300427 h 300427"/>
              <a:gd name="connsiteX5" fmla="*/ 0 w 12192000"/>
              <a:gd name="connsiteY5" fmla="*/ 295105 h 300427"/>
              <a:gd name="connsiteX6" fmla="*/ 61715 w 12192000"/>
              <a:gd name="connsiteY6" fmla="*/ 286508 h 300427"/>
              <a:gd name="connsiteX7" fmla="*/ 6096000 w 12192000"/>
              <a:gd name="connsiteY7" fmla="*/ 0 h 300427"/>
            </a:gdLst>
            <a:ahLst/>
            <a:cxnLst/>
            <a:rect l="l" t="t" r="r" b="b"/>
            <a:pathLst>
              <a:path w="12192000" h="300427">
                <a:moveTo>
                  <a:pt x="6096000" y="0"/>
                </a:moveTo>
                <a:cubicBezTo>
                  <a:pt x="8607894" y="0"/>
                  <a:pt x="10822538" y="113650"/>
                  <a:pt x="12130285" y="286508"/>
                </a:cubicBezTo>
                <a:lnTo>
                  <a:pt x="12192000" y="295105"/>
                </a:lnTo>
                <a:lnTo>
                  <a:pt x="12192000" y="300427"/>
                </a:lnTo>
                <a:lnTo>
                  <a:pt x="0" y="300427"/>
                </a:lnTo>
                <a:lnTo>
                  <a:pt x="0" y="295105"/>
                </a:lnTo>
                <a:lnTo>
                  <a:pt x="61715" y="286508"/>
                </a:lnTo>
                <a:cubicBezTo>
                  <a:pt x="1369462" y="113650"/>
                  <a:pt x="3584106" y="0"/>
                  <a:pt x="6096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46000">
                <a:schemeClr val="accent1">
                  <a:lumMod val="97000"/>
                </a:schemeClr>
              </a:gs>
              <a:gs pos="100000">
                <a:schemeClr val="accent1">
                  <a:lumMod val="58000"/>
                  <a:lumOff val="42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 rot="16200000">
            <a:off x="10934802" y="5833198"/>
            <a:ext cx="376223" cy="805002"/>
          </a:xfrm>
          <a:custGeom>
            <a:avLst/>
            <a:gdLst>
              <a:gd name="connsiteX0" fmla="*/ 65508 w 376223"/>
              <a:gd name="connsiteY0" fmla="*/ 772248 h 805002"/>
              <a:gd name="connsiteX1" fmla="*/ 32754 w 376223"/>
              <a:gd name="connsiteY1" fmla="*/ 805002 h 805002"/>
              <a:gd name="connsiteX2" fmla="*/ 0 w 376223"/>
              <a:gd name="connsiteY2" fmla="*/ 772248 h 805002"/>
              <a:gd name="connsiteX3" fmla="*/ 32754 w 376223"/>
              <a:gd name="connsiteY3" fmla="*/ 739494 h 805002"/>
              <a:gd name="connsiteX4" fmla="*/ 65508 w 376223"/>
              <a:gd name="connsiteY4" fmla="*/ 772248 h 805002"/>
              <a:gd name="connsiteX5" fmla="*/ 65508 w 376223"/>
              <a:gd name="connsiteY5" fmla="*/ 679811 h 805002"/>
              <a:gd name="connsiteX6" fmla="*/ 32754 w 376223"/>
              <a:gd name="connsiteY6" fmla="*/ 712565 h 805002"/>
              <a:gd name="connsiteX7" fmla="*/ 0 w 376223"/>
              <a:gd name="connsiteY7" fmla="*/ 679811 h 805002"/>
              <a:gd name="connsiteX8" fmla="*/ 32754 w 376223"/>
              <a:gd name="connsiteY8" fmla="*/ 647057 h 805002"/>
              <a:gd name="connsiteX9" fmla="*/ 65508 w 376223"/>
              <a:gd name="connsiteY9" fmla="*/ 679811 h 805002"/>
              <a:gd name="connsiteX10" fmla="*/ 65508 w 376223"/>
              <a:gd name="connsiteY10" fmla="*/ 587375 h 805002"/>
              <a:gd name="connsiteX11" fmla="*/ 32754 w 376223"/>
              <a:gd name="connsiteY11" fmla="*/ 620129 h 805002"/>
              <a:gd name="connsiteX12" fmla="*/ 0 w 376223"/>
              <a:gd name="connsiteY12" fmla="*/ 587375 h 805002"/>
              <a:gd name="connsiteX13" fmla="*/ 32754 w 376223"/>
              <a:gd name="connsiteY13" fmla="*/ 554621 h 805002"/>
              <a:gd name="connsiteX14" fmla="*/ 65508 w 376223"/>
              <a:gd name="connsiteY14" fmla="*/ 587375 h 805002"/>
              <a:gd name="connsiteX15" fmla="*/ 65508 w 376223"/>
              <a:gd name="connsiteY15" fmla="*/ 494938 h 805002"/>
              <a:gd name="connsiteX16" fmla="*/ 32754 w 376223"/>
              <a:gd name="connsiteY16" fmla="*/ 527692 h 805002"/>
              <a:gd name="connsiteX17" fmla="*/ 0 w 376223"/>
              <a:gd name="connsiteY17" fmla="*/ 494938 h 805002"/>
              <a:gd name="connsiteX18" fmla="*/ 32754 w 376223"/>
              <a:gd name="connsiteY18" fmla="*/ 462184 h 805002"/>
              <a:gd name="connsiteX19" fmla="*/ 65508 w 376223"/>
              <a:gd name="connsiteY19" fmla="*/ 494938 h 805002"/>
              <a:gd name="connsiteX20" fmla="*/ 65508 w 376223"/>
              <a:gd name="connsiteY20" fmla="*/ 402501 h 805002"/>
              <a:gd name="connsiteX21" fmla="*/ 32754 w 376223"/>
              <a:gd name="connsiteY21" fmla="*/ 435255 h 805002"/>
              <a:gd name="connsiteX22" fmla="*/ 0 w 376223"/>
              <a:gd name="connsiteY22" fmla="*/ 402501 h 805002"/>
              <a:gd name="connsiteX23" fmla="*/ 32754 w 376223"/>
              <a:gd name="connsiteY23" fmla="*/ 369747 h 805002"/>
              <a:gd name="connsiteX24" fmla="*/ 65508 w 376223"/>
              <a:gd name="connsiteY24" fmla="*/ 402501 h 805002"/>
              <a:gd name="connsiteX25" fmla="*/ 65508 w 376223"/>
              <a:gd name="connsiteY25" fmla="*/ 310064 h 805002"/>
              <a:gd name="connsiteX26" fmla="*/ 32754 w 376223"/>
              <a:gd name="connsiteY26" fmla="*/ 342818 h 805002"/>
              <a:gd name="connsiteX27" fmla="*/ 0 w 376223"/>
              <a:gd name="connsiteY27" fmla="*/ 310064 h 805002"/>
              <a:gd name="connsiteX28" fmla="*/ 32754 w 376223"/>
              <a:gd name="connsiteY28" fmla="*/ 277310 h 805002"/>
              <a:gd name="connsiteX29" fmla="*/ 65508 w 376223"/>
              <a:gd name="connsiteY29" fmla="*/ 310064 h 805002"/>
              <a:gd name="connsiteX30" fmla="*/ 65508 w 376223"/>
              <a:gd name="connsiteY30" fmla="*/ 217627 h 805002"/>
              <a:gd name="connsiteX31" fmla="*/ 32754 w 376223"/>
              <a:gd name="connsiteY31" fmla="*/ 250381 h 805002"/>
              <a:gd name="connsiteX32" fmla="*/ 0 w 376223"/>
              <a:gd name="connsiteY32" fmla="*/ 217627 h 805002"/>
              <a:gd name="connsiteX33" fmla="*/ 32754 w 376223"/>
              <a:gd name="connsiteY33" fmla="*/ 184873 h 805002"/>
              <a:gd name="connsiteX34" fmla="*/ 65508 w 376223"/>
              <a:gd name="connsiteY34" fmla="*/ 217627 h 805002"/>
              <a:gd name="connsiteX35" fmla="*/ 65508 w 376223"/>
              <a:gd name="connsiteY35" fmla="*/ 125191 h 805002"/>
              <a:gd name="connsiteX36" fmla="*/ 32754 w 376223"/>
              <a:gd name="connsiteY36" fmla="*/ 157945 h 805002"/>
              <a:gd name="connsiteX37" fmla="*/ 0 w 376223"/>
              <a:gd name="connsiteY37" fmla="*/ 125191 h 805002"/>
              <a:gd name="connsiteX38" fmla="*/ 32754 w 376223"/>
              <a:gd name="connsiteY38" fmla="*/ 92437 h 805002"/>
              <a:gd name="connsiteX39" fmla="*/ 65508 w 376223"/>
              <a:gd name="connsiteY39" fmla="*/ 125191 h 805002"/>
              <a:gd name="connsiteX40" fmla="*/ 65508 w 376223"/>
              <a:gd name="connsiteY40" fmla="*/ 32754 h 805002"/>
              <a:gd name="connsiteX41" fmla="*/ 32754 w 376223"/>
              <a:gd name="connsiteY41" fmla="*/ 65508 h 805002"/>
              <a:gd name="connsiteX42" fmla="*/ 0 w 376223"/>
              <a:gd name="connsiteY42" fmla="*/ 32754 h 805002"/>
              <a:gd name="connsiteX43" fmla="*/ 32754 w 376223"/>
              <a:gd name="connsiteY43" fmla="*/ 0 h 805002"/>
              <a:gd name="connsiteX44" fmla="*/ 65508 w 376223"/>
              <a:gd name="connsiteY44" fmla="*/ 32754 h 805002"/>
              <a:gd name="connsiteX45" fmla="*/ 169080 w 376223"/>
              <a:gd name="connsiteY45" fmla="*/ 772248 h 805002"/>
              <a:gd name="connsiteX46" fmla="*/ 136326 w 376223"/>
              <a:gd name="connsiteY46" fmla="*/ 805002 h 805002"/>
              <a:gd name="connsiteX47" fmla="*/ 103572 w 376223"/>
              <a:gd name="connsiteY47" fmla="*/ 772248 h 805002"/>
              <a:gd name="connsiteX48" fmla="*/ 136326 w 376223"/>
              <a:gd name="connsiteY48" fmla="*/ 739494 h 805002"/>
              <a:gd name="connsiteX49" fmla="*/ 169080 w 376223"/>
              <a:gd name="connsiteY49" fmla="*/ 772248 h 805002"/>
              <a:gd name="connsiteX50" fmla="*/ 169080 w 376223"/>
              <a:gd name="connsiteY50" fmla="*/ 679811 h 805002"/>
              <a:gd name="connsiteX51" fmla="*/ 136326 w 376223"/>
              <a:gd name="connsiteY51" fmla="*/ 712565 h 805002"/>
              <a:gd name="connsiteX52" fmla="*/ 103572 w 376223"/>
              <a:gd name="connsiteY52" fmla="*/ 679811 h 805002"/>
              <a:gd name="connsiteX53" fmla="*/ 136326 w 376223"/>
              <a:gd name="connsiteY53" fmla="*/ 647057 h 805002"/>
              <a:gd name="connsiteX54" fmla="*/ 169080 w 376223"/>
              <a:gd name="connsiteY54" fmla="*/ 679811 h 805002"/>
              <a:gd name="connsiteX55" fmla="*/ 169080 w 376223"/>
              <a:gd name="connsiteY55" fmla="*/ 587375 h 805002"/>
              <a:gd name="connsiteX56" fmla="*/ 136326 w 376223"/>
              <a:gd name="connsiteY56" fmla="*/ 620129 h 805002"/>
              <a:gd name="connsiteX57" fmla="*/ 103572 w 376223"/>
              <a:gd name="connsiteY57" fmla="*/ 587375 h 805002"/>
              <a:gd name="connsiteX58" fmla="*/ 136326 w 376223"/>
              <a:gd name="connsiteY58" fmla="*/ 554621 h 805002"/>
              <a:gd name="connsiteX59" fmla="*/ 169080 w 376223"/>
              <a:gd name="connsiteY59" fmla="*/ 587375 h 805002"/>
              <a:gd name="connsiteX60" fmla="*/ 169080 w 376223"/>
              <a:gd name="connsiteY60" fmla="*/ 494938 h 805002"/>
              <a:gd name="connsiteX61" fmla="*/ 136326 w 376223"/>
              <a:gd name="connsiteY61" fmla="*/ 527692 h 805002"/>
              <a:gd name="connsiteX62" fmla="*/ 103572 w 376223"/>
              <a:gd name="connsiteY62" fmla="*/ 494938 h 805002"/>
              <a:gd name="connsiteX63" fmla="*/ 136326 w 376223"/>
              <a:gd name="connsiteY63" fmla="*/ 462184 h 805002"/>
              <a:gd name="connsiteX64" fmla="*/ 169080 w 376223"/>
              <a:gd name="connsiteY64" fmla="*/ 494938 h 805002"/>
              <a:gd name="connsiteX65" fmla="*/ 169080 w 376223"/>
              <a:gd name="connsiteY65" fmla="*/ 402501 h 805002"/>
              <a:gd name="connsiteX66" fmla="*/ 136326 w 376223"/>
              <a:gd name="connsiteY66" fmla="*/ 435255 h 805002"/>
              <a:gd name="connsiteX67" fmla="*/ 103572 w 376223"/>
              <a:gd name="connsiteY67" fmla="*/ 402501 h 805002"/>
              <a:gd name="connsiteX68" fmla="*/ 136326 w 376223"/>
              <a:gd name="connsiteY68" fmla="*/ 369747 h 805002"/>
              <a:gd name="connsiteX69" fmla="*/ 169080 w 376223"/>
              <a:gd name="connsiteY69" fmla="*/ 402501 h 805002"/>
              <a:gd name="connsiteX70" fmla="*/ 169080 w 376223"/>
              <a:gd name="connsiteY70" fmla="*/ 310064 h 805002"/>
              <a:gd name="connsiteX71" fmla="*/ 136326 w 376223"/>
              <a:gd name="connsiteY71" fmla="*/ 342818 h 805002"/>
              <a:gd name="connsiteX72" fmla="*/ 103572 w 376223"/>
              <a:gd name="connsiteY72" fmla="*/ 310064 h 805002"/>
              <a:gd name="connsiteX73" fmla="*/ 136326 w 376223"/>
              <a:gd name="connsiteY73" fmla="*/ 277310 h 805002"/>
              <a:gd name="connsiteX74" fmla="*/ 169080 w 376223"/>
              <a:gd name="connsiteY74" fmla="*/ 310064 h 805002"/>
              <a:gd name="connsiteX75" fmla="*/ 169080 w 376223"/>
              <a:gd name="connsiteY75" fmla="*/ 217627 h 805002"/>
              <a:gd name="connsiteX76" fmla="*/ 136326 w 376223"/>
              <a:gd name="connsiteY76" fmla="*/ 250381 h 805002"/>
              <a:gd name="connsiteX77" fmla="*/ 103572 w 376223"/>
              <a:gd name="connsiteY77" fmla="*/ 217627 h 805002"/>
              <a:gd name="connsiteX78" fmla="*/ 136326 w 376223"/>
              <a:gd name="connsiteY78" fmla="*/ 184873 h 805002"/>
              <a:gd name="connsiteX79" fmla="*/ 169080 w 376223"/>
              <a:gd name="connsiteY79" fmla="*/ 217627 h 805002"/>
              <a:gd name="connsiteX80" fmla="*/ 169080 w 376223"/>
              <a:gd name="connsiteY80" fmla="*/ 125191 h 805002"/>
              <a:gd name="connsiteX81" fmla="*/ 136326 w 376223"/>
              <a:gd name="connsiteY81" fmla="*/ 157945 h 805002"/>
              <a:gd name="connsiteX82" fmla="*/ 103572 w 376223"/>
              <a:gd name="connsiteY82" fmla="*/ 125191 h 805002"/>
              <a:gd name="connsiteX83" fmla="*/ 136326 w 376223"/>
              <a:gd name="connsiteY83" fmla="*/ 92437 h 805002"/>
              <a:gd name="connsiteX84" fmla="*/ 169080 w 376223"/>
              <a:gd name="connsiteY84" fmla="*/ 125191 h 805002"/>
              <a:gd name="connsiteX85" fmla="*/ 169080 w 376223"/>
              <a:gd name="connsiteY85" fmla="*/ 32754 h 805002"/>
              <a:gd name="connsiteX86" fmla="*/ 136326 w 376223"/>
              <a:gd name="connsiteY86" fmla="*/ 65508 h 805002"/>
              <a:gd name="connsiteX87" fmla="*/ 103572 w 376223"/>
              <a:gd name="connsiteY87" fmla="*/ 32754 h 805002"/>
              <a:gd name="connsiteX88" fmla="*/ 136326 w 376223"/>
              <a:gd name="connsiteY88" fmla="*/ 0 h 805002"/>
              <a:gd name="connsiteX89" fmla="*/ 169080 w 376223"/>
              <a:gd name="connsiteY89" fmla="*/ 32754 h 805002"/>
              <a:gd name="connsiteX90" fmla="*/ 272651 w 376223"/>
              <a:gd name="connsiteY90" fmla="*/ 772248 h 805002"/>
              <a:gd name="connsiteX91" fmla="*/ 239897 w 376223"/>
              <a:gd name="connsiteY91" fmla="*/ 805002 h 805002"/>
              <a:gd name="connsiteX92" fmla="*/ 207143 w 376223"/>
              <a:gd name="connsiteY92" fmla="*/ 772248 h 805002"/>
              <a:gd name="connsiteX93" fmla="*/ 239897 w 376223"/>
              <a:gd name="connsiteY93" fmla="*/ 739494 h 805002"/>
              <a:gd name="connsiteX94" fmla="*/ 272651 w 376223"/>
              <a:gd name="connsiteY94" fmla="*/ 772248 h 805002"/>
              <a:gd name="connsiteX95" fmla="*/ 272651 w 376223"/>
              <a:gd name="connsiteY95" fmla="*/ 679811 h 805002"/>
              <a:gd name="connsiteX96" fmla="*/ 239897 w 376223"/>
              <a:gd name="connsiteY96" fmla="*/ 712565 h 805002"/>
              <a:gd name="connsiteX97" fmla="*/ 207143 w 376223"/>
              <a:gd name="connsiteY97" fmla="*/ 679811 h 805002"/>
              <a:gd name="connsiteX98" fmla="*/ 239897 w 376223"/>
              <a:gd name="connsiteY98" fmla="*/ 647057 h 805002"/>
              <a:gd name="connsiteX99" fmla="*/ 272651 w 376223"/>
              <a:gd name="connsiteY99" fmla="*/ 679811 h 805002"/>
              <a:gd name="connsiteX100" fmla="*/ 272651 w 376223"/>
              <a:gd name="connsiteY100" fmla="*/ 587375 h 805002"/>
              <a:gd name="connsiteX101" fmla="*/ 239897 w 376223"/>
              <a:gd name="connsiteY101" fmla="*/ 620129 h 805002"/>
              <a:gd name="connsiteX102" fmla="*/ 207143 w 376223"/>
              <a:gd name="connsiteY102" fmla="*/ 587375 h 805002"/>
              <a:gd name="connsiteX103" fmla="*/ 239897 w 376223"/>
              <a:gd name="connsiteY103" fmla="*/ 554621 h 805002"/>
              <a:gd name="connsiteX104" fmla="*/ 272651 w 376223"/>
              <a:gd name="connsiteY104" fmla="*/ 587375 h 805002"/>
              <a:gd name="connsiteX105" fmla="*/ 272651 w 376223"/>
              <a:gd name="connsiteY105" fmla="*/ 494938 h 805002"/>
              <a:gd name="connsiteX106" fmla="*/ 239897 w 376223"/>
              <a:gd name="connsiteY106" fmla="*/ 527692 h 805002"/>
              <a:gd name="connsiteX107" fmla="*/ 207143 w 376223"/>
              <a:gd name="connsiteY107" fmla="*/ 494938 h 805002"/>
              <a:gd name="connsiteX108" fmla="*/ 239897 w 376223"/>
              <a:gd name="connsiteY108" fmla="*/ 462184 h 805002"/>
              <a:gd name="connsiteX109" fmla="*/ 272651 w 376223"/>
              <a:gd name="connsiteY109" fmla="*/ 494938 h 805002"/>
              <a:gd name="connsiteX110" fmla="*/ 272651 w 376223"/>
              <a:gd name="connsiteY110" fmla="*/ 402501 h 805002"/>
              <a:gd name="connsiteX111" fmla="*/ 239897 w 376223"/>
              <a:gd name="connsiteY111" fmla="*/ 435255 h 805002"/>
              <a:gd name="connsiteX112" fmla="*/ 207143 w 376223"/>
              <a:gd name="connsiteY112" fmla="*/ 402501 h 805002"/>
              <a:gd name="connsiteX113" fmla="*/ 239897 w 376223"/>
              <a:gd name="connsiteY113" fmla="*/ 369747 h 805002"/>
              <a:gd name="connsiteX114" fmla="*/ 272651 w 376223"/>
              <a:gd name="connsiteY114" fmla="*/ 402501 h 805002"/>
              <a:gd name="connsiteX115" fmla="*/ 272651 w 376223"/>
              <a:gd name="connsiteY115" fmla="*/ 310064 h 805002"/>
              <a:gd name="connsiteX116" fmla="*/ 239897 w 376223"/>
              <a:gd name="connsiteY116" fmla="*/ 342818 h 805002"/>
              <a:gd name="connsiteX117" fmla="*/ 207143 w 376223"/>
              <a:gd name="connsiteY117" fmla="*/ 310064 h 805002"/>
              <a:gd name="connsiteX118" fmla="*/ 239897 w 376223"/>
              <a:gd name="connsiteY118" fmla="*/ 277310 h 805002"/>
              <a:gd name="connsiteX119" fmla="*/ 272651 w 376223"/>
              <a:gd name="connsiteY119" fmla="*/ 310064 h 805002"/>
              <a:gd name="connsiteX120" fmla="*/ 272651 w 376223"/>
              <a:gd name="connsiteY120" fmla="*/ 217627 h 805002"/>
              <a:gd name="connsiteX121" fmla="*/ 239897 w 376223"/>
              <a:gd name="connsiteY121" fmla="*/ 250381 h 805002"/>
              <a:gd name="connsiteX122" fmla="*/ 207143 w 376223"/>
              <a:gd name="connsiteY122" fmla="*/ 217627 h 805002"/>
              <a:gd name="connsiteX123" fmla="*/ 239897 w 376223"/>
              <a:gd name="connsiteY123" fmla="*/ 184873 h 805002"/>
              <a:gd name="connsiteX124" fmla="*/ 272651 w 376223"/>
              <a:gd name="connsiteY124" fmla="*/ 217627 h 805002"/>
              <a:gd name="connsiteX125" fmla="*/ 272651 w 376223"/>
              <a:gd name="connsiteY125" fmla="*/ 125191 h 805002"/>
              <a:gd name="connsiteX126" fmla="*/ 239897 w 376223"/>
              <a:gd name="connsiteY126" fmla="*/ 157945 h 805002"/>
              <a:gd name="connsiteX127" fmla="*/ 207143 w 376223"/>
              <a:gd name="connsiteY127" fmla="*/ 125191 h 805002"/>
              <a:gd name="connsiteX128" fmla="*/ 239897 w 376223"/>
              <a:gd name="connsiteY128" fmla="*/ 92437 h 805002"/>
              <a:gd name="connsiteX129" fmla="*/ 272651 w 376223"/>
              <a:gd name="connsiteY129" fmla="*/ 125191 h 805002"/>
              <a:gd name="connsiteX130" fmla="*/ 272651 w 376223"/>
              <a:gd name="connsiteY130" fmla="*/ 32754 h 805002"/>
              <a:gd name="connsiteX131" fmla="*/ 239897 w 376223"/>
              <a:gd name="connsiteY131" fmla="*/ 65508 h 805002"/>
              <a:gd name="connsiteX132" fmla="*/ 207143 w 376223"/>
              <a:gd name="connsiteY132" fmla="*/ 32754 h 805002"/>
              <a:gd name="connsiteX133" fmla="*/ 239897 w 376223"/>
              <a:gd name="connsiteY133" fmla="*/ 0 h 805002"/>
              <a:gd name="connsiteX134" fmla="*/ 272651 w 376223"/>
              <a:gd name="connsiteY134" fmla="*/ 32754 h 805002"/>
              <a:gd name="connsiteX135" fmla="*/ 376223 w 376223"/>
              <a:gd name="connsiteY135" fmla="*/ 772248 h 805002"/>
              <a:gd name="connsiteX136" fmla="*/ 343469 w 376223"/>
              <a:gd name="connsiteY136" fmla="*/ 805002 h 805002"/>
              <a:gd name="connsiteX137" fmla="*/ 310715 w 376223"/>
              <a:gd name="connsiteY137" fmla="*/ 772248 h 805002"/>
              <a:gd name="connsiteX138" fmla="*/ 343469 w 376223"/>
              <a:gd name="connsiteY138" fmla="*/ 739494 h 805002"/>
              <a:gd name="connsiteX139" fmla="*/ 376223 w 376223"/>
              <a:gd name="connsiteY139" fmla="*/ 772248 h 805002"/>
              <a:gd name="connsiteX140" fmla="*/ 376223 w 376223"/>
              <a:gd name="connsiteY140" fmla="*/ 679811 h 805002"/>
              <a:gd name="connsiteX141" fmla="*/ 343469 w 376223"/>
              <a:gd name="connsiteY141" fmla="*/ 712565 h 805002"/>
              <a:gd name="connsiteX142" fmla="*/ 310715 w 376223"/>
              <a:gd name="connsiteY142" fmla="*/ 679811 h 805002"/>
              <a:gd name="connsiteX143" fmla="*/ 343469 w 376223"/>
              <a:gd name="connsiteY143" fmla="*/ 647057 h 805002"/>
              <a:gd name="connsiteX144" fmla="*/ 376223 w 376223"/>
              <a:gd name="connsiteY144" fmla="*/ 679811 h 805002"/>
              <a:gd name="connsiteX145" fmla="*/ 376223 w 376223"/>
              <a:gd name="connsiteY145" fmla="*/ 587375 h 805002"/>
              <a:gd name="connsiteX146" fmla="*/ 343469 w 376223"/>
              <a:gd name="connsiteY146" fmla="*/ 620129 h 805002"/>
              <a:gd name="connsiteX147" fmla="*/ 310715 w 376223"/>
              <a:gd name="connsiteY147" fmla="*/ 587375 h 805002"/>
              <a:gd name="connsiteX148" fmla="*/ 343469 w 376223"/>
              <a:gd name="connsiteY148" fmla="*/ 554621 h 805002"/>
              <a:gd name="connsiteX149" fmla="*/ 376223 w 376223"/>
              <a:gd name="connsiteY149" fmla="*/ 587375 h 805002"/>
              <a:gd name="connsiteX150" fmla="*/ 376223 w 376223"/>
              <a:gd name="connsiteY150" fmla="*/ 494938 h 805002"/>
              <a:gd name="connsiteX151" fmla="*/ 343469 w 376223"/>
              <a:gd name="connsiteY151" fmla="*/ 527692 h 805002"/>
              <a:gd name="connsiteX152" fmla="*/ 310715 w 376223"/>
              <a:gd name="connsiteY152" fmla="*/ 494938 h 805002"/>
              <a:gd name="connsiteX153" fmla="*/ 343469 w 376223"/>
              <a:gd name="connsiteY153" fmla="*/ 462184 h 805002"/>
              <a:gd name="connsiteX154" fmla="*/ 376223 w 376223"/>
              <a:gd name="connsiteY154" fmla="*/ 494938 h 805002"/>
              <a:gd name="connsiteX155" fmla="*/ 376223 w 376223"/>
              <a:gd name="connsiteY155" fmla="*/ 402501 h 805002"/>
              <a:gd name="connsiteX156" fmla="*/ 343469 w 376223"/>
              <a:gd name="connsiteY156" fmla="*/ 435255 h 805002"/>
              <a:gd name="connsiteX157" fmla="*/ 310715 w 376223"/>
              <a:gd name="connsiteY157" fmla="*/ 402501 h 805002"/>
              <a:gd name="connsiteX158" fmla="*/ 343469 w 376223"/>
              <a:gd name="connsiteY158" fmla="*/ 369747 h 805002"/>
              <a:gd name="connsiteX159" fmla="*/ 376223 w 376223"/>
              <a:gd name="connsiteY159" fmla="*/ 402501 h 805002"/>
              <a:gd name="connsiteX160" fmla="*/ 376223 w 376223"/>
              <a:gd name="connsiteY160" fmla="*/ 310064 h 805002"/>
              <a:gd name="connsiteX161" fmla="*/ 343469 w 376223"/>
              <a:gd name="connsiteY161" fmla="*/ 342818 h 805002"/>
              <a:gd name="connsiteX162" fmla="*/ 310715 w 376223"/>
              <a:gd name="connsiteY162" fmla="*/ 310064 h 805002"/>
              <a:gd name="connsiteX163" fmla="*/ 343469 w 376223"/>
              <a:gd name="connsiteY163" fmla="*/ 277310 h 805002"/>
              <a:gd name="connsiteX164" fmla="*/ 376223 w 376223"/>
              <a:gd name="connsiteY164" fmla="*/ 310064 h 805002"/>
              <a:gd name="connsiteX165" fmla="*/ 376223 w 376223"/>
              <a:gd name="connsiteY165" fmla="*/ 217627 h 805002"/>
              <a:gd name="connsiteX166" fmla="*/ 343469 w 376223"/>
              <a:gd name="connsiteY166" fmla="*/ 250381 h 805002"/>
              <a:gd name="connsiteX167" fmla="*/ 310715 w 376223"/>
              <a:gd name="connsiteY167" fmla="*/ 217627 h 805002"/>
              <a:gd name="connsiteX168" fmla="*/ 343469 w 376223"/>
              <a:gd name="connsiteY168" fmla="*/ 184873 h 805002"/>
              <a:gd name="connsiteX169" fmla="*/ 376223 w 376223"/>
              <a:gd name="connsiteY169" fmla="*/ 217627 h 805002"/>
              <a:gd name="connsiteX170" fmla="*/ 376223 w 376223"/>
              <a:gd name="connsiteY170" fmla="*/ 125191 h 805002"/>
              <a:gd name="connsiteX171" fmla="*/ 343469 w 376223"/>
              <a:gd name="connsiteY171" fmla="*/ 157945 h 805002"/>
              <a:gd name="connsiteX172" fmla="*/ 310715 w 376223"/>
              <a:gd name="connsiteY172" fmla="*/ 125191 h 805002"/>
              <a:gd name="connsiteX173" fmla="*/ 343469 w 376223"/>
              <a:gd name="connsiteY173" fmla="*/ 92437 h 805002"/>
              <a:gd name="connsiteX174" fmla="*/ 376223 w 376223"/>
              <a:gd name="connsiteY174" fmla="*/ 125191 h 805002"/>
              <a:gd name="connsiteX175" fmla="*/ 376223 w 376223"/>
              <a:gd name="connsiteY175" fmla="*/ 32754 h 805002"/>
              <a:gd name="connsiteX176" fmla="*/ 343469 w 376223"/>
              <a:gd name="connsiteY176" fmla="*/ 65508 h 805002"/>
              <a:gd name="connsiteX177" fmla="*/ 310715 w 376223"/>
              <a:gd name="connsiteY177" fmla="*/ 32754 h 805002"/>
              <a:gd name="connsiteX178" fmla="*/ 343469 w 376223"/>
              <a:gd name="connsiteY178" fmla="*/ 0 h 805002"/>
              <a:gd name="connsiteX179" fmla="*/ 376223 w 376223"/>
              <a:gd name="connsiteY179" fmla="*/ 32754 h 805002"/>
            </a:gdLst>
            <a:ahLst/>
            <a:cxnLst/>
            <a:rect l="l" t="t" r="r" b="b"/>
            <a:pathLst>
              <a:path w="376223" h="805002">
                <a:moveTo>
                  <a:pt x="65508" y="772248"/>
                </a:moveTo>
                <a:cubicBezTo>
                  <a:pt x="65508" y="790338"/>
                  <a:pt x="50844" y="805002"/>
                  <a:pt x="32754" y="805002"/>
                </a:cubicBez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lose/>
                <a:moveTo>
                  <a:pt x="65508" y="679811"/>
                </a:moveTo>
                <a:cubicBezTo>
                  <a:pt x="65508" y="697901"/>
                  <a:pt x="50844" y="712565"/>
                  <a:pt x="32754" y="712565"/>
                </a:cubicBez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lose/>
                <a:moveTo>
                  <a:pt x="65508" y="587375"/>
                </a:moveTo>
                <a:cubicBezTo>
                  <a:pt x="65508" y="605465"/>
                  <a:pt x="50844" y="620129"/>
                  <a:pt x="32754" y="620129"/>
                </a:cubicBezTo>
                <a:cubicBezTo>
                  <a:pt x="14664" y="620129"/>
                  <a:pt x="0" y="605465"/>
                  <a:pt x="0" y="587375"/>
                </a:cubicBezTo>
                <a:cubicBezTo>
                  <a:pt x="0" y="569285"/>
                  <a:pt x="14664" y="554621"/>
                  <a:pt x="32754" y="554621"/>
                </a:cubicBezTo>
                <a:cubicBezTo>
                  <a:pt x="50844" y="554621"/>
                  <a:pt x="65508" y="569285"/>
                  <a:pt x="65508" y="587375"/>
                </a:cubicBezTo>
                <a:close/>
                <a:moveTo>
                  <a:pt x="65508" y="494938"/>
                </a:moveTo>
                <a:cubicBezTo>
                  <a:pt x="65508" y="513028"/>
                  <a:pt x="50844" y="527692"/>
                  <a:pt x="32754" y="527692"/>
                </a:cubicBez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lose/>
                <a:moveTo>
                  <a:pt x="65508" y="402501"/>
                </a:moveTo>
                <a:cubicBezTo>
                  <a:pt x="65508" y="420591"/>
                  <a:pt x="50844" y="435255"/>
                  <a:pt x="32754" y="435255"/>
                </a:cubicBez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lose/>
                <a:moveTo>
                  <a:pt x="65508" y="310064"/>
                </a:moveTo>
                <a:cubicBezTo>
                  <a:pt x="65508" y="328154"/>
                  <a:pt x="50844" y="342818"/>
                  <a:pt x="32754" y="342818"/>
                </a:cubicBez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lose/>
                <a:moveTo>
                  <a:pt x="65508" y="217627"/>
                </a:moveTo>
                <a:cubicBezTo>
                  <a:pt x="65508" y="235717"/>
                  <a:pt x="50844" y="250381"/>
                  <a:pt x="32754" y="250381"/>
                </a:cubicBez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lose/>
                <a:moveTo>
                  <a:pt x="65508" y="125191"/>
                </a:moveTo>
                <a:cubicBezTo>
                  <a:pt x="65508" y="143281"/>
                  <a:pt x="50844" y="157945"/>
                  <a:pt x="32754" y="157945"/>
                </a:cubicBez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lose/>
                <a:moveTo>
                  <a:pt x="65508" y="32754"/>
                </a:moveTo>
                <a:cubicBezTo>
                  <a:pt x="65508" y="50844"/>
                  <a:pt x="50844" y="65508"/>
                  <a:pt x="32754" y="65508"/>
                </a:cubicBez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lose/>
                <a:moveTo>
                  <a:pt x="169080" y="772248"/>
                </a:moveTo>
                <a:cubicBezTo>
                  <a:pt x="169080" y="790338"/>
                  <a:pt x="154416" y="805002"/>
                  <a:pt x="136326" y="805002"/>
                </a:cubicBezTo>
                <a:cubicBezTo>
                  <a:pt x="118236" y="805002"/>
                  <a:pt x="103572" y="790338"/>
                  <a:pt x="103572" y="772248"/>
                </a:cubicBezTo>
                <a:cubicBezTo>
                  <a:pt x="103572" y="754158"/>
                  <a:pt x="118236" y="739494"/>
                  <a:pt x="136326" y="739494"/>
                </a:cubicBezTo>
                <a:cubicBezTo>
                  <a:pt x="154416" y="739494"/>
                  <a:pt x="169080" y="754158"/>
                  <a:pt x="169080" y="772248"/>
                </a:cubicBezTo>
                <a:close/>
                <a:moveTo>
                  <a:pt x="169080" y="679811"/>
                </a:moveTo>
                <a:cubicBezTo>
                  <a:pt x="169080" y="697901"/>
                  <a:pt x="154416" y="712565"/>
                  <a:pt x="136326" y="712565"/>
                </a:cubicBezTo>
                <a:cubicBezTo>
                  <a:pt x="118236" y="712565"/>
                  <a:pt x="103572" y="697901"/>
                  <a:pt x="103572" y="679811"/>
                </a:cubicBezTo>
                <a:cubicBezTo>
                  <a:pt x="103572" y="661721"/>
                  <a:pt x="118236" y="647057"/>
                  <a:pt x="136326" y="647057"/>
                </a:cubicBezTo>
                <a:cubicBezTo>
                  <a:pt x="154416" y="647057"/>
                  <a:pt x="169080" y="661721"/>
                  <a:pt x="169080" y="679811"/>
                </a:cubicBezTo>
                <a:close/>
                <a:moveTo>
                  <a:pt x="169080" y="587375"/>
                </a:moveTo>
                <a:cubicBezTo>
                  <a:pt x="169080" y="605465"/>
                  <a:pt x="154416" y="620129"/>
                  <a:pt x="136326" y="620129"/>
                </a:cubicBezTo>
                <a:cubicBezTo>
                  <a:pt x="118236" y="620129"/>
                  <a:pt x="103572" y="605465"/>
                  <a:pt x="103572" y="587375"/>
                </a:cubicBezTo>
                <a:cubicBezTo>
                  <a:pt x="103572" y="569285"/>
                  <a:pt x="118236" y="554621"/>
                  <a:pt x="136326" y="554621"/>
                </a:cubicBezTo>
                <a:cubicBezTo>
                  <a:pt x="154416" y="554621"/>
                  <a:pt x="169080" y="569285"/>
                  <a:pt x="169080" y="587375"/>
                </a:cubicBezTo>
                <a:close/>
                <a:moveTo>
                  <a:pt x="169080" y="494938"/>
                </a:moveTo>
                <a:cubicBezTo>
                  <a:pt x="169080" y="513028"/>
                  <a:pt x="154416" y="527692"/>
                  <a:pt x="136326" y="527692"/>
                </a:cubicBezTo>
                <a:cubicBezTo>
                  <a:pt x="118236" y="527692"/>
                  <a:pt x="103572" y="513028"/>
                  <a:pt x="103572" y="494938"/>
                </a:cubicBezTo>
                <a:cubicBezTo>
                  <a:pt x="103572" y="476848"/>
                  <a:pt x="118236" y="462184"/>
                  <a:pt x="136326" y="462184"/>
                </a:cubicBezTo>
                <a:cubicBezTo>
                  <a:pt x="154416" y="462184"/>
                  <a:pt x="169080" y="476848"/>
                  <a:pt x="169080" y="494938"/>
                </a:cubicBezTo>
                <a:close/>
                <a:moveTo>
                  <a:pt x="169080" y="402501"/>
                </a:moveTo>
                <a:cubicBezTo>
                  <a:pt x="169080" y="420591"/>
                  <a:pt x="154416" y="435255"/>
                  <a:pt x="136326" y="435255"/>
                </a:cubicBezTo>
                <a:cubicBezTo>
                  <a:pt x="118236" y="435255"/>
                  <a:pt x="103572" y="420591"/>
                  <a:pt x="103572" y="402501"/>
                </a:cubicBezTo>
                <a:cubicBezTo>
                  <a:pt x="103572" y="384411"/>
                  <a:pt x="118236" y="369747"/>
                  <a:pt x="136326" y="369747"/>
                </a:cubicBezTo>
                <a:cubicBezTo>
                  <a:pt x="154416" y="369747"/>
                  <a:pt x="169080" y="384411"/>
                  <a:pt x="169080" y="402501"/>
                </a:cubicBezTo>
                <a:close/>
                <a:moveTo>
                  <a:pt x="169080" y="310064"/>
                </a:moveTo>
                <a:cubicBezTo>
                  <a:pt x="169080" y="328154"/>
                  <a:pt x="154416" y="342818"/>
                  <a:pt x="136326" y="342818"/>
                </a:cubicBezTo>
                <a:cubicBezTo>
                  <a:pt x="118236" y="342818"/>
                  <a:pt x="103572" y="328154"/>
                  <a:pt x="103572" y="310064"/>
                </a:cubicBezTo>
                <a:cubicBezTo>
                  <a:pt x="103572" y="291974"/>
                  <a:pt x="118236" y="277310"/>
                  <a:pt x="136326" y="277310"/>
                </a:cubicBezTo>
                <a:cubicBezTo>
                  <a:pt x="154416" y="277310"/>
                  <a:pt x="169080" y="291974"/>
                  <a:pt x="169080" y="310064"/>
                </a:cubicBezTo>
                <a:close/>
                <a:moveTo>
                  <a:pt x="169080" y="217627"/>
                </a:moveTo>
                <a:cubicBezTo>
                  <a:pt x="169080" y="235717"/>
                  <a:pt x="154416" y="250381"/>
                  <a:pt x="136326" y="250381"/>
                </a:cubicBezTo>
                <a:cubicBezTo>
                  <a:pt x="118236" y="250381"/>
                  <a:pt x="103572" y="235717"/>
                  <a:pt x="103572" y="217627"/>
                </a:cubicBezTo>
                <a:cubicBezTo>
                  <a:pt x="103572" y="199537"/>
                  <a:pt x="118236" y="184873"/>
                  <a:pt x="136326" y="184873"/>
                </a:cubicBezTo>
                <a:cubicBezTo>
                  <a:pt x="154416" y="184873"/>
                  <a:pt x="169080" y="199537"/>
                  <a:pt x="169080" y="217627"/>
                </a:cubicBezTo>
                <a:close/>
                <a:moveTo>
                  <a:pt x="169080" y="125191"/>
                </a:moveTo>
                <a:cubicBezTo>
                  <a:pt x="169080" y="143281"/>
                  <a:pt x="154416" y="157945"/>
                  <a:pt x="136326" y="157945"/>
                </a:cubicBezTo>
                <a:cubicBezTo>
                  <a:pt x="118236" y="157945"/>
                  <a:pt x="103572" y="143281"/>
                  <a:pt x="103572" y="125191"/>
                </a:cubicBezTo>
                <a:cubicBezTo>
                  <a:pt x="103572" y="107101"/>
                  <a:pt x="118236" y="92437"/>
                  <a:pt x="136326" y="92437"/>
                </a:cubicBezTo>
                <a:cubicBezTo>
                  <a:pt x="154416" y="92437"/>
                  <a:pt x="169080" y="107101"/>
                  <a:pt x="169080" y="125191"/>
                </a:cubicBezTo>
                <a:close/>
                <a:moveTo>
                  <a:pt x="169080" y="32754"/>
                </a:moveTo>
                <a:cubicBezTo>
                  <a:pt x="169080" y="50844"/>
                  <a:pt x="154416" y="65508"/>
                  <a:pt x="136326" y="65508"/>
                </a:cubicBezTo>
                <a:cubicBezTo>
                  <a:pt x="118236" y="65508"/>
                  <a:pt x="103572" y="50844"/>
                  <a:pt x="103572" y="32754"/>
                </a:cubicBezTo>
                <a:cubicBezTo>
                  <a:pt x="103572" y="14664"/>
                  <a:pt x="118236" y="0"/>
                  <a:pt x="136326" y="0"/>
                </a:cubicBezTo>
                <a:cubicBezTo>
                  <a:pt x="154416" y="0"/>
                  <a:pt x="169080" y="14664"/>
                  <a:pt x="169080" y="32754"/>
                </a:cubicBezTo>
                <a:close/>
                <a:moveTo>
                  <a:pt x="272651" y="772248"/>
                </a:moveTo>
                <a:cubicBezTo>
                  <a:pt x="272651" y="790338"/>
                  <a:pt x="257987" y="805002"/>
                  <a:pt x="239897" y="805002"/>
                </a:cubicBez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lose/>
                <a:moveTo>
                  <a:pt x="272651" y="679811"/>
                </a:moveTo>
                <a:cubicBezTo>
                  <a:pt x="272651" y="697901"/>
                  <a:pt x="257987" y="712565"/>
                  <a:pt x="239897" y="712565"/>
                </a:cubicBez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lose/>
                <a:moveTo>
                  <a:pt x="272651" y="587375"/>
                </a:moveTo>
                <a:cubicBezTo>
                  <a:pt x="272651" y="605465"/>
                  <a:pt x="257987" y="620129"/>
                  <a:pt x="239897" y="620129"/>
                </a:cubicBezTo>
                <a:cubicBezTo>
                  <a:pt x="221807" y="620129"/>
                  <a:pt x="207143" y="605465"/>
                  <a:pt x="207143" y="587375"/>
                </a:cubicBezTo>
                <a:cubicBezTo>
                  <a:pt x="207143" y="569285"/>
                  <a:pt x="221807" y="554621"/>
                  <a:pt x="239897" y="554621"/>
                </a:cubicBezTo>
                <a:cubicBezTo>
                  <a:pt x="257987" y="554621"/>
                  <a:pt x="272651" y="569285"/>
                  <a:pt x="272651" y="587375"/>
                </a:cubicBezTo>
                <a:close/>
                <a:moveTo>
                  <a:pt x="272651" y="494938"/>
                </a:moveTo>
                <a:cubicBezTo>
                  <a:pt x="272651" y="513028"/>
                  <a:pt x="257987" y="527692"/>
                  <a:pt x="239897" y="527692"/>
                </a:cubicBez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lose/>
                <a:moveTo>
                  <a:pt x="272651" y="402501"/>
                </a:moveTo>
                <a:cubicBezTo>
                  <a:pt x="272651" y="420591"/>
                  <a:pt x="257987" y="435255"/>
                  <a:pt x="239897" y="435255"/>
                </a:cubicBez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lose/>
                <a:moveTo>
                  <a:pt x="272651" y="310064"/>
                </a:moveTo>
                <a:cubicBezTo>
                  <a:pt x="272651" y="328154"/>
                  <a:pt x="257987" y="342818"/>
                  <a:pt x="239897" y="342818"/>
                </a:cubicBez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lose/>
                <a:moveTo>
                  <a:pt x="272651" y="217627"/>
                </a:moveTo>
                <a:cubicBezTo>
                  <a:pt x="272651" y="235717"/>
                  <a:pt x="257987" y="250381"/>
                  <a:pt x="239897" y="250381"/>
                </a:cubicBez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lose/>
                <a:moveTo>
                  <a:pt x="272651" y="125191"/>
                </a:moveTo>
                <a:cubicBezTo>
                  <a:pt x="272651" y="143281"/>
                  <a:pt x="257987" y="157945"/>
                  <a:pt x="239897" y="157945"/>
                </a:cubicBez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lose/>
                <a:moveTo>
                  <a:pt x="272651" y="32754"/>
                </a:moveTo>
                <a:cubicBezTo>
                  <a:pt x="272651" y="50844"/>
                  <a:pt x="257987" y="65508"/>
                  <a:pt x="239897" y="65508"/>
                </a:cubicBez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lose/>
                <a:moveTo>
                  <a:pt x="376223" y="772248"/>
                </a:moveTo>
                <a:cubicBezTo>
                  <a:pt x="376223" y="790338"/>
                  <a:pt x="361559" y="805002"/>
                  <a:pt x="343469" y="805002"/>
                </a:cubicBez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lose/>
                <a:moveTo>
                  <a:pt x="376223" y="679811"/>
                </a:moveTo>
                <a:cubicBezTo>
                  <a:pt x="376223" y="697901"/>
                  <a:pt x="361559" y="712565"/>
                  <a:pt x="343469" y="712565"/>
                </a:cubicBez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lose/>
                <a:moveTo>
                  <a:pt x="376223" y="587375"/>
                </a:moveTo>
                <a:cubicBezTo>
                  <a:pt x="376223" y="605465"/>
                  <a:pt x="361559" y="620129"/>
                  <a:pt x="343469" y="620129"/>
                </a:cubicBezTo>
                <a:cubicBezTo>
                  <a:pt x="325379" y="620129"/>
                  <a:pt x="310715" y="605465"/>
                  <a:pt x="310715" y="587375"/>
                </a:cubicBezTo>
                <a:cubicBezTo>
                  <a:pt x="310715" y="569285"/>
                  <a:pt x="325379" y="554621"/>
                  <a:pt x="343469" y="554621"/>
                </a:cubicBezTo>
                <a:cubicBezTo>
                  <a:pt x="361559" y="554621"/>
                  <a:pt x="376223" y="569285"/>
                  <a:pt x="376223" y="587375"/>
                </a:cubicBezTo>
                <a:close/>
                <a:moveTo>
                  <a:pt x="376223" y="494938"/>
                </a:moveTo>
                <a:cubicBezTo>
                  <a:pt x="376223" y="513028"/>
                  <a:pt x="361559" y="527692"/>
                  <a:pt x="343469" y="527692"/>
                </a:cubicBez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lose/>
                <a:moveTo>
                  <a:pt x="376223" y="402501"/>
                </a:moveTo>
                <a:cubicBezTo>
                  <a:pt x="376223" y="420591"/>
                  <a:pt x="361559" y="435255"/>
                  <a:pt x="343469" y="435255"/>
                </a:cubicBez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lose/>
                <a:moveTo>
                  <a:pt x="376223" y="310064"/>
                </a:moveTo>
                <a:cubicBezTo>
                  <a:pt x="376223" y="328154"/>
                  <a:pt x="361559" y="342818"/>
                  <a:pt x="343469" y="342818"/>
                </a:cubicBez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lose/>
                <a:moveTo>
                  <a:pt x="376223" y="217627"/>
                </a:moveTo>
                <a:cubicBezTo>
                  <a:pt x="376223" y="235717"/>
                  <a:pt x="361559" y="250381"/>
                  <a:pt x="343469" y="250381"/>
                </a:cubicBez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lose/>
                <a:moveTo>
                  <a:pt x="376223" y="125191"/>
                </a:moveTo>
                <a:cubicBezTo>
                  <a:pt x="376223" y="143281"/>
                  <a:pt x="361559" y="157945"/>
                  <a:pt x="343469" y="157945"/>
                </a:cubicBez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lose/>
                <a:moveTo>
                  <a:pt x="376223" y="32754"/>
                </a:moveTo>
                <a:cubicBezTo>
                  <a:pt x="376223" y="50844"/>
                  <a:pt x="361559" y="65508"/>
                  <a:pt x="343469" y="65508"/>
                </a:cubicBez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rot="10800000">
            <a:off x="1323316" y="538197"/>
            <a:ext cx="583367" cy="805002"/>
          </a:xfrm>
          <a:custGeom>
            <a:avLst/>
            <a:gdLst>
              <a:gd name="connsiteX0" fmla="*/ 32754 w 583367"/>
              <a:gd name="connsiteY0" fmla="*/ 65508 h 805002"/>
              <a:gd name="connsiteX1" fmla="*/ 0 w 583367"/>
              <a:gd name="connsiteY1" fmla="*/ 32754 h 805002"/>
              <a:gd name="connsiteX2" fmla="*/ 32754 w 583367"/>
              <a:gd name="connsiteY2" fmla="*/ 0 h 805002"/>
              <a:gd name="connsiteX3" fmla="*/ 65508 w 583367"/>
              <a:gd name="connsiteY3" fmla="*/ 32754 h 805002"/>
              <a:gd name="connsiteX4" fmla="*/ 32754 w 583367"/>
              <a:gd name="connsiteY4" fmla="*/ 65508 h 805002"/>
              <a:gd name="connsiteX5" fmla="*/ 136325 w 583367"/>
              <a:gd name="connsiteY5" fmla="*/ 65508 h 805002"/>
              <a:gd name="connsiteX6" fmla="*/ 103571 w 583367"/>
              <a:gd name="connsiteY6" fmla="*/ 32754 h 805002"/>
              <a:gd name="connsiteX7" fmla="*/ 136325 w 583367"/>
              <a:gd name="connsiteY7" fmla="*/ 0 h 805002"/>
              <a:gd name="connsiteX8" fmla="*/ 169079 w 583367"/>
              <a:gd name="connsiteY8" fmla="*/ 32754 h 805002"/>
              <a:gd name="connsiteX9" fmla="*/ 136325 w 583367"/>
              <a:gd name="connsiteY9" fmla="*/ 65508 h 805002"/>
              <a:gd name="connsiteX10" fmla="*/ 239897 w 583367"/>
              <a:gd name="connsiteY10" fmla="*/ 65508 h 805002"/>
              <a:gd name="connsiteX11" fmla="*/ 207143 w 583367"/>
              <a:gd name="connsiteY11" fmla="*/ 32754 h 805002"/>
              <a:gd name="connsiteX12" fmla="*/ 239897 w 583367"/>
              <a:gd name="connsiteY12" fmla="*/ 0 h 805002"/>
              <a:gd name="connsiteX13" fmla="*/ 272651 w 583367"/>
              <a:gd name="connsiteY13" fmla="*/ 32754 h 805002"/>
              <a:gd name="connsiteX14" fmla="*/ 239897 w 583367"/>
              <a:gd name="connsiteY14" fmla="*/ 65508 h 805002"/>
              <a:gd name="connsiteX15" fmla="*/ 343469 w 583367"/>
              <a:gd name="connsiteY15" fmla="*/ 65508 h 805002"/>
              <a:gd name="connsiteX16" fmla="*/ 310715 w 583367"/>
              <a:gd name="connsiteY16" fmla="*/ 32754 h 805002"/>
              <a:gd name="connsiteX17" fmla="*/ 343469 w 583367"/>
              <a:gd name="connsiteY17" fmla="*/ 0 h 805002"/>
              <a:gd name="connsiteX18" fmla="*/ 376223 w 583367"/>
              <a:gd name="connsiteY18" fmla="*/ 32754 h 805002"/>
              <a:gd name="connsiteX19" fmla="*/ 343469 w 583367"/>
              <a:gd name="connsiteY19" fmla="*/ 65508 h 805002"/>
              <a:gd name="connsiteX20" fmla="*/ 447040 w 583367"/>
              <a:gd name="connsiteY20" fmla="*/ 65508 h 805002"/>
              <a:gd name="connsiteX21" fmla="*/ 414286 w 583367"/>
              <a:gd name="connsiteY21" fmla="*/ 32754 h 805002"/>
              <a:gd name="connsiteX22" fmla="*/ 447040 w 583367"/>
              <a:gd name="connsiteY22" fmla="*/ 0 h 805002"/>
              <a:gd name="connsiteX23" fmla="*/ 479794 w 583367"/>
              <a:gd name="connsiteY23" fmla="*/ 32754 h 805002"/>
              <a:gd name="connsiteX24" fmla="*/ 447040 w 583367"/>
              <a:gd name="connsiteY24" fmla="*/ 65508 h 805002"/>
              <a:gd name="connsiteX25" fmla="*/ 550613 w 583367"/>
              <a:gd name="connsiteY25" fmla="*/ 65508 h 805002"/>
              <a:gd name="connsiteX26" fmla="*/ 517859 w 583367"/>
              <a:gd name="connsiteY26" fmla="*/ 32754 h 805002"/>
              <a:gd name="connsiteX27" fmla="*/ 550613 w 583367"/>
              <a:gd name="connsiteY27" fmla="*/ 0 h 805002"/>
              <a:gd name="connsiteX28" fmla="*/ 583367 w 583367"/>
              <a:gd name="connsiteY28" fmla="*/ 32754 h 805002"/>
              <a:gd name="connsiteX29" fmla="*/ 550613 w 583367"/>
              <a:gd name="connsiteY29" fmla="*/ 65508 h 805002"/>
              <a:gd name="connsiteX30" fmla="*/ 32754 w 583367"/>
              <a:gd name="connsiteY30" fmla="*/ 157945 h 805002"/>
              <a:gd name="connsiteX31" fmla="*/ 0 w 583367"/>
              <a:gd name="connsiteY31" fmla="*/ 125191 h 805002"/>
              <a:gd name="connsiteX32" fmla="*/ 32754 w 583367"/>
              <a:gd name="connsiteY32" fmla="*/ 92437 h 805002"/>
              <a:gd name="connsiteX33" fmla="*/ 65508 w 583367"/>
              <a:gd name="connsiteY33" fmla="*/ 125191 h 805002"/>
              <a:gd name="connsiteX34" fmla="*/ 32754 w 583367"/>
              <a:gd name="connsiteY34" fmla="*/ 157945 h 805002"/>
              <a:gd name="connsiteX35" fmla="*/ 136325 w 583367"/>
              <a:gd name="connsiteY35" fmla="*/ 157945 h 805002"/>
              <a:gd name="connsiteX36" fmla="*/ 103571 w 583367"/>
              <a:gd name="connsiteY36" fmla="*/ 125191 h 805002"/>
              <a:gd name="connsiteX37" fmla="*/ 136325 w 583367"/>
              <a:gd name="connsiteY37" fmla="*/ 92437 h 805002"/>
              <a:gd name="connsiteX38" fmla="*/ 169079 w 583367"/>
              <a:gd name="connsiteY38" fmla="*/ 125191 h 805002"/>
              <a:gd name="connsiteX39" fmla="*/ 136325 w 583367"/>
              <a:gd name="connsiteY39" fmla="*/ 157945 h 805002"/>
              <a:gd name="connsiteX40" fmla="*/ 239897 w 583367"/>
              <a:gd name="connsiteY40" fmla="*/ 157945 h 805002"/>
              <a:gd name="connsiteX41" fmla="*/ 207143 w 583367"/>
              <a:gd name="connsiteY41" fmla="*/ 125191 h 805002"/>
              <a:gd name="connsiteX42" fmla="*/ 239897 w 583367"/>
              <a:gd name="connsiteY42" fmla="*/ 92437 h 805002"/>
              <a:gd name="connsiteX43" fmla="*/ 272651 w 583367"/>
              <a:gd name="connsiteY43" fmla="*/ 125191 h 805002"/>
              <a:gd name="connsiteX44" fmla="*/ 239897 w 583367"/>
              <a:gd name="connsiteY44" fmla="*/ 157945 h 805002"/>
              <a:gd name="connsiteX45" fmla="*/ 343469 w 583367"/>
              <a:gd name="connsiteY45" fmla="*/ 157945 h 805002"/>
              <a:gd name="connsiteX46" fmla="*/ 310715 w 583367"/>
              <a:gd name="connsiteY46" fmla="*/ 125191 h 805002"/>
              <a:gd name="connsiteX47" fmla="*/ 343469 w 583367"/>
              <a:gd name="connsiteY47" fmla="*/ 92437 h 805002"/>
              <a:gd name="connsiteX48" fmla="*/ 376223 w 583367"/>
              <a:gd name="connsiteY48" fmla="*/ 125191 h 805002"/>
              <a:gd name="connsiteX49" fmla="*/ 343469 w 583367"/>
              <a:gd name="connsiteY49" fmla="*/ 157945 h 805002"/>
              <a:gd name="connsiteX50" fmla="*/ 447040 w 583367"/>
              <a:gd name="connsiteY50" fmla="*/ 157945 h 805002"/>
              <a:gd name="connsiteX51" fmla="*/ 414286 w 583367"/>
              <a:gd name="connsiteY51" fmla="*/ 125191 h 805002"/>
              <a:gd name="connsiteX52" fmla="*/ 447040 w 583367"/>
              <a:gd name="connsiteY52" fmla="*/ 92437 h 805002"/>
              <a:gd name="connsiteX53" fmla="*/ 479794 w 583367"/>
              <a:gd name="connsiteY53" fmla="*/ 125191 h 805002"/>
              <a:gd name="connsiteX54" fmla="*/ 447040 w 583367"/>
              <a:gd name="connsiteY54" fmla="*/ 157945 h 805002"/>
              <a:gd name="connsiteX55" fmla="*/ 550613 w 583367"/>
              <a:gd name="connsiteY55" fmla="*/ 157945 h 805002"/>
              <a:gd name="connsiteX56" fmla="*/ 517859 w 583367"/>
              <a:gd name="connsiteY56" fmla="*/ 125191 h 805002"/>
              <a:gd name="connsiteX57" fmla="*/ 550613 w 583367"/>
              <a:gd name="connsiteY57" fmla="*/ 92437 h 805002"/>
              <a:gd name="connsiteX58" fmla="*/ 583367 w 583367"/>
              <a:gd name="connsiteY58" fmla="*/ 125191 h 805002"/>
              <a:gd name="connsiteX59" fmla="*/ 550613 w 583367"/>
              <a:gd name="connsiteY59" fmla="*/ 157945 h 805002"/>
              <a:gd name="connsiteX60" fmla="*/ 32754 w 583367"/>
              <a:gd name="connsiteY60" fmla="*/ 250381 h 805002"/>
              <a:gd name="connsiteX61" fmla="*/ 0 w 583367"/>
              <a:gd name="connsiteY61" fmla="*/ 217627 h 805002"/>
              <a:gd name="connsiteX62" fmla="*/ 32754 w 583367"/>
              <a:gd name="connsiteY62" fmla="*/ 184873 h 805002"/>
              <a:gd name="connsiteX63" fmla="*/ 65508 w 583367"/>
              <a:gd name="connsiteY63" fmla="*/ 217627 h 805002"/>
              <a:gd name="connsiteX64" fmla="*/ 32754 w 583367"/>
              <a:gd name="connsiteY64" fmla="*/ 250381 h 805002"/>
              <a:gd name="connsiteX65" fmla="*/ 136325 w 583367"/>
              <a:gd name="connsiteY65" fmla="*/ 250381 h 805002"/>
              <a:gd name="connsiteX66" fmla="*/ 103571 w 583367"/>
              <a:gd name="connsiteY66" fmla="*/ 217627 h 805002"/>
              <a:gd name="connsiteX67" fmla="*/ 136325 w 583367"/>
              <a:gd name="connsiteY67" fmla="*/ 184873 h 805002"/>
              <a:gd name="connsiteX68" fmla="*/ 169079 w 583367"/>
              <a:gd name="connsiteY68" fmla="*/ 217627 h 805002"/>
              <a:gd name="connsiteX69" fmla="*/ 136325 w 583367"/>
              <a:gd name="connsiteY69" fmla="*/ 250381 h 805002"/>
              <a:gd name="connsiteX70" fmla="*/ 239897 w 583367"/>
              <a:gd name="connsiteY70" fmla="*/ 250381 h 805002"/>
              <a:gd name="connsiteX71" fmla="*/ 207143 w 583367"/>
              <a:gd name="connsiteY71" fmla="*/ 217627 h 805002"/>
              <a:gd name="connsiteX72" fmla="*/ 239897 w 583367"/>
              <a:gd name="connsiteY72" fmla="*/ 184873 h 805002"/>
              <a:gd name="connsiteX73" fmla="*/ 272651 w 583367"/>
              <a:gd name="connsiteY73" fmla="*/ 217627 h 805002"/>
              <a:gd name="connsiteX74" fmla="*/ 239897 w 583367"/>
              <a:gd name="connsiteY74" fmla="*/ 250381 h 805002"/>
              <a:gd name="connsiteX75" fmla="*/ 343469 w 583367"/>
              <a:gd name="connsiteY75" fmla="*/ 250381 h 805002"/>
              <a:gd name="connsiteX76" fmla="*/ 310715 w 583367"/>
              <a:gd name="connsiteY76" fmla="*/ 217627 h 805002"/>
              <a:gd name="connsiteX77" fmla="*/ 343469 w 583367"/>
              <a:gd name="connsiteY77" fmla="*/ 184873 h 805002"/>
              <a:gd name="connsiteX78" fmla="*/ 376223 w 583367"/>
              <a:gd name="connsiteY78" fmla="*/ 217627 h 805002"/>
              <a:gd name="connsiteX79" fmla="*/ 343469 w 583367"/>
              <a:gd name="connsiteY79" fmla="*/ 250381 h 805002"/>
              <a:gd name="connsiteX80" fmla="*/ 447040 w 583367"/>
              <a:gd name="connsiteY80" fmla="*/ 250381 h 805002"/>
              <a:gd name="connsiteX81" fmla="*/ 414286 w 583367"/>
              <a:gd name="connsiteY81" fmla="*/ 217627 h 805002"/>
              <a:gd name="connsiteX82" fmla="*/ 447040 w 583367"/>
              <a:gd name="connsiteY82" fmla="*/ 184873 h 805002"/>
              <a:gd name="connsiteX83" fmla="*/ 479794 w 583367"/>
              <a:gd name="connsiteY83" fmla="*/ 217627 h 805002"/>
              <a:gd name="connsiteX84" fmla="*/ 447040 w 583367"/>
              <a:gd name="connsiteY84" fmla="*/ 250381 h 805002"/>
              <a:gd name="connsiteX85" fmla="*/ 550613 w 583367"/>
              <a:gd name="connsiteY85" fmla="*/ 250381 h 805002"/>
              <a:gd name="connsiteX86" fmla="*/ 517859 w 583367"/>
              <a:gd name="connsiteY86" fmla="*/ 217627 h 805002"/>
              <a:gd name="connsiteX87" fmla="*/ 550613 w 583367"/>
              <a:gd name="connsiteY87" fmla="*/ 184873 h 805002"/>
              <a:gd name="connsiteX88" fmla="*/ 583367 w 583367"/>
              <a:gd name="connsiteY88" fmla="*/ 217627 h 805002"/>
              <a:gd name="connsiteX89" fmla="*/ 550613 w 583367"/>
              <a:gd name="connsiteY89" fmla="*/ 250381 h 805002"/>
              <a:gd name="connsiteX90" fmla="*/ 32754 w 583367"/>
              <a:gd name="connsiteY90" fmla="*/ 342818 h 805002"/>
              <a:gd name="connsiteX91" fmla="*/ 0 w 583367"/>
              <a:gd name="connsiteY91" fmla="*/ 310064 h 805002"/>
              <a:gd name="connsiteX92" fmla="*/ 32754 w 583367"/>
              <a:gd name="connsiteY92" fmla="*/ 277310 h 805002"/>
              <a:gd name="connsiteX93" fmla="*/ 65508 w 583367"/>
              <a:gd name="connsiteY93" fmla="*/ 310064 h 805002"/>
              <a:gd name="connsiteX94" fmla="*/ 32754 w 583367"/>
              <a:gd name="connsiteY94" fmla="*/ 342818 h 805002"/>
              <a:gd name="connsiteX95" fmla="*/ 136325 w 583367"/>
              <a:gd name="connsiteY95" fmla="*/ 342818 h 805002"/>
              <a:gd name="connsiteX96" fmla="*/ 103571 w 583367"/>
              <a:gd name="connsiteY96" fmla="*/ 310064 h 805002"/>
              <a:gd name="connsiteX97" fmla="*/ 136325 w 583367"/>
              <a:gd name="connsiteY97" fmla="*/ 277310 h 805002"/>
              <a:gd name="connsiteX98" fmla="*/ 169079 w 583367"/>
              <a:gd name="connsiteY98" fmla="*/ 310064 h 805002"/>
              <a:gd name="connsiteX99" fmla="*/ 136325 w 583367"/>
              <a:gd name="connsiteY99" fmla="*/ 342818 h 805002"/>
              <a:gd name="connsiteX100" fmla="*/ 239897 w 583367"/>
              <a:gd name="connsiteY100" fmla="*/ 342818 h 805002"/>
              <a:gd name="connsiteX101" fmla="*/ 207143 w 583367"/>
              <a:gd name="connsiteY101" fmla="*/ 310064 h 805002"/>
              <a:gd name="connsiteX102" fmla="*/ 239897 w 583367"/>
              <a:gd name="connsiteY102" fmla="*/ 277310 h 805002"/>
              <a:gd name="connsiteX103" fmla="*/ 272651 w 583367"/>
              <a:gd name="connsiteY103" fmla="*/ 310064 h 805002"/>
              <a:gd name="connsiteX104" fmla="*/ 239897 w 583367"/>
              <a:gd name="connsiteY104" fmla="*/ 342818 h 805002"/>
              <a:gd name="connsiteX105" fmla="*/ 343469 w 583367"/>
              <a:gd name="connsiteY105" fmla="*/ 342818 h 805002"/>
              <a:gd name="connsiteX106" fmla="*/ 310715 w 583367"/>
              <a:gd name="connsiteY106" fmla="*/ 310064 h 805002"/>
              <a:gd name="connsiteX107" fmla="*/ 343469 w 583367"/>
              <a:gd name="connsiteY107" fmla="*/ 277310 h 805002"/>
              <a:gd name="connsiteX108" fmla="*/ 376223 w 583367"/>
              <a:gd name="connsiteY108" fmla="*/ 310064 h 805002"/>
              <a:gd name="connsiteX109" fmla="*/ 343469 w 583367"/>
              <a:gd name="connsiteY109" fmla="*/ 342818 h 805002"/>
              <a:gd name="connsiteX110" fmla="*/ 447040 w 583367"/>
              <a:gd name="connsiteY110" fmla="*/ 342818 h 805002"/>
              <a:gd name="connsiteX111" fmla="*/ 414286 w 583367"/>
              <a:gd name="connsiteY111" fmla="*/ 310064 h 805002"/>
              <a:gd name="connsiteX112" fmla="*/ 447040 w 583367"/>
              <a:gd name="connsiteY112" fmla="*/ 277310 h 805002"/>
              <a:gd name="connsiteX113" fmla="*/ 479794 w 583367"/>
              <a:gd name="connsiteY113" fmla="*/ 310064 h 805002"/>
              <a:gd name="connsiteX114" fmla="*/ 447040 w 583367"/>
              <a:gd name="connsiteY114" fmla="*/ 342818 h 805002"/>
              <a:gd name="connsiteX115" fmla="*/ 550613 w 583367"/>
              <a:gd name="connsiteY115" fmla="*/ 342818 h 805002"/>
              <a:gd name="connsiteX116" fmla="*/ 517859 w 583367"/>
              <a:gd name="connsiteY116" fmla="*/ 310064 h 805002"/>
              <a:gd name="connsiteX117" fmla="*/ 550613 w 583367"/>
              <a:gd name="connsiteY117" fmla="*/ 277310 h 805002"/>
              <a:gd name="connsiteX118" fmla="*/ 583367 w 583367"/>
              <a:gd name="connsiteY118" fmla="*/ 310064 h 805002"/>
              <a:gd name="connsiteX119" fmla="*/ 550613 w 583367"/>
              <a:gd name="connsiteY119" fmla="*/ 342818 h 805002"/>
              <a:gd name="connsiteX120" fmla="*/ 32754 w 583367"/>
              <a:gd name="connsiteY120" fmla="*/ 435255 h 805002"/>
              <a:gd name="connsiteX121" fmla="*/ 0 w 583367"/>
              <a:gd name="connsiteY121" fmla="*/ 402501 h 805002"/>
              <a:gd name="connsiteX122" fmla="*/ 32754 w 583367"/>
              <a:gd name="connsiteY122" fmla="*/ 369747 h 805002"/>
              <a:gd name="connsiteX123" fmla="*/ 65508 w 583367"/>
              <a:gd name="connsiteY123" fmla="*/ 402501 h 805002"/>
              <a:gd name="connsiteX124" fmla="*/ 32754 w 583367"/>
              <a:gd name="connsiteY124" fmla="*/ 435255 h 805002"/>
              <a:gd name="connsiteX125" fmla="*/ 136325 w 583367"/>
              <a:gd name="connsiteY125" fmla="*/ 435255 h 805002"/>
              <a:gd name="connsiteX126" fmla="*/ 103571 w 583367"/>
              <a:gd name="connsiteY126" fmla="*/ 402501 h 805002"/>
              <a:gd name="connsiteX127" fmla="*/ 136325 w 583367"/>
              <a:gd name="connsiteY127" fmla="*/ 369747 h 805002"/>
              <a:gd name="connsiteX128" fmla="*/ 169079 w 583367"/>
              <a:gd name="connsiteY128" fmla="*/ 402501 h 805002"/>
              <a:gd name="connsiteX129" fmla="*/ 136325 w 583367"/>
              <a:gd name="connsiteY129" fmla="*/ 435255 h 805002"/>
              <a:gd name="connsiteX130" fmla="*/ 239897 w 583367"/>
              <a:gd name="connsiteY130" fmla="*/ 435255 h 805002"/>
              <a:gd name="connsiteX131" fmla="*/ 207143 w 583367"/>
              <a:gd name="connsiteY131" fmla="*/ 402501 h 805002"/>
              <a:gd name="connsiteX132" fmla="*/ 239897 w 583367"/>
              <a:gd name="connsiteY132" fmla="*/ 369747 h 805002"/>
              <a:gd name="connsiteX133" fmla="*/ 272651 w 583367"/>
              <a:gd name="connsiteY133" fmla="*/ 402501 h 805002"/>
              <a:gd name="connsiteX134" fmla="*/ 239897 w 583367"/>
              <a:gd name="connsiteY134" fmla="*/ 435255 h 805002"/>
              <a:gd name="connsiteX135" fmla="*/ 343469 w 583367"/>
              <a:gd name="connsiteY135" fmla="*/ 435255 h 805002"/>
              <a:gd name="connsiteX136" fmla="*/ 310715 w 583367"/>
              <a:gd name="connsiteY136" fmla="*/ 402501 h 805002"/>
              <a:gd name="connsiteX137" fmla="*/ 343469 w 583367"/>
              <a:gd name="connsiteY137" fmla="*/ 369747 h 805002"/>
              <a:gd name="connsiteX138" fmla="*/ 376223 w 583367"/>
              <a:gd name="connsiteY138" fmla="*/ 402501 h 805002"/>
              <a:gd name="connsiteX139" fmla="*/ 343469 w 583367"/>
              <a:gd name="connsiteY139" fmla="*/ 435255 h 805002"/>
              <a:gd name="connsiteX140" fmla="*/ 447040 w 583367"/>
              <a:gd name="connsiteY140" fmla="*/ 435255 h 805002"/>
              <a:gd name="connsiteX141" fmla="*/ 414286 w 583367"/>
              <a:gd name="connsiteY141" fmla="*/ 402501 h 805002"/>
              <a:gd name="connsiteX142" fmla="*/ 447040 w 583367"/>
              <a:gd name="connsiteY142" fmla="*/ 369747 h 805002"/>
              <a:gd name="connsiteX143" fmla="*/ 479794 w 583367"/>
              <a:gd name="connsiteY143" fmla="*/ 402501 h 805002"/>
              <a:gd name="connsiteX144" fmla="*/ 447040 w 583367"/>
              <a:gd name="connsiteY144" fmla="*/ 435255 h 805002"/>
              <a:gd name="connsiteX145" fmla="*/ 550613 w 583367"/>
              <a:gd name="connsiteY145" fmla="*/ 435255 h 805002"/>
              <a:gd name="connsiteX146" fmla="*/ 517859 w 583367"/>
              <a:gd name="connsiteY146" fmla="*/ 402501 h 805002"/>
              <a:gd name="connsiteX147" fmla="*/ 550613 w 583367"/>
              <a:gd name="connsiteY147" fmla="*/ 369747 h 805002"/>
              <a:gd name="connsiteX148" fmla="*/ 583367 w 583367"/>
              <a:gd name="connsiteY148" fmla="*/ 402501 h 805002"/>
              <a:gd name="connsiteX149" fmla="*/ 550613 w 583367"/>
              <a:gd name="connsiteY149" fmla="*/ 435255 h 805002"/>
              <a:gd name="connsiteX150" fmla="*/ 32754 w 583367"/>
              <a:gd name="connsiteY150" fmla="*/ 527692 h 805002"/>
              <a:gd name="connsiteX151" fmla="*/ 0 w 583367"/>
              <a:gd name="connsiteY151" fmla="*/ 494938 h 805002"/>
              <a:gd name="connsiteX152" fmla="*/ 32754 w 583367"/>
              <a:gd name="connsiteY152" fmla="*/ 462184 h 805002"/>
              <a:gd name="connsiteX153" fmla="*/ 65508 w 583367"/>
              <a:gd name="connsiteY153" fmla="*/ 494938 h 805002"/>
              <a:gd name="connsiteX154" fmla="*/ 32754 w 583367"/>
              <a:gd name="connsiteY154" fmla="*/ 527692 h 805002"/>
              <a:gd name="connsiteX155" fmla="*/ 136325 w 583367"/>
              <a:gd name="connsiteY155" fmla="*/ 527692 h 805002"/>
              <a:gd name="connsiteX156" fmla="*/ 103571 w 583367"/>
              <a:gd name="connsiteY156" fmla="*/ 494938 h 805002"/>
              <a:gd name="connsiteX157" fmla="*/ 136325 w 583367"/>
              <a:gd name="connsiteY157" fmla="*/ 462184 h 805002"/>
              <a:gd name="connsiteX158" fmla="*/ 169079 w 583367"/>
              <a:gd name="connsiteY158" fmla="*/ 494938 h 805002"/>
              <a:gd name="connsiteX159" fmla="*/ 136325 w 583367"/>
              <a:gd name="connsiteY159" fmla="*/ 527692 h 805002"/>
              <a:gd name="connsiteX160" fmla="*/ 239897 w 583367"/>
              <a:gd name="connsiteY160" fmla="*/ 527692 h 805002"/>
              <a:gd name="connsiteX161" fmla="*/ 207143 w 583367"/>
              <a:gd name="connsiteY161" fmla="*/ 494938 h 805002"/>
              <a:gd name="connsiteX162" fmla="*/ 239897 w 583367"/>
              <a:gd name="connsiteY162" fmla="*/ 462184 h 805002"/>
              <a:gd name="connsiteX163" fmla="*/ 272651 w 583367"/>
              <a:gd name="connsiteY163" fmla="*/ 494938 h 805002"/>
              <a:gd name="connsiteX164" fmla="*/ 239897 w 583367"/>
              <a:gd name="connsiteY164" fmla="*/ 527692 h 805002"/>
              <a:gd name="connsiteX165" fmla="*/ 343469 w 583367"/>
              <a:gd name="connsiteY165" fmla="*/ 527692 h 805002"/>
              <a:gd name="connsiteX166" fmla="*/ 310715 w 583367"/>
              <a:gd name="connsiteY166" fmla="*/ 494938 h 805002"/>
              <a:gd name="connsiteX167" fmla="*/ 343469 w 583367"/>
              <a:gd name="connsiteY167" fmla="*/ 462184 h 805002"/>
              <a:gd name="connsiteX168" fmla="*/ 376223 w 583367"/>
              <a:gd name="connsiteY168" fmla="*/ 494938 h 805002"/>
              <a:gd name="connsiteX169" fmla="*/ 343469 w 583367"/>
              <a:gd name="connsiteY169" fmla="*/ 527692 h 805002"/>
              <a:gd name="connsiteX170" fmla="*/ 447040 w 583367"/>
              <a:gd name="connsiteY170" fmla="*/ 527692 h 805002"/>
              <a:gd name="connsiteX171" fmla="*/ 414286 w 583367"/>
              <a:gd name="connsiteY171" fmla="*/ 494938 h 805002"/>
              <a:gd name="connsiteX172" fmla="*/ 447040 w 583367"/>
              <a:gd name="connsiteY172" fmla="*/ 462184 h 805002"/>
              <a:gd name="connsiteX173" fmla="*/ 479794 w 583367"/>
              <a:gd name="connsiteY173" fmla="*/ 494938 h 805002"/>
              <a:gd name="connsiteX174" fmla="*/ 447040 w 583367"/>
              <a:gd name="connsiteY174" fmla="*/ 527692 h 805002"/>
              <a:gd name="connsiteX175" fmla="*/ 550613 w 583367"/>
              <a:gd name="connsiteY175" fmla="*/ 527692 h 805002"/>
              <a:gd name="connsiteX176" fmla="*/ 517859 w 583367"/>
              <a:gd name="connsiteY176" fmla="*/ 494938 h 805002"/>
              <a:gd name="connsiteX177" fmla="*/ 550613 w 583367"/>
              <a:gd name="connsiteY177" fmla="*/ 462184 h 805002"/>
              <a:gd name="connsiteX178" fmla="*/ 583367 w 583367"/>
              <a:gd name="connsiteY178" fmla="*/ 494938 h 805002"/>
              <a:gd name="connsiteX179" fmla="*/ 550613 w 583367"/>
              <a:gd name="connsiteY179" fmla="*/ 527692 h 805002"/>
              <a:gd name="connsiteX180" fmla="*/ 32754 w 583367"/>
              <a:gd name="connsiteY180" fmla="*/ 620128 h 805002"/>
              <a:gd name="connsiteX181" fmla="*/ 0 w 583367"/>
              <a:gd name="connsiteY181" fmla="*/ 587374 h 805002"/>
              <a:gd name="connsiteX182" fmla="*/ 32754 w 583367"/>
              <a:gd name="connsiteY182" fmla="*/ 554620 h 805002"/>
              <a:gd name="connsiteX183" fmla="*/ 65508 w 583367"/>
              <a:gd name="connsiteY183" fmla="*/ 587374 h 805002"/>
              <a:gd name="connsiteX184" fmla="*/ 32754 w 583367"/>
              <a:gd name="connsiteY184" fmla="*/ 620128 h 805002"/>
              <a:gd name="connsiteX185" fmla="*/ 136325 w 583367"/>
              <a:gd name="connsiteY185" fmla="*/ 620128 h 805002"/>
              <a:gd name="connsiteX186" fmla="*/ 103571 w 583367"/>
              <a:gd name="connsiteY186" fmla="*/ 587374 h 805002"/>
              <a:gd name="connsiteX187" fmla="*/ 136325 w 583367"/>
              <a:gd name="connsiteY187" fmla="*/ 554620 h 805002"/>
              <a:gd name="connsiteX188" fmla="*/ 169079 w 583367"/>
              <a:gd name="connsiteY188" fmla="*/ 587374 h 805002"/>
              <a:gd name="connsiteX189" fmla="*/ 136325 w 583367"/>
              <a:gd name="connsiteY189" fmla="*/ 620128 h 805002"/>
              <a:gd name="connsiteX190" fmla="*/ 239897 w 583367"/>
              <a:gd name="connsiteY190" fmla="*/ 620128 h 805002"/>
              <a:gd name="connsiteX191" fmla="*/ 207143 w 583367"/>
              <a:gd name="connsiteY191" fmla="*/ 587374 h 805002"/>
              <a:gd name="connsiteX192" fmla="*/ 239897 w 583367"/>
              <a:gd name="connsiteY192" fmla="*/ 554620 h 805002"/>
              <a:gd name="connsiteX193" fmla="*/ 272651 w 583367"/>
              <a:gd name="connsiteY193" fmla="*/ 587374 h 805002"/>
              <a:gd name="connsiteX194" fmla="*/ 239897 w 583367"/>
              <a:gd name="connsiteY194" fmla="*/ 620128 h 805002"/>
              <a:gd name="connsiteX195" fmla="*/ 343469 w 583367"/>
              <a:gd name="connsiteY195" fmla="*/ 620128 h 805002"/>
              <a:gd name="connsiteX196" fmla="*/ 310715 w 583367"/>
              <a:gd name="connsiteY196" fmla="*/ 587374 h 805002"/>
              <a:gd name="connsiteX197" fmla="*/ 343469 w 583367"/>
              <a:gd name="connsiteY197" fmla="*/ 554620 h 805002"/>
              <a:gd name="connsiteX198" fmla="*/ 376223 w 583367"/>
              <a:gd name="connsiteY198" fmla="*/ 587374 h 805002"/>
              <a:gd name="connsiteX199" fmla="*/ 343469 w 583367"/>
              <a:gd name="connsiteY199" fmla="*/ 620128 h 805002"/>
              <a:gd name="connsiteX200" fmla="*/ 447040 w 583367"/>
              <a:gd name="connsiteY200" fmla="*/ 620128 h 805002"/>
              <a:gd name="connsiteX201" fmla="*/ 414286 w 583367"/>
              <a:gd name="connsiteY201" fmla="*/ 587374 h 805002"/>
              <a:gd name="connsiteX202" fmla="*/ 447040 w 583367"/>
              <a:gd name="connsiteY202" fmla="*/ 554620 h 805002"/>
              <a:gd name="connsiteX203" fmla="*/ 479794 w 583367"/>
              <a:gd name="connsiteY203" fmla="*/ 587374 h 805002"/>
              <a:gd name="connsiteX204" fmla="*/ 447040 w 583367"/>
              <a:gd name="connsiteY204" fmla="*/ 620128 h 805002"/>
              <a:gd name="connsiteX205" fmla="*/ 550613 w 583367"/>
              <a:gd name="connsiteY205" fmla="*/ 620128 h 805002"/>
              <a:gd name="connsiteX206" fmla="*/ 517859 w 583367"/>
              <a:gd name="connsiteY206" fmla="*/ 587374 h 805002"/>
              <a:gd name="connsiteX207" fmla="*/ 550613 w 583367"/>
              <a:gd name="connsiteY207" fmla="*/ 554620 h 805002"/>
              <a:gd name="connsiteX208" fmla="*/ 583367 w 583367"/>
              <a:gd name="connsiteY208" fmla="*/ 587374 h 805002"/>
              <a:gd name="connsiteX209" fmla="*/ 550613 w 583367"/>
              <a:gd name="connsiteY209" fmla="*/ 620128 h 805002"/>
              <a:gd name="connsiteX210" fmla="*/ 32754 w 583367"/>
              <a:gd name="connsiteY210" fmla="*/ 712565 h 805002"/>
              <a:gd name="connsiteX211" fmla="*/ 0 w 583367"/>
              <a:gd name="connsiteY211" fmla="*/ 679811 h 805002"/>
              <a:gd name="connsiteX212" fmla="*/ 32754 w 583367"/>
              <a:gd name="connsiteY212" fmla="*/ 647057 h 805002"/>
              <a:gd name="connsiteX213" fmla="*/ 65508 w 583367"/>
              <a:gd name="connsiteY213" fmla="*/ 679811 h 805002"/>
              <a:gd name="connsiteX214" fmla="*/ 32754 w 583367"/>
              <a:gd name="connsiteY214" fmla="*/ 712565 h 805002"/>
              <a:gd name="connsiteX215" fmla="*/ 136325 w 583367"/>
              <a:gd name="connsiteY215" fmla="*/ 712565 h 805002"/>
              <a:gd name="connsiteX216" fmla="*/ 103571 w 583367"/>
              <a:gd name="connsiteY216" fmla="*/ 679811 h 805002"/>
              <a:gd name="connsiteX217" fmla="*/ 136325 w 583367"/>
              <a:gd name="connsiteY217" fmla="*/ 647057 h 805002"/>
              <a:gd name="connsiteX218" fmla="*/ 169079 w 583367"/>
              <a:gd name="connsiteY218" fmla="*/ 679811 h 805002"/>
              <a:gd name="connsiteX219" fmla="*/ 136325 w 583367"/>
              <a:gd name="connsiteY219" fmla="*/ 712565 h 805002"/>
              <a:gd name="connsiteX220" fmla="*/ 239897 w 583367"/>
              <a:gd name="connsiteY220" fmla="*/ 712565 h 805002"/>
              <a:gd name="connsiteX221" fmla="*/ 207143 w 583367"/>
              <a:gd name="connsiteY221" fmla="*/ 679811 h 805002"/>
              <a:gd name="connsiteX222" fmla="*/ 239897 w 583367"/>
              <a:gd name="connsiteY222" fmla="*/ 647057 h 805002"/>
              <a:gd name="connsiteX223" fmla="*/ 272651 w 583367"/>
              <a:gd name="connsiteY223" fmla="*/ 679811 h 805002"/>
              <a:gd name="connsiteX224" fmla="*/ 239897 w 583367"/>
              <a:gd name="connsiteY224" fmla="*/ 712565 h 805002"/>
              <a:gd name="connsiteX225" fmla="*/ 343469 w 583367"/>
              <a:gd name="connsiteY225" fmla="*/ 712565 h 805002"/>
              <a:gd name="connsiteX226" fmla="*/ 310715 w 583367"/>
              <a:gd name="connsiteY226" fmla="*/ 679811 h 805002"/>
              <a:gd name="connsiteX227" fmla="*/ 343469 w 583367"/>
              <a:gd name="connsiteY227" fmla="*/ 647057 h 805002"/>
              <a:gd name="connsiteX228" fmla="*/ 376223 w 583367"/>
              <a:gd name="connsiteY228" fmla="*/ 679811 h 805002"/>
              <a:gd name="connsiteX229" fmla="*/ 343469 w 583367"/>
              <a:gd name="connsiteY229" fmla="*/ 712565 h 805002"/>
              <a:gd name="connsiteX230" fmla="*/ 447040 w 583367"/>
              <a:gd name="connsiteY230" fmla="*/ 712565 h 805002"/>
              <a:gd name="connsiteX231" fmla="*/ 414286 w 583367"/>
              <a:gd name="connsiteY231" fmla="*/ 679811 h 805002"/>
              <a:gd name="connsiteX232" fmla="*/ 447040 w 583367"/>
              <a:gd name="connsiteY232" fmla="*/ 647057 h 805002"/>
              <a:gd name="connsiteX233" fmla="*/ 479794 w 583367"/>
              <a:gd name="connsiteY233" fmla="*/ 679811 h 805002"/>
              <a:gd name="connsiteX234" fmla="*/ 447040 w 583367"/>
              <a:gd name="connsiteY234" fmla="*/ 712565 h 805002"/>
              <a:gd name="connsiteX235" fmla="*/ 550613 w 583367"/>
              <a:gd name="connsiteY235" fmla="*/ 712565 h 805002"/>
              <a:gd name="connsiteX236" fmla="*/ 517859 w 583367"/>
              <a:gd name="connsiteY236" fmla="*/ 679811 h 805002"/>
              <a:gd name="connsiteX237" fmla="*/ 550613 w 583367"/>
              <a:gd name="connsiteY237" fmla="*/ 647057 h 805002"/>
              <a:gd name="connsiteX238" fmla="*/ 583367 w 583367"/>
              <a:gd name="connsiteY238" fmla="*/ 679811 h 805002"/>
              <a:gd name="connsiteX239" fmla="*/ 550613 w 583367"/>
              <a:gd name="connsiteY239" fmla="*/ 712565 h 805002"/>
              <a:gd name="connsiteX240" fmla="*/ 32754 w 583367"/>
              <a:gd name="connsiteY240" fmla="*/ 805002 h 805002"/>
              <a:gd name="connsiteX241" fmla="*/ 0 w 583367"/>
              <a:gd name="connsiteY241" fmla="*/ 772248 h 805002"/>
              <a:gd name="connsiteX242" fmla="*/ 32754 w 583367"/>
              <a:gd name="connsiteY242" fmla="*/ 739494 h 805002"/>
              <a:gd name="connsiteX243" fmla="*/ 65508 w 583367"/>
              <a:gd name="connsiteY243" fmla="*/ 772248 h 805002"/>
              <a:gd name="connsiteX244" fmla="*/ 32754 w 583367"/>
              <a:gd name="connsiteY244" fmla="*/ 805002 h 805002"/>
              <a:gd name="connsiteX245" fmla="*/ 136325 w 583367"/>
              <a:gd name="connsiteY245" fmla="*/ 805002 h 805002"/>
              <a:gd name="connsiteX246" fmla="*/ 103571 w 583367"/>
              <a:gd name="connsiteY246" fmla="*/ 772248 h 805002"/>
              <a:gd name="connsiteX247" fmla="*/ 136325 w 583367"/>
              <a:gd name="connsiteY247" fmla="*/ 739494 h 805002"/>
              <a:gd name="connsiteX248" fmla="*/ 169079 w 583367"/>
              <a:gd name="connsiteY248" fmla="*/ 772248 h 805002"/>
              <a:gd name="connsiteX249" fmla="*/ 136325 w 583367"/>
              <a:gd name="connsiteY249" fmla="*/ 805002 h 805002"/>
              <a:gd name="connsiteX250" fmla="*/ 239897 w 583367"/>
              <a:gd name="connsiteY250" fmla="*/ 805002 h 805002"/>
              <a:gd name="connsiteX251" fmla="*/ 207143 w 583367"/>
              <a:gd name="connsiteY251" fmla="*/ 772248 h 805002"/>
              <a:gd name="connsiteX252" fmla="*/ 239897 w 583367"/>
              <a:gd name="connsiteY252" fmla="*/ 739494 h 805002"/>
              <a:gd name="connsiteX253" fmla="*/ 272651 w 583367"/>
              <a:gd name="connsiteY253" fmla="*/ 772248 h 805002"/>
              <a:gd name="connsiteX254" fmla="*/ 239897 w 583367"/>
              <a:gd name="connsiteY254" fmla="*/ 805002 h 805002"/>
              <a:gd name="connsiteX255" fmla="*/ 343469 w 583367"/>
              <a:gd name="connsiteY255" fmla="*/ 805002 h 805002"/>
              <a:gd name="connsiteX256" fmla="*/ 310715 w 583367"/>
              <a:gd name="connsiteY256" fmla="*/ 772248 h 805002"/>
              <a:gd name="connsiteX257" fmla="*/ 343469 w 583367"/>
              <a:gd name="connsiteY257" fmla="*/ 739494 h 805002"/>
              <a:gd name="connsiteX258" fmla="*/ 376223 w 583367"/>
              <a:gd name="connsiteY258" fmla="*/ 772248 h 805002"/>
              <a:gd name="connsiteX259" fmla="*/ 343469 w 583367"/>
              <a:gd name="connsiteY259" fmla="*/ 805002 h 805002"/>
              <a:gd name="connsiteX260" fmla="*/ 447040 w 583367"/>
              <a:gd name="connsiteY260" fmla="*/ 805002 h 805002"/>
              <a:gd name="connsiteX261" fmla="*/ 414286 w 583367"/>
              <a:gd name="connsiteY261" fmla="*/ 772248 h 805002"/>
              <a:gd name="connsiteX262" fmla="*/ 447040 w 583367"/>
              <a:gd name="connsiteY262" fmla="*/ 739494 h 805002"/>
              <a:gd name="connsiteX263" fmla="*/ 479794 w 583367"/>
              <a:gd name="connsiteY263" fmla="*/ 772248 h 805002"/>
              <a:gd name="connsiteX264" fmla="*/ 447040 w 583367"/>
              <a:gd name="connsiteY264" fmla="*/ 805002 h 805002"/>
              <a:gd name="connsiteX265" fmla="*/ 550613 w 583367"/>
              <a:gd name="connsiteY265" fmla="*/ 805002 h 805002"/>
              <a:gd name="connsiteX266" fmla="*/ 517859 w 583367"/>
              <a:gd name="connsiteY266" fmla="*/ 772248 h 805002"/>
              <a:gd name="connsiteX267" fmla="*/ 550613 w 583367"/>
              <a:gd name="connsiteY267" fmla="*/ 739494 h 805002"/>
              <a:gd name="connsiteX268" fmla="*/ 583367 w 583367"/>
              <a:gd name="connsiteY268" fmla="*/ 772248 h 805002"/>
              <a:gd name="connsiteX269" fmla="*/ 550613 w 583367"/>
              <a:gd name="connsiteY269" fmla="*/ 805002 h 805002"/>
            </a:gdLst>
            <a:ahLst/>
            <a:cxnLst/>
            <a:rect l="l" t="t" r="r" b="b"/>
            <a:pathLst>
              <a:path w="583367" h="805002">
                <a:moveTo>
                  <a:pt x="32754" y="65508"/>
                </a:move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ubicBezTo>
                  <a:pt x="65508" y="50844"/>
                  <a:pt x="50844" y="65508"/>
                  <a:pt x="32754" y="65508"/>
                </a:cubicBezTo>
                <a:close/>
                <a:moveTo>
                  <a:pt x="136325" y="65508"/>
                </a:moveTo>
                <a:cubicBezTo>
                  <a:pt x="118235" y="65508"/>
                  <a:pt x="103571" y="50844"/>
                  <a:pt x="103571" y="32754"/>
                </a:cubicBezTo>
                <a:cubicBezTo>
                  <a:pt x="103571" y="14664"/>
                  <a:pt x="118235" y="0"/>
                  <a:pt x="136325" y="0"/>
                </a:cubicBezTo>
                <a:cubicBezTo>
                  <a:pt x="154415" y="0"/>
                  <a:pt x="169079" y="14664"/>
                  <a:pt x="169079" y="32754"/>
                </a:cubicBezTo>
                <a:cubicBezTo>
                  <a:pt x="169079" y="50844"/>
                  <a:pt x="154415" y="65508"/>
                  <a:pt x="136325" y="65508"/>
                </a:cubicBezTo>
                <a:close/>
                <a:moveTo>
                  <a:pt x="239897" y="65508"/>
                </a:move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ubicBezTo>
                  <a:pt x="272651" y="50844"/>
                  <a:pt x="257987" y="65508"/>
                  <a:pt x="239897" y="65508"/>
                </a:cubicBezTo>
                <a:close/>
                <a:moveTo>
                  <a:pt x="343469" y="65508"/>
                </a:move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ubicBezTo>
                  <a:pt x="376223" y="50844"/>
                  <a:pt x="361559" y="65508"/>
                  <a:pt x="343469" y="65508"/>
                </a:cubicBezTo>
                <a:close/>
                <a:moveTo>
                  <a:pt x="447040" y="65508"/>
                </a:moveTo>
                <a:cubicBezTo>
                  <a:pt x="428950" y="65508"/>
                  <a:pt x="414286" y="50844"/>
                  <a:pt x="414286" y="32754"/>
                </a:cubicBezTo>
                <a:cubicBezTo>
                  <a:pt x="414286" y="14664"/>
                  <a:pt x="428950" y="0"/>
                  <a:pt x="447040" y="0"/>
                </a:cubicBezTo>
                <a:cubicBezTo>
                  <a:pt x="465130" y="0"/>
                  <a:pt x="479794" y="14664"/>
                  <a:pt x="479794" y="32754"/>
                </a:cubicBezTo>
                <a:cubicBezTo>
                  <a:pt x="479794" y="50844"/>
                  <a:pt x="465130" y="65508"/>
                  <a:pt x="447040" y="65508"/>
                </a:cubicBezTo>
                <a:close/>
                <a:moveTo>
                  <a:pt x="550613" y="65508"/>
                </a:moveTo>
                <a:cubicBezTo>
                  <a:pt x="532523" y="65508"/>
                  <a:pt x="517859" y="50844"/>
                  <a:pt x="517859" y="32754"/>
                </a:cubicBezTo>
                <a:cubicBezTo>
                  <a:pt x="517859" y="14664"/>
                  <a:pt x="532523" y="0"/>
                  <a:pt x="550613" y="0"/>
                </a:cubicBezTo>
                <a:cubicBezTo>
                  <a:pt x="568703" y="0"/>
                  <a:pt x="583367" y="14664"/>
                  <a:pt x="583367" y="32754"/>
                </a:cubicBezTo>
                <a:cubicBezTo>
                  <a:pt x="583367" y="50844"/>
                  <a:pt x="568703" y="65508"/>
                  <a:pt x="550613" y="65508"/>
                </a:cubicBezTo>
                <a:close/>
                <a:moveTo>
                  <a:pt x="32754" y="157945"/>
                </a:move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ubicBezTo>
                  <a:pt x="65508" y="143281"/>
                  <a:pt x="50844" y="157945"/>
                  <a:pt x="32754" y="157945"/>
                </a:cubicBezTo>
                <a:close/>
                <a:moveTo>
                  <a:pt x="136325" y="157945"/>
                </a:moveTo>
                <a:cubicBezTo>
                  <a:pt x="118235" y="157945"/>
                  <a:pt x="103571" y="143281"/>
                  <a:pt x="103571" y="125191"/>
                </a:cubicBezTo>
                <a:cubicBezTo>
                  <a:pt x="103571" y="107101"/>
                  <a:pt x="118235" y="92437"/>
                  <a:pt x="136325" y="92437"/>
                </a:cubicBezTo>
                <a:cubicBezTo>
                  <a:pt x="154415" y="92437"/>
                  <a:pt x="169079" y="107101"/>
                  <a:pt x="169079" y="125191"/>
                </a:cubicBezTo>
                <a:cubicBezTo>
                  <a:pt x="169079" y="143281"/>
                  <a:pt x="154415" y="157945"/>
                  <a:pt x="136325" y="157945"/>
                </a:cubicBezTo>
                <a:close/>
                <a:moveTo>
                  <a:pt x="239897" y="157945"/>
                </a:move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ubicBezTo>
                  <a:pt x="272651" y="143281"/>
                  <a:pt x="257987" y="157945"/>
                  <a:pt x="239897" y="157945"/>
                </a:cubicBezTo>
                <a:close/>
                <a:moveTo>
                  <a:pt x="343469" y="157945"/>
                </a:move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ubicBezTo>
                  <a:pt x="376223" y="143281"/>
                  <a:pt x="361559" y="157945"/>
                  <a:pt x="343469" y="157945"/>
                </a:cubicBezTo>
                <a:close/>
                <a:moveTo>
                  <a:pt x="447040" y="157945"/>
                </a:moveTo>
                <a:cubicBezTo>
                  <a:pt x="428950" y="157945"/>
                  <a:pt x="414286" y="143281"/>
                  <a:pt x="414286" y="125191"/>
                </a:cubicBezTo>
                <a:cubicBezTo>
                  <a:pt x="414286" y="107101"/>
                  <a:pt x="428950" y="92437"/>
                  <a:pt x="447040" y="92437"/>
                </a:cubicBezTo>
                <a:cubicBezTo>
                  <a:pt x="465130" y="92437"/>
                  <a:pt x="479794" y="107101"/>
                  <a:pt x="479794" y="125191"/>
                </a:cubicBezTo>
                <a:cubicBezTo>
                  <a:pt x="479794" y="143281"/>
                  <a:pt x="465130" y="157945"/>
                  <a:pt x="447040" y="157945"/>
                </a:cubicBezTo>
                <a:close/>
                <a:moveTo>
                  <a:pt x="550613" y="157945"/>
                </a:moveTo>
                <a:cubicBezTo>
                  <a:pt x="532523" y="157945"/>
                  <a:pt x="517859" y="143281"/>
                  <a:pt x="517859" y="125191"/>
                </a:cubicBezTo>
                <a:cubicBezTo>
                  <a:pt x="517859" y="107101"/>
                  <a:pt x="532523" y="92437"/>
                  <a:pt x="550613" y="92437"/>
                </a:cubicBezTo>
                <a:cubicBezTo>
                  <a:pt x="568703" y="92437"/>
                  <a:pt x="583367" y="107101"/>
                  <a:pt x="583367" y="125191"/>
                </a:cubicBezTo>
                <a:cubicBezTo>
                  <a:pt x="583367" y="143281"/>
                  <a:pt x="568703" y="157945"/>
                  <a:pt x="550613" y="157945"/>
                </a:cubicBezTo>
                <a:close/>
                <a:moveTo>
                  <a:pt x="32754" y="250381"/>
                </a:move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ubicBezTo>
                  <a:pt x="65508" y="235717"/>
                  <a:pt x="50844" y="250381"/>
                  <a:pt x="32754" y="250381"/>
                </a:cubicBezTo>
                <a:close/>
                <a:moveTo>
                  <a:pt x="136325" y="250381"/>
                </a:moveTo>
                <a:cubicBezTo>
                  <a:pt x="118235" y="250381"/>
                  <a:pt x="103571" y="235717"/>
                  <a:pt x="103571" y="217627"/>
                </a:cubicBezTo>
                <a:cubicBezTo>
                  <a:pt x="103571" y="199537"/>
                  <a:pt x="118235" y="184873"/>
                  <a:pt x="136325" y="184873"/>
                </a:cubicBezTo>
                <a:cubicBezTo>
                  <a:pt x="154415" y="184873"/>
                  <a:pt x="169079" y="199537"/>
                  <a:pt x="169079" y="217627"/>
                </a:cubicBezTo>
                <a:cubicBezTo>
                  <a:pt x="169079" y="235717"/>
                  <a:pt x="154415" y="250381"/>
                  <a:pt x="136325" y="250381"/>
                </a:cubicBezTo>
                <a:close/>
                <a:moveTo>
                  <a:pt x="239897" y="250381"/>
                </a:move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ubicBezTo>
                  <a:pt x="272651" y="235717"/>
                  <a:pt x="257987" y="250381"/>
                  <a:pt x="239897" y="250381"/>
                </a:cubicBezTo>
                <a:close/>
                <a:moveTo>
                  <a:pt x="343469" y="250381"/>
                </a:move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ubicBezTo>
                  <a:pt x="376223" y="235717"/>
                  <a:pt x="361559" y="250381"/>
                  <a:pt x="343469" y="250381"/>
                </a:cubicBezTo>
                <a:close/>
                <a:moveTo>
                  <a:pt x="447040" y="250381"/>
                </a:moveTo>
                <a:cubicBezTo>
                  <a:pt x="428950" y="250381"/>
                  <a:pt x="414286" y="235717"/>
                  <a:pt x="414286" y="217627"/>
                </a:cubicBezTo>
                <a:cubicBezTo>
                  <a:pt x="414286" y="199537"/>
                  <a:pt x="428950" y="184873"/>
                  <a:pt x="447040" y="184873"/>
                </a:cubicBezTo>
                <a:cubicBezTo>
                  <a:pt x="465130" y="184873"/>
                  <a:pt x="479794" y="199537"/>
                  <a:pt x="479794" y="217627"/>
                </a:cubicBezTo>
                <a:cubicBezTo>
                  <a:pt x="479794" y="235717"/>
                  <a:pt x="465130" y="250381"/>
                  <a:pt x="447040" y="250381"/>
                </a:cubicBezTo>
                <a:close/>
                <a:moveTo>
                  <a:pt x="550613" y="250381"/>
                </a:moveTo>
                <a:cubicBezTo>
                  <a:pt x="532523" y="250381"/>
                  <a:pt x="517859" y="235717"/>
                  <a:pt x="517859" y="217627"/>
                </a:cubicBezTo>
                <a:cubicBezTo>
                  <a:pt x="517859" y="199537"/>
                  <a:pt x="532523" y="184873"/>
                  <a:pt x="550613" y="184873"/>
                </a:cubicBezTo>
                <a:cubicBezTo>
                  <a:pt x="568703" y="184873"/>
                  <a:pt x="583367" y="199537"/>
                  <a:pt x="583367" y="217627"/>
                </a:cubicBezTo>
                <a:cubicBezTo>
                  <a:pt x="583367" y="235717"/>
                  <a:pt x="568703" y="250381"/>
                  <a:pt x="550613" y="250381"/>
                </a:cubicBezTo>
                <a:close/>
                <a:moveTo>
                  <a:pt x="32754" y="342818"/>
                </a:move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ubicBezTo>
                  <a:pt x="65508" y="328154"/>
                  <a:pt x="50844" y="342818"/>
                  <a:pt x="32754" y="342818"/>
                </a:cubicBezTo>
                <a:close/>
                <a:moveTo>
                  <a:pt x="136325" y="342818"/>
                </a:moveTo>
                <a:cubicBezTo>
                  <a:pt x="118235" y="342818"/>
                  <a:pt x="103571" y="328154"/>
                  <a:pt x="103571" y="310064"/>
                </a:cubicBezTo>
                <a:cubicBezTo>
                  <a:pt x="103571" y="291974"/>
                  <a:pt x="118235" y="277310"/>
                  <a:pt x="136325" y="277310"/>
                </a:cubicBezTo>
                <a:cubicBezTo>
                  <a:pt x="154415" y="277310"/>
                  <a:pt x="169079" y="291974"/>
                  <a:pt x="169079" y="310064"/>
                </a:cubicBezTo>
                <a:cubicBezTo>
                  <a:pt x="169079" y="328154"/>
                  <a:pt x="154415" y="342818"/>
                  <a:pt x="136325" y="342818"/>
                </a:cubicBezTo>
                <a:close/>
                <a:moveTo>
                  <a:pt x="239897" y="342818"/>
                </a:move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ubicBezTo>
                  <a:pt x="272651" y="328154"/>
                  <a:pt x="257987" y="342818"/>
                  <a:pt x="239897" y="342818"/>
                </a:cubicBezTo>
                <a:close/>
                <a:moveTo>
                  <a:pt x="343469" y="342818"/>
                </a:move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ubicBezTo>
                  <a:pt x="376223" y="328154"/>
                  <a:pt x="361559" y="342818"/>
                  <a:pt x="343469" y="342818"/>
                </a:cubicBezTo>
                <a:close/>
                <a:moveTo>
                  <a:pt x="447040" y="342818"/>
                </a:moveTo>
                <a:cubicBezTo>
                  <a:pt x="428950" y="342818"/>
                  <a:pt x="414286" y="328154"/>
                  <a:pt x="414286" y="310064"/>
                </a:cubicBezTo>
                <a:cubicBezTo>
                  <a:pt x="414286" y="291974"/>
                  <a:pt x="428950" y="277310"/>
                  <a:pt x="447040" y="277310"/>
                </a:cubicBezTo>
                <a:cubicBezTo>
                  <a:pt x="465130" y="277310"/>
                  <a:pt x="479794" y="291974"/>
                  <a:pt x="479794" y="310064"/>
                </a:cubicBezTo>
                <a:cubicBezTo>
                  <a:pt x="479794" y="328154"/>
                  <a:pt x="465130" y="342818"/>
                  <a:pt x="447040" y="342818"/>
                </a:cubicBezTo>
                <a:close/>
                <a:moveTo>
                  <a:pt x="550613" y="342818"/>
                </a:moveTo>
                <a:cubicBezTo>
                  <a:pt x="532523" y="342818"/>
                  <a:pt x="517859" y="328154"/>
                  <a:pt x="517859" y="310064"/>
                </a:cubicBezTo>
                <a:cubicBezTo>
                  <a:pt x="517859" y="291974"/>
                  <a:pt x="532523" y="277310"/>
                  <a:pt x="550613" y="277310"/>
                </a:cubicBezTo>
                <a:cubicBezTo>
                  <a:pt x="568703" y="277310"/>
                  <a:pt x="583367" y="291974"/>
                  <a:pt x="583367" y="310064"/>
                </a:cubicBezTo>
                <a:cubicBezTo>
                  <a:pt x="583367" y="328154"/>
                  <a:pt x="568703" y="342818"/>
                  <a:pt x="550613" y="342818"/>
                </a:cubicBezTo>
                <a:close/>
                <a:moveTo>
                  <a:pt x="32754" y="435255"/>
                </a:move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ubicBezTo>
                  <a:pt x="65508" y="420591"/>
                  <a:pt x="50844" y="435255"/>
                  <a:pt x="32754" y="435255"/>
                </a:cubicBezTo>
                <a:close/>
                <a:moveTo>
                  <a:pt x="136325" y="435255"/>
                </a:moveTo>
                <a:cubicBezTo>
                  <a:pt x="118235" y="435255"/>
                  <a:pt x="103571" y="420591"/>
                  <a:pt x="103571" y="402501"/>
                </a:cubicBezTo>
                <a:cubicBezTo>
                  <a:pt x="103571" y="384411"/>
                  <a:pt x="118235" y="369747"/>
                  <a:pt x="136325" y="369747"/>
                </a:cubicBezTo>
                <a:cubicBezTo>
                  <a:pt x="154415" y="369747"/>
                  <a:pt x="169079" y="384411"/>
                  <a:pt x="169079" y="402501"/>
                </a:cubicBezTo>
                <a:cubicBezTo>
                  <a:pt x="169079" y="420591"/>
                  <a:pt x="154415" y="435255"/>
                  <a:pt x="136325" y="435255"/>
                </a:cubicBezTo>
                <a:close/>
                <a:moveTo>
                  <a:pt x="239897" y="435255"/>
                </a:move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ubicBezTo>
                  <a:pt x="272651" y="420591"/>
                  <a:pt x="257987" y="435255"/>
                  <a:pt x="239897" y="435255"/>
                </a:cubicBezTo>
                <a:close/>
                <a:moveTo>
                  <a:pt x="343469" y="435255"/>
                </a:move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ubicBezTo>
                  <a:pt x="376223" y="420591"/>
                  <a:pt x="361559" y="435255"/>
                  <a:pt x="343469" y="435255"/>
                </a:cubicBezTo>
                <a:close/>
                <a:moveTo>
                  <a:pt x="447040" y="435255"/>
                </a:moveTo>
                <a:cubicBezTo>
                  <a:pt x="428950" y="435255"/>
                  <a:pt x="414286" y="420591"/>
                  <a:pt x="414286" y="402501"/>
                </a:cubicBezTo>
                <a:cubicBezTo>
                  <a:pt x="414286" y="384411"/>
                  <a:pt x="428950" y="369747"/>
                  <a:pt x="447040" y="369747"/>
                </a:cubicBezTo>
                <a:cubicBezTo>
                  <a:pt x="465130" y="369747"/>
                  <a:pt x="479794" y="384411"/>
                  <a:pt x="479794" y="402501"/>
                </a:cubicBezTo>
                <a:cubicBezTo>
                  <a:pt x="479794" y="420591"/>
                  <a:pt x="465130" y="435255"/>
                  <a:pt x="447040" y="435255"/>
                </a:cubicBezTo>
                <a:close/>
                <a:moveTo>
                  <a:pt x="550613" y="435255"/>
                </a:moveTo>
                <a:cubicBezTo>
                  <a:pt x="532523" y="435255"/>
                  <a:pt x="517859" y="420591"/>
                  <a:pt x="517859" y="402501"/>
                </a:cubicBezTo>
                <a:cubicBezTo>
                  <a:pt x="517859" y="384411"/>
                  <a:pt x="532523" y="369747"/>
                  <a:pt x="550613" y="369747"/>
                </a:cubicBezTo>
                <a:cubicBezTo>
                  <a:pt x="568703" y="369747"/>
                  <a:pt x="583367" y="384411"/>
                  <a:pt x="583367" y="402501"/>
                </a:cubicBezTo>
                <a:cubicBezTo>
                  <a:pt x="583367" y="420591"/>
                  <a:pt x="568703" y="435255"/>
                  <a:pt x="550613" y="435255"/>
                </a:cubicBezTo>
                <a:close/>
                <a:moveTo>
                  <a:pt x="32754" y="527692"/>
                </a:move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ubicBezTo>
                  <a:pt x="65508" y="513028"/>
                  <a:pt x="50844" y="527692"/>
                  <a:pt x="32754" y="527692"/>
                </a:cubicBezTo>
                <a:close/>
                <a:moveTo>
                  <a:pt x="136325" y="527692"/>
                </a:moveTo>
                <a:cubicBezTo>
                  <a:pt x="118235" y="527692"/>
                  <a:pt x="103571" y="513028"/>
                  <a:pt x="103571" y="494938"/>
                </a:cubicBezTo>
                <a:cubicBezTo>
                  <a:pt x="103571" y="476848"/>
                  <a:pt x="118235" y="462184"/>
                  <a:pt x="136325" y="462184"/>
                </a:cubicBezTo>
                <a:cubicBezTo>
                  <a:pt x="154415" y="462184"/>
                  <a:pt x="169079" y="476848"/>
                  <a:pt x="169079" y="494938"/>
                </a:cubicBezTo>
                <a:cubicBezTo>
                  <a:pt x="169079" y="513028"/>
                  <a:pt x="154415" y="527692"/>
                  <a:pt x="136325" y="527692"/>
                </a:cubicBezTo>
                <a:close/>
                <a:moveTo>
                  <a:pt x="239897" y="527692"/>
                </a:move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ubicBezTo>
                  <a:pt x="272651" y="513028"/>
                  <a:pt x="257987" y="527692"/>
                  <a:pt x="239897" y="527692"/>
                </a:cubicBezTo>
                <a:close/>
                <a:moveTo>
                  <a:pt x="343469" y="527692"/>
                </a:move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ubicBezTo>
                  <a:pt x="376223" y="513028"/>
                  <a:pt x="361559" y="527692"/>
                  <a:pt x="343469" y="527692"/>
                </a:cubicBezTo>
                <a:close/>
                <a:moveTo>
                  <a:pt x="447040" y="527692"/>
                </a:moveTo>
                <a:cubicBezTo>
                  <a:pt x="428950" y="527692"/>
                  <a:pt x="414286" y="513028"/>
                  <a:pt x="414286" y="494938"/>
                </a:cubicBezTo>
                <a:cubicBezTo>
                  <a:pt x="414286" y="476848"/>
                  <a:pt x="428950" y="462184"/>
                  <a:pt x="447040" y="462184"/>
                </a:cubicBezTo>
                <a:cubicBezTo>
                  <a:pt x="465130" y="462184"/>
                  <a:pt x="479794" y="476848"/>
                  <a:pt x="479794" y="494938"/>
                </a:cubicBezTo>
                <a:cubicBezTo>
                  <a:pt x="479794" y="513028"/>
                  <a:pt x="465130" y="527692"/>
                  <a:pt x="447040" y="527692"/>
                </a:cubicBezTo>
                <a:close/>
                <a:moveTo>
                  <a:pt x="550613" y="527692"/>
                </a:moveTo>
                <a:cubicBezTo>
                  <a:pt x="532523" y="527692"/>
                  <a:pt x="517859" y="513028"/>
                  <a:pt x="517859" y="494938"/>
                </a:cubicBezTo>
                <a:cubicBezTo>
                  <a:pt x="517859" y="476848"/>
                  <a:pt x="532523" y="462184"/>
                  <a:pt x="550613" y="462184"/>
                </a:cubicBezTo>
                <a:cubicBezTo>
                  <a:pt x="568703" y="462184"/>
                  <a:pt x="583367" y="476848"/>
                  <a:pt x="583367" y="494938"/>
                </a:cubicBezTo>
                <a:cubicBezTo>
                  <a:pt x="583367" y="513028"/>
                  <a:pt x="568703" y="527692"/>
                  <a:pt x="550613" y="527692"/>
                </a:cubicBezTo>
                <a:close/>
                <a:moveTo>
                  <a:pt x="32754" y="620128"/>
                </a:moveTo>
                <a:cubicBezTo>
                  <a:pt x="14664" y="620128"/>
                  <a:pt x="0" y="605464"/>
                  <a:pt x="0" y="587374"/>
                </a:cubicBezTo>
                <a:cubicBezTo>
                  <a:pt x="0" y="569284"/>
                  <a:pt x="14664" y="554620"/>
                  <a:pt x="32754" y="554620"/>
                </a:cubicBezTo>
                <a:cubicBezTo>
                  <a:pt x="50844" y="554620"/>
                  <a:pt x="65508" y="569284"/>
                  <a:pt x="65508" y="587374"/>
                </a:cubicBezTo>
                <a:cubicBezTo>
                  <a:pt x="65508" y="605464"/>
                  <a:pt x="50844" y="620128"/>
                  <a:pt x="32754" y="620128"/>
                </a:cubicBezTo>
                <a:close/>
                <a:moveTo>
                  <a:pt x="136325" y="620128"/>
                </a:moveTo>
                <a:cubicBezTo>
                  <a:pt x="118235" y="620128"/>
                  <a:pt x="103571" y="605464"/>
                  <a:pt x="103571" y="587374"/>
                </a:cubicBezTo>
                <a:cubicBezTo>
                  <a:pt x="103571" y="569284"/>
                  <a:pt x="118235" y="554620"/>
                  <a:pt x="136325" y="554620"/>
                </a:cubicBezTo>
                <a:cubicBezTo>
                  <a:pt x="154415" y="554620"/>
                  <a:pt x="169079" y="569284"/>
                  <a:pt x="169079" y="587374"/>
                </a:cubicBezTo>
                <a:cubicBezTo>
                  <a:pt x="169079" y="605464"/>
                  <a:pt x="154415" y="620128"/>
                  <a:pt x="136325" y="620128"/>
                </a:cubicBezTo>
                <a:close/>
                <a:moveTo>
                  <a:pt x="239897" y="620128"/>
                </a:moveTo>
                <a:cubicBezTo>
                  <a:pt x="221807" y="620128"/>
                  <a:pt x="207143" y="605464"/>
                  <a:pt x="207143" y="587374"/>
                </a:cubicBezTo>
                <a:cubicBezTo>
                  <a:pt x="207143" y="569284"/>
                  <a:pt x="221807" y="554620"/>
                  <a:pt x="239897" y="554620"/>
                </a:cubicBezTo>
                <a:cubicBezTo>
                  <a:pt x="257987" y="554620"/>
                  <a:pt x="272651" y="569284"/>
                  <a:pt x="272651" y="587374"/>
                </a:cubicBezTo>
                <a:cubicBezTo>
                  <a:pt x="272651" y="605464"/>
                  <a:pt x="257987" y="620128"/>
                  <a:pt x="239897" y="620128"/>
                </a:cubicBezTo>
                <a:close/>
                <a:moveTo>
                  <a:pt x="343469" y="620128"/>
                </a:moveTo>
                <a:cubicBezTo>
                  <a:pt x="325379" y="620128"/>
                  <a:pt x="310715" y="605464"/>
                  <a:pt x="310715" y="587374"/>
                </a:cubicBezTo>
                <a:cubicBezTo>
                  <a:pt x="310715" y="569284"/>
                  <a:pt x="325379" y="554620"/>
                  <a:pt x="343469" y="554620"/>
                </a:cubicBezTo>
                <a:cubicBezTo>
                  <a:pt x="361559" y="554620"/>
                  <a:pt x="376223" y="569284"/>
                  <a:pt x="376223" y="587374"/>
                </a:cubicBezTo>
                <a:cubicBezTo>
                  <a:pt x="376223" y="605464"/>
                  <a:pt x="361559" y="620128"/>
                  <a:pt x="343469" y="620128"/>
                </a:cubicBezTo>
                <a:close/>
                <a:moveTo>
                  <a:pt x="447040" y="620128"/>
                </a:moveTo>
                <a:cubicBezTo>
                  <a:pt x="428950" y="620128"/>
                  <a:pt x="414286" y="605464"/>
                  <a:pt x="414286" y="587374"/>
                </a:cubicBezTo>
                <a:cubicBezTo>
                  <a:pt x="414286" y="569284"/>
                  <a:pt x="428950" y="554620"/>
                  <a:pt x="447040" y="554620"/>
                </a:cubicBezTo>
                <a:cubicBezTo>
                  <a:pt x="465130" y="554620"/>
                  <a:pt x="479794" y="569284"/>
                  <a:pt x="479794" y="587374"/>
                </a:cubicBezTo>
                <a:cubicBezTo>
                  <a:pt x="479794" y="605464"/>
                  <a:pt x="465130" y="620128"/>
                  <a:pt x="447040" y="620128"/>
                </a:cubicBezTo>
                <a:close/>
                <a:moveTo>
                  <a:pt x="550613" y="620128"/>
                </a:moveTo>
                <a:cubicBezTo>
                  <a:pt x="532523" y="620128"/>
                  <a:pt x="517859" y="605464"/>
                  <a:pt x="517859" y="587374"/>
                </a:cubicBezTo>
                <a:cubicBezTo>
                  <a:pt x="517859" y="569284"/>
                  <a:pt x="532523" y="554620"/>
                  <a:pt x="550613" y="554620"/>
                </a:cubicBezTo>
                <a:cubicBezTo>
                  <a:pt x="568703" y="554620"/>
                  <a:pt x="583367" y="569284"/>
                  <a:pt x="583367" y="587374"/>
                </a:cubicBezTo>
                <a:cubicBezTo>
                  <a:pt x="583367" y="605464"/>
                  <a:pt x="568703" y="620128"/>
                  <a:pt x="550613" y="620128"/>
                </a:cubicBezTo>
                <a:close/>
                <a:moveTo>
                  <a:pt x="32754" y="712565"/>
                </a:move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ubicBezTo>
                  <a:pt x="65508" y="697901"/>
                  <a:pt x="50844" y="712565"/>
                  <a:pt x="32754" y="712565"/>
                </a:cubicBezTo>
                <a:close/>
                <a:moveTo>
                  <a:pt x="136325" y="712565"/>
                </a:moveTo>
                <a:cubicBezTo>
                  <a:pt x="118235" y="712565"/>
                  <a:pt x="103571" y="697901"/>
                  <a:pt x="103571" y="679811"/>
                </a:cubicBezTo>
                <a:cubicBezTo>
                  <a:pt x="103571" y="661721"/>
                  <a:pt x="118235" y="647057"/>
                  <a:pt x="136325" y="647057"/>
                </a:cubicBezTo>
                <a:cubicBezTo>
                  <a:pt x="154415" y="647057"/>
                  <a:pt x="169079" y="661721"/>
                  <a:pt x="169079" y="679811"/>
                </a:cubicBezTo>
                <a:cubicBezTo>
                  <a:pt x="169079" y="697901"/>
                  <a:pt x="154415" y="712565"/>
                  <a:pt x="136325" y="712565"/>
                </a:cubicBezTo>
                <a:close/>
                <a:moveTo>
                  <a:pt x="239897" y="712565"/>
                </a:move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ubicBezTo>
                  <a:pt x="272651" y="697901"/>
                  <a:pt x="257987" y="712565"/>
                  <a:pt x="239897" y="712565"/>
                </a:cubicBezTo>
                <a:close/>
                <a:moveTo>
                  <a:pt x="343469" y="712565"/>
                </a:move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ubicBezTo>
                  <a:pt x="376223" y="697901"/>
                  <a:pt x="361559" y="712565"/>
                  <a:pt x="343469" y="712565"/>
                </a:cubicBezTo>
                <a:close/>
                <a:moveTo>
                  <a:pt x="447040" y="712565"/>
                </a:moveTo>
                <a:cubicBezTo>
                  <a:pt x="428950" y="712565"/>
                  <a:pt x="414286" y="697901"/>
                  <a:pt x="414286" y="679811"/>
                </a:cubicBezTo>
                <a:cubicBezTo>
                  <a:pt x="414286" y="661721"/>
                  <a:pt x="428950" y="647057"/>
                  <a:pt x="447040" y="647057"/>
                </a:cubicBezTo>
                <a:cubicBezTo>
                  <a:pt x="465130" y="647057"/>
                  <a:pt x="479794" y="661721"/>
                  <a:pt x="479794" y="679811"/>
                </a:cubicBezTo>
                <a:cubicBezTo>
                  <a:pt x="479794" y="697901"/>
                  <a:pt x="465130" y="712565"/>
                  <a:pt x="447040" y="712565"/>
                </a:cubicBezTo>
                <a:close/>
                <a:moveTo>
                  <a:pt x="550613" y="712565"/>
                </a:moveTo>
                <a:cubicBezTo>
                  <a:pt x="532523" y="712565"/>
                  <a:pt x="517859" y="697901"/>
                  <a:pt x="517859" y="679811"/>
                </a:cubicBezTo>
                <a:cubicBezTo>
                  <a:pt x="517859" y="661721"/>
                  <a:pt x="532523" y="647057"/>
                  <a:pt x="550613" y="647057"/>
                </a:cubicBezTo>
                <a:cubicBezTo>
                  <a:pt x="568703" y="647057"/>
                  <a:pt x="583367" y="661721"/>
                  <a:pt x="583367" y="679811"/>
                </a:cubicBezTo>
                <a:cubicBezTo>
                  <a:pt x="583367" y="697901"/>
                  <a:pt x="568703" y="712565"/>
                  <a:pt x="550613" y="712565"/>
                </a:cubicBezTo>
                <a:close/>
                <a:moveTo>
                  <a:pt x="32754" y="805002"/>
                </a:move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ubicBezTo>
                  <a:pt x="65508" y="790338"/>
                  <a:pt x="50844" y="805002"/>
                  <a:pt x="32754" y="805002"/>
                </a:cubicBezTo>
                <a:close/>
                <a:moveTo>
                  <a:pt x="136325" y="805002"/>
                </a:moveTo>
                <a:cubicBezTo>
                  <a:pt x="118235" y="805002"/>
                  <a:pt x="103571" y="790338"/>
                  <a:pt x="103571" y="772248"/>
                </a:cubicBezTo>
                <a:cubicBezTo>
                  <a:pt x="103571" y="754158"/>
                  <a:pt x="118235" y="739494"/>
                  <a:pt x="136325" y="739494"/>
                </a:cubicBezTo>
                <a:cubicBezTo>
                  <a:pt x="154415" y="739494"/>
                  <a:pt x="169079" y="754158"/>
                  <a:pt x="169079" y="772248"/>
                </a:cubicBezTo>
                <a:cubicBezTo>
                  <a:pt x="169079" y="790338"/>
                  <a:pt x="154415" y="805002"/>
                  <a:pt x="136325" y="805002"/>
                </a:cubicBezTo>
                <a:close/>
                <a:moveTo>
                  <a:pt x="239897" y="805002"/>
                </a:move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ubicBezTo>
                  <a:pt x="272651" y="790338"/>
                  <a:pt x="257987" y="805002"/>
                  <a:pt x="239897" y="805002"/>
                </a:cubicBezTo>
                <a:close/>
                <a:moveTo>
                  <a:pt x="343469" y="805002"/>
                </a:move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ubicBezTo>
                  <a:pt x="376223" y="790338"/>
                  <a:pt x="361559" y="805002"/>
                  <a:pt x="343469" y="805002"/>
                </a:cubicBezTo>
                <a:close/>
                <a:moveTo>
                  <a:pt x="447040" y="805002"/>
                </a:moveTo>
                <a:cubicBezTo>
                  <a:pt x="428950" y="805002"/>
                  <a:pt x="414286" y="790338"/>
                  <a:pt x="414286" y="772248"/>
                </a:cubicBezTo>
                <a:cubicBezTo>
                  <a:pt x="414286" y="754158"/>
                  <a:pt x="428950" y="739494"/>
                  <a:pt x="447040" y="739494"/>
                </a:cubicBezTo>
                <a:cubicBezTo>
                  <a:pt x="465130" y="739494"/>
                  <a:pt x="479794" y="754158"/>
                  <a:pt x="479794" y="772248"/>
                </a:cubicBezTo>
                <a:cubicBezTo>
                  <a:pt x="479794" y="790338"/>
                  <a:pt x="465130" y="805002"/>
                  <a:pt x="447040" y="805002"/>
                </a:cubicBezTo>
                <a:close/>
                <a:moveTo>
                  <a:pt x="550613" y="805002"/>
                </a:moveTo>
                <a:cubicBezTo>
                  <a:pt x="532523" y="805002"/>
                  <a:pt x="517859" y="790338"/>
                  <a:pt x="517859" y="772248"/>
                </a:cubicBezTo>
                <a:cubicBezTo>
                  <a:pt x="517859" y="754158"/>
                  <a:pt x="532523" y="739494"/>
                  <a:pt x="550613" y="739494"/>
                </a:cubicBezTo>
                <a:cubicBezTo>
                  <a:pt x="568703" y="739494"/>
                  <a:pt x="583367" y="754158"/>
                  <a:pt x="583367" y="772248"/>
                </a:cubicBezTo>
                <a:cubicBezTo>
                  <a:pt x="583367" y="790338"/>
                  <a:pt x="568703" y="805002"/>
                  <a:pt x="550613" y="80500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 rot="16200000" flipV="1">
            <a:off x="1720962" y="2113112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 rot="16200000" flipV="1">
            <a:off x="5495650" y="2113112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 rot="16200000" flipV="1">
            <a:off x="9270337" y="2113112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标题 1"/>
          <p:cNvCxnSpPr/>
          <p:nvPr/>
        </p:nvCxnSpPr>
        <p:spPr>
          <a:xfrm>
            <a:off x="588000" y="2707115"/>
            <a:ext cx="11016000" cy="0"/>
          </a:xfrm>
          <a:prstGeom prst="line">
            <a:avLst/>
          </a:prstGeom>
          <a:ln w="12700" cap="sq">
            <a:solidFill>
              <a:schemeClr val="accent1"/>
            </a:solidFill>
            <a:miter lim="0"/>
            <a:tailEnd type="none"/>
          </a:ln>
        </p:spPr>
      </p:cxnSp>
      <p:sp>
        <p:nvSpPr>
          <p:cNvPr id="7" name="标题 1"/>
          <p:cNvSpPr/>
          <p:nvPr/>
        </p:nvSpPr>
        <p:spPr>
          <a:xfrm rot="5400000">
            <a:off x="1567139" y="1960797"/>
            <a:ext cx="1495647" cy="1495647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1954962" y="2178762"/>
            <a:ext cx="720000" cy="3600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 rot="5400000">
            <a:off x="5341827" y="1960797"/>
            <a:ext cx="1495647" cy="1495647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5729650" y="2178762"/>
            <a:ext cx="720000" cy="3600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 rot="5400000">
            <a:off x="9116516" y="1960797"/>
            <a:ext cx="1495647" cy="1495647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9504338" y="2178762"/>
            <a:ext cx="720000" cy="3600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730962" y="2942963"/>
            <a:ext cx="3168000" cy="324000"/>
          </a:xfrm>
          <a:prstGeom prst="rect">
            <a:avLst/>
          </a:prstGeom>
          <a:noFill/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加强法治教育</a:t>
            </a: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730962" y="3437903"/>
            <a:ext cx="3168000" cy="19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学校应定期开展法治教育活动，普及反霸凌法律法规，增强学生的法律意识。</a:t>
            </a: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>
            <a:off x="4505650" y="2942963"/>
            <a:ext cx="3168000" cy="324000"/>
          </a:xfrm>
          <a:prstGeom prst="rect">
            <a:avLst/>
          </a:prstGeom>
          <a:noFill/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建立预防机制</a:t>
            </a: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>
            <a:off x="4505650" y="3437903"/>
            <a:ext cx="3168000" cy="19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学校需建立完善的预防和处理机制，设立专门的举报渠道，及时发现和处理霸凌事件。</a:t>
            </a: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>
            <a:off x="8280338" y="2942963"/>
            <a:ext cx="3168000" cy="324000"/>
          </a:xfrm>
          <a:prstGeom prst="rect">
            <a:avLst/>
          </a:prstGeom>
          <a:noFill/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加强心理健康教育</a:t>
            </a:r>
            <a:endParaRPr kumimoji="1" lang="zh-CN" altLang="en-US"/>
          </a:p>
        </p:txBody>
      </p:sp>
      <p:sp>
        <p:nvSpPr>
          <p:cNvPr id="18" name="标题 1"/>
          <p:cNvSpPr/>
          <p:nvPr/>
        </p:nvSpPr>
        <p:spPr>
          <a:xfrm>
            <a:off x="8280338" y="3437903"/>
            <a:ext cx="3168000" cy="19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学校应配备专业的心理教师，为学生提供心理健康咨询和辅导，帮助学生建立正确的价值观和人际关系。</a:t>
            </a:r>
            <a:endParaRPr kumimoji="1" lang="zh-CN" altLang="en-US"/>
          </a:p>
        </p:txBody>
      </p:sp>
      <p:sp>
        <p:nvSpPr>
          <p:cNvPr id="19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学校层面</a:t>
            </a:r>
            <a:endParaRPr kumimoji="1" lang="zh-CN" altLang="en-US"/>
          </a:p>
        </p:txBody>
      </p:sp>
      <p:sp>
        <p:nvSpPr>
          <p:cNvPr id="20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22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 flipH="1">
            <a:off x="-1829827" y="2392207"/>
            <a:ext cx="16666713" cy="1320724"/>
          </a:xfrm>
          <a:custGeom>
            <a:avLst/>
            <a:gdLst>
              <a:gd name="connsiteX0" fmla="*/ 363888 w 16380637"/>
              <a:gd name="connsiteY0" fmla="*/ 1150374 h 1320724"/>
              <a:gd name="connsiteX1" fmla="*/ 452379 w 16380637"/>
              <a:gd name="connsiteY1" fmla="*/ 1120877 h 1320724"/>
              <a:gd name="connsiteX2" fmla="*/ 4433877 w 16380637"/>
              <a:gd name="connsiteY2" fmla="*/ 243655 h 1320724"/>
              <a:gd name="connsiteX3" fmla="*/ 9161079 w 16380637"/>
              <a:gd name="connsiteY3" fmla="*/ 1319611 h 1320724"/>
              <a:gd name="connsiteX4" fmla="*/ 16380637 w 16380637"/>
              <a:gd name="connsiteY4" fmla="*/ 0 h 1320724"/>
              <a:gd name="connsiteX5" fmla="*/ 16380637 w 16380637"/>
              <a:gd name="connsiteY5" fmla="*/ 0 h 6636774"/>
              <a:gd name="connsiteX6" fmla="*/ 16558997 w 16558997"/>
              <a:gd name="connsiteY6" fmla="*/ 6698717 h 6698717"/>
              <a:gd name="connsiteX7" fmla="*/ 16558997 w 16558997"/>
              <a:gd name="connsiteY7" fmla="*/ 6698717 h 6698717"/>
              <a:gd name="connsiteX0-1" fmla="*/ 160944 w 16266183"/>
              <a:gd name="connsiteY0-2" fmla="*/ 1150374 h 6636774"/>
              <a:gd name="connsiteX1-3" fmla="*/ 249435 w 16266183"/>
              <a:gd name="connsiteY1-4" fmla="*/ 1120877 h 6636774"/>
              <a:gd name="connsiteX2-5" fmla="*/ 5588351 w 16266183"/>
              <a:gd name="connsiteY2-6" fmla="*/ 176980 h 6636774"/>
              <a:gd name="connsiteX3-7" fmla="*/ 9304944 w 16266183"/>
              <a:gd name="connsiteY3-8" fmla="*/ 1445341 h 6636774"/>
              <a:gd name="connsiteX4-9" fmla="*/ 16177693 w 16266183"/>
              <a:gd name="connsiteY4-10" fmla="*/ 0 h 6636774"/>
              <a:gd name="connsiteX5-11" fmla="*/ 16266183 w 16266183"/>
              <a:gd name="connsiteY5-12" fmla="*/ 6607277 h 6636774"/>
              <a:gd name="connsiteX6-13" fmla="*/ 396918 w 16266183"/>
              <a:gd name="connsiteY6-14" fmla="*/ 6636774 h 6636774"/>
              <a:gd name="connsiteX7-15" fmla="*/ 160944 w 16266183"/>
              <a:gd name="connsiteY7-16" fmla="*/ 1150374 h 6636774"/>
              <a:gd name="connsiteX0-17" fmla="*/ 160944 w 16266183"/>
              <a:gd name="connsiteY0-18" fmla="*/ 1150374 h 6636774"/>
              <a:gd name="connsiteX1-19" fmla="*/ 249435 w 16266183"/>
              <a:gd name="connsiteY1-20" fmla="*/ 1120877 h 6636774"/>
              <a:gd name="connsiteX2-21" fmla="*/ 5588351 w 16266183"/>
              <a:gd name="connsiteY2-22" fmla="*/ 176980 h 6636774"/>
              <a:gd name="connsiteX3-23" fmla="*/ 9388764 w 16266183"/>
              <a:gd name="connsiteY3-24" fmla="*/ 1300561 h 6636774"/>
              <a:gd name="connsiteX4-25" fmla="*/ 16177693 w 16266183"/>
              <a:gd name="connsiteY4-26" fmla="*/ 0 h 6636774"/>
              <a:gd name="connsiteX5-27" fmla="*/ 16266183 w 16266183"/>
              <a:gd name="connsiteY5-28" fmla="*/ 6607277 h 6636774"/>
              <a:gd name="connsiteX6-29" fmla="*/ 396918 w 16266183"/>
              <a:gd name="connsiteY6-30" fmla="*/ 6636774 h 6636774"/>
              <a:gd name="connsiteX7-31" fmla="*/ 160944 w 16266183"/>
              <a:gd name="connsiteY7-32" fmla="*/ 1150374 h 6636774"/>
            </a:gdLst>
            <a:ahLst/>
            <a:cxnLst/>
            <a:rect l="l" t="t" r="r" b="b"/>
            <a:pathLst>
              <a:path w="16380637" h="1320724">
                <a:moveTo>
                  <a:pt x="363888" y="1150374"/>
                </a:moveTo>
                <a:cubicBezTo>
                  <a:pt x="-44151" y="1216741"/>
                  <a:pt x="-225953" y="1271997"/>
                  <a:pt x="452379" y="1120877"/>
                </a:cubicBezTo>
                <a:cubicBezTo>
                  <a:pt x="1130711" y="969757"/>
                  <a:pt x="2982427" y="210533"/>
                  <a:pt x="4433877" y="243655"/>
                </a:cubicBezTo>
                <a:cubicBezTo>
                  <a:pt x="5885327" y="276777"/>
                  <a:pt x="7169952" y="1360220"/>
                  <a:pt x="9161079" y="1319611"/>
                </a:cubicBezTo>
                <a:cubicBezTo>
                  <a:pt x="11152206" y="1279002"/>
                  <a:pt x="13826707" y="707922"/>
                  <a:pt x="16380637" y="0"/>
                </a:cubicBezTo>
              </a:path>
            </a:pathLst>
          </a:custGeom>
          <a:noFill/>
          <a:ln w="19050" cap="flat">
            <a:miter lim="0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781918" y="3666482"/>
            <a:ext cx="2915513" cy="2047636"/>
          </a:xfrm>
          <a:custGeom>
            <a:avLst/>
            <a:gdLst>
              <a:gd name="connsiteX0" fmla="*/ 216443 w 2915513"/>
              <a:gd name="connsiteY0" fmla="*/ 0 h 2047636"/>
              <a:gd name="connsiteX1" fmla="*/ 492672 w 2915513"/>
              <a:gd name="connsiteY1" fmla="*/ 296182 h 2047636"/>
              <a:gd name="connsiteX2" fmla="*/ 2915513 w 2915513"/>
              <a:gd name="connsiteY2" fmla="*/ 295072 h 2047636"/>
              <a:gd name="connsiteX3" fmla="*/ 2915513 w 2915513"/>
              <a:gd name="connsiteY3" fmla="*/ 2047636 h 2047636"/>
              <a:gd name="connsiteX4" fmla="*/ 2308941 w 2915513"/>
              <a:gd name="connsiteY4" fmla="*/ 2047636 h 2047636"/>
              <a:gd name="connsiteX5" fmla="*/ 2001113 w 2915513"/>
              <a:gd name="connsiteY5" fmla="*/ 2047636 h 2047636"/>
              <a:gd name="connsiteX6" fmla="*/ 0 w 2915513"/>
              <a:gd name="connsiteY6" fmla="*/ 2047636 h 2047636"/>
              <a:gd name="connsiteX7" fmla="*/ 0 w 2915513"/>
              <a:gd name="connsiteY7" fmla="*/ 296182 h 2047636"/>
              <a:gd name="connsiteX8" fmla="*/ 216443 w 2915513"/>
              <a:gd name="connsiteY8" fmla="*/ 296182 h 2047636"/>
              <a:gd name="connsiteX9" fmla="*/ 216443 w 2915513"/>
              <a:gd name="connsiteY9" fmla="*/ 0 h 2047636"/>
              <a:gd name="connsiteX10" fmla="*/ 216443 w 2915513"/>
              <a:gd name="connsiteY10" fmla="*/ 0 h 2047636"/>
            </a:gdLst>
            <a:ahLst/>
            <a:cxnLst/>
            <a:rect l="l" t="t" r="r" b="b"/>
            <a:pathLst>
              <a:path w="2915513" h="2047636">
                <a:moveTo>
                  <a:pt x="216443" y="0"/>
                </a:moveTo>
                <a:lnTo>
                  <a:pt x="492672" y="296182"/>
                </a:lnTo>
                <a:lnTo>
                  <a:pt x="2915513" y="295072"/>
                </a:lnTo>
                <a:lnTo>
                  <a:pt x="2915513" y="2047636"/>
                </a:lnTo>
                <a:lnTo>
                  <a:pt x="2308941" y="2047636"/>
                </a:lnTo>
                <a:lnTo>
                  <a:pt x="2001113" y="2047636"/>
                </a:lnTo>
                <a:lnTo>
                  <a:pt x="0" y="2047636"/>
                </a:lnTo>
                <a:lnTo>
                  <a:pt x="0" y="296182"/>
                </a:lnTo>
                <a:lnTo>
                  <a:pt x="216443" y="296182"/>
                </a:lnTo>
                <a:lnTo>
                  <a:pt x="216443" y="0"/>
                </a:lnTo>
                <a:close/>
              </a:path>
            </a:pathLst>
          </a:custGeom>
          <a:solidFill>
            <a:schemeClr val="bg1"/>
          </a:solidFill>
          <a:ln w="3175" cap="sq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938330" y="2088831"/>
            <a:ext cx="3041611" cy="30777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关注孩子情绪</a:t>
            </a: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706517" y="2682447"/>
            <a:ext cx="792000" cy="79200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782459" y="2758389"/>
            <a:ext cx="640116" cy="640116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937108" y="2933634"/>
            <a:ext cx="330818" cy="289626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938331" y="4131562"/>
            <a:ext cx="2612678" cy="147389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家长应密切关注孩子的日常情绪变化，及时发现异常行为，通过与孩子沟通了解其在学校的生活状况。</a:t>
            </a: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4640894" y="4086464"/>
            <a:ext cx="2915513" cy="2047636"/>
          </a:xfrm>
          <a:custGeom>
            <a:avLst/>
            <a:gdLst>
              <a:gd name="connsiteX0" fmla="*/ 216443 w 2915513"/>
              <a:gd name="connsiteY0" fmla="*/ 0 h 2047636"/>
              <a:gd name="connsiteX1" fmla="*/ 492672 w 2915513"/>
              <a:gd name="connsiteY1" fmla="*/ 296182 h 2047636"/>
              <a:gd name="connsiteX2" fmla="*/ 2915513 w 2915513"/>
              <a:gd name="connsiteY2" fmla="*/ 295072 h 2047636"/>
              <a:gd name="connsiteX3" fmla="*/ 2915513 w 2915513"/>
              <a:gd name="connsiteY3" fmla="*/ 2047636 h 2047636"/>
              <a:gd name="connsiteX4" fmla="*/ 2308941 w 2915513"/>
              <a:gd name="connsiteY4" fmla="*/ 2047636 h 2047636"/>
              <a:gd name="connsiteX5" fmla="*/ 2001113 w 2915513"/>
              <a:gd name="connsiteY5" fmla="*/ 2047636 h 2047636"/>
              <a:gd name="connsiteX6" fmla="*/ 0 w 2915513"/>
              <a:gd name="connsiteY6" fmla="*/ 2047636 h 2047636"/>
              <a:gd name="connsiteX7" fmla="*/ 0 w 2915513"/>
              <a:gd name="connsiteY7" fmla="*/ 296182 h 2047636"/>
              <a:gd name="connsiteX8" fmla="*/ 216443 w 2915513"/>
              <a:gd name="connsiteY8" fmla="*/ 296182 h 2047636"/>
              <a:gd name="connsiteX9" fmla="*/ 216443 w 2915513"/>
              <a:gd name="connsiteY9" fmla="*/ 0 h 2047636"/>
              <a:gd name="connsiteX10" fmla="*/ 216443 w 2915513"/>
              <a:gd name="connsiteY10" fmla="*/ 0 h 2047636"/>
            </a:gdLst>
            <a:ahLst/>
            <a:cxnLst/>
            <a:rect l="l" t="t" r="r" b="b"/>
            <a:pathLst>
              <a:path w="2915513" h="2047636">
                <a:moveTo>
                  <a:pt x="216443" y="0"/>
                </a:moveTo>
                <a:lnTo>
                  <a:pt x="492672" y="296182"/>
                </a:lnTo>
                <a:lnTo>
                  <a:pt x="2915513" y="295072"/>
                </a:lnTo>
                <a:lnTo>
                  <a:pt x="2915513" y="2047636"/>
                </a:lnTo>
                <a:lnTo>
                  <a:pt x="2308941" y="2047636"/>
                </a:lnTo>
                <a:lnTo>
                  <a:pt x="2001113" y="2047636"/>
                </a:lnTo>
                <a:lnTo>
                  <a:pt x="0" y="2047636"/>
                </a:lnTo>
                <a:lnTo>
                  <a:pt x="0" y="296182"/>
                </a:lnTo>
                <a:lnTo>
                  <a:pt x="216443" y="296182"/>
                </a:lnTo>
                <a:lnTo>
                  <a:pt x="216443" y="0"/>
                </a:lnTo>
                <a:close/>
              </a:path>
            </a:pathLst>
          </a:custGeom>
          <a:solidFill>
            <a:schemeClr val="bg1"/>
          </a:solidFill>
          <a:ln w="3175" cap="sq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4790264" y="2641687"/>
            <a:ext cx="3041611" cy="30777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加强与学校沟通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4579049" y="3245225"/>
            <a:ext cx="756000" cy="75600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4651539" y="3317715"/>
            <a:ext cx="611020" cy="611020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4804351" y="3457816"/>
            <a:ext cx="305396" cy="330818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>
            <a:off x="4790265" y="4552674"/>
            <a:ext cx="2612678" cy="147338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家长应主动与学校保持联系，及时反馈孩子的情况，共同解决霸凌问题，参与学校组织的家长会和反霸凌活动。</a:t>
            </a: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>
            <a:off x="8595837" y="2036370"/>
            <a:ext cx="3041611" cy="30777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培养自我保护意识</a:t>
            </a: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>
            <a:off x="8430984" y="2638288"/>
            <a:ext cx="756000" cy="75600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/>
          <p:nvPr/>
        </p:nvSpPr>
        <p:spPr>
          <a:xfrm>
            <a:off x="8503474" y="2710778"/>
            <a:ext cx="611020" cy="611020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/>
          <p:nvPr/>
        </p:nvSpPr>
        <p:spPr>
          <a:xfrm>
            <a:off x="8661983" y="2869287"/>
            <a:ext cx="294002" cy="294002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/>
          <p:nvPr/>
        </p:nvSpPr>
        <p:spPr>
          <a:xfrm>
            <a:off x="8449076" y="3474447"/>
            <a:ext cx="2915513" cy="2047636"/>
          </a:xfrm>
          <a:custGeom>
            <a:avLst/>
            <a:gdLst>
              <a:gd name="connsiteX0" fmla="*/ 216443 w 2915513"/>
              <a:gd name="connsiteY0" fmla="*/ 0 h 2047636"/>
              <a:gd name="connsiteX1" fmla="*/ 492672 w 2915513"/>
              <a:gd name="connsiteY1" fmla="*/ 296182 h 2047636"/>
              <a:gd name="connsiteX2" fmla="*/ 2915513 w 2915513"/>
              <a:gd name="connsiteY2" fmla="*/ 295072 h 2047636"/>
              <a:gd name="connsiteX3" fmla="*/ 2915513 w 2915513"/>
              <a:gd name="connsiteY3" fmla="*/ 2047636 h 2047636"/>
              <a:gd name="connsiteX4" fmla="*/ 2308941 w 2915513"/>
              <a:gd name="connsiteY4" fmla="*/ 2047636 h 2047636"/>
              <a:gd name="connsiteX5" fmla="*/ 2001113 w 2915513"/>
              <a:gd name="connsiteY5" fmla="*/ 2047636 h 2047636"/>
              <a:gd name="connsiteX6" fmla="*/ 0 w 2915513"/>
              <a:gd name="connsiteY6" fmla="*/ 2047636 h 2047636"/>
              <a:gd name="connsiteX7" fmla="*/ 0 w 2915513"/>
              <a:gd name="connsiteY7" fmla="*/ 296182 h 2047636"/>
              <a:gd name="connsiteX8" fmla="*/ 216443 w 2915513"/>
              <a:gd name="connsiteY8" fmla="*/ 296182 h 2047636"/>
              <a:gd name="connsiteX9" fmla="*/ 216443 w 2915513"/>
              <a:gd name="connsiteY9" fmla="*/ 0 h 2047636"/>
              <a:gd name="connsiteX10" fmla="*/ 216443 w 2915513"/>
              <a:gd name="connsiteY10" fmla="*/ 0 h 2047636"/>
            </a:gdLst>
            <a:ahLst/>
            <a:cxnLst/>
            <a:rect l="l" t="t" r="r" b="b"/>
            <a:pathLst>
              <a:path w="2915513" h="2047636">
                <a:moveTo>
                  <a:pt x="216443" y="0"/>
                </a:moveTo>
                <a:lnTo>
                  <a:pt x="492672" y="296182"/>
                </a:lnTo>
                <a:lnTo>
                  <a:pt x="2915513" y="295072"/>
                </a:lnTo>
                <a:lnTo>
                  <a:pt x="2915513" y="2047636"/>
                </a:lnTo>
                <a:lnTo>
                  <a:pt x="2308941" y="2047636"/>
                </a:lnTo>
                <a:lnTo>
                  <a:pt x="2001113" y="2047636"/>
                </a:lnTo>
                <a:lnTo>
                  <a:pt x="0" y="2047636"/>
                </a:lnTo>
                <a:lnTo>
                  <a:pt x="0" y="296182"/>
                </a:lnTo>
                <a:lnTo>
                  <a:pt x="216443" y="296182"/>
                </a:lnTo>
                <a:lnTo>
                  <a:pt x="216443" y="0"/>
                </a:lnTo>
                <a:close/>
              </a:path>
            </a:pathLst>
          </a:custGeom>
          <a:solidFill>
            <a:schemeClr val="bg1"/>
          </a:solidFill>
          <a:ln w="3175" cap="sq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/>
          <p:nvPr/>
        </p:nvSpPr>
        <p:spPr>
          <a:xfrm>
            <a:off x="8595838" y="3940657"/>
            <a:ext cx="2612678" cy="147338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家长应教育孩子学会自我保护，如勇敢说“不”、寻求帮助等，通过故事、案例等方式，让孩子了解霸凌的危害。</a:t>
            </a:r>
            <a:endParaRPr kumimoji="1" lang="zh-CN" altLang="en-US"/>
          </a:p>
        </p:txBody>
      </p:sp>
      <p:sp>
        <p:nvSpPr>
          <p:cNvPr id="22" name="标题 1"/>
          <p:cNvSpPr/>
          <p:nvPr/>
        </p:nvSpPr>
        <p:spPr>
          <a:xfrm>
            <a:off x="938330" y="1504631"/>
            <a:ext cx="869911" cy="52367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9CFC3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3" name="标题 1"/>
          <p:cNvSpPr/>
          <p:nvPr/>
        </p:nvSpPr>
        <p:spPr>
          <a:xfrm>
            <a:off x="4824530" y="2114231"/>
            <a:ext cx="869911" cy="52367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9CFC3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4" name="标题 1"/>
          <p:cNvSpPr/>
          <p:nvPr/>
        </p:nvSpPr>
        <p:spPr>
          <a:xfrm>
            <a:off x="8596430" y="1504631"/>
            <a:ext cx="869911" cy="52367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9CFC3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5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家庭层面</a:t>
            </a:r>
            <a:endParaRPr kumimoji="1" lang="zh-CN" altLang="en-US"/>
          </a:p>
        </p:txBody>
      </p:sp>
      <p:sp>
        <p:nvSpPr>
          <p:cNvPr id="26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7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28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 flipV="1">
            <a:off x="-110611" y="-51955"/>
            <a:ext cx="5228995" cy="2090496"/>
          </a:xfrm>
          <a:custGeom>
            <a:avLst/>
            <a:gdLst>
              <a:gd name="connsiteX0" fmla="*/ 23524 w 3604464"/>
              <a:gd name="connsiteY0" fmla="*/ 66712 h 1441026"/>
              <a:gd name="connsiteX1" fmla="*/ 1637961 w 3604464"/>
              <a:gd name="connsiteY1" fmla="*/ 795322 h 1441026"/>
              <a:gd name="connsiteX2" fmla="*/ 2946163 w 3604464"/>
              <a:gd name="connsiteY2" fmla="*/ 817752 h 1441026"/>
              <a:gd name="connsiteX3" fmla="*/ 3604464 w 3604464"/>
              <a:gd name="connsiteY3" fmla="*/ 1441026 h 1441026"/>
              <a:gd name="connsiteX4" fmla="*/ 13744 w 3604464"/>
              <a:gd name="connsiteY4" fmla="*/ 1419313 h 1441026"/>
              <a:gd name="connsiteX5" fmla="*/ 23524 w 3604464"/>
              <a:gd name="connsiteY5" fmla="*/ 66712 h 1441026"/>
              <a:gd name="connsiteX6" fmla="*/ 40588 w 3607240"/>
              <a:gd name="connsiteY6" fmla="*/ 73693 h 1443245"/>
            </a:gdLst>
            <a:ahLst/>
            <a:cxnLst/>
            <a:rect l="l" t="t" r="r" b="b"/>
            <a:pathLst>
              <a:path w="3604464" h="1441026">
                <a:moveTo>
                  <a:pt x="23524" y="66712"/>
                </a:moveTo>
                <a:cubicBezTo>
                  <a:pt x="336296" y="-252393"/>
                  <a:pt x="1150855" y="670149"/>
                  <a:pt x="1637961" y="795322"/>
                </a:cubicBezTo>
                <a:cubicBezTo>
                  <a:pt x="2125068" y="920495"/>
                  <a:pt x="2618413" y="710135"/>
                  <a:pt x="2946163" y="817752"/>
                </a:cubicBezTo>
                <a:cubicBezTo>
                  <a:pt x="3273913" y="925369"/>
                  <a:pt x="3580703" y="1196039"/>
                  <a:pt x="3604464" y="1441026"/>
                </a:cubicBezTo>
                <a:cubicBezTo>
                  <a:pt x="2705887" y="1398676"/>
                  <a:pt x="590570" y="1467655"/>
                  <a:pt x="13744" y="1419313"/>
                </a:cubicBezTo>
                <a:cubicBezTo>
                  <a:pt x="-29682" y="926471"/>
                  <a:pt x="45678" y="515309"/>
                  <a:pt x="23524" y="667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4656000" y="1659659"/>
            <a:ext cx="2880000" cy="46012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595959">
                    <a:alpha val="3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CONTENTS</a:t>
            </a: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4994226" y="946846"/>
            <a:ext cx="2203548" cy="101566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 flipH="1">
            <a:off x="7658100" y="5000312"/>
            <a:ext cx="4657080" cy="1861850"/>
          </a:xfrm>
          <a:custGeom>
            <a:avLst/>
            <a:gdLst>
              <a:gd name="connsiteX0" fmla="*/ 23524 w 3604464"/>
              <a:gd name="connsiteY0" fmla="*/ 66712 h 1441026"/>
              <a:gd name="connsiteX1" fmla="*/ 1637961 w 3604464"/>
              <a:gd name="connsiteY1" fmla="*/ 795322 h 1441026"/>
              <a:gd name="connsiteX2" fmla="*/ 2946163 w 3604464"/>
              <a:gd name="connsiteY2" fmla="*/ 817752 h 1441026"/>
              <a:gd name="connsiteX3" fmla="*/ 3604464 w 3604464"/>
              <a:gd name="connsiteY3" fmla="*/ 1441026 h 1441026"/>
              <a:gd name="connsiteX4" fmla="*/ 13744 w 3604464"/>
              <a:gd name="connsiteY4" fmla="*/ 1419313 h 1441026"/>
              <a:gd name="connsiteX5" fmla="*/ 23524 w 3604464"/>
              <a:gd name="connsiteY5" fmla="*/ 66712 h 1441026"/>
              <a:gd name="connsiteX6" fmla="*/ 40588 w 3607240"/>
              <a:gd name="connsiteY6" fmla="*/ 73693 h 1443245"/>
            </a:gdLst>
            <a:ahLst/>
            <a:cxnLst/>
            <a:rect l="l" t="t" r="r" b="b"/>
            <a:pathLst>
              <a:path w="3604464" h="1441026">
                <a:moveTo>
                  <a:pt x="23524" y="66712"/>
                </a:moveTo>
                <a:cubicBezTo>
                  <a:pt x="336296" y="-252393"/>
                  <a:pt x="1150855" y="670149"/>
                  <a:pt x="1637961" y="795322"/>
                </a:cubicBezTo>
                <a:cubicBezTo>
                  <a:pt x="2125068" y="920495"/>
                  <a:pt x="2618413" y="710135"/>
                  <a:pt x="2946163" y="817752"/>
                </a:cubicBezTo>
                <a:cubicBezTo>
                  <a:pt x="3273913" y="925369"/>
                  <a:pt x="3580703" y="1196039"/>
                  <a:pt x="3604464" y="1441026"/>
                </a:cubicBezTo>
                <a:cubicBezTo>
                  <a:pt x="2705887" y="1398676"/>
                  <a:pt x="590570" y="1467655"/>
                  <a:pt x="13744" y="1419313"/>
                </a:cubicBezTo>
                <a:cubicBezTo>
                  <a:pt x="-29682" y="926471"/>
                  <a:pt x="45678" y="515309"/>
                  <a:pt x="23524" y="667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1419019" y="2951958"/>
            <a:ext cx="2831963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未成年保护的重要性</a:t>
            </a: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647651" y="2790408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670560" y="2890998"/>
            <a:ext cx="607366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1419019" y="3966251"/>
            <a:ext cx="2831963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59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法律对未成年保护的相关规定</a:t>
            </a: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647651" y="3804701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670560" y="3905291"/>
            <a:ext cx="607366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1419019" y="4980544"/>
            <a:ext cx="2831963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共同构建安全的成长环境</a:t>
            </a: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647651" y="4818994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>
            <a:off x="670560" y="4919584"/>
            <a:ext cx="607366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07</a:t>
            </a: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>
            <a:off x="5095180" y="2951958"/>
            <a:ext cx="2954861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校园霸凌的现状与危害</a:t>
            </a: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>
            <a:off x="4307649" y="2790408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/>
          <p:nvPr/>
        </p:nvSpPr>
        <p:spPr>
          <a:xfrm>
            <a:off x="4330558" y="2890998"/>
            <a:ext cx="607366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/>
          <p:nvPr/>
        </p:nvSpPr>
        <p:spPr>
          <a:xfrm>
            <a:off x="5095180" y="3966251"/>
            <a:ext cx="2954861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校园霸凌的法律后果</a:t>
            </a:r>
            <a:endParaRPr kumimoji="1" lang="zh-CN" altLang="en-US"/>
          </a:p>
        </p:txBody>
      </p:sp>
      <p:sp>
        <p:nvSpPr>
          <p:cNvPr id="20" name="标题 1"/>
          <p:cNvSpPr/>
          <p:nvPr/>
        </p:nvSpPr>
        <p:spPr>
          <a:xfrm>
            <a:off x="4307649" y="3804701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/>
          <p:nvPr/>
        </p:nvSpPr>
        <p:spPr>
          <a:xfrm>
            <a:off x="4330558" y="3905291"/>
            <a:ext cx="607366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22" name="标题 1"/>
          <p:cNvSpPr/>
          <p:nvPr/>
        </p:nvSpPr>
        <p:spPr>
          <a:xfrm>
            <a:off x="5095180" y="4980544"/>
            <a:ext cx="2954861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总结与呼吁</a:t>
            </a:r>
            <a:endParaRPr kumimoji="1" lang="zh-CN" altLang="en-US"/>
          </a:p>
        </p:txBody>
      </p:sp>
      <p:sp>
        <p:nvSpPr>
          <p:cNvPr id="23" name="标题 1"/>
          <p:cNvSpPr/>
          <p:nvPr/>
        </p:nvSpPr>
        <p:spPr>
          <a:xfrm>
            <a:off x="4307649" y="4818994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/>
          <p:nvPr/>
        </p:nvSpPr>
        <p:spPr>
          <a:xfrm>
            <a:off x="4330558" y="4919584"/>
            <a:ext cx="607366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08</a:t>
            </a:r>
            <a:endParaRPr kumimoji="1" lang="zh-CN" altLang="en-US"/>
          </a:p>
        </p:txBody>
      </p:sp>
      <p:sp>
        <p:nvSpPr>
          <p:cNvPr id="25" name="标题 1"/>
          <p:cNvSpPr/>
          <p:nvPr/>
        </p:nvSpPr>
        <p:spPr>
          <a:xfrm>
            <a:off x="8894239" y="2951958"/>
            <a:ext cx="2954861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校园霸凌的常见形式</a:t>
            </a:r>
            <a:endParaRPr kumimoji="1" lang="zh-CN" altLang="en-US"/>
          </a:p>
        </p:txBody>
      </p:sp>
      <p:sp>
        <p:nvSpPr>
          <p:cNvPr id="26" name="标题 1"/>
          <p:cNvSpPr/>
          <p:nvPr/>
        </p:nvSpPr>
        <p:spPr>
          <a:xfrm>
            <a:off x="8106708" y="2790408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/>
          <p:nvPr/>
        </p:nvSpPr>
        <p:spPr>
          <a:xfrm>
            <a:off x="8129617" y="2890998"/>
            <a:ext cx="607366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8" name="标题 1"/>
          <p:cNvSpPr/>
          <p:nvPr/>
        </p:nvSpPr>
        <p:spPr>
          <a:xfrm>
            <a:off x="8894239" y="3966251"/>
            <a:ext cx="2954861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如何应对校园霸凌</a:t>
            </a:r>
            <a:endParaRPr kumimoji="1" lang="zh-CN" altLang="en-US"/>
          </a:p>
        </p:txBody>
      </p:sp>
      <p:sp>
        <p:nvSpPr>
          <p:cNvPr id="29" name="标题 1"/>
          <p:cNvSpPr/>
          <p:nvPr/>
        </p:nvSpPr>
        <p:spPr>
          <a:xfrm>
            <a:off x="8106708" y="3804701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/>
          <p:nvPr/>
        </p:nvSpPr>
        <p:spPr>
          <a:xfrm>
            <a:off x="8129617" y="3905291"/>
            <a:ext cx="607366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31" name="标题 1"/>
          <p:cNvSpPr/>
          <p:nvPr/>
        </p:nvSpPr>
        <p:spPr>
          <a:xfrm>
            <a:off x="8894239" y="4980544"/>
            <a:ext cx="2954861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结束页</a:t>
            </a:r>
            <a:endParaRPr kumimoji="1" lang="zh-CN" altLang="en-US"/>
          </a:p>
        </p:txBody>
      </p:sp>
      <p:sp>
        <p:nvSpPr>
          <p:cNvPr id="32" name="标题 1"/>
          <p:cNvSpPr/>
          <p:nvPr/>
        </p:nvSpPr>
        <p:spPr>
          <a:xfrm>
            <a:off x="8106708" y="4818994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/>
          <p:nvPr/>
        </p:nvSpPr>
        <p:spPr>
          <a:xfrm>
            <a:off x="8129617" y="4919584"/>
            <a:ext cx="607366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09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 rot="4500000">
            <a:off x="8244685" y="2254193"/>
            <a:ext cx="3216458" cy="3216458"/>
          </a:xfrm>
          <a:prstGeom prst="donut">
            <a:avLst>
              <a:gd name="adj" fmla="val 2864"/>
            </a:avLst>
          </a:prstGeom>
          <a:gradFill>
            <a:gsLst>
              <a:gs pos="0">
                <a:schemeClr val="accent1"/>
              </a:gs>
              <a:gs pos="76000">
                <a:schemeClr val="bg1"/>
              </a:gs>
            </a:gsLst>
            <a:lin ang="27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 rot="5400000">
            <a:off x="5014502" y="2582262"/>
            <a:ext cx="2560320" cy="2560320"/>
          </a:xfrm>
          <a:prstGeom prst="donut">
            <a:avLst>
              <a:gd name="adj" fmla="val 3189"/>
            </a:avLst>
          </a:prstGeom>
          <a:gradFill>
            <a:gsLst>
              <a:gs pos="0">
                <a:schemeClr val="accent1"/>
              </a:gs>
              <a:gs pos="73000">
                <a:schemeClr val="bg1"/>
              </a:gs>
            </a:gsLst>
            <a:lin ang="27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796954" y="3900881"/>
            <a:ext cx="11459362" cy="7550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7437624" y="3850547"/>
            <a:ext cx="209724" cy="209724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11309176" y="3850547"/>
            <a:ext cx="209724" cy="209724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 rot="3600000">
            <a:off x="279400" y="2125061"/>
            <a:ext cx="3474720" cy="3474720"/>
          </a:xfrm>
          <a:prstGeom prst="donut">
            <a:avLst>
              <a:gd name="adj" fmla="val 2338"/>
            </a:avLst>
          </a:prstGeom>
          <a:gradFill>
            <a:gsLst>
              <a:gs pos="0">
                <a:schemeClr val="accent1"/>
              </a:gs>
              <a:gs pos="67000">
                <a:schemeClr val="bg1"/>
              </a:gs>
            </a:gsLst>
            <a:lin ang="27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3582170" y="3850547"/>
            <a:ext cx="209724" cy="209724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660400" y="4376838"/>
            <a:ext cx="3083200" cy="49192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学会自我保护</a:t>
            </a: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660400" y="4855836"/>
            <a:ext cx="3083200" cy="137986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未成年人应增强自我保护意识，学会在面对霸凌时保持冷静，及时寻求帮助，掌握一些基本的自我保护技巧，如躲避危险、呼救等。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4531952" y="4376838"/>
            <a:ext cx="3083200" cy="49192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勇敢说“不”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4531952" y="4855836"/>
            <a:ext cx="3083200" cy="137986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面对霸凌行为，未成年人应勇敢地说“不”，表明自己的立场和态度，通过坚定的态度和行动，让霸凌者意识到其行为是不可接受的。</a:t>
            </a: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8419602" y="4376838"/>
            <a:ext cx="3083200" cy="49192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积极寻求帮助</a:t>
            </a: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>
            <a:off x="8419602" y="4855836"/>
            <a:ext cx="3083200" cy="137986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未成年人在遭受霸凌时，应及时向老师、家长或信任的成年人寻求帮助，通过寻求外部支持，及时解决问题，避免霸凌行为的进一步升级。</a:t>
            </a: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个人层面</a:t>
            </a: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8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19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>
            <a:alphaModFix amt="100000"/>
          </a:blip>
          <a:srcRect l="310" t="4238" r="179" b="1179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3" name="标题 1"/>
          <p:cNvSpPr/>
          <p:nvPr/>
        </p:nvSpPr>
        <p:spPr>
          <a:xfrm>
            <a:off x="0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/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0" y="1655916"/>
            <a:ext cx="12192000" cy="3688622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/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  <a:effectLst>
            <a:outerShdw blurRad="114300" dist="38100" dir="2700000" algn="tl" rotWithShape="0">
              <a:schemeClr val="accent2">
                <a:alpha val="3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660400" y="2258650"/>
            <a:ext cx="383117" cy="38311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660399" y="1"/>
            <a:ext cx="383118" cy="2125135"/>
          </a:xfrm>
          <a:custGeom>
            <a:avLst/>
            <a:gdLst>
              <a:gd name="connsiteX0" fmla="*/ 0 w 383118"/>
              <a:gd name="connsiteY0" fmla="*/ 0 h 2125135"/>
              <a:gd name="connsiteX1" fmla="*/ 383118 w 383118"/>
              <a:gd name="connsiteY1" fmla="*/ 0 h 2125135"/>
              <a:gd name="connsiteX2" fmla="*/ 383117 w 383118"/>
              <a:gd name="connsiteY2" fmla="*/ 1933576 h 2125135"/>
              <a:gd name="connsiteX3" fmla="*/ 191558 w 383118"/>
              <a:gd name="connsiteY3" fmla="*/ 2125135 h 2125135"/>
              <a:gd name="connsiteX4" fmla="*/ 191559 w 383118"/>
              <a:gd name="connsiteY4" fmla="*/ 2125134 h 2125135"/>
              <a:gd name="connsiteX5" fmla="*/ 0 w 383118"/>
              <a:gd name="connsiteY5" fmla="*/ 1933575 h 2125135"/>
            </a:gdLst>
            <a:ahLst/>
            <a:cxnLst/>
            <a:rect l="l" t="t" r="r" b="b"/>
            <a:pathLst>
              <a:path w="383118" h="2125135">
                <a:moveTo>
                  <a:pt x="0" y="0"/>
                </a:moveTo>
                <a:lnTo>
                  <a:pt x="383118" y="0"/>
                </a:lnTo>
                <a:lnTo>
                  <a:pt x="383117" y="1933576"/>
                </a:lnTo>
                <a:cubicBezTo>
                  <a:pt x="383117" y="2039371"/>
                  <a:pt x="297353" y="2125135"/>
                  <a:pt x="191558" y="2125135"/>
                </a:cubicBezTo>
                <a:lnTo>
                  <a:pt x="191559" y="2125134"/>
                </a:lnTo>
                <a:cubicBezTo>
                  <a:pt x="85764" y="2125134"/>
                  <a:pt x="0" y="2039370"/>
                  <a:pt x="0" y="193357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7239000" y="1200501"/>
            <a:ext cx="4292600" cy="4643616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 flipH="1">
            <a:off x="6750331" y="1202531"/>
            <a:ext cx="488667" cy="451289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 rot="16200000" flipH="1">
            <a:off x="6763936" y="5369055"/>
            <a:ext cx="493954" cy="456172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502775" y="2885223"/>
            <a:ext cx="1185941" cy="1185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375534" y="2445632"/>
            <a:ext cx="1440424" cy="214132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2002419" y="1863525"/>
            <a:ext cx="5000265" cy="322933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共同构建安全的成长环境</a:t>
            </a:r>
            <a:endParaRPr kumimoji="1" lang="en-US" altLang="zh-CN" sz="3200">
              <a:ln w="12700">
                <a:noFill/>
              </a:ln>
              <a:solidFill>
                <a:srgbClr val="A2311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2">
            <a:alphaModFix amt="100000"/>
          </a:blip>
          <a:srcRect l="24208" r="24208"/>
          <a:stretch>
            <a:fillRect/>
          </a:stretch>
        </p:blipFill>
        <p:spPr>
          <a:xfrm>
            <a:off x="7415724" y="1382428"/>
            <a:ext cx="3939153" cy="4279763"/>
          </a:xfrm>
          <a:custGeom>
            <a:avLst/>
            <a:gdLst/>
            <a:ahLst/>
            <a:cxnLst/>
            <a:rect l="l" t="t" r="r" b="b"/>
            <a:pathLst>
              <a:path w="3937000" h="4279900">
                <a:moveTo>
                  <a:pt x="0" y="0"/>
                </a:moveTo>
                <a:lnTo>
                  <a:pt x="3939153" y="0"/>
                </a:lnTo>
                <a:lnTo>
                  <a:pt x="3939153" y="4279763"/>
                </a:lnTo>
                <a:lnTo>
                  <a:pt x="0" y="4279763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14" name="标题 1"/>
          <p:cNvSpPr/>
          <p:nvPr/>
        </p:nvSpPr>
        <p:spPr>
          <a:xfrm>
            <a:off x="0" y="6557573"/>
            <a:ext cx="12192000" cy="300427"/>
          </a:xfrm>
          <a:custGeom>
            <a:avLst/>
            <a:gdLst>
              <a:gd name="connsiteX0" fmla="*/ 6096000 w 12192000"/>
              <a:gd name="connsiteY0" fmla="*/ 0 h 300427"/>
              <a:gd name="connsiteX1" fmla="*/ 12130285 w 12192000"/>
              <a:gd name="connsiteY1" fmla="*/ 286508 h 300427"/>
              <a:gd name="connsiteX2" fmla="*/ 12192000 w 12192000"/>
              <a:gd name="connsiteY2" fmla="*/ 295105 h 300427"/>
              <a:gd name="connsiteX3" fmla="*/ 12192000 w 12192000"/>
              <a:gd name="connsiteY3" fmla="*/ 300427 h 300427"/>
              <a:gd name="connsiteX4" fmla="*/ 0 w 12192000"/>
              <a:gd name="connsiteY4" fmla="*/ 300427 h 300427"/>
              <a:gd name="connsiteX5" fmla="*/ 0 w 12192000"/>
              <a:gd name="connsiteY5" fmla="*/ 295105 h 300427"/>
              <a:gd name="connsiteX6" fmla="*/ 61715 w 12192000"/>
              <a:gd name="connsiteY6" fmla="*/ 286508 h 300427"/>
              <a:gd name="connsiteX7" fmla="*/ 6096000 w 12192000"/>
              <a:gd name="connsiteY7" fmla="*/ 0 h 300427"/>
            </a:gdLst>
            <a:ahLst/>
            <a:cxnLst/>
            <a:rect l="l" t="t" r="r" b="b"/>
            <a:pathLst>
              <a:path w="12192000" h="300427">
                <a:moveTo>
                  <a:pt x="6096000" y="0"/>
                </a:moveTo>
                <a:cubicBezTo>
                  <a:pt x="8607894" y="0"/>
                  <a:pt x="10822538" y="113650"/>
                  <a:pt x="12130285" y="286508"/>
                </a:cubicBezTo>
                <a:lnTo>
                  <a:pt x="12192000" y="295105"/>
                </a:lnTo>
                <a:lnTo>
                  <a:pt x="12192000" y="300427"/>
                </a:lnTo>
                <a:lnTo>
                  <a:pt x="0" y="300427"/>
                </a:lnTo>
                <a:lnTo>
                  <a:pt x="0" y="295105"/>
                </a:lnTo>
                <a:lnTo>
                  <a:pt x="61715" y="286508"/>
                </a:lnTo>
                <a:cubicBezTo>
                  <a:pt x="1369462" y="113650"/>
                  <a:pt x="3584106" y="0"/>
                  <a:pt x="6096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46000">
                <a:schemeClr val="accent1">
                  <a:lumMod val="97000"/>
                </a:schemeClr>
              </a:gs>
              <a:gs pos="100000">
                <a:schemeClr val="accent1">
                  <a:lumMod val="58000"/>
                  <a:lumOff val="42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 rot="16200000">
            <a:off x="10934802" y="5833198"/>
            <a:ext cx="376223" cy="805002"/>
          </a:xfrm>
          <a:custGeom>
            <a:avLst/>
            <a:gdLst>
              <a:gd name="connsiteX0" fmla="*/ 65508 w 376223"/>
              <a:gd name="connsiteY0" fmla="*/ 772248 h 805002"/>
              <a:gd name="connsiteX1" fmla="*/ 32754 w 376223"/>
              <a:gd name="connsiteY1" fmla="*/ 805002 h 805002"/>
              <a:gd name="connsiteX2" fmla="*/ 0 w 376223"/>
              <a:gd name="connsiteY2" fmla="*/ 772248 h 805002"/>
              <a:gd name="connsiteX3" fmla="*/ 32754 w 376223"/>
              <a:gd name="connsiteY3" fmla="*/ 739494 h 805002"/>
              <a:gd name="connsiteX4" fmla="*/ 65508 w 376223"/>
              <a:gd name="connsiteY4" fmla="*/ 772248 h 805002"/>
              <a:gd name="connsiteX5" fmla="*/ 65508 w 376223"/>
              <a:gd name="connsiteY5" fmla="*/ 679811 h 805002"/>
              <a:gd name="connsiteX6" fmla="*/ 32754 w 376223"/>
              <a:gd name="connsiteY6" fmla="*/ 712565 h 805002"/>
              <a:gd name="connsiteX7" fmla="*/ 0 w 376223"/>
              <a:gd name="connsiteY7" fmla="*/ 679811 h 805002"/>
              <a:gd name="connsiteX8" fmla="*/ 32754 w 376223"/>
              <a:gd name="connsiteY8" fmla="*/ 647057 h 805002"/>
              <a:gd name="connsiteX9" fmla="*/ 65508 w 376223"/>
              <a:gd name="connsiteY9" fmla="*/ 679811 h 805002"/>
              <a:gd name="connsiteX10" fmla="*/ 65508 w 376223"/>
              <a:gd name="connsiteY10" fmla="*/ 587375 h 805002"/>
              <a:gd name="connsiteX11" fmla="*/ 32754 w 376223"/>
              <a:gd name="connsiteY11" fmla="*/ 620129 h 805002"/>
              <a:gd name="connsiteX12" fmla="*/ 0 w 376223"/>
              <a:gd name="connsiteY12" fmla="*/ 587375 h 805002"/>
              <a:gd name="connsiteX13" fmla="*/ 32754 w 376223"/>
              <a:gd name="connsiteY13" fmla="*/ 554621 h 805002"/>
              <a:gd name="connsiteX14" fmla="*/ 65508 w 376223"/>
              <a:gd name="connsiteY14" fmla="*/ 587375 h 805002"/>
              <a:gd name="connsiteX15" fmla="*/ 65508 w 376223"/>
              <a:gd name="connsiteY15" fmla="*/ 494938 h 805002"/>
              <a:gd name="connsiteX16" fmla="*/ 32754 w 376223"/>
              <a:gd name="connsiteY16" fmla="*/ 527692 h 805002"/>
              <a:gd name="connsiteX17" fmla="*/ 0 w 376223"/>
              <a:gd name="connsiteY17" fmla="*/ 494938 h 805002"/>
              <a:gd name="connsiteX18" fmla="*/ 32754 w 376223"/>
              <a:gd name="connsiteY18" fmla="*/ 462184 h 805002"/>
              <a:gd name="connsiteX19" fmla="*/ 65508 w 376223"/>
              <a:gd name="connsiteY19" fmla="*/ 494938 h 805002"/>
              <a:gd name="connsiteX20" fmla="*/ 65508 w 376223"/>
              <a:gd name="connsiteY20" fmla="*/ 402501 h 805002"/>
              <a:gd name="connsiteX21" fmla="*/ 32754 w 376223"/>
              <a:gd name="connsiteY21" fmla="*/ 435255 h 805002"/>
              <a:gd name="connsiteX22" fmla="*/ 0 w 376223"/>
              <a:gd name="connsiteY22" fmla="*/ 402501 h 805002"/>
              <a:gd name="connsiteX23" fmla="*/ 32754 w 376223"/>
              <a:gd name="connsiteY23" fmla="*/ 369747 h 805002"/>
              <a:gd name="connsiteX24" fmla="*/ 65508 w 376223"/>
              <a:gd name="connsiteY24" fmla="*/ 402501 h 805002"/>
              <a:gd name="connsiteX25" fmla="*/ 65508 w 376223"/>
              <a:gd name="connsiteY25" fmla="*/ 310064 h 805002"/>
              <a:gd name="connsiteX26" fmla="*/ 32754 w 376223"/>
              <a:gd name="connsiteY26" fmla="*/ 342818 h 805002"/>
              <a:gd name="connsiteX27" fmla="*/ 0 w 376223"/>
              <a:gd name="connsiteY27" fmla="*/ 310064 h 805002"/>
              <a:gd name="connsiteX28" fmla="*/ 32754 w 376223"/>
              <a:gd name="connsiteY28" fmla="*/ 277310 h 805002"/>
              <a:gd name="connsiteX29" fmla="*/ 65508 w 376223"/>
              <a:gd name="connsiteY29" fmla="*/ 310064 h 805002"/>
              <a:gd name="connsiteX30" fmla="*/ 65508 w 376223"/>
              <a:gd name="connsiteY30" fmla="*/ 217627 h 805002"/>
              <a:gd name="connsiteX31" fmla="*/ 32754 w 376223"/>
              <a:gd name="connsiteY31" fmla="*/ 250381 h 805002"/>
              <a:gd name="connsiteX32" fmla="*/ 0 w 376223"/>
              <a:gd name="connsiteY32" fmla="*/ 217627 h 805002"/>
              <a:gd name="connsiteX33" fmla="*/ 32754 w 376223"/>
              <a:gd name="connsiteY33" fmla="*/ 184873 h 805002"/>
              <a:gd name="connsiteX34" fmla="*/ 65508 w 376223"/>
              <a:gd name="connsiteY34" fmla="*/ 217627 h 805002"/>
              <a:gd name="connsiteX35" fmla="*/ 65508 w 376223"/>
              <a:gd name="connsiteY35" fmla="*/ 125191 h 805002"/>
              <a:gd name="connsiteX36" fmla="*/ 32754 w 376223"/>
              <a:gd name="connsiteY36" fmla="*/ 157945 h 805002"/>
              <a:gd name="connsiteX37" fmla="*/ 0 w 376223"/>
              <a:gd name="connsiteY37" fmla="*/ 125191 h 805002"/>
              <a:gd name="connsiteX38" fmla="*/ 32754 w 376223"/>
              <a:gd name="connsiteY38" fmla="*/ 92437 h 805002"/>
              <a:gd name="connsiteX39" fmla="*/ 65508 w 376223"/>
              <a:gd name="connsiteY39" fmla="*/ 125191 h 805002"/>
              <a:gd name="connsiteX40" fmla="*/ 65508 w 376223"/>
              <a:gd name="connsiteY40" fmla="*/ 32754 h 805002"/>
              <a:gd name="connsiteX41" fmla="*/ 32754 w 376223"/>
              <a:gd name="connsiteY41" fmla="*/ 65508 h 805002"/>
              <a:gd name="connsiteX42" fmla="*/ 0 w 376223"/>
              <a:gd name="connsiteY42" fmla="*/ 32754 h 805002"/>
              <a:gd name="connsiteX43" fmla="*/ 32754 w 376223"/>
              <a:gd name="connsiteY43" fmla="*/ 0 h 805002"/>
              <a:gd name="connsiteX44" fmla="*/ 65508 w 376223"/>
              <a:gd name="connsiteY44" fmla="*/ 32754 h 805002"/>
              <a:gd name="connsiteX45" fmla="*/ 169080 w 376223"/>
              <a:gd name="connsiteY45" fmla="*/ 772248 h 805002"/>
              <a:gd name="connsiteX46" fmla="*/ 136326 w 376223"/>
              <a:gd name="connsiteY46" fmla="*/ 805002 h 805002"/>
              <a:gd name="connsiteX47" fmla="*/ 103572 w 376223"/>
              <a:gd name="connsiteY47" fmla="*/ 772248 h 805002"/>
              <a:gd name="connsiteX48" fmla="*/ 136326 w 376223"/>
              <a:gd name="connsiteY48" fmla="*/ 739494 h 805002"/>
              <a:gd name="connsiteX49" fmla="*/ 169080 w 376223"/>
              <a:gd name="connsiteY49" fmla="*/ 772248 h 805002"/>
              <a:gd name="connsiteX50" fmla="*/ 169080 w 376223"/>
              <a:gd name="connsiteY50" fmla="*/ 679811 h 805002"/>
              <a:gd name="connsiteX51" fmla="*/ 136326 w 376223"/>
              <a:gd name="connsiteY51" fmla="*/ 712565 h 805002"/>
              <a:gd name="connsiteX52" fmla="*/ 103572 w 376223"/>
              <a:gd name="connsiteY52" fmla="*/ 679811 h 805002"/>
              <a:gd name="connsiteX53" fmla="*/ 136326 w 376223"/>
              <a:gd name="connsiteY53" fmla="*/ 647057 h 805002"/>
              <a:gd name="connsiteX54" fmla="*/ 169080 w 376223"/>
              <a:gd name="connsiteY54" fmla="*/ 679811 h 805002"/>
              <a:gd name="connsiteX55" fmla="*/ 169080 w 376223"/>
              <a:gd name="connsiteY55" fmla="*/ 587375 h 805002"/>
              <a:gd name="connsiteX56" fmla="*/ 136326 w 376223"/>
              <a:gd name="connsiteY56" fmla="*/ 620129 h 805002"/>
              <a:gd name="connsiteX57" fmla="*/ 103572 w 376223"/>
              <a:gd name="connsiteY57" fmla="*/ 587375 h 805002"/>
              <a:gd name="connsiteX58" fmla="*/ 136326 w 376223"/>
              <a:gd name="connsiteY58" fmla="*/ 554621 h 805002"/>
              <a:gd name="connsiteX59" fmla="*/ 169080 w 376223"/>
              <a:gd name="connsiteY59" fmla="*/ 587375 h 805002"/>
              <a:gd name="connsiteX60" fmla="*/ 169080 w 376223"/>
              <a:gd name="connsiteY60" fmla="*/ 494938 h 805002"/>
              <a:gd name="connsiteX61" fmla="*/ 136326 w 376223"/>
              <a:gd name="connsiteY61" fmla="*/ 527692 h 805002"/>
              <a:gd name="connsiteX62" fmla="*/ 103572 w 376223"/>
              <a:gd name="connsiteY62" fmla="*/ 494938 h 805002"/>
              <a:gd name="connsiteX63" fmla="*/ 136326 w 376223"/>
              <a:gd name="connsiteY63" fmla="*/ 462184 h 805002"/>
              <a:gd name="connsiteX64" fmla="*/ 169080 w 376223"/>
              <a:gd name="connsiteY64" fmla="*/ 494938 h 805002"/>
              <a:gd name="connsiteX65" fmla="*/ 169080 w 376223"/>
              <a:gd name="connsiteY65" fmla="*/ 402501 h 805002"/>
              <a:gd name="connsiteX66" fmla="*/ 136326 w 376223"/>
              <a:gd name="connsiteY66" fmla="*/ 435255 h 805002"/>
              <a:gd name="connsiteX67" fmla="*/ 103572 w 376223"/>
              <a:gd name="connsiteY67" fmla="*/ 402501 h 805002"/>
              <a:gd name="connsiteX68" fmla="*/ 136326 w 376223"/>
              <a:gd name="connsiteY68" fmla="*/ 369747 h 805002"/>
              <a:gd name="connsiteX69" fmla="*/ 169080 w 376223"/>
              <a:gd name="connsiteY69" fmla="*/ 402501 h 805002"/>
              <a:gd name="connsiteX70" fmla="*/ 169080 w 376223"/>
              <a:gd name="connsiteY70" fmla="*/ 310064 h 805002"/>
              <a:gd name="connsiteX71" fmla="*/ 136326 w 376223"/>
              <a:gd name="connsiteY71" fmla="*/ 342818 h 805002"/>
              <a:gd name="connsiteX72" fmla="*/ 103572 w 376223"/>
              <a:gd name="connsiteY72" fmla="*/ 310064 h 805002"/>
              <a:gd name="connsiteX73" fmla="*/ 136326 w 376223"/>
              <a:gd name="connsiteY73" fmla="*/ 277310 h 805002"/>
              <a:gd name="connsiteX74" fmla="*/ 169080 w 376223"/>
              <a:gd name="connsiteY74" fmla="*/ 310064 h 805002"/>
              <a:gd name="connsiteX75" fmla="*/ 169080 w 376223"/>
              <a:gd name="connsiteY75" fmla="*/ 217627 h 805002"/>
              <a:gd name="connsiteX76" fmla="*/ 136326 w 376223"/>
              <a:gd name="connsiteY76" fmla="*/ 250381 h 805002"/>
              <a:gd name="connsiteX77" fmla="*/ 103572 w 376223"/>
              <a:gd name="connsiteY77" fmla="*/ 217627 h 805002"/>
              <a:gd name="connsiteX78" fmla="*/ 136326 w 376223"/>
              <a:gd name="connsiteY78" fmla="*/ 184873 h 805002"/>
              <a:gd name="connsiteX79" fmla="*/ 169080 w 376223"/>
              <a:gd name="connsiteY79" fmla="*/ 217627 h 805002"/>
              <a:gd name="connsiteX80" fmla="*/ 169080 w 376223"/>
              <a:gd name="connsiteY80" fmla="*/ 125191 h 805002"/>
              <a:gd name="connsiteX81" fmla="*/ 136326 w 376223"/>
              <a:gd name="connsiteY81" fmla="*/ 157945 h 805002"/>
              <a:gd name="connsiteX82" fmla="*/ 103572 w 376223"/>
              <a:gd name="connsiteY82" fmla="*/ 125191 h 805002"/>
              <a:gd name="connsiteX83" fmla="*/ 136326 w 376223"/>
              <a:gd name="connsiteY83" fmla="*/ 92437 h 805002"/>
              <a:gd name="connsiteX84" fmla="*/ 169080 w 376223"/>
              <a:gd name="connsiteY84" fmla="*/ 125191 h 805002"/>
              <a:gd name="connsiteX85" fmla="*/ 169080 w 376223"/>
              <a:gd name="connsiteY85" fmla="*/ 32754 h 805002"/>
              <a:gd name="connsiteX86" fmla="*/ 136326 w 376223"/>
              <a:gd name="connsiteY86" fmla="*/ 65508 h 805002"/>
              <a:gd name="connsiteX87" fmla="*/ 103572 w 376223"/>
              <a:gd name="connsiteY87" fmla="*/ 32754 h 805002"/>
              <a:gd name="connsiteX88" fmla="*/ 136326 w 376223"/>
              <a:gd name="connsiteY88" fmla="*/ 0 h 805002"/>
              <a:gd name="connsiteX89" fmla="*/ 169080 w 376223"/>
              <a:gd name="connsiteY89" fmla="*/ 32754 h 805002"/>
              <a:gd name="connsiteX90" fmla="*/ 272651 w 376223"/>
              <a:gd name="connsiteY90" fmla="*/ 772248 h 805002"/>
              <a:gd name="connsiteX91" fmla="*/ 239897 w 376223"/>
              <a:gd name="connsiteY91" fmla="*/ 805002 h 805002"/>
              <a:gd name="connsiteX92" fmla="*/ 207143 w 376223"/>
              <a:gd name="connsiteY92" fmla="*/ 772248 h 805002"/>
              <a:gd name="connsiteX93" fmla="*/ 239897 w 376223"/>
              <a:gd name="connsiteY93" fmla="*/ 739494 h 805002"/>
              <a:gd name="connsiteX94" fmla="*/ 272651 w 376223"/>
              <a:gd name="connsiteY94" fmla="*/ 772248 h 805002"/>
              <a:gd name="connsiteX95" fmla="*/ 272651 w 376223"/>
              <a:gd name="connsiteY95" fmla="*/ 679811 h 805002"/>
              <a:gd name="connsiteX96" fmla="*/ 239897 w 376223"/>
              <a:gd name="connsiteY96" fmla="*/ 712565 h 805002"/>
              <a:gd name="connsiteX97" fmla="*/ 207143 w 376223"/>
              <a:gd name="connsiteY97" fmla="*/ 679811 h 805002"/>
              <a:gd name="connsiteX98" fmla="*/ 239897 w 376223"/>
              <a:gd name="connsiteY98" fmla="*/ 647057 h 805002"/>
              <a:gd name="connsiteX99" fmla="*/ 272651 w 376223"/>
              <a:gd name="connsiteY99" fmla="*/ 679811 h 805002"/>
              <a:gd name="connsiteX100" fmla="*/ 272651 w 376223"/>
              <a:gd name="connsiteY100" fmla="*/ 587375 h 805002"/>
              <a:gd name="connsiteX101" fmla="*/ 239897 w 376223"/>
              <a:gd name="connsiteY101" fmla="*/ 620129 h 805002"/>
              <a:gd name="connsiteX102" fmla="*/ 207143 w 376223"/>
              <a:gd name="connsiteY102" fmla="*/ 587375 h 805002"/>
              <a:gd name="connsiteX103" fmla="*/ 239897 w 376223"/>
              <a:gd name="connsiteY103" fmla="*/ 554621 h 805002"/>
              <a:gd name="connsiteX104" fmla="*/ 272651 w 376223"/>
              <a:gd name="connsiteY104" fmla="*/ 587375 h 805002"/>
              <a:gd name="connsiteX105" fmla="*/ 272651 w 376223"/>
              <a:gd name="connsiteY105" fmla="*/ 494938 h 805002"/>
              <a:gd name="connsiteX106" fmla="*/ 239897 w 376223"/>
              <a:gd name="connsiteY106" fmla="*/ 527692 h 805002"/>
              <a:gd name="connsiteX107" fmla="*/ 207143 w 376223"/>
              <a:gd name="connsiteY107" fmla="*/ 494938 h 805002"/>
              <a:gd name="connsiteX108" fmla="*/ 239897 w 376223"/>
              <a:gd name="connsiteY108" fmla="*/ 462184 h 805002"/>
              <a:gd name="connsiteX109" fmla="*/ 272651 w 376223"/>
              <a:gd name="connsiteY109" fmla="*/ 494938 h 805002"/>
              <a:gd name="connsiteX110" fmla="*/ 272651 w 376223"/>
              <a:gd name="connsiteY110" fmla="*/ 402501 h 805002"/>
              <a:gd name="connsiteX111" fmla="*/ 239897 w 376223"/>
              <a:gd name="connsiteY111" fmla="*/ 435255 h 805002"/>
              <a:gd name="connsiteX112" fmla="*/ 207143 w 376223"/>
              <a:gd name="connsiteY112" fmla="*/ 402501 h 805002"/>
              <a:gd name="connsiteX113" fmla="*/ 239897 w 376223"/>
              <a:gd name="connsiteY113" fmla="*/ 369747 h 805002"/>
              <a:gd name="connsiteX114" fmla="*/ 272651 w 376223"/>
              <a:gd name="connsiteY114" fmla="*/ 402501 h 805002"/>
              <a:gd name="connsiteX115" fmla="*/ 272651 w 376223"/>
              <a:gd name="connsiteY115" fmla="*/ 310064 h 805002"/>
              <a:gd name="connsiteX116" fmla="*/ 239897 w 376223"/>
              <a:gd name="connsiteY116" fmla="*/ 342818 h 805002"/>
              <a:gd name="connsiteX117" fmla="*/ 207143 w 376223"/>
              <a:gd name="connsiteY117" fmla="*/ 310064 h 805002"/>
              <a:gd name="connsiteX118" fmla="*/ 239897 w 376223"/>
              <a:gd name="connsiteY118" fmla="*/ 277310 h 805002"/>
              <a:gd name="connsiteX119" fmla="*/ 272651 w 376223"/>
              <a:gd name="connsiteY119" fmla="*/ 310064 h 805002"/>
              <a:gd name="connsiteX120" fmla="*/ 272651 w 376223"/>
              <a:gd name="connsiteY120" fmla="*/ 217627 h 805002"/>
              <a:gd name="connsiteX121" fmla="*/ 239897 w 376223"/>
              <a:gd name="connsiteY121" fmla="*/ 250381 h 805002"/>
              <a:gd name="connsiteX122" fmla="*/ 207143 w 376223"/>
              <a:gd name="connsiteY122" fmla="*/ 217627 h 805002"/>
              <a:gd name="connsiteX123" fmla="*/ 239897 w 376223"/>
              <a:gd name="connsiteY123" fmla="*/ 184873 h 805002"/>
              <a:gd name="connsiteX124" fmla="*/ 272651 w 376223"/>
              <a:gd name="connsiteY124" fmla="*/ 217627 h 805002"/>
              <a:gd name="connsiteX125" fmla="*/ 272651 w 376223"/>
              <a:gd name="connsiteY125" fmla="*/ 125191 h 805002"/>
              <a:gd name="connsiteX126" fmla="*/ 239897 w 376223"/>
              <a:gd name="connsiteY126" fmla="*/ 157945 h 805002"/>
              <a:gd name="connsiteX127" fmla="*/ 207143 w 376223"/>
              <a:gd name="connsiteY127" fmla="*/ 125191 h 805002"/>
              <a:gd name="connsiteX128" fmla="*/ 239897 w 376223"/>
              <a:gd name="connsiteY128" fmla="*/ 92437 h 805002"/>
              <a:gd name="connsiteX129" fmla="*/ 272651 w 376223"/>
              <a:gd name="connsiteY129" fmla="*/ 125191 h 805002"/>
              <a:gd name="connsiteX130" fmla="*/ 272651 w 376223"/>
              <a:gd name="connsiteY130" fmla="*/ 32754 h 805002"/>
              <a:gd name="connsiteX131" fmla="*/ 239897 w 376223"/>
              <a:gd name="connsiteY131" fmla="*/ 65508 h 805002"/>
              <a:gd name="connsiteX132" fmla="*/ 207143 w 376223"/>
              <a:gd name="connsiteY132" fmla="*/ 32754 h 805002"/>
              <a:gd name="connsiteX133" fmla="*/ 239897 w 376223"/>
              <a:gd name="connsiteY133" fmla="*/ 0 h 805002"/>
              <a:gd name="connsiteX134" fmla="*/ 272651 w 376223"/>
              <a:gd name="connsiteY134" fmla="*/ 32754 h 805002"/>
              <a:gd name="connsiteX135" fmla="*/ 376223 w 376223"/>
              <a:gd name="connsiteY135" fmla="*/ 772248 h 805002"/>
              <a:gd name="connsiteX136" fmla="*/ 343469 w 376223"/>
              <a:gd name="connsiteY136" fmla="*/ 805002 h 805002"/>
              <a:gd name="connsiteX137" fmla="*/ 310715 w 376223"/>
              <a:gd name="connsiteY137" fmla="*/ 772248 h 805002"/>
              <a:gd name="connsiteX138" fmla="*/ 343469 w 376223"/>
              <a:gd name="connsiteY138" fmla="*/ 739494 h 805002"/>
              <a:gd name="connsiteX139" fmla="*/ 376223 w 376223"/>
              <a:gd name="connsiteY139" fmla="*/ 772248 h 805002"/>
              <a:gd name="connsiteX140" fmla="*/ 376223 w 376223"/>
              <a:gd name="connsiteY140" fmla="*/ 679811 h 805002"/>
              <a:gd name="connsiteX141" fmla="*/ 343469 w 376223"/>
              <a:gd name="connsiteY141" fmla="*/ 712565 h 805002"/>
              <a:gd name="connsiteX142" fmla="*/ 310715 w 376223"/>
              <a:gd name="connsiteY142" fmla="*/ 679811 h 805002"/>
              <a:gd name="connsiteX143" fmla="*/ 343469 w 376223"/>
              <a:gd name="connsiteY143" fmla="*/ 647057 h 805002"/>
              <a:gd name="connsiteX144" fmla="*/ 376223 w 376223"/>
              <a:gd name="connsiteY144" fmla="*/ 679811 h 805002"/>
              <a:gd name="connsiteX145" fmla="*/ 376223 w 376223"/>
              <a:gd name="connsiteY145" fmla="*/ 587375 h 805002"/>
              <a:gd name="connsiteX146" fmla="*/ 343469 w 376223"/>
              <a:gd name="connsiteY146" fmla="*/ 620129 h 805002"/>
              <a:gd name="connsiteX147" fmla="*/ 310715 w 376223"/>
              <a:gd name="connsiteY147" fmla="*/ 587375 h 805002"/>
              <a:gd name="connsiteX148" fmla="*/ 343469 w 376223"/>
              <a:gd name="connsiteY148" fmla="*/ 554621 h 805002"/>
              <a:gd name="connsiteX149" fmla="*/ 376223 w 376223"/>
              <a:gd name="connsiteY149" fmla="*/ 587375 h 805002"/>
              <a:gd name="connsiteX150" fmla="*/ 376223 w 376223"/>
              <a:gd name="connsiteY150" fmla="*/ 494938 h 805002"/>
              <a:gd name="connsiteX151" fmla="*/ 343469 w 376223"/>
              <a:gd name="connsiteY151" fmla="*/ 527692 h 805002"/>
              <a:gd name="connsiteX152" fmla="*/ 310715 w 376223"/>
              <a:gd name="connsiteY152" fmla="*/ 494938 h 805002"/>
              <a:gd name="connsiteX153" fmla="*/ 343469 w 376223"/>
              <a:gd name="connsiteY153" fmla="*/ 462184 h 805002"/>
              <a:gd name="connsiteX154" fmla="*/ 376223 w 376223"/>
              <a:gd name="connsiteY154" fmla="*/ 494938 h 805002"/>
              <a:gd name="connsiteX155" fmla="*/ 376223 w 376223"/>
              <a:gd name="connsiteY155" fmla="*/ 402501 h 805002"/>
              <a:gd name="connsiteX156" fmla="*/ 343469 w 376223"/>
              <a:gd name="connsiteY156" fmla="*/ 435255 h 805002"/>
              <a:gd name="connsiteX157" fmla="*/ 310715 w 376223"/>
              <a:gd name="connsiteY157" fmla="*/ 402501 h 805002"/>
              <a:gd name="connsiteX158" fmla="*/ 343469 w 376223"/>
              <a:gd name="connsiteY158" fmla="*/ 369747 h 805002"/>
              <a:gd name="connsiteX159" fmla="*/ 376223 w 376223"/>
              <a:gd name="connsiteY159" fmla="*/ 402501 h 805002"/>
              <a:gd name="connsiteX160" fmla="*/ 376223 w 376223"/>
              <a:gd name="connsiteY160" fmla="*/ 310064 h 805002"/>
              <a:gd name="connsiteX161" fmla="*/ 343469 w 376223"/>
              <a:gd name="connsiteY161" fmla="*/ 342818 h 805002"/>
              <a:gd name="connsiteX162" fmla="*/ 310715 w 376223"/>
              <a:gd name="connsiteY162" fmla="*/ 310064 h 805002"/>
              <a:gd name="connsiteX163" fmla="*/ 343469 w 376223"/>
              <a:gd name="connsiteY163" fmla="*/ 277310 h 805002"/>
              <a:gd name="connsiteX164" fmla="*/ 376223 w 376223"/>
              <a:gd name="connsiteY164" fmla="*/ 310064 h 805002"/>
              <a:gd name="connsiteX165" fmla="*/ 376223 w 376223"/>
              <a:gd name="connsiteY165" fmla="*/ 217627 h 805002"/>
              <a:gd name="connsiteX166" fmla="*/ 343469 w 376223"/>
              <a:gd name="connsiteY166" fmla="*/ 250381 h 805002"/>
              <a:gd name="connsiteX167" fmla="*/ 310715 w 376223"/>
              <a:gd name="connsiteY167" fmla="*/ 217627 h 805002"/>
              <a:gd name="connsiteX168" fmla="*/ 343469 w 376223"/>
              <a:gd name="connsiteY168" fmla="*/ 184873 h 805002"/>
              <a:gd name="connsiteX169" fmla="*/ 376223 w 376223"/>
              <a:gd name="connsiteY169" fmla="*/ 217627 h 805002"/>
              <a:gd name="connsiteX170" fmla="*/ 376223 w 376223"/>
              <a:gd name="connsiteY170" fmla="*/ 125191 h 805002"/>
              <a:gd name="connsiteX171" fmla="*/ 343469 w 376223"/>
              <a:gd name="connsiteY171" fmla="*/ 157945 h 805002"/>
              <a:gd name="connsiteX172" fmla="*/ 310715 w 376223"/>
              <a:gd name="connsiteY172" fmla="*/ 125191 h 805002"/>
              <a:gd name="connsiteX173" fmla="*/ 343469 w 376223"/>
              <a:gd name="connsiteY173" fmla="*/ 92437 h 805002"/>
              <a:gd name="connsiteX174" fmla="*/ 376223 w 376223"/>
              <a:gd name="connsiteY174" fmla="*/ 125191 h 805002"/>
              <a:gd name="connsiteX175" fmla="*/ 376223 w 376223"/>
              <a:gd name="connsiteY175" fmla="*/ 32754 h 805002"/>
              <a:gd name="connsiteX176" fmla="*/ 343469 w 376223"/>
              <a:gd name="connsiteY176" fmla="*/ 65508 h 805002"/>
              <a:gd name="connsiteX177" fmla="*/ 310715 w 376223"/>
              <a:gd name="connsiteY177" fmla="*/ 32754 h 805002"/>
              <a:gd name="connsiteX178" fmla="*/ 343469 w 376223"/>
              <a:gd name="connsiteY178" fmla="*/ 0 h 805002"/>
              <a:gd name="connsiteX179" fmla="*/ 376223 w 376223"/>
              <a:gd name="connsiteY179" fmla="*/ 32754 h 805002"/>
            </a:gdLst>
            <a:ahLst/>
            <a:cxnLst/>
            <a:rect l="l" t="t" r="r" b="b"/>
            <a:pathLst>
              <a:path w="376223" h="805002">
                <a:moveTo>
                  <a:pt x="65508" y="772248"/>
                </a:moveTo>
                <a:cubicBezTo>
                  <a:pt x="65508" y="790338"/>
                  <a:pt x="50844" y="805002"/>
                  <a:pt x="32754" y="805002"/>
                </a:cubicBez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lose/>
                <a:moveTo>
                  <a:pt x="65508" y="679811"/>
                </a:moveTo>
                <a:cubicBezTo>
                  <a:pt x="65508" y="697901"/>
                  <a:pt x="50844" y="712565"/>
                  <a:pt x="32754" y="712565"/>
                </a:cubicBez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lose/>
                <a:moveTo>
                  <a:pt x="65508" y="587375"/>
                </a:moveTo>
                <a:cubicBezTo>
                  <a:pt x="65508" y="605465"/>
                  <a:pt x="50844" y="620129"/>
                  <a:pt x="32754" y="620129"/>
                </a:cubicBezTo>
                <a:cubicBezTo>
                  <a:pt x="14664" y="620129"/>
                  <a:pt x="0" y="605465"/>
                  <a:pt x="0" y="587375"/>
                </a:cubicBezTo>
                <a:cubicBezTo>
                  <a:pt x="0" y="569285"/>
                  <a:pt x="14664" y="554621"/>
                  <a:pt x="32754" y="554621"/>
                </a:cubicBezTo>
                <a:cubicBezTo>
                  <a:pt x="50844" y="554621"/>
                  <a:pt x="65508" y="569285"/>
                  <a:pt x="65508" y="587375"/>
                </a:cubicBezTo>
                <a:close/>
                <a:moveTo>
                  <a:pt x="65508" y="494938"/>
                </a:moveTo>
                <a:cubicBezTo>
                  <a:pt x="65508" y="513028"/>
                  <a:pt x="50844" y="527692"/>
                  <a:pt x="32754" y="527692"/>
                </a:cubicBez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lose/>
                <a:moveTo>
                  <a:pt x="65508" y="402501"/>
                </a:moveTo>
                <a:cubicBezTo>
                  <a:pt x="65508" y="420591"/>
                  <a:pt x="50844" y="435255"/>
                  <a:pt x="32754" y="435255"/>
                </a:cubicBez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lose/>
                <a:moveTo>
                  <a:pt x="65508" y="310064"/>
                </a:moveTo>
                <a:cubicBezTo>
                  <a:pt x="65508" y="328154"/>
                  <a:pt x="50844" y="342818"/>
                  <a:pt x="32754" y="342818"/>
                </a:cubicBez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lose/>
                <a:moveTo>
                  <a:pt x="65508" y="217627"/>
                </a:moveTo>
                <a:cubicBezTo>
                  <a:pt x="65508" y="235717"/>
                  <a:pt x="50844" y="250381"/>
                  <a:pt x="32754" y="250381"/>
                </a:cubicBez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lose/>
                <a:moveTo>
                  <a:pt x="65508" y="125191"/>
                </a:moveTo>
                <a:cubicBezTo>
                  <a:pt x="65508" y="143281"/>
                  <a:pt x="50844" y="157945"/>
                  <a:pt x="32754" y="157945"/>
                </a:cubicBez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lose/>
                <a:moveTo>
                  <a:pt x="65508" y="32754"/>
                </a:moveTo>
                <a:cubicBezTo>
                  <a:pt x="65508" y="50844"/>
                  <a:pt x="50844" y="65508"/>
                  <a:pt x="32754" y="65508"/>
                </a:cubicBez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lose/>
                <a:moveTo>
                  <a:pt x="169080" y="772248"/>
                </a:moveTo>
                <a:cubicBezTo>
                  <a:pt x="169080" y="790338"/>
                  <a:pt x="154416" y="805002"/>
                  <a:pt x="136326" y="805002"/>
                </a:cubicBezTo>
                <a:cubicBezTo>
                  <a:pt x="118236" y="805002"/>
                  <a:pt x="103572" y="790338"/>
                  <a:pt x="103572" y="772248"/>
                </a:cubicBezTo>
                <a:cubicBezTo>
                  <a:pt x="103572" y="754158"/>
                  <a:pt x="118236" y="739494"/>
                  <a:pt x="136326" y="739494"/>
                </a:cubicBezTo>
                <a:cubicBezTo>
                  <a:pt x="154416" y="739494"/>
                  <a:pt x="169080" y="754158"/>
                  <a:pt x="169080" y="772248"/>
                </a:cubicBezTo>
                <a:close/>
                <a:moveTo>
                  <a:pt x="169080" y="679811"/>
                </a:moveTo>
                <a:cubicBezTo>
                  <a:pt x="169080" y="697901"/>
                  <a:pt x="154416" y="712565"/>
                  <a:pt x="136326" y="712565"/>
                </a:cubicBezTo>
                <a:cubicBezTo>
                  <a:pt x="118236" y="712565"/>
                  <a:pt x="103572" y="697901"/>
                  <a:pt x="103572" y="679811"/>
                </a:cubicBezTo>
                <a:cubicBezTo>
                  <a:pt x="103572" y="661721"/>
                  <a:pt x="118236" y="647057"/>
                  <a:pt x="136326" y="647057"/>
                </a:cubicBezTo>
                <a:cubicBezTo>
                  <a:pt x="154416" y="647057"/>
                  <a:pt x="169080" y="661721"/>
                  <a:pt x="169080" y="679811"/>
                </a:cubicBezTo>
                <a:close/>
                <a:moveTo>
                  <a:pt x="169080" y="587375"/>
                </a:moveTo>
                <a:cubicBezTo>
                  <a:pt x="169080" y="605465"/>
                  <a:pt x="154416" y="620129"/>
                  <a:pt x="136326" y="620129"/>
                </a:cubicBezTo>
                <a:cubicBezTo>
                  <a:pt x="118236" y="620129"/>
                  <a:pt x="103572" y="605465"/>
                  <a:pt x="103572" y="587375"/>
                </a:cubicBezTo>
                <a:cubicBezTo>
                  <a:pt x="103572" y="569285"/>
                  <a:pt x="118236" y="554621"/>
                  <a:pt x="136326" y="554621"/>
                </a:cubicBezTo>
                <a:cubicBezTo>
                  <a:pt x="154416" y="554621"/>
                  <a:pt x="169080" y="569285"/>
                  <a:pt x="169080" y="587375"/>
                </a:cubicBezTo>
                <a:close/>
                <a:moveTo>
                  <a:pt x="169080" y="494938"/>
                </a:moveTo>
                <a:cubicBezTo>
                  <a:pt x="169080" y="513028"/>
                  <a:pt x="154416" y="527692"/>
                  <a:pt x="136326" y="527692"/>
                </a:cubicBezTo>
                <a:cubicBezTo>
                  <a:pt x="118236" y="527692"/>
                  <a:pt x="103572" y="513028"/>
                  <a:pt x="103572" y="494938"/>
                </a:cubicBezTo>
                <a:cubicBezTo>
                  <a:pt x="103572" y="476848"/>
                  <a:pt x="118236" y="462184"/>
                  <a:pt x="136326" y="462184"/>
                </a:cubicBezTo>
                <a:cubicBezTo>
                  <a:pt x="154416" y="462184"/>
                  <a:pt x="169080" y="476848"/>
                  <a:pt x="169080" y="494938"/>
                </a:cubicBezTo>
                <a:close/>
                <a:moveTo>
                  <a:pt x="169080" y="402501"/>
                </a:moveTo>
                <a:cubicBezTo>
                  <a:pt x="169080" y="420591"/>
                  <a:pt x="154416" y="435255"/>
                  <a:pt x="136326" y="435255"/>
                </a:cubicBezTo>
                <a:cubicBezTo>
                  <a:pt x="118236" y="435255"/>
                  <a:pt x="103572" y="420591"/>
                  <a:pt x="103572" y="402501"/>
                </a:cubicBezTo>
                <a:cubicBezTo>
                  <a:pt x="103572" y="384411"/>
                  <a:pt x="118236" y="369747"/>
                  <a:pt x="136326" y="369747"/>
                </a:cubicBezTo>
                <a:cubicBezTo>
                  <a:pt x="154416" y="369747"/>
                  <a:pt x="169080" y="384411"/>
                  <a:pt x="169080" y="402501"/>
                </a:cubicBezTo>
                <a:close/>
                <a:moveTo>
                  <a:pt x="169080" y="310064"/>
                </a:moveTo>
                <a:cubicBezTo>
                  <a:pt x="169080" y="328154"/>
                  <a:pt x="154416" y="342818"/>
                  <a:pt x="136326" y="342818"/>
                </a:cubicBezTo>
                <a:cubicBezTo>
                  <a:pt x="118236" y="342818"/>
                  <a:pt x="103572" y="328154"/>
                  <a:pt x="103572" y="310064"/>
                </a:cubicBezTo>
                <a:cubicBezTo>
                  <a:pt x="103572" y="291974"/>
                  <a:pt x="118236" y="277310"/>
                  <a:pt x="136326" y="277310"/>
                </a:cubicBezTo>
                <a:cubicBezTo>
                  <a:pt x="154416" y="277310"/>
                  <a:pt x="169080" y="291974"/>
                  <a:pt x="169080" y="310064"/>
                </a:cubicBezTo>
                <a:close/>
                <a:moveTo>
                  <a:pt x="169080" y="217627"/>
                </a:moveTo>
                <a:cubicBezTo>
                  <a:pt x="169080" y="235717"/>
                  <a:pt x="154416" y="250381"/>
                  <a:pt x="136326" y="250381"/>
                </a:cubicBezTo>
                <a:cubicBezTo>
                  <a:pt x="118236" y="250381"/>
                  <a:pt x="103572" y="235717"/>
                  <a:pt x="103572" y="217627"/>
                </a:cubicBezTo>
                <a:cubicBezTo>
                  <a:pt x="103572" y="199537"/>
                  <a:pt x="118236" y="184873"/>
                  <a:pt x="136326" y="184873"/>
                </a:cubicBezTo>
                <a:cubicBezTo>
                  <a:pt x="154416" y="184873"/>
                  <a:pt x="169080" y="199537"/>
                  <a:pt x="169080" y="217627"/>
                </a:cubicBezTo>
                <a:close/>
                <a:moveTo>
                  <a:pt x="169080" y="125191"/>
                </a:moveTo>
                <a:cubicBezTo>
                  <a:pt x="169080" y="143281"/>
                  <a:pt x="154416" y="157945"/>
                  <a:pt x="136326" y="157945"/>
                </a:cubicBezTo>
                <a:cubicBezTo>
                  <a:pt x="118236" y="157945"/>
                  <a:pt x="103572" y="143281"/>
                  <a:pt x="103572" y="125191"/>
                </a:cubicBezTo>
                <a:cubicBezTo>
                  <a:pt x="103572" y="107101"/>
                  <a:pt x="118236" y="92437"/>
                  <a:pt x="136326" y="92437"/>
                </a:cubicBezTo>
                <a:cubicBezTo>
                  <a:pt x="154416" y="92437"/>
                  <a:pt x="169080" y="107101"/>
                  <a:pt x="169080" y="125191"/>
                </a:cubicBezTo>
                <a:close/>
                <a:moveTo>
                  <a:pt x="169080" y="32754"/>
                </a:moveTo>
                <a:cubicBezTo>
                  <a:pt x="169080" y="50844"/>
                  <a:pt x="154416" y="65508"/>
                  <a:pt x="136326" y="65508"/>
                </a:cubicBezTo>
                <a:cubicBezTo>
                  <a:pt x="118236" y="65508"/>
                  <a:pt x="103572" y="50844"/>
                  <a:pt x="103572" y="32754"/>
                </a:cubicBezTo>
                <a:cubicBezTo>
                  <a:pt x="103572" y="14664"/>
                  <a:pt x="118236" y="0"/>
                  <a:pt x="136326" y="0"/>
                </a:cubicBezTo>
                <a:cubicBezTo>
                  <a:pt x="154416" y="0"/>
                  <a:pt x="169080" y="14664"/>
                  <a:pt x="169080" y="32754"/>
                </a:cubicBezTo>
                <a:close/>
                <a:moveTo>
                  <a:pt x="272651" y="772248"/>
                </a:moveTo>
                <a:cubicBezTo>
                  <a:pt x="272651" y="790338"/>
                  <a:pt x="257987" y="805002"/>
                  <a:pt x="239897" y="805002"/>
                </a:cubicBez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lose/>
                <a:moveTo>
                  <a:pt x="272651" y="679811"/>
                </a:moveTo>
                <a:cubicBezTo>
                  <a:pt x="272651" y="697901"/>
                  <a:pt x="257987" y="712565"/>
                  <a:pt x="239897" y="712565"/>
                </a:cubicBez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lose/>
                <a:moveTo>
                  <a:pt x="272651" y="587375"/>
                </a:moveTo>
                <a:cubicBezTo>
                  <a:pt x="272651" y="605465"/>
                  <a:pt x="257987" y="620129"/>
                  <a:pt x="239897" y="620129"/>
                </a:cubicBezTo>
                <a:cubicBezTo>
                  <a:pt x="221807" y="620129"/>
                  <a:pt x="207143" y="605465"/>
                  <a:pt x="207143" y="587375"/>
                </a:cubicBezTo>
                <a:cubicBezTo>
                  <a:pt x="207143" y="569285"/>
                  <a:pt x="221807" y="554621"/>
                  <a:pt x="239897" y="554621"/>
                </a:cubicBezTo>
                <a:cubicBezTo>
                  <a:pt x="257987" y="554621"/>
                  <a:pt x="272651" y="569285"/>
                  <a:pt x="272651" y="587375"/>
                </a:cubicBezTo>
                <a:close/>
                <a:moveTo>
                  <a:pt x="272651" y="494938"/>
                </a:moveTo>
                <a:cubicBezTo>
                  <a:pt x="272651" y="513028"/>
                  <a:pt x="257987" y="527692"/>
                  <a:pt x="239897" y="527692"/>
                </a:cubicBez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lose/>
                <a:moveTo>
                  <a:pt x="272651" y="402501"/>
                </a:moveTo>
                <a:cubicBezTo>
                  <a:pt x="272651" y="420591"/>
                  <a:pt x="257987" y="435255"/>
                  <a:pt x="239897" y="435255"/>
                </a:cubicBez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lose/>
                <a:moveTo>
                  <a:pt x="272651" y="310064"/>
                </a:moveTo>
                <a:cubicBezTo>
                  <a:pt x="272651" y="328154"/>
                  <a:pt x="257987" y="342818"/>
                  <a:pt x="239897" y="342818"/>
                </a:cubicBez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lose/>
                <a:moveTo>
                  <a:pt x="272651" y="217627"/>
                </a:moveTo>
                <a:cubicBezTo>
                  <a:pt x="272651" y="235717"/>
                  <a:pt x="257987" y="250381"/>
                  <a:pt x="239897" y="250381"/>
                </a:cubicBez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lose/>
                <a:moveTo>
                  <a:pt x="272651" y="125191"/>
                </a:moveTo>
                <a:cubicBezTo>
                  <a:pt x="272651" y="143281"/>
                  <a:pt x="257987" y="157945"/>
                  <a:pt x="239897" y="157945"/>
                </a:cubicBez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lose/>
                <a:moveTo>
                  <a:pt x="272651" y="32754"/>
                </a:moveTo>
                <a:cubicBezTo>
                  <a:pt x="272651" y="50844"/>
                  <a:pt x="257987" y="65508"/>
                  <a:pt x="239897" y="65508"/>
                </a:cubicBez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lose/>
                <a:moveTo>
                  <a:pt x="376223" y="772248"/>
                </a:moveTo>
                <a:cubicBezTo>
                  <a:pt x="376223" y="790338"/>
                  <a:pt x="361559" y="805002"/>
                  <a:pt x="343469" y="805002"/>
                </a:cubicBez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lose/>
                <a:moveTo>
                  <a:pt x="376223" y="679811"/>
                </a:moveTo>
                <a:cubicBezTo>
                  <a:pt x="376223" y="697901"/>
                  <a:pt x="361559" y="712565"/>
                  <a:pt x="343469" y="712565"/>
                </a:cubicBez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lose/>
                <a:moveTo>
                  <a:pt x="376223" y="587375"/>
                </a:moveTo>
                <a:cubicBezTo>
                  <a:pt x="376223" y="605465"/>
                  <a:pt x="361559" y="620129"/>
                  <a:pt x="343469" y="620129"/>
                </a:cubicBezTo>
                <a:cubicBezTo>
                  <a:pt x="325379" y="620129"/>
                  <a:pt x="310715" y="605465"/>
                  <a:pt x="310715" y="587375"/>
                </a:cubicBezTo>
                <a:cubicBezTo>
                  <a:pt x="310715" y="569285"/>
                  <a:pt x="325379" y="554621"/>
                  <a:pt x="343469" y="554621"/>
                </a:cubicBezTo>
                <a:cubicBezTo>
                  <a:pt x="361559" y="554621"/>
                  <a:pt x="376223" y="569285"/>
                  <a:pt x="376223" y="587375"/>
                </a:cubicBezTo>
                <a:close/>
                <a:moveTo>
                  <a:pt x="376223" y="494938"/>
                </a:moveTo>
                <a:cubicBezTo>
                  <a:pt x="376223" y="513028"/>
                  <a:pt x="361559" y="527692"/>
                  <a:pt x="343469" y="527692"/>
                </a:cubicBez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lose/>
                <a:moveTo>
                  <a:pt x="376223" y="402501"/>
                </a:moveTo>
                <a:cubicBezTo>
                  <a:pt x="376223" y="420591"/>
                  <a:pt x="361559" y="435255"/>
                  <a:pt x="343469" y="435255"/>
                </a:cubicBez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lose/>
                <a:moveTo>
                  <a:pt x="376223" y="310064"/>
                </a:moveTo>
                <a:cubicBezTo>
                  <a:pt x="376223" y="328154"/>
                  <a:pt x="361559" y="342818"/>
                  <a:pt x="343469" y="342818"/>
                </a:cubicBez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lose/>
                <a:moveTo>
                  <a:pt x="376223" y="217627"/>
                </a:moveTo>
                <a:cubicBezTo>
                  <a:pt x="376223" y="235717"/>
                  <a:pt x="361559" y="250381"/>
                  <a:pt x="343469" y="250381"/>
                </a:cubicBez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lose/>
                <a:moveTo>
                  <a:pt x="376223" y="125191"/>
                </a:moveTo>
                <a:cubicBezTo>
                  <a:pt x="376223" y="143281"/>
                  <a:pt x="361559" y="157945"/>
                  <a:pt x="343469" y="157945"/>
                </a:cubicBez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lose/>
                <a:moveTo>
                  <a:pt x="376223" y="32754"/>
                </a:moveTo>
                <a:cubicBezTo>
                  <a:pt x="376223" y="50844"/>
                  <a:pt x="361559" y="65508"/>
                  <a:pt x="343469" y="65508"/>
                </a:cubicBez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rot="10800000">
            <a:off x="1323316" y="538197"/>
            <a:ext cx="583367" cy="805002"/>
          </a:xfrm>
          <a:custGeom>
            <a:avLst/>
            <a:gdLst>
              <a:gd name="connsiteX0" fmla="*/ 32754 w 583367"/>
              <a:gd name="connsiteY0" fmla="*/ 65508 h 805002"/>
              <a:gd name="connsiteX1" fmla="*/ 0 w 583367"/>
              <a:gd name="connsiteY1" fmla="*/ 32754 h 805002"/>
              <a:gd name="connsiteX2" fmla="*/ 32754 w 583367"/>
              <a:gd name="connsiteY2" fmla="*/ 0 h 805002"/>
              <a:gd name="connsiteX3" fmla="*/ 65508 w 583367"/>
              <a:gd name="connsiteY3" fmla="*/ 32754 h 805002"/>
              <a:gd name="connsiteX4" fmla="*/ 32754 w 583367"/>
              <a:gd name="connsiteY4" fmla="*/ 65508 h 805002"/>
              <a:gd name="connsiteX5" fmla="*/ 136325 w 583367"/>
              <a:gd name="connsiteY5" fmla="*/ 65508 h 805002"/>
              <a:gd name="connsiteX6" fmla="*/ 103571 w 583367"/>
              <a:gd name="connsiteY6" fmla="*/ 32754 h 805002"/>
              <a:gd name="connsiteX7" fmla="*/ 136325 w 583367"/>
              <a:gd name="connsiteY7" fmla="*/ 0 h 805002"/>
              <a:gd name="connsiteX8" fmla="*/ 169079 w 583367"/>
              <a:gd name="connsiteY8" fmla="*/ 32754 h 805002"/>
              <a:gd name="connsiteX9" fmla="*/ 136325 w 583367"/>
              <a:gd name="connsiteY9" fmla="*/ 65508 h 805002"/>
              <a:gd name="connsiteX10" fmla="*/ 239897 w 583367"/>
              <a:gd name="connsiteY10" fmla="*/ 65508 h 805002"/>
              <a:gd name="connsiteX11" fmla="*/ 207143 w 583367"/>
              <a:gd name="connsiteY11" fmla="*/ 32754 h 805002"/>
              <a:gd name="connsiteX12" fmla="*/ 239897 w 583367"/>
              <a:gd name="connsiteY12" fmla="*/ 0 h 805002"/>
              <a:gd name="connsiteX13" fmla="*/ 272651 w 583367"/>
              <a:gd name="connsiteY13" fmla="*/ 32754 h 805002"/>
              <a:gd name="connsiteX14" fmla="*/ 239897 w 583367"/>
              <a:gd name="connsiteY14" fmla="*/ 65508 h 805002"/>
              <a:gd name="connsiteX15" fmla="*/ 343469 w 583367"/>
              <a:gd name="connsiteY15" fmla="*/ 65508 h 805002"/>
              <a:gd name="connsiteX16" fmla="*/ 310715 w 583367"/>
              <a:gd name="connsiteY16" fmla="*/ 32754 h 805002"/>
              <a:gd name="connsiteX17" fmla="*/ 343469 w 583367"/>
              <a:gd name="connsiteY17" fmla="*/ 0 h 805002"/>
              <a:gd name="connsiteX18" fmla="*/ 376223 w 583367"/>
              <a:gd name="connsiteY18" fmla="*/ 32754 h 805002"/>
              <a:gd name="connsiteX19" fmla="*/ 343469 w 583367"/>
              <a:gd name="connsiteY19" fmla="*/ 65508 h 805002"/>
              <a:gd name="connsiteX20" fmla="*/ 447040 w 583367"/>
              <a:gd name="connsiteY20" fmla="*/ 65508 h 805002"/>
              <a:gd name="connsiteX21" fmla="*/ 414286 w 583367"/>
              <a:gd name="connsiteY21" fmla="*/ 32754 h 805002"/>
              <a:gd name="connsiteX22" fmla="*/ 447040 w 583367"/>
              <a:gd name="connsiteY22" fmla="*/ 0 h 805002"/>
              <a:gd name="connsiteX23" fmla="*/ 479794 w 583367"/>
              <a:gd name="connsiteY23" fmla="*/ 32754 h 805002"/>
              <a:gd name="connsiteX24" fmla="*/ 447040 w 583367"/>
              <a:gd name="connsiteY24" fmla="*/ 65508 h 805002"/>
              <a:gd name="connsiteX25" fmla="*/ 550613 w 583367"/>
              <a:gd name="connsiteY25" fmla="*/ 65508 h 805002"/>
              <a:gd name="connsiteX26" fmla="*/ 517859 w 583367"/>
              <a:gd name="connsiteY26" fmla="*/ 32754 h 805002"/>
              <a:gd name="connsiteX27" fmla="*/ 550613 w 583367"/>
              <a:gd name="connsiteY27" fmla="*/ 0 h 805002"/>
              <a:gd name="connsiteX28" fmla="*/ 583367 w 583367"/>
              <a:gd name="connsiteY28" fmla="*/ 32754 h 805002"/>
              <a:gd name="connsiteX29" fmla="*/ 550613 w 583367"/>
              <a:gd name="connsiteY29" fmla="*/ 65508 h 805002"/>
              <a:gd name="connsiteX30" fmla="*/ 32754 w 583367"/>
              <a:gd name="connsiteY30" fmla="*/ 157945 h 805002"/>
              <a:gd name="connsiteX31" fmla="*/ 0 w 583367"/>
              <a:gd name="connsiteY31" fmla="*/ 125191 h 805002"/>
              <a:gd name="connsiteX32" fmla="*/ 32754 w 583367"/>
              <a:gd name="connsiteY32" fmla="*/ 92437 h 805002"/>
              <a:gd name="connsiteX33" fmla="*/ 65508 w 583367"/>
              <a:gd name="connsiteY33" fmla="*/ 125191 h 805002"/>
              <a:gd name="connsiteX34" fmla="*/ 32754 w 583367"/>
              <a:gd name="connsiteY34" fmla="*/ 157945 h 805002"/>
              <a:gd name="connsiteX35" fmla="*/ 136325 w 583367"/>
              <a:gd name="connsiteY35" fmla="*/ 157945 h 805002"/>
              <a:gd name="connsiteX36" fmla="*/ 103571 w 583367"/>
              <a:gd name="connsiteY36" fmla="*/ 125191 h 805002"/>
              <a:gd name="connsiteX37" fmla="*/ 136325 w 583367"/>
              <a:gd name="connsiteY37" fmla="*/ 92437 h 805002"/>
              <a:gd name="connsiteX38" fmla="*/ 169079 w 583367"/>
              <a:gd name="connsiteY38" fmla="*/ 125191 h 805002"/>
              <a:gd name="connsiteX39" fmla="*/ 136325 w 583367"/>
              <a:gd name="connsiteY39" fmla="*/ 157945 h 805002"/>
              <a:gd name="connsiteX40" fmla="*/ 239897 w 583367"/>
              <a:gd name="connsiteY40" fmla="*/ 157945 h 805002"/>
              <a:gd name="connsiteX41" fmla="*/ 207143 w 583367"/>
              <a:gd name="connsiteY41" fmla="*/ 125191 h 805002"/>
              <a:gd name="connsiteX42" fmla="*/ 239897 w 583367"/>
              <a:gd name="connsiteY42" fmla="*/ 92437 h 805002"/>
              <a:gd name="connsiteX43" fmla="*/ 272651 w 583367"/>
              <a:gd name="connsiteY43" fmla="*/ 125191 h 805002"/>
              <a:gd name="connsiteX44" fmla="*/ 239897 w 583367"/>
              <a:gd name="connsiteY44" fmla="*/ 157945 h 805002"/>
              <a:gd name="connsiteX45" fmla="*/ 343469 w 583367"/>
              <a:gd name="connsiteY45" fmla="*/ 157945 h 805002"/>
              <a:gd name="connsiteX46" fmla="*/ 310715 w 583367"/>
              <a:gd name="connsiteY46" fmla="*/ 125191 h 805002"/>
              <a:gd name="connsiteX47" fmla="*/ 343469 w 583367"/>
              <a:gd name="connsiteY47" fmla="*/ 92437 h 805002"/>
              <a:gd name="connsiteX48" fmla="*/ 376223 w 583367"/>
              <a:gd name="connsiteY48" fmla="*/ 125191 h 805002"/>
              <a:gd name="connsiteX49" fmla="*/ 343469 w 583367"/>
              <a:gd name="connsiteY49" fmla="*/ 157945 h 805002"/>
              <a:gd name="connsiteX50" fmla="*/ 447040 w 583367"/>
              <a:gd name="connsiteY50" fmla="*/ 157945 h 805002"/>
              <a:gd name="connsiteX51" fmla="*/ 414286 w 583367"/>
              <a:gd name="connsiteY51" fmla="*/ 125191 h 805002"/>
              <a:gd name="connsiteX52" fmla="*/ 447040 w 583367"/>
              <a:gd name="connsiteY52" fmla="*/ 92437 h 805002"/>
              <a:gd name="connsiteX53" fmla="*/ 479794 w 583367"/>
              <a:gd name="connsiteY53" fmla="*/ 125191 h 805002"/>
              <a:gd name="connsiteX54" fmla="*/ 447040 w 583367"/>
              <a:gd name="connsiteY54" fmla="*/ 157945 h 805002"/>
              <a:gd name="connsiteX55" fmla="*/ 550613 w 583367"/>
              <a:gd name="connsiteY55" fmla="*/ 157945 h 805002"/>
              <a:gd name="connsiteX56" fmla="*/ 517859 w 583367"/>
              <a:gd name="connsiteY56" fmla="*/ 125191 h 805002"/>
              <a:gd name="connsiteX57" fmla="*/ 550613 w 583367"/>
              <a:gd name="connsiteY57" fmla="*/ 92437 h 805002"/>
              <a:gd name="connsiteX58" fmla="*/ 583367 w 583367"/>
              <a:gd name="connsiteY58" fmla="*/ 125191 h 805002"/>
              <a:gd name="connsiteX59" fmla="*/ 550613 w 583367"/>
              <a:gd name="connsiteY59" fmla="*/ 157945 h 805002"/>
              <a:gd name="connsiteX60" fmla="*/ 32754 w 583367"/>
              <a:gd name="connsiteY60" fmla="*/ 250381 h 805002"/>
              <a:gd name="connsiteX61" fmla="*/ 0 w 583367"/>
              <a:gd name="connsiteY61" fmla="*/ 217627 h 805002"/>
              <a:gd name="connsiteX62" fmla="*/ 32754 w 583367"/>
              <a:gd name="connsiteY62" fmla="*/ 184873 h 805002"/>
              <a:gd name="connsiteX63" fmla="*/ 65508 w 583367"/>
              <a:gd name="connsiteY63" fmla="*/ 217627 h 805002"/>
              <a:gd name="connsiteX64" fmla="*/ 32754 w 583367"/>
              <a:gd name="connsiteY64" fmla="*/ 250381 h 805002"/>
              <a:gd name="connsiteX65" fmla="*/ 136325 w 583367"/>
              <a:gd name="connsiteY65" fmla="*/ 250381 h 805002"/>
              <a:gd name="connsiteX66" fmla="*/ 103571 w 583367"/>
              <a:gd name="connsiteY66" fmla="*/ 217627 h 805002"/>
              <a:gd name="connsiteX67" fmla="*/ 136325 w 583367"/>
              <a:gd name="connsiteY67" fmla="*/ 184873 h 805002"/>
              <a:gd name="connsiteX68" fmla="*/ 169079 w 583367"/>
              <a:gd name="connsiteY68" fmla="*/ 217627 h 805002"/>
              <a:gd name="connsiteX69" fmla="*/ 136325 w 583367"/>
              <a:gd name="connsiteY69" fmla="*/ 250381 h 805002"/>
              <a:gd name="connsiteX70" fmla="*/ 239897 w 583367"/>
              <a:gd name="connsiteY70" fmla="*/ 250381 h 805002"/>
              <a:gd name="connsiteX71" fmla="*/ 207143 w 583367"/>
              <a:gd name="connsiteY71" fmla="*/ 217627 h 805002"/>
              <a:gd name="connsiteX72" fmla="*/ 239897 w 583367"/>
              <a:gd name="connsiteY72" fmla="*/ 184873 h 805002"/>
              <a:gd name="connsiteX73" fmla="*/ 272651 w 583367"/>
              <a:gd name="connsiteY73" fmla="*/ 217627 h 805002"/>
              <a:gd name="connsiteX74" fmla="*/ 239897 w 583367"/>
              <a:gd name="connsiteY74" fmla="*/ 250381 h 805002"/>
              <a:gd name="connsiteX75" fmla="*/ 343469 w 583367"/>
              <a:gd name="connsiteY75" fmla="*/ 250381 h 805002"/>
              <a:gd name="connsiteX76" fmla="*/ 310715 w 583367"/>
              <a:gd name="connsiteY76" fmla="*/ 217627 h 805002"/>
              <a:gd name="connsiteX77" fmla="*/ 343469 w 583367"/>
              <a:gd name="connsiteY77" fmla="*/ 184873 h 805002"/>
              <a:gd name="connsiteX78" fmla="*/ 376223 w 583367"/>
              <a:gd name="connsiteY78" fmla="*/ 217627 h 805002"/>
              <a:gd name="connsiteX79" fmla="*/ 343469 w 583367"/>
              <a:gd name="connsiteY79" fmla="*/ 250381 h 805002"/>
              <a:gd name="connsiteX80" fmla="*/ 447040 w 583367"/>
              <a:gd name="connsiteY80" fmla="*/ 250381 h 805002"/>
              <a:gd name="connsiteX81" fmla="*/ 414286 w 583367"/>
              <a:gd name="connsiteY81" fmla="*/ 217627 h 805002"/>
              <a:gd name="connsiteX82" fmla="*/ 447040 w 583367"/>
              <a:gd name="connsiteY82" fmla="*/ 184873 h 805002"/>
              <a:gd name="connsiteX83" fmla="*/ 479794 w 583367"/>
              <a:gd name="connsiteY83" fmla="*/ 217627 h 805002"/>
              <a:gd name="connsiteX84" fmla="*/ 447040 w 583367"/>
              <a:gd name="connsiteY84" fmla="*/ 250381 h 805002"/>
              <a:gd name="connsiteX85" fmla="*/ 550613 w 583367"/>
              <a:gd name="connsiteY85" fmla="*/ 250381 h 805002"/>
              <a:gd name="connsiteX86" fmla="*/ 517859 w 583367"/>
              <a:gd name="connsiteY86" fmla="*/ 217627 h 805002"/>
              <a:gd name="connsiteX87" fmla="*/ 550613 w 583367"/>
              <a:gd name="connsiteY87" fmla="*/ 184873 h 805002"/>
              <a:gd name="connsiteX88" fmla="*/ 583367 w 583367"/>
              <a:gd name="connsiteY88" fmla="*/ 217627 h 805002"/>
              <a:gd name="connsiteX89" fmla="*/ 550613 w 583367"/>
              <a:gd name="connsiteY89" fmla="*/ 250381 h 805002"/>
              <a:gd name="connsiteX90" fmla="*/ 32754 w 583367"/>
              <a:gd name="connsiteY90" fmla="*/ 342818 h 805002"/>
              <a:gd name="connsiteX91" fmla="*/ 0 w 583367"/>
              <a:gd name="connsiteY91" fmla="*/ 310064 h 805002"/>
              <a:gd name="connsiteX92" fmla="*/ 32754 w 583367"/>
              <a:gd name="connsiteY92" fmla="*/ 277310 h 805002"/>
              <a:gd name="connsiteX93" fmla="*/ 65508 w 583367"/>
              <a:gd name="connsiteY93" fmla="*/ 310064 h 805002"/>
              <a:gd name="connsiteX94" fmla="*/ 32754 w 583367"/>
              <a:gd name="connsiteY94" fmla="*/ 342818 h 805002"/>
              <a:gd name="connsiteX95" fmla="*/ 136325 w 583367"/>
              <a:gd name="connsiteY95" fmla="*/ 342818 h 805002"/>
              <a:gd name="connsiteX96" fmla="*/ 103571 w 583367"/>
              <a:gd name="connsiteY96" fmla="*/ 310064 h 805002"/>
              <a:gd name="connsiteX97" fmla="*/ 136325 w 583367"/>
              <a:gd name="connsiteY97" fmla="*/ 277310 h 805002"/>
              <a:gd name="connsiteX98" fmla="*/ 169079 w 583367"/>
              <a:gd name="connsiteY98" fmla="*/ 310064 h 805002"/>
              <a:gd name="connsiteX99" fmla="*/ 136325 w 583367"/>
              <a:gd name="connsiteY99" fmla="*/ 342818 h 805002"/>
              <a:gd name="connsiteX100" fmla="*/ 239897 w 583367"/>
              <a:gd name="connsiteY100" fmla="*/ 342818 h 805002"/>
              <a:gd name="connsiteX101" fmla="*/ 207143 w 583367"/>
              <a:gd name="connsiteY101" fmla="*/ 310064 h 805002"/>
              <a:gd name="connsiteX102" fmla="*/ 239897 w 583367"/>
              <a:gd name="connsiteY102" fmla="*/ 277310 h 805002"/>
              <a:gd name="connsiteX103" fmla="*/ 272651 w 583367"/>
              <a:gd name="connsiteY103" fmla="*/ 310064 h 805002"/>
              <a:gd name="connsiteX104" fmla="*/ 239897 w 583367"/>
              <a:gd name="connsiteY104" fmla="*/ 342818 h 805002"/>
              <a:gd name="connsiteX105" fmla="*/ 343469 w 583367"/>
              <a:gd name="connsiteY105" fmla="*/ 342818 h 805002"/>
              <a:gd name="connsiteX106" fmla="*/ 310715 w 583367"/>
              <a:gd name="connsiteY106" fmla="*/ 310064 h 805002"/>
              <a:gd name="connsiteX107" fmla="*/ 343469 w 583367"/>
              <a:gd name="connsiteY107" fmla="*/ 277310 h 805002"/>
              <a:gd name="connsiteX108" fmla="*/ 376223 w 583367"/>
              <a:gd name="connsiteY108" fmla="*/ 310064 h 805002"/>
              <a:gd name="connsiteX109" fmla="*/ 343469 w 583367"/>
              <a:gd name="connsiteY109" fmla="*/ 342818 h 805002"/>
              <a:gd name="connsiteX110" fmla="*/ 447040 w 583367"/>
              <a:gd name="connsiteY110" fmla="*/ 342818 h 805002"/>
              <a:gd name="connsiteX111" fmla="*/ 414286 w 583367"/>
              <a:gd name="connsiteY111" fmla="*/ 310064 h 805002"/>
              <a:gd name="connsiteX112" fmla="*/ 447040 w 583367"/>
              <a:gd name="connsiteY112" fmla="*/ 277310 h 805002"/>
              <a:gd name="connsiteX113" fmla="*/ 479794 w 583367"/>
              <a:gd name="connsiteY113" fmla="*/ 310064 h 805002"/>
              <a:gd name="connsiteX114" fmla="*/ 447040 w 583367"/>
              <a:gd name="connsiteY114" fmla="*/ 342818 h 805002"/>
              <a:gd name="connsiteX115" fmla="*/ 550613 w 583367"/>
              <a:gd name="connsiteY115" fmla="*/ 342818 h 805002"/>
              <a:gd name="connsiteX116" fmla="*/ 517859 w 583367"/>
              <a:gd name="connsiteY116" fmla="*/ 310064 h 805002"/>
              <a:gd name="connsiteX117" fmla="*/ 550613 w 583367"/>
              <a:gd name="connsiteY117" fmla="*/ 277310 h 805002"/>
              <a:gd name="connsiteX118" fmla="*/ 583367 w 583367"/>
              <a:gd name="connsiteY118" fmla="*/ 310064 h 805002"/>
              <a:gd name="connsiteX119" fmla="*/ 550613 w 583367"/>
              <a:gd name="connsiteY119" fmla="*/ 342818 h 805002"/>
              <a:gd name="connsiteX120" fmla="*/ 32754 w 583367"/>
              <a:gd name="connsiteY120" fmla="*/ 435255 h 805002"/>
              <a:gd name="connsiteX121" fmla="*/ 0 w 583367"/>
              <a:gd name="connsiteY121" fmla="*/ 402501 h 805002"/>
              <a:gd name="connsiteX122" fmla="*/ 32754 w 583367"/>
              <a:gd name="connsiteY122" fmla="*/ 369747 h 805002"/>
              <a:gd name="connsiteX123" fmla="*/ 65508 w 583367"/>
              <a:gd name="connsiteY123" fmla="*/ 402501 h 805002"/>
              <a:gd name="connsiteX124" fmla="*/ 32754 w 583367"/>
              <a:gd name="connsiteY124" fmla="*/ 435255 h 805002"/>
              <a:gd name="connsiteX125" fmla="*/ 136325 w 583367"/>
              <a:gd name="connsiteY125" fmla="*/ 435255 h 805002"/>
              <a:gd name="connsiteX126" fmla="*/ 103571 w 583367"/>
              <a:gd name="connsiteY126" fmla="*/ 402501 h 805002"/>
              <a:gd name="connsiteX127" fmla="*/ 136325 w 583367"/>
              <a:gd name="connsiteY127" fmla="*/ 369747 h 805002"/>
              <a:gd name="connsiteX128" fmla="*/ 169079 w 583367"/>
              <a:gd name="connsiteY128" fmla="*/ 402501 h 805002"/>
              <a:gd name="connsiteX129" fmla="*/ 136325 w 583367"/>
              <a:gd name="connsiteY129" fmla="*/ 435255 h 805002"/>
              <a:gd name="connsiteX130" fmla="*/ 239897 w 583367"/>
              <a:gd name="connsiteY130" fmla="*/ 435255 h 805002"/>
              <a:gd name="connsiteX131" fmla="*/ 207143 w 583367"/>
              <a:gd name="connsiteY131" fmla="*/ 402501 h 805002"/>
              <a:gd name="connsiteX132" fmla="*/ 239897 w 583367"/>
              <a:gd name="connsiteY132" fmla="*/ 369747 h 805002"/>
              <a:gd name="connsiteX133" fmla="*/ 272651 w 583367"/>
              <a:gd name="connsiteY133" fmla="*/ 402501 h 805002"/>
              <a:gd name="connsiteX134" fmla="*/ 239897 w 583367"/>
              <a:gd name="connsiteY134" fmla="*/ 435255 h 805002"/>
              <a:gd name="connsiteX135" fmla="*/ 343469 w 583367"/>
              <a:gd name="connsiteY135" fmla="*/ 435255 h 805002"/>
              <a:gd name="connsiteX136" fmla="*/ 310715 w 583367"/>
              <a:gd name="connsiteY136" fmla="*/ 402501 h 805002"/>
              <a:gd name="connsiteX137" fmla="*/ 343469 w 583367"/>
              <a:gd name="connsiteY137" fmla="*/ 369747 h 805002"/>
              <a:gd name="connsiteX138" fmla="*/ 376223 w 583367"/>
              <a:gd name="connsiteY138" fmla="*/ 402501 h 805002"/>
              <a:gd name="connsiteX139" fmla="*/ 343469 w 583367"/>
              <a:gd name="connsiteY139" fmla="*/ 435255 h 805002"/>
              <a:gd name="connsiteX140" fmla="*/ 447040 w 583367"/>
              <a:gd name="connsiteY140" fmla="*/ 435255 h 805002"/>
              <a:gd name="connsiteX141" fmla="*/ 414286 w 583367"/>
              <a:gd name="connsiteY141" fmla="*/ 402501 h 805002"/>
              <a:gd name="connsiteX142" fmla="*/ 447040 w 583367"/>
              <a:gd name="connsiteY142" fmla="*/ 369747 h 805002"/>
              <a:gd name="connsiteX143" fmla="*/ 479794 w 583367"/>
              <a:gd name="connsiteY143" fmla="*/ 402501 h 805002"/>
              <a:gd name="connsiteX144" fmla="*/ 447040 w 583367"/>
              <a:gd name="connsiteY144" fmla="*/ 435255 h 805002"/>
              <a:gd name="connsiteX145" fmla="*/ 550613 w 583367"/>
              <a:gd name="connsiteY145" fmla="*/ 435255 h 805002"/>
              <a:gd name="connsiteX146" fmla="*/ 517859 w 583367"/>
              <a:gd name="connsiteY146" fmla="*/ 402501 h 805002"/>
              <a:gd name="connsiteX147" fmla="*/ 550613 w 583367"/>
              <a:gd name="connsiteY147" fmla="*/ 369747 h 805002"/>
              <a:gd name="connsiteX148" fmla="*/ 583367 w 583367"/>
              <a:gd name="connsiteY148" fmla="*/ 402501 h 805002"/>
              <a:gd name="connsiteX149" fmla="*/ 550613 w 583367"/>
              <a:gd name="connsiteY149" fmla="*/ 435255 h 805002"/>
              <a:gd name="connsiteX150" fmla="*/ 32754 w 583367"/>
              <a:gd name="connsiteY150" fmla="*/ 527692 h 805002"/>
              <a:gd name="connsiteX151" fmla="*/ 0 w 583367"/>
              <a:gd name="connsiteY151" fmla="*/ 494938 h 805002"/>
              <a:gd name="connsiteX152" fmla="*/ 32754 w 583367"/>
              <a:gd name="connsiteY152" fmla="*/ 462184 h 805002"/>
              <a:gd name="connsiteX153" fmla="*/ 65508 w 583367"/>
              <a:gd name="connsiteY153" fmla="*/ 494938 h 805002"/>
              <a:gd name="connsiteX154" fmla="*/ 32754 w 583367"/>
              <a:gd name="connsiteY154" fmla="*/ 527692 h 805002"/>
              <a:gd name="connsiteX155" fmla="*/ 136325 w 583367"/>
              <a:gd name="connsiteY155" fmla="*/ 527692 h 805002"/>
              <a:gd name="connsiteX156" fmla="*/ 103571 w 583367"/>
              <a:gd name="connsiteY156" fmla="*/ 494938 h 805002"/>
              <a:gd name="connsiteX157" fmla="*/ 136325 w 583367"/>
              <a:gd name="connsiteY157" fmla="*/ 462184 h 805002"/>
              <a:gd name="connsiteX158" fmla="*/ 169079 w 583367"/>
              <a:gd name="connsiteY158" fmla="*/ 494938 h 805002"/>
              <a:gd name="connsiteX159" fmla="*/ 136325 w 583367"/>
              <a:gd name="connsiteY159" fmla="*/ 527692 h 805002"/>
              <a:gd name="connsiteX160" fmla="*/ 239897 w 583367"/>
              <a:gd name="connsiteY160" fmla="*/ 527692 h 805002"/>
              <a:gd name="connsiteX161" fmla="*/ 207143 w 583367"/>
              <a:gd name="connsiteY161" fmla="*/ 494938 h 805002"/>
              <a:gd name="connsiteX162" fmla="*/ 239897 w 583367"/>
              <a:gd name="connsiteY162" fmla="*/ 462184 h 805002"/>
              <a:gd name="connsiteX163" fmla="*/ 272651 w 583367"/>
              <a:gd name="connsiteY163" fmla="*/ 494938 h 805002"/>
              <a:gd name="connsiteX164" fmla="*/ 239897 w 583367"/>
              <a:gd name="connsiteY164" fmla="*/ 527692 h 805002"/>
              <a:gd name="connsiteX165" fmla="*/ 343469 w 583367"/>
              <a:gd name="connsiteY165" fmla="*/ 527692 h 805002"/>
              <a:gd name="connsiteX166" fmla="*/ 310715 w 583367"/>
              <a:gd name="connsiteY166" fmla="*/ 494938 h 805002"/>
              <a:gd name="connsiteX167" fmla="*/ 343469 w 583367"/>
              <a:gd name="connsiteY167" fmla="*/ 462184 h 805002"/>
              <a:gd name="connsiteX168" fmla="*/ 376223 w 583367"/>
              <a:gd name="connsiteY168" fmla="*/ 494938 h 805002"/>
              <a:gd name="connsiteX169" fmla="*/ 343469 w 583367"/>
              <a:gd name="connsiteY169" fmla="*/ 527692 h 805002"/>
              <a:gd name="connsiteX170" fmla="*/ 447040 w 583367"/>
              <a:gd name="connsiteY170" fmla="*/ 527692 h 805002"/>
              <a:gd name="connsiteX171" fmla="*/ 414286 w 583367"/>
              <a:gd name="connsiteY171" fmla="*/ 494938 h 805002"/>
              <a:gd name="connsiteX172" fmla="*/ 447040 w 583367"/>
              <a:gd name="connsiteY172" fmla="*/ 462184 h 805002"/>
              <a:gd name="connsiteX173" fmla="*/ 479794 w 583367"/>
              <a:gd name="connsiteY173" fmla="*/ 494938 h 805002"/>
              <a:gd name="connsiteX174" fmla="*/ 447040 w 583367"/>
              <a:gd name="connsiteY174" fmla="*/ 527692 h 805002"/>
              <a:gd name="connsiteX175" fmla="*/ 550613 w 583367"/>
              <a:gd name="connsiteY175" fmla="*/ 527692 h 805002"/>
              <a:gd name="connsiteX176" fmla="*/ 517859 w 583367"/>
              <a:gd name="connsiteY176" fmla="*/ 494938 h 805002"/>
              <a:gd name="connsiteX177" fmla="*/ 550613 w 583367"/>
              <a:gd name="connsiteY177" fmla="*/ 462184 h 805002"/>
              <a:gd name="connsiteX178" fmla="*/ 583367 w 583367"/>
              <a:gd name="connsiteY178" fmla="*/ 494938 h 805002"/>
              <a:gd name="connsiteX179" fmla="*/ 550613 w 583367"/>
              <a:gd name="connsiteY179" fmla="*/ 527692 h 805002"/>
              <a:gd name="connsiteX180" fmla="*/ 32754 w 583367"/>
              <a:gd name="connsiteY180" fmla="*/ 620128 h 805002"/>
              <a:gd name="connsiteX181" fmla="*/ 0 w 583367"/>
              <a:gd name="connsiteY181" fmla="*/ 587374 h 805002"/>
              <a:gd name="connsiteX182" fmla="*/ 32754 w 583367"/>
              <a:gd name="connsiteY182" fmla="*/ 554620 h 805002"/>
              <a:gd name="connsiteX183" fmla="*/ 65508 w 583367"/>
              <a:gd name="connsiteY183" fmla="*/ 587374 h 805002"/>
              <a:gd name="connsiteX184" fmla="*/ 32754 w 583367"/>
              <a:gd name="connsiteY184" fmla="*/ 620128 h 805002"/>
              <a:gd name="connsiteX185" fmla="*/ 136325 w 583367"/>
              <a:gd name="connsiteY185" fmla="*/ 620128 h 805002"/>
              <a:gd name="connsiteX186" fmla="*/ 103571 w 583367"/>
              <a:gd name="connsiteY186" fmla="*/ 587374 h 805002"/>
              <a:gd name="connsiteX187" fmla="*/ 136325 w 583367"/>
              <a:gd name="connsiteY187" fmla="*/ 554620 h 805002"/>
              <a:gd name="connsiteX188" fmla="*/ 169079 w 583367"/>
              <a:gd name="connsiteY188" fmla="*/ 587374 h 805002"/>
              <a:gd name="connsiteX189" fmla="*/ 136325 w 583367"/>
              <a:gd name="connsiteY189" fmla="*/ 620128 h 805002"/>
              <a:gd name="connsiteX190" fmla="*/ 239897 w 583367"/>
              <a:gd name="connsiteY190" fmla="*/ 620128 h 805002"/>
              <a:gd name="connsiteX191" fmla="*/ 207143 w 583367"/>
              <a:gd name="connsiteY191" fmla="*/ 587374 h 805002"/>
              <a:gd name="connsiteX192" fmla="*/ 239897 w 583367"/>
              <a:gd name="connsiteY192" fmla="*/ 554620 h 805002"/>
              <a:gd name="connsiteX193" fmla="*/ 272651 w 583367"/>
              <a:gd name="connsiteY193" fmla="*/ 587374 h 805002"/>
              <a:gd name="connsiteX194" fmla="*/ 239897 w 583367"/>
              <a:gd name="connsiteY194" fmla="*/ 620128 h 805002"/>
              <a:gd name="connsiteX195" fmla="*/ 343469 w 583367"/>
              <a:gd name="connsiteY195" fmla="*/ 620128 h 805002"/>
              <a:gd name="connsiteX196" fmla="*/ 310715 w 583367"/>
              <a:gd name="connsiteY196" fmla="*/ 587374 h 805002"/>
              <a:gd name="connsiteX197" fmla="*/ 343469 w 583367"/>
              <a:gd name="connsiteY197" fmla="*/ 554620 h 805002"/>
              <a:gd name="connsiteX198" fmla="*/ 376223 w 583367"/>
              <a:gd name="connsiteY198" fmla="*/ 587374 h 805002"/>
              <a:gd name="connsiteX199" fmla="*/ 343469 w 583367"/>
              <a:gd name="connsiteY199" fmla="*/ 620128 h 805002"/>
              <a:gd name="connsiteX200" fmla="*/ 447040 w 583367"/>
              <a:gd name="connsiteY200" fmla="*/ 620128 h 805002"/>
              <a:gd name="connsiteX201" fmla="*/ 414286 w 583367"/>
              <a:gd name="connsiteY201" fmla="*/ 587374 h 805002"/>
              <a:gd name="connsiteX202" fmla="*/ 447040 w 583367"/>
              <a:gd name="connsiteY202" fmla="*/ 554620 h 805002"/>
              <a:gd name="connsiteX203" fmla="*/ 479794 w 583367"/>
              <a:gd name="connsiteY203" fmla="*/ 587374 h 805002"/>
              <a:gd name="connsiteX204" fmla="*/ 447040 w 583367"/>
              <a:gd name="connsiteY204" fmla="*/ 620128 h 805002"/>
              <a:gd name="connsiteX205" fmla="*/ 550613 w 583367"/>
              <a:gd name="connsiteY205" fmla="*/ 620128 h 805002"/>
              <a:gd name="connsiteX206" fmla="*/ 517859 w 583367"/>
              <a:gd name="connsiteY206" fmla="*/ 587374 h 805002"/>
              <a:gd name="connsiteX207" fmla="*/ 550613 w 583367"/>
              <a:gd name="connsiteY207" fmla="*/ 554620 h 805002"/>
              <a:gd name="connsiteX208" fmla="*/ 583367 w 583367"/>
              <a:gd name="connsiteY208" fmla="*/ 587374 h 805002"/>
              <a:gd name="connsiteX209" fmla="*/ 550613 w 583367"/>
              <a:gd name="connsiteY209" fmla="*/ 620128 h 805002"/>
              <a:gd name="connsiteX210" fmla="*/ 32754 w 583367"/>
              <a:gd name="connsiteY210" fmla="*/ 712565 h 805002"/>
              <a:gd name="connsiteX211" fmla="*/ 0 w 583367"/>
              <a:gd name="connsiteY211" fmla="*/ 679811 h 805002"/>
              <a:gd name="connsiteX212" fmla="*/ 32754 w 583367"/>
              <a:gd name="connsiteY212" fmla="*/ 647057 h 805002"/>
              <a:gd name="connsiteX213" fmla="*/ 65508 w 583367"/>
              <a:gd name="connsiteY213" fmla="*/ 679811 h 805002"/>
              <a:gd name="connsiteX214" fmla="*/ 32754 w 583367"/>
              <a:gd name="connsiteY214" fmla="*/ 712565 h 805002"/>
              <a:gd name="connsiteX215" fmla="*/ 136325 w 583367"/>
              <a:gd name="connsiteY215" fmla="*/ 712565 h 805002"/>
              <a:gd name="connsiteX216" fmla="*/ 103571 w 583367"/>
              <a:gd name="connsiteY216" fmla="*/ 679811 h 805002"/>
              <a:gd name="connsiteX217" fmla="*/ 136325 w 583367"/>
              <a:gd name="connsiteY217" fmla="*/ 647057 h 805002"/>
              <a:gd name="connsiteX218" fmla="*/ 169079 w 583367"/>
              <a:gd name="connsiteY218" fmla="*/ 679811 h 805002"/>
              <a:gd name="connsiteX219" fmla="*/ 136325 w 583367"/>
              <a:gd name="connsiteY219" fmla="*/ 712565 h 805002"/>
              <a:gd name="connsiteX220" fmla="*/ 239897 w 583367"/>
              <a:gd name="connsiteY220" fmla="*/ 712565 h 805002"/>
              <a:gd name="connsiteX221" fmla="*/ 207143 w 583367"/>
              <a:gd name="connsiteY221" fmla="*/ 679811 h 805002"/>
              <a:gd name="connsiteX222" fmla="*/ 239897 w 583367"/>
              <a:gd name="connsiteY222" fmla="*/ 647057 h 805002"/>
              <a:gd name="connsiteX223" fmla="*/ 272651 w 583367"/>
              <a:gd name="connsiteY223" fmla="*/ 679811 h 805002"/>
              <a:gd name="connsiteX224" fmla="*/ 239897 w 583367"/>
              <a:gd name="connsiteY224" fmla="*/ 712565 h 805002"/>
              <a:gd name="connsiteX225" fmla="*/ 343469 w 583367"/>
              <a:gd name="connsiteY225" fmla="*/ 712565 h 805002"/>
              <a:gd name="connsiteX226" fmla="*/ 310715 w 583367"/>
              <a:gd name="connsiteY226" fmla="*/ 679811 h 805002"/>
              <a:gd name="connsiteX227" fmla="*/ 343469 w 583367"/>
              <a:gd name="connsiteY227" fmla="*/ 647057 h 805002"/>
              <a:gd name="connsiteX228" fmla="*/ 376223 w 583367"/>
              <a:gd name="connsiteY228" fmla="*/ 679811 h 805002"/>
              <a:gd name="connsiteX229" fmla="*/ 343469 w 583367"/>
              <a:gd name="connsiteY229" fmla="*/ 712565 h 805002"/>
              <a:gd name="connsiteX230" fmla="*/ 447040 w 583367"/>
              <a:gd name="connsiteY230" fmla="*/ 712565 h 805002"/>
              <a:gd name="connsiteX231" fmla="*/ 414286 w 583367"/>
              <a:gd name="connsiteY231" fmla="*/ 679811 h 805002"/>
              <a:gd name="connsiteX232" fmla="*/ 447040 w 583367"/>
              <a:gd name="connsiteY232" fmla="*/ 647057 h 805002"/>
              <a:gd name="connsiteX233" fmla="*/ 479794 w 583367"/>
              <a:gd name="connsiteY233" fmla="*/ 679811 h 805002"/>
              <a:gd name="connsiteX234" fmla="*/ 447040 w 583367"/>
              <a:gd name="connsiteY234" fmla="*/ 712565 h 805002"/>
              <a:gd name="connsiteX235" fmla="*/ 550613 w 583367"/>
              <a:gd name="connsiteY235" fmla="*/ 712565 h 805002"/>
              <a:gd name="connsiteX236" fmla="*/ 517859 w 583367"/>
              <a:gd name="connsiteY236" fmla="*/ 679811 h 805002"/>
              <a:gd name="connsiteX237" fmla="*/ 550613 w 583367"/>
              <a:gd name="connsiteY237" fmla="*/ 647057 h 805002"/>
              <a:gd name="connsiteX238" fmla="*/ 583367 w 583367"/>
              <a:gd name="connsiteY238" fmla="*/ 679811 h 805002"/>
              <a:gd name="connsiteX239" fmla="*/ 550613 w 583367"/>
              <a:gd name="connsiteY239" fmla="*/ 712565 h 805002"/>
              <a:gd name="connsiteX240" fmla="*/ 32754 w 583367"/>
              <a:gd name="connsiteY240" fmla="*/ 805002 h 805002"/>
              <a:gd name="connsiteX241" fmla="*/ 0 w 583367"/>
              <a:gd name="connsiteY241" fmla="*/ 772248 h 805002"/>
              <a:gd name="connsiteX242" fmla="*/ 32754 w 583367"/>
              <a:gd name="connsiteY242" fmla="*/ 739494 h 805002"/>
              <a:gd name="connsiteX243" fmla="*/ 65508 w 583367"/>
              <a:gd name="connsiteY243" fmla="*/ 772248 h 805002"/>
              <a:gd name="connsiteX244" fmla="*/ 32754 w 583367"/>
              <a:gd name="connsiteY244" fmla="*/ 805002 h 805002"/>
              <a:gd name="connsiteX245" fmla="*/ 136325 w 583367"/>
              <a:gd name="connsiteY245" fmla="*/ 805002 h 805002"/>
              <a:gd name="connsiteX246" fmla="*/ 103571 w 583367"/>
              <a:gd name="connsiteY246" fmla="*/ 772248 h 805002"/>
              <a:gd name="connsiteX247" fmla="*/ 136325 w 583367"/>
              <a:gd name="connsiteY247" fmla="*/ 739494 h 805002"/>
              <a:gd name="connsiteX248" fmla="*/ 169079 w 583367"/>
              <a:gd name="connsiteY248" fmla="*/ 772248 h 805002"/>
              <a:gd name="connsiteX249" fmla="*/ 136325 w 583367"/>
              <a:gd name="connsiteY249" fmla="*/ 805002 h 805002"/>
              <a:gd name="connsiteX250" fmla="*/ 239897 w 583367"/>
              <a:gd name="connsiteY250" fmla="*/ 805002 h 805002"/>
              <a:gd name="connsiteX251" fmla="*/ 207143 w 583367"/>
              <a:gd name="connsiteY251" fmla="*/ 772248 h 805002"/>
              <a:gd name="connsiteX252" fmla="*/ 239897 w 583367"/>
              <a:gd name="connsiteY252" fmla="*/ 739494 h 805002"/>
              <a:gd name="connsiteX253" fmla="*/ 272651 w 583367"/>
              <a:gd name="connsiteY253" fmla="*/ 772248 h 805002"/>
              <a:gd name="connsiteX254" fmla="*/ 239897 w 583367"/>
              <a:gd name="connsiteY254" fmla="*/ 805002 h 805002"/>
              <a:gd name="connsiteX255" fmla="*/ 343469 w 583367"/>
              <a:gd name="connsiteY255" fmla="*/ 805002 h 805002"/>
              <a:gd name="connsiteX256" fmla="*/ 310715 w 583367"/>
              <a:gd name="connsiteY256" fmla="*/ 772248 h 805002"/>
              <a:gd name="connsiteX257" fmla="*/ 343469 w 583367"/>
              <a:gd name="connsiteY257" fmla="*/ 739494 h 805002"/>
              <a:gd name="connsiteX258" fmla="*/ 376223 w 583367"/>
              <a:gd name="connsiteY258" fmla="*/ 772248 h 805002"/>
              <a:gd name="connsiteX259" fmla="*/ 343469 w 583367"/>
              <a:gd name="connsiteY259" fmla="*/ 805002 h 805002"/>
              <a:gd name="connsiteX260" fmla="*/ 447040 w 583367"/>
              <a:gd name="connsiteY260" fmla="*/ 805002 h 805002"/>
              <a:gd name="connsiteX261" fmla="*/ 414286 w 583367"/>
              <a:gd name="connsiteY261" fmla="*/ 772248 h 805002"/>
              <a:gd name="connsiteX262" fmla="*/ 447040 w 583367"/>
              <a:gd name="connsiteY262" fmla="*/ 739494 h 805002"/>
              <a:gd name="connsiteX263" fmla="*/ 479794 w 583367"/>
              <a:gd name="connsiteY263" fmla="*/ 772248 h 805002"/>
              <a:gd name="connsiteX264" fmla="*/ 447040 w 583367"/>
              <a:gd name="connsiteY264" fmla="*/ 805002 h 805002"/>
              <a:gd name="connsiteX265" fmla="*/ 550613 w 583367"/>
              <a:gd name="connsiteY265" fmla="*/ 805002 h 805002"/>
              <a:gd name="connsiteX266" fmla="*/ 517859 w 583367"/>
              <a:gd name="connsiteY266" fmla="*/ 772248 h 805002"/>
              <a:gd name="connsiteX267" fmla="*/ 550613 w 583367"/>
              <a:gd name="connsiteY267" fmla="*/ 739494 h 805002"/>
              <a:gd name="connsiteX268" fmla="*/ 583367 w 583367"/>
              <a:gd name="connsiteY268" fmla="*/ 772248 h 805002"/>
              <a:gd name="connsiteX269" fmla="*/ 550613 w 583367"/>
              <a:gd name="connsiteY269" fmla="*/ 805002 h 805002"/>
            </a:gdLst>
            <a:ahLst/>
            <a:cxnLst/>
            <a:rect l="l" t="t" r="r" b="b"/>
            <a:pathLst>
              <a:path w="583367" h="805002">
                <a:moveTo>
                  <a:pt x="32754" y="65508"/>
                </a:move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ubicBezTo>
                  <a:pt x="65508" y="50844"/>
                  <a:pt x="50844" y="65508"/>
                  <a:pt x="32754" y="65508"/>
                </a:cubicBezTo>
                <a:close/>
                <a:moveTo>
                  <a:pt x="136325" y="65508"/>
                </a:moveTo>
                <a:cubicBezTo>
                  <a:pt x="118235" y="65508"/>
                  <a:pt x="103571" y="50844"/>
                  <a:pt x="103571" y="32754"/>
                </a:cubicBezTo>
                <a:cubicBezTo>
                  <a:pt x="103571" y="14664"/>
                  <a:pt x="118235" y="0"/>
                  <a:pt x="136325" y="0"/>
                </a:cubicBezTo>
                <a:cubicBezTo>
                  <a:pt x="154415" y="0"/>
                  <a:pt x="169079" y="14664"/>
                  <a:pt x="169079" y="32754"/>
                </a:cubicBezTo>
                <a:cubicBezTo>
                  <a:pt x="169079" y="50844"/>
                  <a:pt x="154415" y="65508"/>
                  <a:pt x="136325" y="65508"/>
                </a:cubicBezTo>
                <a:close/>
                <a:moveTo>
                  <a:pt x="239897" y="65508"/>
                </a:move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ubicBezTo>
                  <a:pt x="272651" y="50844"/>
                  <a:pt x="257987" y="65508"/>
                  <a:pt x="239897" y="65508"/>
                </a:cubicBezTo>
                <a:close/>
                <a:moveTo>
                  <a:pt x="343469" y="65508"/>
                </a:move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ubicBezTo>
                  <a:pt x="376223" y="50844"/>
                  <a:pt x="361559" y="65508"/>
                  <a:pt x="343469" y="65508"/>
                </a:cubicBezTo>
                <a:close/>
                <a:moveTo>
                  <a:pt x="447040" y="65508"/>
                </a:moveTo>
                <a:cubicBezTo>
                  <a:pt x="428950" y="65508"/>
                  <a:pt x="414286" y="50844"/>
                  <a:pt x="414286" y="32754"/>
                </a:cubicBezTo>
                <a:cubicBezTo>
                  <a:pt x="414286" y="14664"/>
                  <a:pt x="428950" y="0"/>
                  <a:pt x="447040" y="0"/>
                </a:cubicBezTo>
                <a:cubicBezTo>
                  <a:pt x="465130" y="0"/>
                  <a:pt x="479794" y="14664"/>
                  <a:pt x="479794" y="32754"/>
                </a:cubicBezTo>
                <a:cubicBezTo>
                  <a:pt x="479794" y="50844"/>
                  <a:pt x="465130" y="65508"/>
                  <a:pt x="447040" y="65508"/>
                </a:cubicBezTo>
                <a:close/>
                <a:moveTo>
                  <a:pt x="550613" y="65508"/>
                </a:moveTo>
                <a:cubicBezTo>
                  <a:pt x="532523" y="65508"/>
                  <a:pt x="517859" y="50844"/>
                  <a:pt x="517859" y="32754"/>
                </a:cubicBezTo>
                <a:cubicBezTo>
                  <a:pt x="517859" y="14664"/>
                  <a:pt x="532523" y="0"/>
                  <a:pt x="550613" y="0"/>
                </a:cubicBezTo>
                <a:cubicBezTo>
                  <a:pt x="568703" y="0"/>
                  <a:pt x="583367" y="14664"/>
                  <a:pt x="583367" y="32754"/>
                </a:cubicBezTo>
                <a:cubicBezTo>
                  <a:pt x="583367" y="50844"/>
                  <a:pt x="568703" y="65508"/>
                  <a:pt x="550613" y="65508"/>
                </a:cubicBezTo>
                <a:close/>
                <a:moveTo>
                  <a:pt x="32754" y="157945"/>
                </a:move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ubicBezTo>
                  <a:pt x="65508" y="143281"/>
                  <a:pt x="50844" y="157945"/>
                  <a:pt x="32754" y="157945"/>
                </a:cubicBezTo>
                <a:close/>
                <a:moveTo>
                  <a:pt x="136325" y="157945"/>
                </a:moveTo>
                <a:cubicBezTo>
                  <a:pt x="118235" y="157945"/>
                  <a:pt x="103571" y="143281"/>
                  <a:pt x="103571" y="125191"/>
                </a:cubicBezTo>
                <a:cubicBezTo>
                  <a:pt x="103571" y="107101"/>
                  <a:pt x="118235" y="92437"/>
                  <a:pt x="136325" y="92437"/>
                </a:cubicBezTo>
                <a:cubicBezTo>
                  <a:pt x="154415" y="92437"/>
                  <a:pt x="169079" y="107101"/>
                  <a:pt x="169079" y="125191"/>
                </a:cubicBezTo>
                <a:cubicBezTo>
                  <a:pt x="169079" y="143281"/>
                  <a:pt x="154415" y="157945"/>
                  <a:pt x="136325" y="157945"/>
                </a:cubicBezTo>
                <a:close/>
                <a:moveTo>
                  <a:pt x="239897" y="157945"/>
                </a:move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ubicBezTo>
                  <a:pt x="272651" y="143281"/>
                  <a:pt x="257987" y="157945"/>
                  <a:pt x="239897" y="157945"/>
                </a:cubicBezTo>
                <a:close/>
                <a:moveTo>
                  <a:pt x="343469" y="157945"/>
                </a:move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ubicBezTo>
                  <a:pt x="376223" y="143281"/>
                  <a:pt x="361559" y="157945"/>
                  <a:pt x="343469" y="157945"/>
                </a:cubicBezTo>
                <a:close/>
                <a:moveTo>
                  <a:pt x="447040" y="157945"/>
                </a:moveTo>
                <a:cubicBezTo>
                  <a:pt x="428950" y="157945"/>
                  <a:pt x="414286" y="143281"/>
                  <a:pt x="414286" y="125191"/>
                </a:cubicBezTo>
                <a:cubicBezTo>
                  <a:pt x="414286" y="107101"/>
                  <a:pt x="428950" y="92437"/>
                  <a:pt x="447040" y="92437"/>
                </a:cubicBezTo>
                <a:cubicBezTo>
                  <a:pt x="465130" y="92437"/>
                  <a:pt x="479794" y="107101"/>
                  <a:pt x="479794" y="125191"/>
                </a:cubicBezTo>
                <a:cubicBezTo>
                  <a:pt x="479794" y="143281"/>
                  <a:pt x="465130" y="157945"/>
                  <a:pt x="447040" y="157945"/>
                </a:cubicBezTo>
                <a:close/>
                <a:moveTo>
                  <a:pt x="550613" y="157945"/>
                </a:moveTo>
                <a:cubicBezTo>
                  <a:pt x="532523" y="157945"/>
                  <a:pt x="517859" y="143281"/>
                  <a:pt x="517859" y="125191"/>
                </a:cubicBezTo>
                <a:cubicBezTo>
                  <a:pt x="517859" y="107101"/>
                  <a:pt x="532523" y="92437"/>
                  <a:pt x="550613" y="92437"/>
                </a:cubicBezTo>
                <a:cubicBezTo>
                  <a:pt x="568703" y="92437"/>
                  <a:pt x="583367" y="107101"/>
                  <a:pt x="583367" y="125191"/>
                </a:cubicBezTo>
                <a:cubicBezTo>
                  <a:pt x="583367" y="143281"/>
                  <a:pt x="568703" y="157945"/>
                  <a:pt x="550613" y="157945"/>
                </a:cubicBezTo>
                <a:close/>
                <a:moveTo>
                  <a:pt x="32754" y="250381"/>
                </a:move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ubicBezTo>
                  <a:pt x="65508" y="235717"/>
                  <a:pt x="50844" y="250381"/>
                  <a:pt x="32754" y="250381"/>
                </a:cubicBezTo>
                <a:close/>
                <a:moveTo>
                  <a:pt x="136325" y="250381"/>
                </a:moveTo>
                <a:cubicBezTo>
                  <a:pt x="118235" y="250381"/>
                  <a:pt x="103571" y="235717"/>
                  <a:pt x="103571" y="217627"/>
                </a:cubicBezTo>
                <a:cubicBezTo>
                  <a:pt x="103571" y="199537"/>
                  <a:pt x="118235" y="184873"/>
                  <a:pt x="136325" y="184873"/>
                </a:cubicBezTo>
                <a:cubicBezTo>
                  <a:pt x="154415" y="184873"/>
                  <a:pt x="169079" y="199537"/>
                  <a:pt x="169079" y="217627"/>
                </a:cubicBezTo>
                <a:cubicBezTo>
                  <a:pt x="169079" y="235717"/>
                  <a:pt x="154415" y="250381"/>
                  <a:pt x="136325" y="250381"/>
                </a:cubicBezTo>
                <a:close/>
                <a:moveTo>
                  <a:pt x="239897" y="250381"/>
                </a:move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ubicBezTo>
                  <a:pt x="272651" y="235717"/>
                  <a:pt x="257987" y="250381"/>
                  <a:pt x="239897" y="250381"/>
                </a:cubicBezTo>
                <a:close/>
                <a:moveTo>
                  <a:pt x="343469" y="250381"/>
                </a:move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ubicBezTo>
                  <a:pt x="376223" y="235717"/>
                  <a:pt x="361559" y="250381"/>
                  <a:pt x="343469" y="250381"/>
                </a:cubicBezTo>
                <a:close/>
                <a:moveTo>
                  <a:pt x="447040" y="250381"/>
                </a:moveTo>
                <a:cubicBezTo>
                  <a:pt x="428950" y="250381"/>
                  <a:pt x="414286" y="235717"/>
                  <a:pt x="414286" y="217627"/>
                </a:cubicBezTo>
                <a:cubicBezTo>
                  <a:pt x="414286" y="199537"/>
                  <a:pt x="428950" y="184873"/>
                  <a:pt x="447040" y="184873"/>
                </a:cubicBezTo>
                <a:cubicBezTo>
                  <a:pt x="465130" y="184873"/>
                  <a:pt x="479794" y="199537"/>
                  <a:pt x="479794" y="217627"/>
                </a:cubicBezTo>
                <a:cubicBezTo>
                  <a:pt x="479794" y="235717"/>
                  <a:pt x="465130" y="250381"/>
                  <a:pt x="447040" y="250381"/>
                </a:cubicBezTo>
                <a:close/>
                <a:moveTo>
                  <a:pt x="550613" y="250381"/>
                </a:moveTo>
                <a:cubicBezTo>
                  <a:pt x="532523" y="250381"/>
                  <a:pt x="517859" y="235717"/>
                  <a:pt x="517859" y="217627"/>
                </a:cubicBezTo>
                <a:cubicBezTo>
                  <a:pt x="517859" y="199537"/>
                  <a:pt x="532523" y="184873"/>
                  <a:pt x="550613" y="184873"/>
                </a:cubicBezTo>
                <a:cubicBezTo>
                  <a:pt x="568703" y="184873"/>
                  <a:pt x="583367" y="199537"/>
                  <a:pt x="583367" y="217627"/>
                </a:cubicBezTo>
                <a:cubicBezTo>
                  <a:pt x="583367" y="235717"/>
                  <a:pt x="568703" y="250381"/>
                  <a:pt x="550613" y="250381"/>
                </a:cubicBezTo>
                <a:close/>
                <a:moveTo>
                  <a:pt x="32754" y="342818"/>
                </a:move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ubicBezTo>
                  <a:pt x="65508" y="328154"/>
                  <a:pt x="50844" y="342818"/>
                  <a:pt x="32754" y="342818"/>
                </a:cubicBezTo>
                <a:close/>
                <a:moveTo>
                  <a:pt x="136325" y="342818"/>
                </a:moveTo>
                <a:cubicBezTo>
                  <a:pt x="118235" y="342818"/>
                  <a:pt x="103571" y="328154"/>
                  <a:pt x="103571" y="310064"/>
                </a:cubicBezTo>
                <a:cubicBezTo>
                  <a:pt x="103571" y="291974"/>
                  <a:pt x="118235" y="277310"/>
                  <a:pt x="136325" y="277310"/>
                </a:cubicBezTo>
                <a:cubicBezTo>
                  <a:pt x="154415" y="277310"/>
                  <a:pt x="169079" y="291974"/>
                  <a:pt x="169079" y="310064"/>
                </a:cubicBezTo>
                <a:cubicBezTo>
                  <a:pt x="169079" y="328154"/>
                  <a:pt x="154415" y="342818"/>
                  <a:pt x="136325" y="342818"/>
                </a:cubicBezTo>
                <a:close/>
                <a:moveTo>
                  <a:pt x="239897" y="342818"/>
                </a:move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ubicBezTo>
                  <a:pt x="272651" y="328154"/>
                  <a:pt x="257987" y="342818"/>
                  <a:pt x="239897" y="342818"/>
                </a:cubicBezTo>
                <a:close/>
                <a:moveTo>
                  <a:pt x="343469" y="342818"/>
                </a:move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ubicBezTo>
                  <a:pt x="376223" y="328154"/>
                  <a:pt x="361559" y="342818"/>
                  <a:pt x="343469" y="342818"/>
                </a:cubicBezTo>
                <a:close/>
                <a:moveTo>
                  <a:pt x="447040" y="342818"/>
                </a:moveTo>
                <a:cubicBezTo>
                  <a:pt x="428950" y="342818"/>
                  <a:pt x="414286" y="328154"/>
                  <a:pt x="414286" y="310064"/>
                </a:cubicBezTo>
                <a:cubicBezTo>
                  <a:pt x="414286" y="291974"/>
                  <a:pt x="428950" y="277310"/>
                  <a:pt x="447040" y="277310"/>
                </a:cubicBezTo>
                <a:cubicBezTo>
                  <a:pt x="465130" y="277310"/>
                  <a:pt x="479794" y="291974"/>
                  <a:pt x="479794" y="310064"/>
                </a:cubicBezTo>
                <a:cubicBezTo>
                  <a:pt x="479794" y="328154"/>
                  <a:pt x="465130" y="342818"/>
                  <a:pt x="447040" y="342818"/>
                </a:cubicBezTo>
                <a:close/>
                <a:moveTo>
                  <a:pt x="550613" y="342818"/>
                </a:moveTo>
                <a:cubicBezTo>
                  <a:pt x="532523" y="342818"/>
                  <a:pt x="517859" y="328154"/>
                  <a:pt x="517859" y="310064"/>
                </a:cubicBezTo>
                <a:cubicBezTo>
                  <a:pt x="517859" y="291974"/>
                  <a:pt x="532523" y="277310"/>
                  <a:pt x="550613" y="277310"/>
                </a:cubicBezTo>
                <a:cubicBezTo>
                  <a:pt x="568703" y="277310"/>
                  <a:pt x="583367" y="291974"/>
                  <a:pt x="583367" y="310064"/>
                </a:cubicBezTo>
                <a:cubicBezTo>
                  <a:pt x="583367" y="328154"/>
                  <a:pt x="568703" y="342818"/>
                  <a:pt x="550613" y="342818"/>
                </a:cubicBezTo>
                <a:close/>
                <a:moveTo>
                  <a:pt x="32754" y="435255"/>
                </a:move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ubicBezTo>
                  <a:pt x="65508" y="420591"/>
                  <a:pt x="50844" y="435255"/>
                  <a:pt x="32754" y="435255"/>
                </a:cubicBezTo>
                <a:close/>
                <a:moveTo>
                  <a:pt x="136325" y="435255"/>
                </a:moveTo>
                <a:cubicBezTo>
                  <a:pt x="118235" y="435255"/>
                  <a:pt x="103571" y="420591"/>
                  <a:pt x="103571" y="402501"/>
                </a:cubicBezTo>
                <a:cubicBezTo>
                  <a:pt x="103571" y="384411"/>
                  <a:pt x="118235" y="369747"/>
                  <a:pt x="136325" y="369747"/>
                </a:cubicBezTo>
                <a:cubicBezTo>
                  <a:pt x="154415" y="369747"/>
                  <a:pt x="169079" y="384411"/>
                  <a:pt x="169079" y="402501"/>
                </a:cubicBezTo>
                <a:cubicBezTo>
                  <a:pt x="169079" y="420591"/>
                  <a:pt x="154415" y="435255"/>
                  <a:pt x="136325" y="435255"/>
                </a:cubicBezTo>
                <a:close/>
                <a:moveTo>
                  <a:pt x="239897" y="435255"/>
                </a:move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ubicBezTo>
                  <a:pt x="272651" y="420591"/>
                  <a:pt x="257987" y="435255"/>
                  <a:pt x="239897" y="435255"/>
                </a:cubicBezTo>
                <a:close/>
                <a:moveTo>
                  <a:pt x="343469" y="435255"/>
                </a:move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ubicBezTo>
                  <a:pt x="376223" y="420591"/>
                  <a:pt x="361559" y="435255"/>
                  <a:pt x="343469" y="435255"/>
                </a:cubicBezTo>
                <a:close/>
                <a:moveTo>
                  <a:pt x="447040" y="435255"/>
                </a:moveTo>
                <a:cubicBezTo>
                  <a:pt x="428950" y="435255"/>
                  <a:pt x="414286" y="420591"/>
                  <a:pt x="414286" y="402501"/>
                </a:cubicBezTo>
                <a:cubicBezTo>
                  <a:pt x="414286" y="384411"/>
                  <a:pt x="428950" y="369747"/>
                  <a:pt x="447040" y="369747"/>
                </a:cubicBezTo>
                <a:cubicBezTo>
                  <a:pt x="465130" y="369747"/>
                  <a:pt x="479794" y="384411"/>
                  <a:pt x="479794" y="402501"/>
                </a:cubicBezTo>
                <a:cubicBezTo>
                  <a:pt x="479794" y="420591"/>
                  <a:pt x="465130" y="435255"/>
                  <a:pt x="447040" y="435255"/>
                </a:cubicBezTo>
                <a:close/>
                <a:moveTo>
                  <a:pt x="550613" y="435255"/>
                </a:moveTo>
                <a:cubicBezTo>
                  <a:pt x="532523" y="435255"/>
                  <a:pt x="517859" y="420591"/>
                  <a:pt x="517859" y="402501"/>
                </a:cubicBezTo>
                <a:cubicBezTo>
                  <a:pt x="517859" y="384411"/>
                  <a:pt x="532523" y="369747"/>
                  <a:pt x="550613" y="369747"/>
                </a:cubicBezTo>
                <a:cubicBezTo>
                  <a:pt x="568703" y="369747"/>
                  <a:pt x="583367" y="384411"/>
                  <a:pt x="583367" y="402501"/>
                </a:cubicBezTo>
                <a:cubicBezTo>
                  <a:pt x="583367" y="420591"/>
                  <a:pt x="568703" y="435255"/>
                  <a:pt x="550613" y="435255"/>
                </a:cubicBezTo>
                <a:close/>
                <a:moveTo>
                  <a:pt x="32754" y="527692"/>
                </a:move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ubicBezTo>
                  <a:pt x="65508" y="513028"/>
                  <a:pt x="50844" y="527692"/>
                  <a:pt x="32754" y="527692"/>
                </a:cubicBezTo>
                <a:close/>
                <a:moveTo>
                  <a:pt x="136325" y="527692"/>
                </a:moveTo>
                <a:cubicBezTo>
                  <a:pt x="118235" y="527692"/>
                  <a:pt x="103571" y="513028"/>
                  <a:pt x="103571" y="494938"/>
                </a:cubicBezTo>
                <a:cubicBezTo>
                  <a:pt x="103571" y="476848"/>
                  <a:pt x="118235" y="462184"/>
                  <a:pt x="136325" y="462184"/>
                </a:cubicBezTo>
                <a:cubicBezTo>
                  <a:pt x="154415" y="462184"/>
                  <a:pt x="169079" y="476848"/>
                  <a:pt x="169079" y="494938"/>
                </a:cubicBezTo>
                <a:cubicBezTo>
                  <a:pt x="169079" y="513028"/>
                  <a:pt x="154415" y="527692"/>
                  <a:pt x="136325" y="527692"/>
                </a:cubicBezTo>
                <a:close/>
                <a:moveTo>
                  <a:pt x="239897" y="527692"/>
                </a:move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ubicBezTo>
                  <a:pt x="272651" y="513028"/>
                  <a:pt x="257987" y="527692"/>
                  <a:pt x="239897" y="527692"/>
                </a:cubicBezTo>
                <a:close/>
                <a:moveTo>
                  <a:pt x="343469" y="527692"/>
                </a:move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ubicBezTo>
                  <a:pt x="376223" y="513028"/>
                  <a:pt x="361559" y="527692"/>
                  <a:pt x="343469" y="527692"/>
                </a:cubicBezTo>
                <a:close/>
                <a:moveTo>
                  <a:pt x="447040" y="527692"/>
                </a:moveTo>
                <a:cubicBezTo>
                  <a:pt x="428950" y="527692"/>
                  <a:pt x="414286" y="513028"/>
                  <a:pt x="414286" y="494938"/>
                </a:cubicBezTo>
                <a:cubicBezTo>
                  <a:pt x="414286" y="476848"/>
                  <a:pt x="428950" y="462184"/>
                  <a:pt x="447040" y="462184"/>
                </a:cubicBezTo>
                <a:cubicBezTo>
                  <a:pt x="465130" y="462184"/>
                  <a:pt x="479794" y="476848"/>
                  <a:pt x="479794" y="494938"/>
                </a:cubicBezTo>
                <a:cubicBezTo>
                  <a:pt x="479794" y="513028"/>
                  <a:pt x="465130" y="527692"/>
                  <a:pt x="447040" y="527692"/>
                </a:cubicBezTo>
                <a:close/>
                <a:moveTo>
                  <a:pt x="550613" y="527692"/>
                </a:moveTo>
                <a:cubicBezTo>
                  <a:pt x="532523" y="527692"/>
                  <a:pt x="517859" y="513028"/>
                  <a:pt x="517859" y="494938"/>
                </a:cubicBezTo>
                <a:cubicBezTo>
                  <a:pt x="517859" y="476848"/>
                  <a:pt x="532523" y="462184"/>
                  <a:pt x="550613" y="462184"/>
                </a:cubicBezTo>
                <a:cubicBezTo>
                  <a:pt x="568703" y="462184"/>
                  <a:pt x="583367" y="476848"/>
                  <a:pt x="583367" y="494938"/>
                </a:cubicBezTo>
                <a:cubicBezTo>
                  <a:pt x="583367" y="513028"/>
                  <a:pt x="568703" y="527692"/>
                  <a:pt x="550613" y="527692"/>
                </a:cubicBezTo>
                <a:close/>
                <a:moveTo>
                  <a:pt x="32754" y="620128"/>
                </a:moveTo>
                <a:cubicBezTo>
                  <a:pt x="14664" y="620128"/>
                  <a:pt x="0" y="605464"/>
                  <a:pt x="0" y="587374"/>
                </a:cubicBezTo>
                <a:cubicBezTo>
                  <a:pt x="0" y="569284"/>
                  <a:pt x="14664" y="554620"/>
                  <a:pt x="32754" y="554620"/>
                </a:cubicBezTo>
                <a:cubicBezTo>
                  <a:pt x="50844" y="554620"/>
                  <a:pt x="65508" y="569284"/>
                  <a:pt x="65508" y="587374"/>
                </a:cubicBezTo>
                <a:cubicBezTo>
                  <a:pt x="65508" y="605464"/>
                  <a:pt x="50844" y="620128"/>
                  <a:pt x="32754" y="620128"/>
                </a:cubicBezTo>
                <a:close/>
                <a:moveTo>
                  <a:pt x="136325" y="620128"/>
                </a:moveTo>
                <a:cubicBezTo>
                  <a:pt x="118235" y="620128"/>
                  <a:pt x="103571" y="605464"/>
                  <a:pt x="103571" y="587374"/>
                </a:cubicBezTo>
                <a:cubicBezTo>
                  <a:pt x="103571" y="569284"/>
                  <a:pt x="118235" y="554620"/>
                  <a:pt x="136325" y="554620"/>
                </a:cubicBezTo>
                <a:cubicBezTo>
                  <a:pt x="154415" y="554620"/>
                  <a:pt x="169079" y="569284"/>
                  <a:pt x="169079" y="587374"/>
                </a:cubicBezTo>
                <a:cubicBezTo>
                  <a:pt x="169079" y="605464"/>
                  <a:pt x="154415" y="620128"/>
                  <a:pt x="136325" y="620128"/>
                </a:cubicBezTo>
                <a:close/>
                <a:moveTo>
                  <a:pt x="239897" y="620128"/>
                </a:moveTo>
                <a:cubicBezTo>
                  <a:pt x="221807" y="620128"/>
                  <a:pt x="207143" y="605464"/>
                  <a:pt x="207143" y="587374"/>
                </a:cubicBezTo>
                <a:cubicBezTo>
                  <a:pt x="207143" y="569284"/>
                  <a:pt x="221807" y="554620"/>
                  <a:pt x="239897" y="554620"/>
                </a:cubicBezTo>
                <a:cubicBezTo>
                  <a:pt x="257987" y="554620"/>
                  <a:pt x="272651" y="569284"/>
                  <a:pt x="272651" y="587374"/>
                </a:cubicBezTo>
                <a:cubicBezTo>
                  <a:pt x="272651" y="605464"/>
                  <a:pt x="257987" y="620128"/>
                  <a:pt x="239897" y="620128"/>
                </a:cubicBezTo>
                <a:close/>
                <a:moveTo>
                  <a:pt x="343469" y="620128"/>
                </a:moveTo>
                <a:cubicBezTo>
                  <a:pt x="325379" y="620128"/>
                  <a:pt x="310715" y="605464"/>
                  <a:pt x="310715" y="587374"/>
                </a:cubicBezTo>
                <a:cubicBezTo>
                  <a:pt x="310715" y="569284"/>
                  <a:pt x="325379" y="554620"/>
                  <a:pt x="343469" y="554620"/>
                </a:cubicBezTo>
                <a:cubicBezTo>
                  <a:pt x="361559" y="554620"/>
                  <a:pt x="376223" y="569284"/>
                  <a:pt x="376223" y="587374"/>
                </a:cubicBezTo>
                <a:cubicBezTo>
                  <a:pt x="376223" y="605464"/>
                  <a:pt x="361559" y="620128"/>
                  <a:pt x="343469" y="620128"/>
                </a:cubicBezTo>
                <a:close/>
                <a:moveTo>
                  <a:pt x="447040" y="620128"/>
                </a:moveTo>
                <a:cubicBezTo>
                  <a:pt x="428950" y="620128"/>
                  <a:pt x="414286" y="605464"/>
                  <a:pt x="414286" y="587374"/>
                </a:cubicBezTo>
                <a:cubicBezTo>
                  <a:pt x="414286" y="569284"/>
                  <a:pt x="428950" y="554620"/>
                  <a:pt x="447040" y="554620"/>
                </a:cubicBezTo>
                <a:cubicBezTo>
                  <a:pt x="465130" y="554620"/>
                  <a:pt x="479794" y="569284"/>
                  <a:pt x="479794" y="587374"/>
                </a:cubicBezTo>
                <a:cubicBezTo>
                  <a:pt x="479794" y="605464"/>
                  <a:pt x="465130" y="620128"/>
                  <a:pt x="447040" y="620128"/>
                </a:cubicBezTo>
                <a:close/>
                <a:moveTo>
                  <a:pt x="550613" y="620128"/>
                </a:moveTo>
                <a:cubicBezTo>
                  <a:pt x="532523" y="620128"/>
                  <a:pt x="517859" y="605464"/>
                  <a:pt x="517859" y="587374"/>
                </a:cubicBezTo>
                <a:cubicBezTo>
                  <a:pt x="517859" y="569284"/>
                  <a:pt x="532523" y="554620"/>
                  <a:pt x="550613" y="554620"/>
                </a:cubicBezTo>
                <a:cubicBezTo>
                  <a:pt x="568703" y="554620"/>
                  <a:pt x="583367" y="569284"/>
                  <a:pt x="583367" y="587374"/>
                </a:cubicBezTo>
                <a:cubicBezTo>
                  <a:pt x="583367" y="605464"/>
                  <a:pt x="568703" y="620128"/>
                  <a:pt x="550613" y="620128"/>
                </a:cubicBezTo>
                <a:close/>
                <a:moveTo>
                  <a:pt x="32754" y="712565"/>
                </a:move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ubicBezTo>
                  <a:pt x="65508" y="697901"/>
                  <a:pt x="50844" y="712565"/>
                  <a:pt x="32754" y="712565"/>
                </a:cubicBezTo>
                <a:close/>
                <a:moveTo>
                  <a:pt x="136325" y="712565"/>
                </a:moveTo>
                <a:cubicBezTo>
                  <a:pt x="118235" y="712565"/>
                  <a:pt x="103571" y="697901"/>
                  <a:pt x="103571" y="679811"/>
                </a:cubicBezTo>
                <a:cubicBezTo>
                  <a:pt x="103571" y="661721"/>
                  <a:pt x="118235" y="647057"/>
                  <a:pt x="136325" y="647057"/>
                </a:cubicBezTo>
                <a:cubicBezTo>
                  <a:pt x="154415" y="647057"/>
                  <a:pt x="169079" y="661721"/>
                  <a:pt x="169079" y="679811"/>
                </a:cubicBezTo>
                <a:cubicBezTo>
                  <a:pt x="169079" y="697901"/>
                  <a:pt x="154415" y="712565"/>
                  <a:pt x="136325" y="712565"/>
                </a:cubicBezTo>
                <a:close/>
                <a:moveTo>
                  <a:pt x="239897" y="712565"/>
                </a:move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ubicBezTo>
                  <a:pt x="272651" y="697901"/>
                  <a:pt x="257987" y="712565"/>
                  <a:pt x="239897" y="712565"/>
                </a:cubicBezTo>
                <a:close/>
                <a:moveTo>
                  <a:pt x="343469" y="712565"/>
                </a:move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ubicBezTo>
                  <a:pt x="376223" y="697901"/>
                  <a:pt x="361559" y="712565"/>
                  <a:pt x="343469" y="712565"/>
                </a:cubicBezTo>
                <a:close/>
                <a:moveTo>
                  <a:pt x="447040" y="712565"/>
                </a:moveTo>
                <a:cubicBezTo>
                  <a:pt x="428950" y="712565"/>
                  <a:pt x="414286" y="697901"/>
                  <a:pt x="414286" y="679811"/>
                </a:cubicBezTo>
                <a:cubicBezTo>
                  <a:pt x="414286" y="661721"/>
                  <a:pt x="428950" y="647057"/>
                  <a:pt x="447040" y="647057"/>
                </a:cubicBezTo>
                <a:cubicBezTo>
                  <a:pt x="465130" y="647057"/>
                  <a:pt x="479794" y="661721"/>
                  <a:pt x="479794" y="679811"/>
                </a:cubicBezTo>
                <a:cubicBezTo>
                  <a:pt x="479794" y="697901"/>
                  <a:pt x="465130" y="712565"/>
                  <a:pt x="447040" y="712565"/>
                </a:cubicBezTo>
                <a:close/>
                <a:moveTo>
                  <a:pt x="550613" y="712565"/>
                </a:moveTo>
                <a:cubicBezTo>
                  <a:pt x="532523" y="712565"/>
                  <a:pt x="517859" y="697901"/>
                  <a:pt x="517859" y="679811"/>
                </a:cubicBezTo>
                <a:cubicBezTo>
                  <a:pt x="517859" y="661721"/>
                  <a:pt x="532523" y="647057"/>
                  <a:pt x="550613" y="647057"/>
                </a:cubicBezTo>
                <a:cubicBezTo>
                  <a:pt x="568703" y="647057"/>
                  <a:pt x="583367" y="661721"/>
                  <a:pt x="583367" y="679811"/>
                </a:cubicBezTo>
                <a:cubicBezTo>
                  <a:pt x="583367" y="697901"/>
                  <a:pt x="568703" y="712565"/>
                  <a:pt x="550613" y="712565"/>
                </a:cubicBezTo>
                <a:close/>
                <a:moveTo>
                  <a:pt x="32754" y="805002"/>
                </a:move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ubicBezTo>
                  <a:pt x="65508" y="790338"/>
                  <a:pt x="50844" y="805002"/>
                  <a:pt x="32754" y="805002"/>
                </a:cubicBezTo>
                <a:close/>
                <a:moveTo>
                  <a:pt x="136325" y="805002"/>
                </a:moveTo>
                <a:cubicBezTo>
                  <a:pt x="118235" y="805002"/>
                  <a:pt x="103571" y="790338"/>
                  <a:pt x="103571" y="772248"/>
                </a:cubicBezTo>
                <a:cubicBezTo>
                  <a:pt x="103571" y="754158"/>
                  <a:pt x="118235" y="739494"/>
                  <a:pt x="136325" y="739494"/>
                </a:cubicBezTo>
                <a:cubicBezTo>
                  <a:pt x="154415" y="739494"/>
                  <a:pt x="169079" y="754158"/>
                  <a:pt x="169079" y="772248"/>
                </a:cubicBezTo>
                <a:cubicBezTo>
                  <a:pt x="169079" y="790338"/>
                  <a:pt x="154415" y="805002"/>
                  <a:pt x="136325" y="805002"/>
                </a:cubicBezTo>
                <a:close/>
                <a:moveTo>
                  <a:pt x="239897" y="805002"/>
                </a:move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ubicBezTo>
                  <a:pt x="272651" y="790338"/>
                  <a:pt x="257987" y="805002"/>
                  <a:pt x="239897" y="805002"/>
                </a:cubicBezTo>
                <a:close/>
                <a:moveTo>
                  <a:pt x="343469" y="805002"/>
                </a:move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ubicBezTo>
                  <a:pt x="376223" y="790338"/>
                  <a:pt x="361559" y="805002"/>
                  <a:pt x="343469" y="805002"/>
                </a:cubicBezTo>
                <a:close/>
                <a:moveTo>
                  <a:pt x="447040" y="805002"/>
                </a:moveTo>
                <a:cubicBezTo>
                  <a:pt x="428950" y="805002"/>
                  <a:pt x="414286" y="790338"/>
                  <a:pt x="414286" y="772248"/>
                </a:cubicBezTo>
                <a:cubicBezTo>
                  <a:pt x="414286" y="754158"/>
                  <a:pt x="428950" y="739494"/>
                  <a:pt x="447040" y="739494"/>
                </a:cubicBezTo>
                <a:cubicBezTo>
                  <a:pt x="465130" y="739494"/>
                  <a:pt x="479794" y="754158"/>
                  <a:pt x="479794" y="772248"/>
                </a:cubicBezTo>
                <a:cubicBezTo>
                  <a:pt x="479794" y="790338"/>
                  <a:pt x="465130" y="805002"/>
                  <a:pt x="447040" y="805002"/>
                </a:cubicBezTo>
                <a:close/>
                <a:moveTo>
                  <a:pt x="550613" y="805002"/>
                </a:moveTo>
                <a:cubicBezTo>
                  <a:pt x="532523" y="805002"/>
                  <a:pt x="517859" y="790338"/>
                  <a:pt x="517859" y="772248"/>
                </a:cubicBezTo>
                <a:cubicBezTo>
                  <a:pt x="517859" y="754158"/>
                  <a:pt x="532523" y="739494"/>
                  <a:pt x="550613" y="739494"/>
                </a:cubicBezTo>
                <a:cubicBezTo>
                  <a:pt x="568703" y="739494"/>
                  <a:pt x="583367" y="754158"/>
                  <a:pt x="583367" y="772248"/>
                </a:cubicBezTo>
                <a:cubicBezTo>
                  <a:pt x="583367" y="790338"/>
                  <a:pt x="568703" y="805002"/>
                  <a:pt x="550613" y="80500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>
            <a:off x="660401" y="2188571"/>
            <a:ext cx="1676400" cy="762000"/>
          </a:xfrm>
          <a:prstGeom prst="rect">
            <a:avLst/>
          </a:prstGeom>
          <a:noFill/>
          <a:ln w="12700"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A23110">
                        <a:alpha val="100000"/>
                      </a:srgbClr>
                    </a:gs>
                  </a:gsLst>
                  <a:lin ang="162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660400" y="2783426"/>
            <a:ext cx="3240000" cy="798819"/>
          </a:xfrm>
          <a:prstGeom prst="rect">
            <a:avLst/>
          </a:prstGeom>
          <a:noFill/>
          <a:ln w="12700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家庭与学校的联动</a:t>
            </a: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660401" y="3582246"/>
            <a:ext cx="3240000" cy="149358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家庭和学校应建立紧密的合作关系，共同关注未成年人的成长，家长应积极参与学校活动，学校也应主动与家长沟通，形成教育合力。</a:t>
            </a: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4469650" y="2188571"/>
            <a:ext cx="1676400" cy="762000"/>
          </a:xfrm>
          <a:prstGeom prst="rect">
            <a:avLst/>
          </a:prstGeom>
          <a:noFill/>
          <a:ln w="12700"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A23110">
                        <a:alpha val="100000"/>
                      </a:srgbClr>
                    </a:gs>
                  </a:gsLst>
                  <a:lin ang="162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4469650" y="2783426"/>
            <a:ext cx="3240000" cy="798819"/>
          </a:xfrm>
          <a:prstGeom prst="rect">
            <a:avLst/>
          </a:prstGeom>
          <a:noFill/>
          <a:ln w="12700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社会的支持与参与</a:t>
            </a: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4469650" y="3582246"/>
            <a:ext cx="3240000" cy="149358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社会应为未成年人提供良好的成长环境，包括安全的社区、健康的网络环境等，社会组织应积极参与未成年人保护工作，提供必要的支持和帮助。</a:t>
            </a: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8278900" y="2188571"/>
            <a:ext cx="1676400" cy="762000"/>
          </a:xfrm>
          <a:prstGeom prst="rect">
            <a:avLst/>
          </a:prstGeom>
          <a:noFill/>
          <a:ln w="12700"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A23110">
                        <a:alpha val="100000"/>
                      </a:srgbClr>
                    </a:gs>
                  </a:gsLst>
                  <a:lin ang="162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8278898" y="2783426"/>
            <a:ext cx="3240000" cy="798819"/>
          </a:xfrm>
          <a:prstGeom prst="rect">
            <a:avLst/>
          </a:prstGeom>
          <a:noFill/>
          <a:ln w="12700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共同营造良好的社会氛围</a:t>
            </a: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8278900" y="3582246"/>
            <a:ext cx="3240000" cy="149358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家庭、学校和社会应共同努力，营造关爱未成年人的良好社会氛围，通过宣传、教育等方式，提高全社会对未成年人保护的重视程度。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家庭、学校和社会的协同合作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4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15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>
            <a:off x="660399" y="1623193"/>
            <a:ext cx="3574245" cy="3967956"/>
          </a:xfrm>
          <a:prstGeom prst="roundRect">
            <a:avLst/>
          </a:prstGeom>
          <a:solidFill>
            <a:schemeClr val="bg1"/>
          </a:solidFill>
          <a:ln w="12700" cap="sq">
            <a:noFill/>
            <a:miter lim="0"/>
          </a:ln>
          <a:effectLst>
            <a:outerShdw blurRad="152400" dist="38100" dir="2700000" algn="ctr" rotWithShape="0">
              <a:schemeClr val="accent1">
                <a:alpha val="19000"/>
                <a:lumMod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1000877" y="2088481"/>
            <a:ext cx="3094045" cy="319594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通过心理健康教育，培养未成年人的同理心，让他们学会理解和尊重他人，通过团队活动和交流，增强未成年人的社交能力和情感共鸣。</a:t>
            </a: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1000587" y="1675177"/>
            <a:ext cx="3094045" cy="39721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A23110">
                        <a:alpha val="100000"/>
                      </a:srgbClr>
                    </a:gs>
                    <a:gs pos="93000">
                      <a:srgbClr val="79250C">
                        <a:alpha val="100000"/>
                      </a:srgbClr>
                    </a:gs>
                  </a:gsLst>
                  <a:lin ang="27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培养同理心</a:t>
            </a: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3610532" y="4925576"/>
            <a:ext cx="610860" cy="643051"/>
          </a:xfrm>
          <a:custGeom>
            <a:avLst/>
            <a:gdLst>
              <a:gd name="connsiteX0" fmla="*/ 937527 w 937527"/>
              <a:gd name="connsiteY0" fmla="*/ 0 h 883346"/>
              <a:gd name="connsiteX1" fmla="*/ 937527 w 937527"/>
              <a:gd name="connsiteY1" fmla="*/ 34068 h 883346"/>
              <a:gd name="connsiteX2" fmla="*/ 88249 w 937527"/>
              <a:gd name="connsiteY2" fmla="*/ 883346 h 883346"/>
              <a:gd name="connsiteX3" fmla="*/ 0 w 937527"/>
              <a:gd name="connsiteY3" fmla="*/ 883346 h 883346"/>
              <a:gd name="connsiteX4" fmla="*/ 900 w 937527"/>
              <a:gd name="connsiteY4" fmla="*/ 881757 h 883346"/>
              <a:gd name="connsiteX5" fmla="*/ 210450 w 937527"/>
              <a:gd name="connsiteY5" fmla="*/ 191195 h 883346"/>
              <a:gd name="connsiteX6" fmla="*/ 904271 w 937527"/>
              <a:gd name="connsiteY6" fmla="*/ 38457 h 883346"/>
            </a:gdLst>
            <a:ahLst/>
            <a:cxnLst/>
            <a:rect l="l" t="t" r="r" b="b"/>
            <a:pathLst>
              <a:path w="937527" h="883346">
                <a:moveTo>
                  <a:pt x="937527" y="0"/>
                </a:moveTo>
                <a:lnTo>
                  <a:pt x="937527" y="34068"/>
                </a:lnTo>
                <a:cubicBezTo>
                  <a:pt x="937527" y="503111"/>
                  <a:pt x="557292" y="883346"/>
                  <a:pt x="88249" y="883346"/>
                </a:cubicBezTo>
                <a:lnTo>
                  <a:pt x="0" y="883346"/>
                </a:lnTo>
                <a:lnTo>
                  <a:pt x="900" y="881757"/>
                </a:lnTo>
                <a:cubicBezTo>
                  <a:pt x="135044" y="708720"/>
                  <a:pt x="208068" y="514252"/>
                  <a:pt x="210450" y="191195"/>
                </a:cubicBezTo>
                <a:cubicBezTo>
                  <a:pt x="472983" y="187723"/>
                  <a:pt x="766205" y="157813"/>
                  <a:pt x="904271" y="3845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 lim="0"/>
          </a:ln>
          <a:effectLst>
            <a:outerShdw blurRad="203200" dist="38100" dir="2700000" algn="tl" rotWithShape="0">
              <a:schemeClr val="accent1">
                <a:alpha val="40000"/>
                <a:lumMod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4302527" y="1623193"/>
            <a:ext cx="3574245" cy="3967956"/>
          </a:xfrm>
          <a:prstGeom prst="roundRect">
            <a:avLst/>
          </a:prstGeom>
          <a:solidFill>
            <a:schemeClr val="bg1"/>
          </a:solidFill>
          <a:ln w="12700" cap="sq">
            <a:noFill/>
            <a:miter lim="0"/>
          </a:ln>
          <a:effectLst>
            <a:outerShdw blurRad="152400" dist="38100" dir="2700000" algn="ctr" rotWithShape="0">
              <a:schemeClr val="accent1">
                <a:alpha val="19000"/>
                <a:lumMod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4643007" y="2088481"/>
            <a:ext cx="3094045" cy="319594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教育未成年人树立正确的价值观，增强他们的社会责任感，通过实践活动和志愿服务，让未成年人学会关爱他人，为社会贡献力量。</a:t>
            </a: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7201861" y="4925576"/>
            <a:ext cx="610860" cy="643051"/>
          </a:xfrm>
          <a:custGeom>
            <a:avLst/>
            <a:gdLst>
              <a:gd name="connsiteX0" fmla="*/ 937527 w 937527"/>
              <a:gd name="connsiteY0" fmla="*/ 0 h 883346"/>
              <a:gd name="connsiteX1" fmla="*/ 937527 w 937527"/>
              <a:gd name="connsiteY1" fmla="*/ 34068 h 883346"/>
              <a:gd name="connsiteX2" fmla="*/ 88249 w 937527"/>
              <a:gd name="connsiteY2" fmla="*/ 883346 h 883346"/>
              <a:gd name="connsiteX3" fmla="*/ 0 w 937527"/>
              <a:gd name="connsiteY3" fmla="*/ 883346 h 883346"/>
              <a:gd name="connsiteX4" fmla="*/ 900 w 937527"/>
              <a:gd name="connsiteY4" fmla="*/ 881757 h 883346"/>
              <a:gd name="connsiteX5" fmla="*/ 210450 w 937527"/>
              <a:gd name="connsiteY5" fmla="*/ 191195 h 883346"/>
              <a:gd name="connsiteX6" fmla="*/ 904271 w 937527"/>
              <a:gd name="connsiteY6" fmla="*/ 38457 h 883346"/>
            </a:gdLst>
            <a:ahLst/>
            <a:cxnLst/>
            <a:rect l="l" t="t" r="r" b="b"/>
            <a:pathLst>
              <a:path w="937527" h="883346">
                <a:moveTo>
                  <a:pt x="937527" y="0"/>
                </a:moveTo>
                <a:lnTo>
                  <a:pt x="937527" y="34068"/>
                </a:lnTo>
                <a:cubicBezTo>
                  <a:pt x="937527" y="503111"/>
                  <a:pt x="557292" y="883346"/>
                  <a:pt x="88249" y="883346"/>
                </a:cubicBezTo>
                <a:lnTo>
                  <a:pt x="0" y="883346"/>
                </a:lnTo>
                <a:lnTo>
                  <a:pt x="900" y="881757"/>
                </a:lnTo>
                <a:cubicBezTo>
                  <a:pt x="135044" y="708720"/>
                  <a:pt x="208068" y="514252"/>
                  <a:pt x="210450" y="191195"/>
                </a:cubicBezTo>
                <a:cubicBezTo>
                  <a:pt x="472983" y="187723"/>
                  <a:pt x="766205" y="157813"/>
                  <a:pt x="904271" y="3845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 lim="0"/>
          </a:ln>
          <a:effectLst>
            <a:outerShdw blurRad="203200" dist="38100" dir="2700000" algn="tl" rotWithShape="0">
              <a:schemeClr val="accent1">
                <a:alpha val="40000"/>
                <a:lumMod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7944655" y="1623193"/>
            <a:ext cx="3574245" cy="3967956"/>
          </a:xfrm>
          <a:prstGeom prst="roundRect">
            <a:avLst/>
          </a:prstGeom>
          <a:solidFill>
            <a:schemeClr val="bg1"/>
          </a:solidFill>
          <a:ln w="12700" cap="sq">
            <a:noFill/>
            <a:miter lim="0"/>
          </a:ln>
          <a:effectLst>
            <a:outerShdw blurRad="152400" dist="38100" dir="2700000" algn="ctr" rotWithShape="0">
              <a:schemeClr val="accent1">
                <a:alpha val="19000"/>
                <a:lumMod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8285133" y="2144685"/>
            <a:ext cx="3094045" cy="319594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为未成年人提供专业的心理健康支持，帮助他们应对成长中的压力和挑战，建立心理健康咨询热线和平台，为未成年人提供及时的帮助和指导。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10843988" y="4942024"/>
            <a:ext cx="610860" cy="643051"/>
          </a:xfrm>
          <a:custGeom>
            <a:avLst/>
            <a:gdLst>
              <a:gd name="connsiteX0" fmla="*/ 937527 w 937527"/>
              <a:gd name="connsiteY0" fmla="*/ 0 h 883346"/>
              <a:gd name="connsiteX1" fmla="*/ 937527 w 937527"/>
              <a:gd name="connsiteY1" fmla="*/ 34068 h 883346"/>
              <a:gd name="connsiteX2" fmla="*/ 88249 w 937527"/>
              <a:gd name="connsiteY2" fmla="*/ 883346 h 883346"/>
              <a:gd name="connsiteX3" fmla="*/ 0 w 937527"/>
              <a:gd name="connsiteY3" fmla="*/ 883346 h 883346"/>
              <a:gd name="connsiteX4" fmla="*/ 900 w 937527"/>
              <a:gd name="connsiteY4" fmla="*/ 881757 h 883346"/>
              <a:gd name="connsiteX5" fmla="*/ 210450 w 937527"/>
              <a:gd name="connsiteY5" fmla="*/ 191195 h 883346"/>
              <a:gd name="connsiteX6" fmla="*/ 904271 w 937527"/>
              <a:gd name="connsiteY6" fmla="*/ 38457 h 883346"/>
            </a:gdLst>
            <a:ahLst/>
            <a:cxnLst/>
            <a:rect l="l" t="t" r="r" b="b"/>
            <a:pathLst>
              <a:path w="937527" h="883346">
                <a:moveTo>
                  <a:pt x="937527" y="0"/>
                </a:moveTo>
                <a:lnTo>
                  <a:pt x="937527" y="34068"/>
                </a:lnTo>
                <a:cubicBezTo>
                  <a:pt x="937527" y="503111"/>
                  <a:pt x="557292" y="883346"/>
                  <a:pt x="88249" y="883346"/>
                </a:cubicBezTo>
                <a:lnTo>
                  <a:pt x="0" y="883346"/>
                </a:lnTo>
                <a:lnTo>
                  <a:pt x="900" y="881757"/>
                </a:lnTo>
                <a:cubicBezTo>
                  <a:pt x="135044" y="708720"/>
                  <a:pt x="208068" y="514252"/>
                  <a:pt x="210450" y="191195"/>
                </a:cubicBezTo>
                <a:cubicBezTo>
                  <a:pt x="472983" y="187723"/>
                  <a:pt x="766205" y="157813"/>
                  <a:pt x="904271" y="3845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 lim="0"/>
          </a:ln>
          <a:effectLst>
            <a:outerShdw blurRad="203200" dist="38100" dir="2700000" algn="tl" rotWithShape="0">
              <a:schemeClr val="accent1">
                <a:alpha val="40000"/>
                <a:lumMod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797420" y="1803970"/>
            <a:ext cx="123221" cy="13767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 lim="0"/>
          </a:ln>
          <a:effectLst>
            <a:outerShdw blurRad="203200" dist="38100" dir="2700000" algn="tl" rotWithShape="0">
              <a:schemeClr val="accent1">
                <a:alpha val="40000"/>
                <a:lumMod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4657417" y="1681916"/>
            <a:ext cx="3094045" cy="39721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A23110">
                        <a:alpha val="100000"/>
                      </a:srgbClr>
                    </a:gs>
                    <a:gs pos="93000">
                      <a:srgbClr val="79250C">
                        <a:alpha val="100000"/>
                      </a:srgbClr>
                    </a:gs>
                  </a:gsLst>
                  <a:lin ang="27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增强责任感</a:t>
            </a: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>
            <a:off x="4454251" y="1810709"/>
            <a:ext cx="123221" cy="13767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 lim="0"/>
          </a:ln>
          <a:effectLst>
            <a:outerShdw blurRad="203200" dist="38100" dir="2700000" algn="tl" rotWithShape="0">
              <a:schemeClr val="accent1">
                <a:alpha val="40000"/>
                <a:lumMod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>
            <a:off x="8295357" y="1738120"/>
            <a:ext cx="3094045" cy="397213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A23110">
                        <a:alpha val="100000"/>
                      </a:srgbClr>
                    </a:gs>
                    <a:gs pos="93000">
                      <a:srgbClr val="79250C">
                        <a:alpha val="100000"/>
                      </a:srgbClr>
                    </a:gs>
                  </a:gsLst>
                  <a:lin ang="27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提供心理健康支持</a:t>
            </a: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>
            <a:off x="8092191" y="1866913"/>
            <a:ext cx="123221" cy="13767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 lim="0"/>
          </a:ln>
          <a:effectLst>
            <a:outerShdw blurRad="203200" dist="38100" dir="2700000" algn="tl" rotWithShape="0">
              <a:schemeClr val="accent1">
                <a:alpha val="40000"/>
                <a:lumMod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加强心理健康教育</a:t>
            </a:r>
            <a:endParaRPr kumimoji="1" lang="zh-CN" altLang="en-US"/>
          </a:p>
        </p:txBody>
      </p:sp>
      <p:sp>
        <p:nvSpPr>
          <p:cNvPr id="19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0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21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>
            <a:alphaModFix amt="100000"/>
          </a:blip>
          <a:srcRect l="310" t="4238" r="179" b="1179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3" name="标题 1"/>
          <p:cNvSpPr/>
          <p:nvPr/>
        </p:nvSpPr>
        <p:spPr>
          <a:xfrm>
            <a:off x="0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/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0" y="1655916"/>
            <a:ext cx="12192000" cy="3688622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/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  <a:effectLst>
            <a:outerShdw blurRad="114300" dist="38100" dir="2700000" algn="tl" rotWithShape="0">
              <a:schemeClr val="accent2">
                <a:alpha val="3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660400" y="2258650"/>
            <a:ext cx="383117" cy="38311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660399" y="1"/>
            <a:ext cx="383118" cy="2125135"/>
          </a:xfrm>
          <a:custGeom>
            <a:avLst/>
            <a:gdLst>
              <a:gd name="connsiteX0" fmla="*/ 0 w 383118"/>
              <a:gd name="connsiteY0" fmla="*/ 0 h 2125135"/>
              <a:gd name="connsiteX1" fmla="*/ 383118 w 383118"/>
              <a:gd name="connsiteY1" fmla="*/ 0 h 2125135"/>
              <a:gd name="connsiteX2" fmla="*/ 383117 w 383118"/>
              <a:gd name="connsiteY2" fmla="*/ 1933576 h 2125135"/>
              <a:gd name="connsiteX3" fmla="*/ 191558 w 383118"/>
              <a:gd name="connsiteY3" fmla="*/ 2125135 h 2125135"/>
              <a:gd name="connsiteX4" fmla="*/ 191559 w 383118"/>
              <a:gd name="connsiteY4" fmla="*/ 2125134 h 2125135"/>
              <a:gd name="connsiteX5" fmla="*/ 0 w 383118"/>
              <a:gd name="connsiteY5" fmla="*/ 1933575 h 2125135"/>
            </a:gdLst>
            <a:ahLst/>
            <a:cxnLst/>
            <a:rect l="l" t="t" r="r" b="b"/>
            <a:pathLst>
              <a:path w="383118" h="2125135">
                <a:moveTo>
                  <a:pt x="0" y="0"/>
                </a:moveTo>
                <a:lnTo>
                  <a:pt x="383118" y="0"/>
                </a:lnTo>
                <a:lnTo>
                  <a:pt x="383117" y="1933576"/>
                </a:lnTo>
                <a:cubicBezTo>
                  <a:pt x="383117" y="2039371"/>
                  <a:pt x="297353" y="2125135"/>
                  <a:pt x="191558" y="2125135"/>
                </a:cubicBezTo>
                <a:lnTo>
                  <a:pt x="191559" y="2125134"/>
                </a:lnTo>
                <a:cubicBezTo>
                  <a:pt x="85764" y="2125134"/>
                  <a:pt x="0" y="2039370"/>
                  <a:pt x="0" y="193357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7239000" y="1200501"/>
            <a:ext cx="4292600" cy="4643616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 flipH="1">
            <a:off x="6750331" y="1202531"/>
            <a:ext cx="488667" cy="451289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 rot="16200000" flipH="1">
            <a:off x="6763936" y="5369055"/>
            <a:ext cx="493954" cy="456172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502775" y="2885223"/>
            <a:ext cx="1185941" cy="1185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375534" y="2445632"/>
            <a:ext cx="1440424" cy="214132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2002419" y="1863525"/>
            <a:ext cx="5000265" cy="322933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5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总结与呼吁</a:t>
            </a:r>
            <a:endParaRPr kumimoji="1" lang="zh-CN" altLang="en-US"/>
          </a:p>
        </p:txBody>
      </p:sp>
      <p:pic>
        <p:nvPicPr>
          <p:cNvPr id="13" name="图片 12"/>
          <p:cNvPicPr/>
          <p:nvPr/>
        </p:nvPicPr>
        <p:blipFill>
          <a:blip r:embed="rId2">
            <a:alphaModFix amt="100000"/>
          </a:blip>
          <a:srcRect l="24208" r="24208"/>
          <a:stretch>
            <a:fillRect/>
          </a:stretch>
        </p:blipFill>
        <p:spPr>
          <a:xfrm>
            <a:off x="7415724" y="1382428"/>
            <a:ext cx="3939153" cy="4279763"/>
          </a:xfrm>
          <a:custGeom>
            <a:avLst/>
            <a:gdLst/>
            <a:ahLst/>
            <a:cxnLst/>
            <a:rect l="l" t="t" r="r" b="b"/>
            <a:pathLst>
              <a:path w="3937000" h="4279900">
                <a:moveTo>
                  <a:pt x="0" y="0"/>
                </a:moveTo>
                <a:lnTo>
                  <a:pt x="3939153" y="0"/>
                </a:lnTo>
                <a:lnTo>
                  <a:pt x="3939153" y="4279763"/>
                </a:lnTo>
                <a:lnTo>
                  <a:pt x="0" y="4279763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14" name="标题 1"/>
          <p:cNvSpPr/>
          <p:nvPr/>
        </p:nvSpPr>
        <p:spPr>
          <a:xfrm>
            <a:off x="0" y="6557573"/>
            <a:ext cx="12192000" cy="300427"/>
          </a:xfrm>
          <a:custGeom>
            <a:avLst/>
            <a:gdLst>
              <a:gd name="connsiteX0" fmla="*/ 6096000 w 12192000"/>
              <a:gd name="connsiteY0" fmla="*/ 0 h 300427"/>
              <a:gd name="connsiteX1" fmla="*/ 12130285 w 12192000"/>
              <a:gd name="connsiteY1" fmla="*/ 286508 h 300427"/>
              <a:gd name="connsiteX2" fmla="*/ 12192000 w 12192000"/>
              <a:gd name="connsiteY2" fmla="*/ 295105 h 300427"/>
              <a:gd name="connsiteX3" fmla="*/ 12192000 w 12192000"/>
              <a:gd name="connsiteY3" fmla="*/ 300427 h 300427"/>
              <a:gd name="connsiteX4" fmla="*/ 0 w 12192000"/>
              <a:gd name="connsiteY4" fmla="*/ 300427 h 300427"/>
              <a:gd name="connsiteX5" fmla="*/ 0 w 12192000"/>
              <a:gd name="connsiteY5" fmla="*/ 295105 h 300427"/>
              <a:gd name="connsiteX6" fmla="*/ 61715 w 12192000"/>
              <a:gd name="connsiteY6" fmla="*/ 286508 h 300427"/>
              <a:gd name="connsiteX7" fmla="*/ 6096000 w 12192000"/>
              <a:gd name="connsiteY7" fmla="*/ 0 h 300427"/>
            </a:gdLst>
            <a:ahLst/>
            <a:cxnLst/>
            <a:rect l="l" t="t" r="r" b="b"/>
            <a:pathLst>
              <a:path w="12192000" h="300427">
                <a:moveTo>
                  <a:pt x="6096000" y="0"/>
                </a:moveTo>
                <a:cubicBezTo>
                  <a:pt x="8607894" y="0"/>
                  <a:pt x="10822538" y="113650"/>
                  <a:pt x="12130285" y="286508"/>
                </a:cubicBezTo>
                <a:lnTo>
                  <a:pt x="12192000" y="295105"/>
                </a:lnTo>
                <a:lnTo>
                  <a:pt x="12192000" y="300427"/>
                </a:lnTo>
                <a:lnTo>
                  <a:pt x="0" y="300427"/>
                </a:lnTo>
                <a:lnTo>
                  <a:pt x="0" y="295105"/>
                </a:lnTo>
                <a:lnTo>
                  <a:pt x="61715" y="286508"/>
                </a:lnTo>
                <a:cubicBezTo>
                  <a:pt x="1369462" y="113650"/>
                  <a:pt x="3584106" y="0"/>
                  <a:pt x="6096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46000">
                <a:schemeClr val="accent1">
                  <a:lumMod val="97000"/>
                </a:schemeClr>
              </a:gs>
              <a:gs pos="100000">
                <a:schemeClr val="accent1">
                  <a:lumMod val="58000"/>
                  <a:lumOff val="42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 rot="16200000">
            <a:off x="10934802" y="5833198"/>
            <a:ext cx="376223" cy="805002"/>
          </a:xfrm>
          <a:custGeom>
            <a:avLst/>
            <a:gdLst>
              <a:gd name="connsiteX0" fmla="*/ 65508 w 376223"/>
              <a:gd name="connsiteY0" fmla="*/ 772248 h 805002"/>
              <a:gd name="connsiteX1" fmla="*/ 32754 w 376223"/>
              <a:gd name="connsiteY1" fmla="*/ 805002 h 805002"/>
              <a:gd name="connsiteX2" fmla="*/ 0 w 376223"/>
              <a:gd name="connsiteY2" fmla="*/ 772248 h 805002"/>
              <a:gd name="connsiteX3" fmla="*/ 32754 w 376223"/>
              <a:gd name="connsiteY3" fmla="*/ 739494 h 805002"/>
              <a:gd name="connsiteX4" fmla="*/ 65508 w 376223"/>
              <a:gd name="connsiteY4" fmla="*/ 772248 h 805002"/>
              <a:gd name="connsiteX5" fmla="*/ 65508 w 376223"/>
              <a:gd name="connsiteY5" fmla="*/ 679811 h 805002"/>
              <a:gd name="connsiteX6" fmla="*/ 32754 w 376223"/>
              <a:gd name="connsiteY6" fmla="*/ 712565 h 805002"/>
              <a:gd name="connsiteX7" fmla="*/ 0 w 376223"/>
              <a:gd name="connsiteY7" fmla="*/ 679811 h 805002"/>
              <a:gd name="connsiteX8" fmla="*/ 32754 w 376223"/>
              <a:gd name="connsiteY8" fmla="*/ 647057 h 805002"/>
              <a:gd name="connsiteX9" fmla="*/ 65508 w 376223"/>
              <a:gd name="connsiteY9" fmla="*/ 679811 h 805002"/>
              <a:gd name="connsiteX10" fmla="*/ 65508 w 376223"/>
              <a:gd name="connsiteY10" fmla="*/ 587375 h 805002"/>
              <a:gd name="connsiteX11" fmla="*/ 32754 w 376223"/>
              <a:gd name="connsiteY11" fmla="*/ 620129 h 805002"/>
              <a:gd name="connsiteX12" fmla="*/ 0 w 376223"/>
              <a:gd name="connsiteY12" fmla="*/ 587375 h 805002"/>
              <a:gd name="connsiteX13" fmla="*/ 32754 w 376223"/>
              <a:gd name="connsiteY13" fmla="*/ 554621 h 805002"/>
              <a:gd name="connsiteX14" fmla="*/ 65508 w 376223"/>
              <a:gd name="connsiteY14" fmla="*/ 587375 h 805002"/>
              <a:gd name="connsiteX15" fmla="*/ 65508 w 376223"/>
              <a:gd name="connsiteY15" fmla="*/ 494938 h 805002"/>
              <a:gd name="connsiteX16" fmla="*/ 32754 w 376223"/>
              <a:gd name="connsiteY16" fmla="*/ 527692 h 805002"/>
              <a:gd name="connsiteX17" fmla="*/ 0 w 376223"/>
              <a:gd name="connsiteY17" fmla="*/ 494938 h 805002"/>
              <a:gd name="connsiteX18" fmla="*/ 32754 w 376223"/>
              <a:gd name="connsiteY18" fmla="*/ 462184 h 805002"/>
              <a:gd name="connsiteX19" fmla="*/ 65508 w 376223"/>
              <a:gd name="connsiteY19" fmla="*/ 494938 h 805002"/>
              <a:gd name="connsiteX20" fmla="*/ 65508 w 376223"/>
              <a:gd name="connsiteY20" fmla="*/ 402501 h 805002"/>
              <a:gd name="connsiteX21" fmla="*/ 32754 w 376223"/>
              <a:gd name="connsiteY21" fmla="*/ 435255 h 805002"/>
              <a:gd name="connsiteX22" fmla="*/ 0 w 376223"/>
              <a:gd name="connsiteY22" fmla="*/ 402501 h 805002"/>
              <a:gd name="connsiteX23" fmla="*/ 32754 w 376223"/>
              <a:gd name="connsiteY23" fmla="*/ 369747 h 805002"/>
              <a:gd name="connsiteX24" fmla="*/ 65508 w 376223"/>
              <a:gd name="connsiteY24" fmla="*/ 402501 h 805002"/>
              <a:gd name="connsiteX25" fmla="*/ 65508 w 376223"/>
              <a:gd name="connsiteY25" fmla="*/ 310064 h 805002"/>
              <a:gd name="connsiteX26" fmla="*/ 32754 w 376223"/>
              <a:gd name="connsiteY26" fmla="*/ 342818 h 805002"/>
              <a:gd name="connsiteX27" fmla="*/ 0 w 376223"/>
              <a:gd name="connsiteY27" fmla="*/ 310064 h 805002"/>
              <a:gd name="connsiteX28" fmla="*/ 32754 w 376223"/>
              <a:gd name="connsiteY28" fmla="*/ 277310 h 805002"/>
              <a:gd name="connsiteX29" fmla="*/ 65508 w 376223"/>
              <a:gd name="connsiteY29" fmla="*/ 310064 h 805002"/>
              <a:gd name="connsiteX30" fmla="*/ 65508 w 376223"/>
              <a:gd name="connsiteY30" fmla="*/ 217627 h 805002"/>
              <a:gd name="connsiteX31" fmla="*/ 32754 w 376223"/>
              <a:gd name="connsiteY31" fmla="*/ 250381 h 805002"/>
              <a:gd name="connsiteX32" fmla="*/ 0 w 376223"/>
              <a:gd name="connsiteY32" fmla="*/ 217627 h 805002"/>
              <a:gd name="connsiteX33" fmla="*/ 32754 w 376223"/>
              <a:gd name="connsiteY33" fmla="*/ 184873 h 805002"/>
              <a:gd name="connsiteX34" fmla="*/ 65508 w 376223"/>
              <a:gd name="connsiteY34" fmla="*/ 217627 h 805002"/>
              <a:gd name="connsiteX35" fmla="*/ 65508 w 376223"/>
              <a:gd name="connsiteY35" fmla="*/ 125191 h 805002"/>
              <a:gd name="connsiteX36" fmla="*/ 32754 w 376223"/>
              <a:gd name="connsiteY36" fmla="*/ 157945 h 805002"/>
              <a:gd name="connsiteX37" fmla="*/ 0 w 376223"/>
              <a:gd name="connsiteY37" fmla="*/ 125191 h 805002"/>
              <a:gd name="connsiteX38" fmla="*/ 32754 w 376223"/>
              <a:gd name="connsiteY38" fmla="*/ 92437 h 805002"/>
              <a:gd name="connsiteX39" fmla="*/ 65508 w 376223"/>
              <a:gd name="connsiteY39" fmla="*/ 125191 h 805002"/>
              <a:gd name="connsiteX40" fmla="*/ 65508 w 376223"/>
              <a:gd name="connsiteY40" fmla="*/ 32754 h 805002"/>
              <a:gd name="connsiteX41" fmla="*/ 32754 w 376223"/>
              <a:gd name="connsiteY41" fmla="*/ 65508 h 805002"/>
              <a:gd name="connsiteX42" fmla="*/ 0 w 376223"/>
              <a:gd name="connsiteY42" fmla="*/ 32754 h 805002"/>
              <a:gd name="connsiteX43" fmla="*/ 32754 w 376223"/>
              <a:gd name="connsiteY43" fmla="*/ 0 h 805002"/>
              <a:gd name="connsiteX44" fmla="*/ 65508 w 376223"/>
              <a:gd name="connsiteY44" fmla="*/ 32754 h 805002"/>
              <a:gd name="connsiteX45" fmla="*/ 169080 w 376223"/>
              <a:gd name="connsiteY45" fmla="*/ 772248 h 805002"/>
              <a:gd name="connsiteX46" fmla="*/ 136326 w 376223"/>
              <a:gd name="connsiteY46" fmla="*/ 805002 h 805002"/>
              <a:gd name="connsiteX47" fmla="*/ 103572 w 376223"/>
              <a:gd name="connsiteY47" fmla="*/ 772248 h 805002"/>
              <a:gd name="connsiteX48" fmla="*/ 136326 w 376223"/>
              <a:gd name="connsiteY48" fmla="*/ 739494 h 805002"/>
              <a:gd name="connsiteX49" fmla="*/ 169080 w 376223"/>
              <a:gd name="connsiteY49" fmla="*/ 772248 h 805002"/>
              <a:gd name="connsiteX50" fmla="*/ 169080 w 376223"/>
              <a:gd name="connsiteY50" fmla="*/ 679811 h 805002"/>
              <a:gd name="connsiteX51" fmla="*/ 136326 w 376223"/>
              <a:gd name="connsiteY51" fmla="*/ 712565 h 805002"/>
              <a:gd name="connsiteX52" fmla="*/ 103572 w 376223"/>
              <a:gd name="connsiteY52" fmla="*/ 679811 h 805002"/>
              <a:gd name="connsiteX53" fmla="*/ 136326 w 376223"/>
              <a:gd name="connsiteY53" fmla="*/ 647057 h 805002"/>
              <a:gd name="connsiteX54" fmla="*/ 169080 w 376223"/>
              <a:gd name="connsiteY54" fmla="*/ 679811 h 805002"/>
              <a:gd name="connsiteX55" fmla="*/ 169080 w 376223"/>
              <a:gd name="connsiteY55" fmla="*/ 587375 h 805002"/>
              <a:gd name="connsiteX56" fmla="*/ 136326 w 376223"/>
              <a:gd name="connsiteY56" fmla="*/ 620129 h 805002"/>
              <a:gd name="connsiteX57" fmla="*/ 103572 w 376223"/>
              <a:gd name="connsiteY57" fmla="*/ 587375 h 805002"/>
              <a:gd name="connsiteX58" fmla="*/ 136326 w 376223"/>
              <a:gd name="connsiteY58" fmla="*/ 554621 h 805002"/>
              <a:gd name="connsiteX59" fmla="*/ 169080 w 376223"/>
              <a:gd name="connsiteY59" fmla="*/ 587375 h 805002"/>
              <a:gd name="connsiteX60" fmla="*/ 169080 w 376223"/>
              <a:gd name="connsiteY60" fmla="*/ 494938 h 805002"/>
              <a:gd name="connsiteX61" fmla="*/ 136326 w 376223"/>
              <a:gd name="connsiteY61" fmla="*/ 527692 h 805002"/>
              <a:gd name="connsiteX62" fmla="*/ 103572 w 376223"/>
              <a:gd name="connsiteY62" fmla="*/ 494938 h 805002"/>
              <a:gd name="connsiteX63" fmla="*/ 136326 w 376223"/>
              <a:gd name="connsiteY63" fmla="*/ 462184 h 805002"/>
              <a:gd name="connsiteX64" fmla="*/ 169080 w 376223"/>
              <a:gd name="connsiteY64" fmla="*/ 494938 h 805002"/>
              <a:gd name="connsiteX65" fmla="*/ 169080 w 376223"/>
              <a:gd name="connsiteY65" fmla="*/ 402501 h 805002"/>
              <a:gd name="connsiteX66" fmla="*/ 136326 w 376223"/>
              <a:gd name="connsiteY66" fmla="*/ 435255 h 805002"/>
              <a:gd name="connsiteX67" fmla="*/ 103572 w 376223"/>
              <a:gd name="connsiteY67" fmla="*/ 402501 h 805002"/>
              <a:gd name="connsiteX68" fmla="*/ 136326 w 376223"/>
              <a:gd name="connsiteY68" fmla="*/ 369747 h 805002"/>
              <a:gd name="connsiteX69" fmla="*/ 169080 w 376223"/>
              <a:gd name="connsiteY69" fmla="*/ 402501 h 805002"/>
              <a:gd name="connsiteX70" fmla="*/ 169080 w 376223"/>
              <a:gd name="connsiteY70" fmla="*/ 310064 h 805002"/>
              <a:gd name="connsiteX71" fmla="*/ 136326 w 376223"/>
              <a:gd name="connsiteY71" fmla="*/ 342818 h 805002"/>
              <a:gd name="connsiteX72" fmla="*/ 103572 w 376223"/>
              <a:gd name="connsiteY72" fmla="*/ 310064 h 805002"/>
              <a:gd name="connsiteX73" fmla="*/ 136326 w 376223"/>
              <a:gd name="connsiteY73" fmla="*/ 277310 h 805002"/>
              <a:gd name="connsiteX74" fmla="*/ 169080 w 376223"/>
              <a:gd name="connsiteY74" fmla="*/ 310064 h 805002"/>
              <a:gd name="connsiteX75" fmla="*/ 169080 w 376223"/>
              <a:gd name="connsiteY75" fmla="*/ 217627 h 805002"/>
              <a:gd name="connsiteX76" fmla="*/ 136326 w 376223"/>
              <a:gd name="connsiteY76" fmla="*/ 250381 h 805002"/>
              <a:gd name="connsiteX77" fmla="*/ 103572 w 376223"/>
              <a:gd name="connsiteY77" fmla="*/ 217627 h 805002"/>
              <a:gd name="connsiteX78" fmla="*/ 136326 w 376223"/>
              <a:gd name="connsiteY78" fmla="*/ 184873 h 805002"/>
              <a:gd name="connsiteX79" fmla="*/ 169080 w 376223"/>
              <a:gd name="connsiteY79" fmla="*/ 217627 h 805002"/>
              <a:gd name="connsiteX80" fmla="*/ 169080 w 376223"/>
              <a:gd name="connsiteY80" fmla="*/ 125191 h 805002"/>
              <a:gd name="connsiteX81" fmla="*/ 136326 w 376223"/>
              <a:gd name="connsiteY81" fmla="*/ 157945 h 805002"/>
              <a:gd name="connsiteX82" fmla="*/ 103572 w 376223"/>
              <a:gd name="connsiteY82" fmla="*/ 125191 h 805002"/>
              <a:gd name="connsiteX83" fmla="*/ 136326 w 376223"/>
              <a:gd name="connsiteY83" fmla="*/ 92437 h 805002"/>
              <a:gd name="connsiteX84" fmla="*/ 169080 w 376223"/>
              <a:gd name="connsiteY84" fmla="*/ 125191 h 805002"/>
              <a:gd name="connsiteX85" fmla="*/ 169080 w 376223"/>
              <a:gd name="connsiteY85" fmla="*/ 32754 h 805002"/>
              <a:gd name="connsiteX86" fmla="*/ 136326 w 376223"/>
              <a:gd name="connsiteY86" fmla="*/ 65508 h 805002"/>
              <a:gd name="connsiteX87" fmla="*/ 103572 w 376223"/>
              <a:gd name="connsiteY87" fmla="*/ 32754 h 805002"/>
              <a:gd name="connsiteX88" fmla="*/ 136326 w 376223"/>
              <a:gd name="connsiteY88" fmla="*/ 0 h 805002"/>
              <a:gd name="connsiteX89" fmla="*/ 169080 w 376223"/>
              <a:gd name="connsiteY89" fmla="*/ 32754 h 805002"/>
              <a:gd name="connsiteX90" fmla="*/ 272651 w 376223"/>
              <a:gd name="connsiteY90" fmla="*/ 772248 h 805002"/>
              <a:gd name="connsiteX91" fmla="*/ 239897 w 376223"/>
              <a:gd name="connsiteY91" fmla="*/ 805002 h 805002"/>
              <a:gd name="connsiteX92" fmla="*/ 207143 w 376223"/>
              <a:gd name="connsiteY92" fmla="*/ 772248 h 805002"/>
              <a:gd name="connsiteX93" fmla="*/ 239897 w 376223"/>
              <a:gd name="connsiteY93" fmla="*/ 739494 h 805002"/>
              <a:gd name="connsiteX94" fmla="*/ 272651 w 376223"/>
              <a:gd name="connsiteY94" fmla="*/ 772248 h 805002"/>
              <a:gd name="connsiteX95" fmla="*/ 272651 w 376223"/>
              <a:gd name="connsiteY95" fmla="*/ 679811 h 805002"/>
              <a:gd name="connsiteX96" fmla="*/ 239897 w 376223"/>
              <a:gd name="connsiteY96" fmla="*/ 712565 h 805002"/>
              <a:gd name="connsiteX97" fmla="*/ 207143 w 376223"/>
              <a:gd name="connsiteY97" fmla="*/ 679811 h 805002"/>
              <a:gd name="connsiteX98" fmla="*/ 239897 w 376223"/>
              <a:gd name="connsiteY98" fmla="*/ 647057 h 805002"/>
              <a:gd name="connsiteX99" fmla="*/ 272651 w 376223"/>
              <a:gd name="connsiteY99" fmla="*/ 679811 h 805002"/>
              <a:gd name="connsiteX100" fmla="*/ 272651 w 376223"/>
              <a:gd name="connsiteY100" fmla="*/ 587375 h 805002"/>
              <a:gd name="connsiteX101" fmla="*/ 239897 w 376223"/>
              <a:gd name="connsiteY101" fmla="*/ 620129 h 805002"/>
              <a:gd name="connsiteX102" fmla="*/ 207143 w 376223"/>
              <a:gd name="connsiteY102" fmla="*/ 587375 h 805002"/>
              <a:gd name="connsiteX103" fmla="*/ 239897 w 376223"/>
              <a:gd name="connsiteY103" fmla="*/ 554621 h 805002"/>
              <a:gd name="connsiteX104" fmla="*/ 272651 w 376223"/>
              <a:gd name="connsiteY104" fmla="*/ 587375 h 805002"/>
              <a:gd name="connsiteX105" fmla="*/ 272651 w 376223"/>
              <a:gd name="connsiteY105" fmla="*/ 494938 h 805002"/>
              <a:gd name="connsiteX106" fmla="*/ 239897 w 376223"/>
              <a:gd name="connsiteY106" fmla="*/ 527692 h 805002"/>
              <a:gd name="connsiteX107" fmla="*/ 207143 w 376223"/>
              <a:gd name="connsiteY107" fmla="*/ 494938 h 805002"/>
              <a:gd name="connsiteX108" fmla="*/ 239897 w 376223"/>
              <a:gd name="connsiteY108" fmla="*/ 462184 h 805002"/>
              <a:gd name="connsiteX109" fmla="*/ 272651 w 376223"/>
              <a:gd name="connsiteY109" fmla="*/ 494938 h 805002"/>
              <a:gd name="connsiteX110" fmla="*/ 272651 w 376223"/>
              <a:gd name="connsiteY110" fmla="*/ 402501 h 805002"/>
              <a:gd name="connsiteX111" fmla="*/ 239897 w 376223"/>
              <a:gd name="connsiteY111" fmla="*/ 435255 h 805002"/>
              <a:gd name="connsiteX112" fmla="*/ 207143 w 376223"/>
              <a:gd name="connsiteY112" fmla="*/ 402501 h 805002"/>
              <a:gd name="connsiteX113" fmla="*/ 239897 w 376223"/>
              <a:gd name="connsiteY113" fmla="*/ 369747 h 805002"/>
              <a:gd name="connsiteX114" fmla="*/ 272651 w 376223"/>
              <a:gd name="connsiteY114" fmla="*/ 402501 h 805002"/>
              <a:gd name="connsiteX115" fmla="*/ 272651 w 376223"/>
              <a:gd name="connsiteY115" fmla="*/ 310064 h 805002"/>
              <a:gd name="connsiteX116" fmla="*/ 239897 w 376223"/>
              <a:gd name="connsiteY116" fmla="*/ 342818 h 805002"/>
              <a:gd name="connsiteX117" fmla="*/ 207143 w 376223"/>
              <a:gd name="connsiteY117" fmla="*/ 310064 h 805002"/>
              <a:gd name="connsiteX118" fmla="*/ 239897 w 376223"/>
              <a:gd name="connsiteY118" fmla="*/ 277310 h 805002"/>
              <a:gd name="connsiteX119" fmla="*/ 272651 w 376223"/>
              <a:gd name="connsiteY119" fmla="*/ 310064 h 805002"/>
              <a:gd name="connsiteX120" fmla="*/ 272651 w 376223"/>
              <a:gd name="connsiteY120" fmla="*/ 217627 h 805002"/>
              <a:gd name="connsiteX121" fmla="*/ 239897 w 376223"/>
              <a:gd name="connsiteY121" fmla="*/ 250381 h 805002"/>
              <a:gd name="connsiteX122" fmla="*/ 207143 w 376223"/>
              <a:gd name="connsiteY122" fmla="*/ 217627 h 805002"/>
              <a:gd name="connsiteX123" fmla="*/ 239897 w 376223"/>
              <a:gd name="connsiteY123" fmla="*/ 184873 h 805002"/>
              <a:gd name="connsiteX124" fmla="*/ 272651 w 376223"/>
              <a:gd name="connsiteY124" fmla="*/ 217627 h 805002"/>
              <a:gd name="connsiteX125" fmla="*/ 272651 w 376223"/>
              <a:gd name="connsiteY125" fmla="*/ 125191 h 805002"/>
              <a:gd name="connsiteX126" fmla="*/ 239897 w 376223"/>
              <a:gd name="connsiteY126" fmla="*/ 157945 h 805002"/>
              <a:gd name="connsiteX127" fmla="*/ 207143 w 376223"/>
              <a:gd name="connsiteY127" fmla="*/ 125191 h 805002"/>
              <a:gd name="connsiteX128" fmla="*/ 239897 w 376223"/>
              <a:gd name="connsiteY128" fmla="*/ 92437 h 805002"/>
              <a:gd name="connsiteX129" fmla="*/ 272651 w 376223"/>
              <a:gd name="connsiteY129" fmla="*/ 125191 h 805002"/>
              <a:gd name="connsiteX130" fmla="*/ 272651 w 376223"/>
              <a:gd name="connsiteY130" fmla="*/ 32754 h 805002"/>
              <a:gd name="connsiteX131" fmla="*/ 239897 w 376223"/>
              <a:gd name="connsiteY131" fmla="*/ 65508 h 805002"/>
              <a:gd name="connsiteX132" fmla="*/ 207143 w 376223"/>
              <a:gd name="connsiteY132" fmla="*/ 32754 h 805002"/>
              <a:gd name="connsiteX133" fmla="*/ 239897 w 376223"/>
              <a:gd name="connsiteY133" fmla="*/ 0 h 805002"/>
              <a:gd name="connsiteX134" fmla="*/ 272651 w 376223"/>
              <a:gd name="connsiteY134" fmla="*/ 32754 h 805002"/>
              <a:gd name="connsiteX135" fmla="*/ 376223 w 376223"/>
              <a:gd name="connsiteY135" fmla="*/ 772248 h 805002"/>
              <a:gd name="connsiteX136" fmla="*/ 343469 w 376223"/>
              <a:gd name="connsiteY136" fmla="*/ 805002 h 805002"/>
              <a:gd name="connsiteX137" fmla="*/ 310715 w 376223"/>
              <a:gd name="connsiteY137" fmla="*/ 772248 h 805002"/>
              <a:gd name="connsiteX138" fmla="*/ 343469 w 376223"/>
              <a:gd name="connsiteY138" fmla="*/ 739494 h 805002"/>
              <a:gd name="connsiteX139" fmla="*/ 376223 w 376223"/>
              <a:gd name="connsiteY139" fmla="*/ 772248 h 805002"/>
              <a:gd name="connsiteX140" fmla="*/ 376223 w 376223"/>
              <a:gd name="connsiteY140" fmla="*/ 679811 h 805002"/>
              <a:gd name="connsiteX141" fmla="*/ 343469 w 376223"/>
              <a:gd name="connsiteY141" fmla="*/ 712565 h 805002"/>
              <a:gd name="connsiteX142" fmla="*/ 310715 w 376223"/>
              <a:gd name="connsiteY142" fmla="*/ 679811 h 805002"/>
              <a:gd name="connsiteX143" fmla="*/ 343469 w 376223"/>
              <a:gd name="connsiteY143" fmla="*/ 647057 h 805002"/>
              <a:gd name="connsiteX144" fmla="*/ 376223 w 376223"/>
              <a:gd name="connsiteY144" fmla="*/ 679811 h 805002"/>
              <a:gd name="connsiteX145" fmla="*/ 376223 w 376223"/>
              <a:gd name="connsiteY145" fmla="*/ 587375 h 805002"/>
              <a:gd name="connsiteX146" fmla="*/ 343469 w 376223"/>
              <a:gd name="connsiteY146" fmla="*/ 620129 h 805002"/>
              <a:gd name="connsiteX147" fmla="*/ 310715 w 376223"/>
              <a:gd name="connsiteY147" fmla="*/ 587375 h 805002"/>
              <a:gd name="connsiteX148" fmla="*/ 343469 w 376223"/>
              <a:gd name="connsiteY148" fmla="*/ 554621 h 805002"/>
              <a:gd name="connsiteX149" fmla="*/ 376223 w 376223"/>
              <a:gd name="connsiteY149" fmla="*/ 587375 h 805002"/>
              <a:gd name="connsiteX150" fmla="*/ 376223 w 376223"/>
              <a:gd name="connsiteY150" fmla="*/ 494938 h 805002"/>
              <a:gd name="connsiteX151" fmla="*/ 343469 w 376223"/>
              <a:gd name="connsiteY151" fmla="*/ 527692 h 805002"/>
              <a:gd name="connsiteX152" fmla="*/ 310715 w 376223"/>
              <a:gd name="connsiteY152" fmla="*/ 494938 h 805002"/>
              <a:gd name="connsiteX153" fmla="*/ 343469 w 376223"/>
              <a:gd name="connsiteY153" fmla="*/ 462184 h 805002"/>
              <a:gd name="connsiteX154" fmla="*/ 376223 w 376223"/>
              <a:gd name="connsiteY154" fmla="*/ 494938 h 805002"/>
              <a:gd name="connsiteX155" fmla="*/ 376223 w 376223"/>
              <a:gd name="connsiteY155" fmla="*/ 402501 h 805002"/>
              <a:gd name="connsiteX156" fmla="*/ 343469 w 376223"/>
              <a:gd name="connsiteY156" fmla="*/ 435255 h 805002"/>
              <a:gd name="connsiteX157" fmla="*/ 310715 w 376223"/>
              <a:gd name="connsiteY157" fmla="*/ 402501 h 805002"/>
              <a:gd name="connsiteX158" fmla="*/ 343469 w 376223"/>
              <a:gd name="connsiteY158" fmla="*/ 369747 h 805002"/>
              <a:gd name="connsiteX159" fmla="*/ 376223 w 376223"/>
              <a:gd name="connsiteY159" fmla="*/ 402501 h 805002"/>
              <a:gd name="connsiteX160" fmla="*/ 376223 w 376223"/>
              <a:gd name="connsiteY160" fmla="*/ 310064 h 805002"/>
              <a:gd name="connsiteX161" fmla="*/ 343469 w 376223"/>
              <a:gd name="connsiteY161" fmla="*/ 342818 h 805002"/>
              <a:gd name="connsiteX162" fmla="*/ 310715 w 376223"/>
              <a:gd name="connsiteY162" fmla="*/ 310064 h 805002"/>
              <a:gd name="connsiteX163" fmla="*/ 343469 w 376223"/>
              <a:gd name="connsiteY163" fmla="*/ 277310 h 805002"/>
              <a:gd name="connsiteX164" fmla="*/ 376223 w 376223"/>
              <a:gd name="connsiteY164" fmla="*/ 310064 h 805002"/>
              <a:gd name="connsiteX165" fmla="*/ 376223 w 376223"/>
              <a:gd name="connsiteY165" fmla="*/ 217627 h 805002"/>
              <a:gd name="connsiteX166" fmla="*/ 343469 w 376223"/>
              <a:gd name="connsiteY166" fmla="*/ 250381 h 805002"/>
              <a:gd name="connsiteX167" fmla="*/ 310715 w 376223"/>
              <a:gd name="connsiteY167" fmla="*/ 217627 h 805002"/>
              <a:gd name="connsiteX168" fmla="*/ 343469 w 376223"/>
              <a:gd name="connsiteY168" fmla="*/ 184873 h 805002"/>
              <a:gd name="connsiteX169" fmla="*/ 376223 w 376223"/>
              <a:gd name="connsiteY169" fmla="*/ 217627 h 805002"/>
              <a:gd name="connsiteX170" fmla="*/ 376223 w 376223"/>
              <a:gd name="connsiteY170" fmla="*/ 125191 h 805002"/>
              <a:gd name="connsiteX171" fmla="*/ 343469 w 376223"/>
              <a:gd name="connsiteY171" fmla="*/ 157945 h 805002"/>
              <a:gd name="connsiteX172" fmla="*/ 310715 w 376223"/>
              <a:gd name="connsiteY172" fmla="*/ 125191 h 805002"/>
              <a:gd name="connsiteX173" fmla="*/ 343469 w 376223"/>
              <a:gd name="connsiteY173" fmla="*/ 92437 h 805002"/>
              <a:gd name="connsiteX174" fmla="*/ 376223 w 376223"/>
              <a:gd name="connsiteY174" fmla="*/ 125191 h 805002"/>
              <a:gd name="connsiteX175" fmla="*/ 376223 w 376223"/>
              <a:gd name="connsiteY175" fmla="*/ 32754 h 805002"/>
              <a:gd name="connsiteX176" fmla="*/ 343469 w 376223"/>
              <a:gd name="connsiteY176" fmla="*/ 65508 h 805002"/>
              <a:gd name="connsiteX177" fmla="*/ 310715 w 376223"/>
              <a:gd name="connsiteY177" fmla="*/ 32754 h 805002"/>
              <a:gd name="connsiteX178" fmla="*/ 343469 w 376223"/>
              <a:gd name="connsiteY178" fmla="*/ 0 h 805002"/>
              <a:gd name="connsiteX179" fmla="*/ 376223 w 376223"/>
              <a:gd name="connsiteY179" fmla="*/ 32754 h 805002"/>
            </a:gdLst>
            <a:ahLst/>
            <a:cxnLst/>
            <a:rect l="l" t="t" r="r" b="b"/>
            <a:pathLst>
              <a:path w="376223" h="805002">
                <a:moveTo>
                  <a:pt x="65508" y="772248"/>
                </a:moveTo>
                <a:cubicBezTo>
                  <a:pt x="65508" y="790338"/>
                  <a:pt x="50844" y="805002"/>
                  <a:pt x="32754" y="805002"/>
                </a:cubicBez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lose/>
                <a:moveTo>
                  <a:pt x="65508" y="679811"/>
                </a:moveTo>
                <a:cubicBezTo>
                  <a:pt x="65508" y="697901"/>
                  <a:pt x="50844" y="712565"/>
                  <a:pt x="32754" y="712565"/>
                </a:cubicBez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lose/>
                <a:moveTo>
                  <a:pt x="65508" y="587375"/>
                </a:moveTo>
                <a:cubicBezTo>
                  <a:pt x="65508" y="605465"/>
                  <a:pt x="50844" y="620129"/>
                  <a:pt x="32754" y="620129"/>
                </a:cubicBezTo>
                <a:cubicBezTo>
                  <a:pt x="14664" y="620129"/>
                  <a:pt x="0" y="605465"/>
                  <a:pt x="0" y="587375"/>
                </a:cubicBezTo>
                <a:cubicBezTo>
                  <a:pt x="0" y="569285"/>
                  <a:pt x="14664" y="554621"/>
                  <a:pt x="32754" y="554621"/>
                </a:cubicBezTo>
                <a:cubicBezTo>
                  <a:pt x="50844" y="554621"/>
                  <a:pt x="65508" y="569285"/>
                  <a:pt x="65508" y="587375"/>
                </a:cubicBezTo>
                <a:close/>
                <a:moveTo>
                  <a:pt x="65508" y="494938"/>
                </a:moveTo>
                <a:cubicBezTo>
                  <a:pt x="65508" y="513028"/>
                  <a:pt x="50844" y="527692"/>
                  <a:pt x="32754" y="527692"/>
                </a:cubicBez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lose/>
                <a:moveTo>
                  <a:pt x="65508" y="402501"/>
                </a:moveTo>
                <a:cubicBezTo>
                  <a:pt x="65508" y="420591"/>
                  <a:pt x="50844" y="435255"/>
                  <a:pt x="32754" y="435255"/>
                </a:cubicBez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lose/>
                <a:moveTo>
                  <a:pt x="65508" y="310064"/>
                </a:moveTo>
                <a:cubicBezTo>
                  <a:pt x="65508" y="328154"/>
                  <a:pt x="50844" y="342818"/>
                  <a:pt x="32754" y="342818"/>
                </a:cubicBez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lose/>
                <a:moveTo>
                  <a:pt x="65508" y="217627"/>
                </a:moveTo>
                <a:cubicBezTo>
                  <a:pt x="65508" y="235717"/>
                  <a:pt x="50844" y="250381"/>
                  <a:pt x="32754" y="250381"/>
                </a:cubicBez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lose/>
                <a:moveTo>
                  <a:pt x="65508" y="125191"/>
                </a:moveTo>
                <a:cubicBezTo>
                  <a:pt x="65508" y="143281"/>
                  <a:pt x="50844" y="157945"/>
                  <a:pt x="32754" y="157945"/>
                </a:cubicBez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lose/>
                <a:moveTo>
                  <a:pt x="65508" y="32754"/>
                </a:moveTo>
                <a:cubicBezTo>
                  <a:pt x="65508" y="50844"/>
                  <a:pt x="50844" y="65508"/>
                  <a:pt x="32754" y="65508"/>
                </a:cubicBez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lose/>
                <a:moveTo>
                  <a:pt x="169080" y="772248"/>
                </a:moveTo>
                <a:cubicBezTo>
                  <a:pt x="169080" y="790338"/>
                  <a:pt x="154416" y="805002"/>
                  <a:pt x="136326" y="805002"/>
                </a:cubicBezTo>
                <a:cubicBezTo>
                  <a:pt x="118236" y="805002"/>
                  <a:pt x="103572" y="790338"/>
                  <a:pt x="103572" y="772248"/>
                </a:cubicBezTo>
                <a:cubicBezTo>
                  <a:pt x="103572" y="754158"/>
                  <a:pt x="118236" y="739494"/>
                  <a:pt x="136326" y="739494"/>
                </a:cubicBezTo>
                <a:cubicBezTo>
                  <a:pt x="154416" y="739494"/>
                  <a:pt x="169080" y="754158"/>
                  <a:pt x="169080" y="772248"/>
                </a:cubicBezTo>
                <a:close/>
                <a:moveTo>
                  <a:pt x="169080" y="679811"/>
                </a:moveTo>
                <a:cubicBezTo>
                  <a:pt x="169080" y="697901"/>
                  <a:pt x="154416" y="712565"/>
                  <a:pt x="136326" y="712565"/>
                </a:cubicBezTo>
                <a:cubicBezTo>
                  <a:pt x="118236" y="712565"/>
                  <a:pt x="103572" y="697901"/>
                  <a:pt x="103572" y="679811"/>
                </a:cubicBezTo>
                <a:cubicBezTo>
                  <a:pt x="103572" y="661721"/>
                  <a:pt x="118236" y="647057"/>
                  <a:pt x="136326" y="647057"/>
                </a:cubicBezTo>
                <a:cubicBezTo>
                  <a:pt x="154416" y="647057"/>
                  <a:pt x="169080" y="661721"/>
                  <a:pt x="169080" y="679811"/>
                </a:cubicBezTo>
                <a:close/>
                <a:moveTo>
                  <a:pt x="169080" y="587375"/>
                </a:moveTo>
                <a:cubicBezTo>
                  <a:pt x="169080" y="605465"/>
                  <a:pt x="154416" y="620129"/>
                  <a:pt x="136326" y="620129"/>
                </a:cubicBezTo>
                <a:cubicBezTo>
                  <a:pt x="118236" y="620129"/>
                  <a:pt x="103572" y="605465"/>
                  <a:pt x="103572" y="587375"/>
                </a:cubicBezTo>
                <a:cubicBezTo>
                  <a:pt x="103572" y="569285"/>
                  <a:pt x="118236" y="554621"/>
                  <a:pt x="136326" y="554621"/>
                </a:cubicBezTo>
                <a:cubicBezTo>
                  <a:pt x="154416" y="554621"/>
                  <a:pt x="169080" y="569285"/>
                  <a:pt x="169080" y="587375"/>
                </a:cubicBezTo>
                <a:close/>
                <a:moveTo>
                  <a:pt x="169080" y="494938"/>
                </a:moveTo>
                <a:cubicBezTo>
                  <a:pt x="169080" y="513028"/>
                  <a:pt x="154416" y="527692"/>
                  <a:pt x="136326" y="527692"/>
                </a:cubicBezTo>
                <a:cubicBezTo>
                  <a:pt x="118236" y="527692"/>
                  <a:pt x="103572" y="513028"/>
                  <a:pt x="103572" y="494938"/>
                </a:cubicBezTo>
                <a:cubicBezTo>
                  <a:pt x="103572" y="476848"/>
                  <a:pt x="118236" y="462184"/>
                  <a:pt x="136326" y="462184"/>
                </a:cubicBezTo>
                <a:cubicBezTo>
                  <a:pt x="154416" y="462184"/>
                  <a:pt x="169080" y="476848"/>
                  <a:pt x="169080" y="494938"/>
                </a:cubicBezTo>
                <a:close/>
                <a:moveTo>
                  <a:pt x="169080" y="402501"/>
                </a:moveTo>
                <a:cubicBezTo>
                  <a:pt x="169080" y="420591"/>
                  <a:pt x="154416" y="435255"/>
                  <a:pt x="136326" y="435255"/>
                </a:cubicBezTo>
                <a:cubicBezTo>
                  <a:pt x="118236" y="435255"/>
                  <a:pt x="103572" y="420591"/>
                  <a:pt x="103572" y="402501"/>
                </a:cubicBezTo>
                <a:cubicBezTo>
                  <a:pt x="103572" y="384411"/>
                  <a:pt x="118236" y="369747"/>
                  <a:pt x="136326" y="369747"/>
                </a:cubicBezTo>
                <a:cubicBezTo>
                  <a:pt x="154416" y="369747"/>
                  <a:pt x="169080" y="384411"/>
                  <a:pt x="169080" y="402501"/>
                </a:cubicBezTo>
                <a:close/>
                <a:moveTo>
                  <a:pt x="169080" y="310064"/>
                </a:moveTo>
                <a:cubicBezTo>
                  <a:pt x="169080" y="328154"/>
                  <a:pt x="154416" y="342818"/>
                  <a:pt x="136326" y="342818"/>
                </a:cubicBezTo>
                <a:cubicBezTo>
                  <a:pt x="118236" y="342818"/>
                  <a:pt x="103572" y="328154"/>
                  <a:pt x="103572" y="310064"/>
                </a:cubicBezTo>
                <a:cubicBezTo>
                  <a:pt x="103572" y="291974"/>
                  <a:pt x="118236" y="277310"/>
                  <a:pt x="136326" y="277310"/>
                </a:cubicBezTo>
                <a:cubicBezTo>
                  <a:pt x="154416" y="277310"/>
                  <a:pt x="169080" y="291974"/>
                  <a:pt x="169080" y="310064"/>
                </a:cubicBezTo>
                <a:close/>
                <a:moveTo>
                  <a:pt x="169080" y="217627"/>
                </a:moveTo>
                <a:cubicBezTo>
                  <a:pt x="169080" y="235717"/>
                  <a:pt x="154416" y="250381"/>
                  <a:pt x="136326" y="250381"/>
                </a:cubicBezTo>
                <a:cubicBezTo>
                  <a:pt x="118236" y="250381"/>
                  <a:pt x="103572" y="235717"/>
                  <a:pt x="103572" y="217627"/>
                </a:cubicBezTo>
                <a:cubicBezTo>
                  <a:pt x="103572" y="199537"/>
                  <a:pt x="118236" y="184873"/>
                  <a:pt x="136326" y="184873"/>
                </a:cubicBezTo>
                <a:cubicBezTo>
                  <a:pt x="154416" y="184873"/>
                  <a:pt x="169080" y="199537"/>
                  <a:pt x="169080" y="217627"/>
                </a:cubicBezTo>
                <a:close/>
                <a:moveTo>
                  <a:pt x="169080" y="125191"/>
                </a:moveTo>
                <a:cubicBezTo>
                  <a:pt x="169080" y="143281"/>
                  <a:pt x="154416" y="157945"/>
                  <a:pt x="136326" y="157945"/>
                </a:cubicBezTo>
                <a:cubicBezTo>
                  <a:pt x="118236" y="157945"/>
                  <a:pt x="103572" y="143281"/>
                  <a:pt x="103572" y="125191"/>
                </a:cubicBezTo>
                <a:cubicBezTo>
                  <a:pt x="103572" y="107101"/>
                  <a:pt x="118236" y="92437"/>
                  <a:pt x="136326" y="92437"/>
                </a:cubicBezTo>
                <a:cubicBezTo>
                  <a:pt x="154416" y="92437"/>
                  <a:pt x="169080" y="107101"/>
                  <a:pt x="169080" y="125191"/>
                </a:cubicBezTo>
                <a:close/>
                <a:moveTo>
                  <a:pt x="169080" y="32754"/>
                </a:moveTo>
                <a:cubicBezTo>
                  <a:pt x="169080" y="50844"/>
                  <a:pt x="154416" y="65508"/>
                  <a:pt x="136326" y="65508"/>
                </a:cubicBezTo>
                <a:cubicBezTo>
                  <a:pt x="118236" y="65508"/>
                  <a:pt x="103572" y="50844"/>
                  <a:pt x="103572" y="32754"/>
                </a:cubicBezTo>
                <a:cubicBezTo>
                  <a:pt x="103572" y="14664"/>
                  <a:pt x="118236" y="0"/>
                  <a:pt x="136326" y="0"/>
                </a:cubicBezTo>
                <a:cubicBezTo>
                  <a:pt x="154416" y="0"/>
                  <a:pt x="169080" y="14664"/>
                  <a:pt x="169080" y="32754"/>
                </a:cubicBezTo>
                <a:close/>
                <a:moveTo>
                  <a:pt x="272651" y="772248"/>
                </a:moveTo>
                <a:cubicBezTo>
                  <a:pt x="272651" y="790338"/>
                  <a:pt x="257987" y="805002"/>
                  <a:pt x="239897" y="805002"/>
                </a:cubicBez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lose/>
                <a:moveTo>
                  <a:pt x="272651" y="679811"/>
                </a:moveTo>
                <a:cubicBezTo>
                  <a:pt x="272651" y="697901"/>
                  <a:pt x="257987" y="712565"/>
                  <a:pt x="239897" y="712565"/>
                </a:cubicBez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lose/>
                <a:moveTo>
                  <a:pt x="272651" y="587375"/>
                </a:moveTo>
                <a:cubicBezTo>
                  <a:pt x="272651" y="605465"/>
                  <a:pt x="257987" y="620129"/>
                  <a:pt x="239897" y="620129"/>
                </a:cubicBezTo>
                <a:cubicBezTo>
                  <a:pt x="221807" y="620129"/>
                  <a:pt x="207143" y="605465"/>
                  <a:pt x="207143" y="587375"/>
                </a:cubicBezTo>
                <a:cubicBezTo>
                  <a:pt x="207143" y="569285"/>
                  <a:pt x="221807" y="554621"/>
                  <a:pt x="239897" y="554621"/>
                </a:cubicBezTo>
                <a:cubicBezTo>
                  <a:pt x="257987" y="554621"/>
                  <a:pt x="272651" y="569285"/>
                  <a:pt x="272651" y="587375"/>
                </a:cubicBezTo>
                <a:close/>
                <a:moveTo>
                  <a:pt x="272651" y="494938"/>
                </a:moveTo>
                <a:cubicBezTo>
                  <a:pt x="272651" y="513028"/>
                  <a:pt x="257987" y="527692"/>
                  <a:pt x="239897" y="527692"/>
                </a:cubicBez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lose/>
                <a:moveTo>
                  <a:pt x="272651" y="402501"/>
                </a:moveTo>
                <a:cubicBezTo>
                  <a:pt x="272651" y="420591"/>
                  <a:pt x="257987" y="435255"/>
                  <a:pt x="239897" y="435255"/>
                </a:cubicBez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lose/>
                <a:moveTo>
                  <a:pt x="272651" y="310064"/>
                </a:moveTo>
                <a:cubicBezTo>
                  <a:pt x="272651" y="328154"/>
                  <a:pt x="257987" y="342818"/>
                  <a:pt x="239897" y="342818"/>
                </a:cubicBez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lose/>
                <a:moveTo>
                  <a:pt x="272651" y="217627"/>
                </a:moveTo>
                <a:cubicBezTo>
                  <a:pt x="272651" y="235717"/>
                  <a:pt x="257987" y="250381"/>
                  <a:pt x="239897" y="250381"/>
                </a:cubicBez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lose/>
                <a:moveTo>
                  <a:pt x="272651" y="125191"/>
                </a:moveTo>
                <a:cubicBezTo>
                  <a:pt x="272651" y="143281"/>
                  <a:pt x="257987" y="157945"/>
                  <a:pt x="239897" y="157945"/>
                </a:cubicBez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lose/>
                <a:moveTo>
                  <a:pt x="272651" y="32754"/>
                </a:moveTo>
                <a:cubicBezTo>
                  <a:pt x="272651" y="50844"/>
                  <a:pt x="257987" y="65508"/>
                  <a:pt x="239897" y="65508"/>
                </a:cubicBez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lose/>
                <a:moveTo>
                  <a:pt x="376223" y="772248"/>
                </a:moveTo>
                <a:cubicBezTo>
                  <a:pt x="376223" y="790338"/>
                  <a:pt x="361559" y="805002"/>
                  <a:pt x="343469" y="805002"/>
                </a:cubicBez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lose/>
                <a:moveTo>
                  <a:pt x="376223" y="679811"/>
                </a:moveTo>
                <a:cubicBezTo>
                  <a:pt x="376223" y="697901"/>
                  <a:pt x="361559" y="712565"/>
                  <a:pt x="343469" y="712565"/>
                </a:cubicBez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lose/>
                <a:moveTo>
                  <a:pt x="376223" y="587375"/>
                </a:moveTo>
                <a:cubicBezTo>
                  <a:pt x="376223" y="605465"/>
                  <a:pt x="361559" y="620129"/>
                  <a:pt x="343469" y="620129"/>
                </a:cubicBezTo>
                <a:cubicBezTo>
                  <a:pt x="325379" y="620129"/>
                  <a:pt x="310715" y="605465"/>
                  <a:pt x="310715" y="587375"/>
                </a:cubicBezTo>
                <a:cubicBezTo>
                  <a:pt x="310715" y="569285"/>
                  <a:pt x="325379" y="554621"/>
                  <a:pt x="343469" y="554621"/>
                </a:cubicBezTo>
                <a:cubicBezTo>
                  <a:pt x="361559" y="554621"/>
                  <a:pt x="376223" y="569285"/>
                  <a:pt x="376223" y="587375"/>
                </a:cubicBezTo>
                <a:close/>
                <a:moveTo>
                  <a:pt x="376223" y="494938"/>
                </a:moveTo>
                <a:cubicBezTo>
                  <a:pt x="376223" y="513028"/>
                  <a:pt x="361559" y="527692"/>
                  <a:pt x="343469" y="527692"/>
                </a:cubicBez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lose/>
                <a:moveTo>
                  <a:pt x="376223" y="402501"/>
                </a:moveTo>
                <a:cubicBezTo>
                  <a:pt x="376223" y="420591"/>
                  <a:pt x="361559" y="435255"/>
                  <a:pt x="343469" y="435255"/>
                </a:cubicBez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lose/>
                <a:moveTo>
                  <a:pt x="376223" y="310064"/>
                </a:moveTo>
                <a:cubicBezTo>
                  <a:pt x="376223" y="328154"/>
                  <a:pt x="361559" y="342818"/>
                  <a:pt x="343469" y="342818"/>
                </a:cubicBez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lose/>
                <a:moveTo>
                  <a:pt x="376223" y="217627"/>
                </a:moveTo>
                <a:cubicBezTo>
                  <a:pt x="376223" y="235717"/>
                  <a:pt x="361559" y="250381"/>
                  <a:pt x="343469" y="250381"/>
                </a:cubicBez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lose/>
                <a:moveTo>
                  <a:pt x="376223" y="125191"/>
                </a:moveTo>
                <a:cubicBezTo>
                  <a:pt x="376223" y="143281"/>
                  <a:pt x="361559" y="157945"/>
                  <a:pt x="343469" y="157945"/>
                </a:cubicBez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lose/>
                <a:moveTo>
                  <a:pt x="376223" y="32754"/>
                </a:moveTo>
                <a:cubicBezTo>
                  <a:pt x="376223" y="50844"/>
                  <a:pt x="361559" y="65508"/>
                  <a:pt x="343469" y="65508"/>
                </a:cubicBez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rot="10800000">
            <a:off x="1323316" y="538197"/>
            <a:ext cx="583367" cy="805002"/>
          </a:xfrm>
          <a:custGeom>
            <a:avLst/>
            <a:gdLst>
              <a:gd name="connsiteX0" fmla="*/ 32754 w 583367"/>
              <a:gd name="connsiteY0" fmla="*/ 65508 h 805002"/>
              <a:gd name="connsiteX1" fmla="*/ 0 w 583367"/>
              <a:gd name="connsiteY1" fmla="*/ 32754 h 805002"/>
              <a:gd name="connsiteX2" fmla="*/ 32754 w 583367"/>
              <a:gd name="connsiteY2" fmla="*/ 0 h 805002"/>
              <a:gd name="connsiteX3" fmla="*/ 65508 w 583367"/>
              <a:gd name="connsiteY3" fmla="*/ 32754 h 805002"/>
              <a:gd name="connsiteX4" fmla="*/ 32754 w 583367"/>
              <a:gd name="connsiteY4" fmla="*/ 65508 h 805002"/>
              <a:gd name="connsiteX5" fmla="*/ 136325 w 583367"/>
              <a:gd name="connsiteY5" fmla="*/ 65508 h 805002"/>
              <a:gd name="connsiteX6" fmla="*/ 103571 w 583367"/>
              <a:gd name="connsiteY6" fmla="*/ 32754 h 805002"/>
              <a:gd name="connsiteX7" fmla="*/ 136325 w 583367"/>
              <a:gd name="connsiteY7" fmla="*/ 0 h 805002"/>
              <a:gd name="connsiteX8" fmla="*/ 169079 w 583367"/>
              <a:gd name="connsiteY8" fmla="*/ 32754 h 805002"/>
              <a:gd name="connsiteX9" fmla="*/ 136325 w 583367"/>
              <a:gd name="connsiteY9" fmla="*/ 65508 h 805002"/>
              <a:gd name="connsiteX10" fmla="*/ 239897 w 583367"/>
              <a:gd name="connsiteY10" fmla="*/ 65508 h 805002"/>
              <a:gd name="connsiteX11" fmla="*/ 207143 w 583367"/>
              <a:gd name="connsiteY11" fmla="*/ 32754 h 805002"/>
              <a:gd name="connsiteX12" fmla="*/ 239897 w 583367"/>
              <a:gd name="connsiteY12" fmla="*/ 0 h 805002"/>
              <a:gd name="connsiteX13" fmla="*/ 272651 w 583367"/>
              <a:gd name="connsiteY13" fmla="*/ 32754 h 805002"/>
              <a:gd name="connsiteX14" fmla="*/ 239897 w 583367"/>
              <a:gd name="connsiteY14" fmla="*/ 65508 h 805002"/>
              <a:gd name="connsiteX15" fmla="*/ 343469 w 583367"/>
              <a:gd name="connsiteY15" fmla="*/ 65508 h 805002"/>
              <a:gd name="connsiteX16" fmla="*/ 310715 w 583367"/>
              <a:gd name="connsiteY16" fmla="*/ 32754 h 805002"/>
              <a:gd name="connsiteX17" fmla="*/ 343469 w 583367"/>
              <a:gd name="connsiteY17" fmla="*/ 0 h 805002"/>
              <a:gd name="connsiteX18" fmla="*/ 376223 w 583367"/>
              <a:gd name="connsiteY18" fmla="*/ 32754 h 805002"/>
              <a:gd name="connsiteX19" fmla="*/ 343469 w 583367"/>
              <a:gd name="connsiteY19" fmla="*/ 65508 h 805002"/>
              <a:gd name="connsiteX20" fmla="*/ 447040 w 583367"/>
              <a:gd name="connsiteY20" fmla="*/ 65508 h 805002"/>
              <a:gd name="connsiteX21" fmla="*/ 414286 w 583367"/>
              <a:gd name="connsiteY21" fmla="*/ 32754 h 805002"/>
              <a:gd name="connsiteX22" fmla="*/ 447040 w 583367"/>
              <a:gd name="connsiteY22" fmla="*/ 0 h 805002"/>
              <a:gd name="connsiteX23" fmla="*/ 479794 w 583367"/>
              <a:gd name="connsiteY23" fmla="*/ 32754 h 805002"/>
              <a:gd name="connsiteX24" fmla="*/ 447040 w 583367"/>
              <a:gd name="connsiteY24" fmla="*/ 65508 h 805002"/>
              <a:gd name="connsiteX25" fmla="*/ 550613 w 583367"/>
              <a:gd name="connsiteY25" fmla="*/ 65508 h 805002"/>
              <a:gd name="connsiteX26" fmla="*/ 517859 w 583367"/>
              <a:gd name="connsiteY26" fmla="*/ 32754 h 805002"/>
              <a:gd name="connsiteX27" fmla="*/ 550613 w 583367"/>
              <a:gd name="connsiteY27" fmla="*/ 0 h 805002"/>
              <a:gd name="connsiteX28" fmla="*/ 583367 w 583367"/>
              <a:gd name="connsiteY28" fmla="*/ 32754 h 805002"/>
              <a:gd name="connsiteX29" fmla="*/ 550613 w 583367"/>
              <a:gd name="connsiteY29" fmla="*/ 65508 h 805002"/>
              <a:gd name="connsiteX30" fmla="*/ 32754 w 583367"/>
              <a:gd name="connsiteY30" fmla="*/ 157945 h 805002"/>
              <a:gd name="connsiteX31" fmla="*/ 0 w 583367"/>
              <a:gd name="connsiteY31" fmla="*/ 125191 h 805002"/>
              <a:gd name="connsiteX32" fmla="*/ 32754 w 583367"/>
              <a:gd name="connsiteY32" fmla="*/ 92437 h 805002"/>
              <a:gd name="connsiteX33" fmla="*/ 65508 w 583367"/>
              <a:gd name="connsiteY33" fmla="*/ 125191 h 805002"/>
              <a:gd name="connsiteX34" fmla="*/ 32754 w 583367"/>
              <a:gd name="connsiteY34" fmla="*/ 157945 h 805002"/>
              <a:gd name="connsiteX35" fmla="*/ 136325 w 583367"/>
              <a:gd name="connsiteY35" fmla="*/ 157945 h 805002"/>
              <a:gd name="connsiteX36" fmla="*/ 103571 w 583367"/>
              <a:gd name="connsiteY36" fmla="*/ 125191 h 805002"/>
              <a:gd name="connsiteX37" fmla="*/ 136325 w 583367"/>
              <a:gd name="connsiteY37" fmla="*/ 92437 h 805002"/>
              <a:gd name="connsiteX38" fmla="*/ 169079 w 583367"/>
              <a:gd name="connsiteY38" fmla="*/ 125191 h 805002"/>
              <a:gd name="connsiteX39" fmla="*/ 136325 w 583367"/>
              <a:gd name="connsiteY39" fmla="*/ 157945 h 805002"/>
              <a:gd name="connsiteX40" fmla="*/ 239897 w 583367"/>
              <a:gd name="connsiteY40" fmla="*/ 157945 h 805002"/>
              <a:gd name="connsiteX41" fmla="*/ 207143 w 583367"/>
              <a:gd name="connsiteY41" fmla="*/ 125191 h 805002"/>
              <a:gd name="connsiteX42" fmla="*/ 239897 w 583367"/>
              <a:gd name="connsiteY42" fmla="*/ 92437 h 805002"/>
              <a:gd name="connsiteX43" fmla="*/ 272651 w 583367"/>
              <a:gd name="connsiteY43" fmla="*/ 125191 h 805002"/>
              <a:gd name="connsiteX44" fmla="*/ 239897 w 583367"/>
              <a:gd name="connsiteY44" fmla="*/ 157945 h 805002"/>
              <a:gd name="connsiteX45" fmla="*/ 343469 w 583367"/>
              <a:gd name="connsiteY45" fmla="*/ 157945 h 805002"/>
              <a:gd name="connsiteX46" fmla="*/ 310715 w 583367"/>
              <a:gd name="connsiteY46" fmla="*/ 125191 h 805002"/>
              <a:gd name="connsiteX47" fmla="*/ 343469 w 583367"/>
              <a:gd name="connsiteY47" fmla="*/ 92437 h 805002"/>
              <a:gd name="connsiteX48" fmla="*/ 376223 w 583367"/>
              <a:gd name="connsiteY48" fmla="*/ 125191 h 805002"/>
              <a:gd name="connsiteX49" fmla="*/ 343469 w 583367"/>
              <a:gd name="connsiteY49" fmla="*/ 157945 h 805002"/>
              <a:gd name="connsiteX50" fmla="*/ 447040 w 583367"/>
              <a:gd name="connsiteY50" fmla="*/ 157945 h 805002"/>
              <a:gd name="connsiteX51" fmla="*/ 414286 w 583367"/>
              <a:gd name="connsiteY51" fmla="*/ 125191 h 805002"/>
              <a:gd name="connsiteX52" fmla="*/ 447040 w 583367"/>
              <a:gd name="connsiteY52" fmla="*/ 92437 h 805002"/>
              <a:gd name="connsiteX53" fmla="*/ 479794 w 583367"/>
              <a:gd name="connsiteY53" fmla="*/ 125191 h 805002"/>
              <a:gd name="connsiteX54" fmla="*/ 447040 w 583367"/>
              <a:gd name="connsiteY54" fmla="*/ 157945 h 805002"/>
              <a:gd name="connsiteX55" fmla="*/ 550613 w 583367"/>
              <a:gd name="connsiteY55" fmla="*/ 157945 h 805002"/>
              <a:gd name="connsiteX56" fmla="*/ 517859 w 583367"/>
              <a:gd name="connsiteY56" fmla="*/ 125191 h 805002"/>
              <a:gd name="connsiteX57" fmla="*/ 550613 w 583367"/>
              <a:gd name="connsiteY57" fmla="*/ 92437 h 805002"/>
              <a:gd name="connsiteX58" fmla="*/ 583367 w 583367"/>
              <a:gd name="connsiteY58" fmla="*/ 125191 h 805002"/>
              <a:gd name="connsiteX59" fmla="*/ 550613 w 583367"/>
              <a:gd name="connsiteY59" fmla="*/ 157945 h 805002"/>
              <a:gd name="connsiteX60" fmla="*/ 32754 w 583367"/>
              <a:gd name="connsiteY60" fmla="*/ 250381 h 805002"/>
              <a:gd name="connsiteX61" fmla="*/ 0 w 583367"/>
              <a:gd name="connsiteY61" fmla="*/ 217627 h 805002"/>
              <a:gd name="connsiteX62" fmla="*/ 32754 w 583367"/>
              <a:gd name="connsiteY62" fmla="*/ 184873 h 805002"/>
              <a:gd name="connsiteX63" fmla="*/ 65508 w 583367"/>
              <a:gd name="connsiteY63" fmla="*/ 217627 h 805002"/>
              <a:gd name="connsiteX64" fmla="*/ 32754 w 583367"/>
              <a:gd name="connsiteY64" fmla="*/ 250381 h 805002"/>
              <a:gd name="connsiteX65" fmla="*/ 136325 w 583367"/>
              <a:gd name="connsiteY65" fmla="*/ 250381 h 805002"/>
              <a:gd name="connsiteX66" fmla="*/ 103571 w 583367"/>
              <a:gd name="connsiteY66" fmla="*/ 217627 h 805002"/>
              <a:gd name="connsiteX67" fmla="*/ 136325 w 583367"/>
              <a:gd name="connsiteY67" fmla="*/ 184873 h 805002"/>
              <a:gd name="connsiteX68" fmla="*/ 169079 w 583367"/>
              <a:gd name="connsiteY68" fmla="*/ 217627 h 805002"/>
              <a:gd name="connsiteX69" fmla="*/ 136325 w 583367"/>
              <a:gd name="connsiteY69" fmla="*/ 250381 h 805002"/>
              <a:gd name="connsiteX70" fmla="*/ 239897 w 583367"/>
              <a:gd name="connsiteY70" fmla="*/ 250381 h 805002"/>
              <a:gd name="connsiteX71" fmla="*/ 207143 w 583367"/>
              <a:gd name="connsiteY71" fmla="*/ 217627 h 805002"/>
              <a:gd name="connsiteX72" fmla="*/ 239897 w 583367"/>
              <a:gd name="connsiteY72" fmla="*/ 184873 h 805002"/>
              <a:gd name="connsiteX73" fmla="*/ 272651 w 583367"/>
              <a:gd name="connsiteY73" fmla="*/ 217627 h 805002"/>
              <a:gd name="connsiteX74" fmla="*/ 239897 w 583367"/>
              <a:gd name="connsiteY74" fmla="*/ 250381 h 805002"/>
              <a:gd name="connsiteX75" fmla="*/ 343469 w 583367"/>
              <a:gd name="connsiteY75" fmla="*/ 250381 h 805002"/>
              <a:gd name="connsiteX76" fmla="*/ 310715 w 583367"/>
              <a:gd name="connsiteY76" fmla="*/ 217627 h 805002"/>
              <a:gd name="connsiteX77" fmla="*/ 343469 w 583367"/>
              <a:gd name="connsiteY77" fmla="*/ 184873 h 805002"/>
              <a:gd name="connsiteX78" fmla="*/ 376223 w 583367"/>
              <a:gd name="connsiteY78" fmla="*/ 217627 h 805002"/>
              <a:gd name="connsiteX79" fmla="*/ 343469 w 583367"/>
              <a:gd name="connsiteY79" fmla="*/ 250381 h 805002"/>
              <a:gd name="connsiteX80" fmla="*/ 447040 w 583367"/>
              <a:gd name="connsiteY80" fmla="*/ 250381 h 805002"/>
              <a:gd name="connsiteX81" fmla="*/ 414286 w 583367"/>
              <a:gd name="connsiteY81" fmla="*/ 217627 h 805002"/>
              <a:gd name="connsiteX82" fmla="*/ 447040 w 583367"/>
              <a:gd name="connsiteY82" fmla="*/ 184873 h 805002"/>
              <a:gd name="connsiteX83" fmla="*/ 479794 w 583367"/>
              <a:gd name="connsiteY83" fmla="*/ 217627 h 805002"/>
              <a:gd name="connsiteX84" fmla="*/ 447040 w 583367"/>
              <a:gd name="connsiteY84" fmla="*/ 250381 h 805002"/>
              <a:gd name="connsiteX85" fmla="*/ 550613 w 583367"/>
              <a:gd name="connsiteY85" fmla="*/ 250381 h 805002"/>
              <a:gd name="connsiteX86" fmla="*/ 517859 w 583367"/>
              <a:gd name="connsiteY86" fmla="*/ 217627 h 805002"/>
              <a:gd name="connsiteX87" fmla="*/ 550613 w 583367"/>
              <a:gd name="connsiteY87" fmla="*/ 184873 h 805002"/>
              <a:gd name="connsiteX88" fmla="*/ 583367 w 583367"/>
              <a:gd name="connsiteY88" fmla="*/ 217627 h 805002"/>
              <a:gd name="connsiteX89" fmla="*/ 550613 w 583367"/>
              <a:gd name="connsiteY89" fmla="*/ 250381 h 805002"/>
              <a:gd name="connsiteX90" fmla="*/ 32754 w 583367"/>
              <a:gd name="connsiteY90" fmla="*/ 342818 h 805002"/>
              <a:gd name="connsiteX91" fmla="*/ 0 w 583367"/>
              <a:gd name="connsiteY91" fmla="*/ 310064 h 805002"/>
              <a:gd name="connsiteX92" fmla="*/ 32754 w 583367"/>
              <a:gd name="connsiteY92" fmla="*/ 277310 h 805002"/>
              <a:gd name="connsiteX93" fmla="*/ 65508 w 583367"/>
              <a:gd name="connsiteY93" fmla="*/ 310064 h 805002"/>
              <a:gd name="connsiteX94" fmla="*/ 32754 w 583367"/>
              <a:gd name="connsiteY94" fmla="*/ 342818 h 805002"/>
              <a:gd name="connsiteX95" fmla="*/ 136325 w 583367"/>
              <a:gd name="connsiteY95" fmla="*/ 342818 h 805002"/>
              <a:gd name="connsiteX96" fmla="*/ 103571 w 583367"/>
              <a:gd name="connsiteY96" fmla="*/ 310064 h 805002"/>
              <a:gd name="connsiteX97" fmla="*/ 136325 w 583367"/>
              <a:gd name="connsiteY97" fmla="*/ 277310 h 805002"/>
              <a:gd name="connsiteX98" fmla="*/ 169079 w 583367"/>
              <a:gd name="connsiteY98" fmla="*/ 310064 h 805002"/>
              <a:gd name="connsiteX99" fmla="*/ 136325 w 583367"/>
              <a:gd name="connsiteY99" fmla="*/ 342818 h 805002"/>
              <a:gd name="connsiteX100" fmla="*/ 239897 w 583367"/>
              <a:gd name="connsiteY100" fmla="*/ 342818 h 805002"/>
              <a:gd name="connsiteX101" fmla="*/ 207143 w 583367"/>
              <a:gd name="connsiteY101" fmla="*/ 310064 h 805002"/>
              <a:gd name="connsiteX102" fmla="*/ 239897 w 583367"/>
              <a:gd name="connsiteY102" fmla="*/ 277310 h 805002"/>
              <a:gd name="connsiteX103" fmla="*/ 272651 w 583367"/>
              <a:gd name="connsiteY103" fmla="*/ 310064 h 805002"/>
              <a:gd name="connsiteX104" fmla="*/ 239897 w 583367"/>
              <a:gd name="connsiteY104" fmla="*/ 342818 h 805002"/>
              <a:gd name="connsiteX105" fmla="*/ 343469 w 583367"/>
              <a:gd name="connsiteY105" fmla="*/ 342818 h 805002"/>
              <a:gd name="connsiteX106" fmla="*/ 310715 w 583367"/>
              <a:gd name="connsiteY106" fmla="*/ 310064 h 805002"/>
              <a:gd name="connsiteX107" fmla="*/ 343469 w 583367"/>
              <a:gd name="connsiteY107" fmla="*/ 277310 h 805002"/>
              <a:gd name="connsiteX108" fmla="*/ 376223 w 583367"/>
              <a:gd name="connsiteY108" fmla="*/ 310064 h 805002"/>
              <a:gd name="connsiteX109" fmla="*/ 343469 w 583367"/>
              <a:gd name="connsiteY109" fmla="*/ 342818 h 805002"/>
              <a:gd name="connsiteX110" fmla="*/ 447040 w 583367"/>
              <a:gd name="connsiteY110" fmla="*/ 342818 h 805002"/>
              <a:gd name="connsiteX111" fmla="*/ 414286 w 583367"/>
              <a:gd name="connsiteY111" fmla="*/ 310064 h 805002"/>
              <a:gd name="connsiteX112" fmla="*/ 447040 w 583367"/>
              <a:gd name="connsiteY112" fmla="*/ 277310 h 805002"/>
              <a:gd name="connsiteX113" fmla="*/ 479794 w 583367"/>
              <a:gd name="connsiteY113" fmla="*/ 310064 h 805002"/>
              <a:gd name="connsiteX114" fmla="*/ 447040 w 583367"/>
              <a:gd name="connsiteY114" fmla="*/ 342818 h 805002"/>
              <a:gd name="connsiteX115" fmla="*/ 550613 w 583367"/>
              <a:gd name="connsiteY115" fmla="*/ 342818 h 805002"/>
              <a:gd name="connsiteX116" fmla="*/ 517859 w 583367"/>
              <a:gd name="connsiteY116" fmla="*/ 310064 h 805002"/>
              <a:gd name="connsiteX117" fmla="*/ 550613 w 583367"/>
              <a:gd name="connsiteY117" fmla="*/ 277310 h 805002"/>
              <a:gd name="connsiteX118" fmla="*/ 583367 w 583367"/>
              <a:gd name="connsiteY118" fmla="*/ 310064 h 805002"/>
              <a:gd name="connsiteX119" fmla="*/ 550613 w 583367"/>
              <a:gd name="connsiteY119" fmla="*/ 342818 h 805002"/>
              <a:gd name="connsiteX120" fmla="*/ 32754 w 583367"/>
              <a:gd name="connsiteY120" fmla="*/ 435255 h 805002"/>
              <a:gd name="connsiteX121" fmla="*/ 0 w 583367"/>
              <a:gd name="connsiteY121" fmla="*/ 402501 h 805002"/>
              <a:gd name="connsiteX122" fmla="*/ 32754 w 583367"/>
              <a:gd name="connsiteY122" fmla="*/ 369747 h 805002"/>
              <a:gd name="connsiteX123" fmla="*/ 65508 w 583367"/>
              <a:gd name="connsiteY123" fmla="*/ 402501 h 805002"/>
              <a:gd name="connsiteX124" fmla="*/ 32754 w 583367"/>
              <a:gd name="connsiteY124" fmla="*/ 435255 h 805002"/>
              <a:gd name="connsiteX125" fmla="*/ 136325 w 583367"/>
              <a:gd name="connsiteY125" fmla="*/ 435255 h 805002"/>
              <a:gd name="connsiteX126" fmla="*/ 103571 w 583367"/>
              <a:gd name="connsiteY126" fmla="*/ 402501 h 805002"/>
              <a:gd name="connsiteX127" fmla="*/ 136325 w 583367"/>
              <a:gd name="connsiteY127" fmla="*/ 369747 h 805002"/>
              <a:gd name="connsiteX128" fmla="*/ 169079 w 583367"/>
              <a:gd name="connsiteY128" fmla="*/ 402501 h 805002"/>
              <a:gd name="connsiteX129" fmla="*/ 136325 w 583367"/>
              <a:gd name="connsiteY129" fmla="*/ 435255 h 805002"/>
              <a:gd name="connsiteX130" fmla="*/ 239897 w 583367"/>
              <a:gd name="connsiteY130" fmla="*/ 435255 h 805002"/>
              <a:gd name="connsiteX131" fmla="*/ 207143 w 583367"/>
              <a:gd name="connsiteY131" fmla="*/ 402501 h 805002"/>
              <a:gd name="connsiteX132" fmla="*/ 239897 w 583367"/>
              <a:gd name="connsiteY132" fmla="*/ 369747 h 805002"/>
              <a:gd name="connsiteX133" fmla="*/ 272651 w 583367"/>
              <a:gd name="connsiteY133" fmla="*/ 402501 h 805002"/>
              <a:gd name="connsiteX134" fmla="*/ 239897 w 583367"/>
              <a:gd name="connsiteY134" fmla="*/ 435255 h 805002"/>
              <a:gd name="connsiteX135" fmla="*/ 343469 w 583367"/>
              <a:gd name="connsiteY135" fmla="*/ 435255 h 805002"/>
              <a:gd name="connsiteX136" fmla="*/ 310715 w 583367"/>
              <a:gd name="connsiteY136" fmla="*/ 402501 h 805002"/>
              <a:gd name="connsiteX137" fmla="*/ 343469 w 583367"/>
              <a:gd name="connsiteY137" fmla="*/ 369747 h 805002"/>
              <a:gd name="connsiteX138" fmla="*/ 376223 w 583367"/>
              <a:gd name="connsiteY138" fmla="*/ 402501 h 805002"/>
              <a:gd name="connsiteX139" fmla="*/ 343469 w 583367"/>
              <a:gd name="connsiteY139" fmla="*/ 435255 h 805002"/>
              <a:gd name="connsiteX140" fmla="*/ 447040 w 583367"/>
              <a:gd name="connsiteY140" fmla="*/ 435255 h 805002"/>
              <a:gd name="connsiteX141" fmla="*/ 414286 w 583367"/>
              <a:gd name="connsiteY141" fmla="*/ 402501 h 805002"/>
              <a:gd name="connsiteX142" fmla="*/ 447040 w 583367"/>
              <a:gd name="connsiteY142" fmla="*/ 369747 h 805002"/>
              <a:gd name="connsiteX143" fmla="*/ 479794 w 583367"/>
              <a:gd name="connsiteY143" fmla="*/ 402501 h 805002"/>
              <a:gd name="connsiteX144" fmla="*/ 447040 w 583367"/>
              <a:gd name="connsiteY144" fmla="*/ 435255 h 805002"/>
              <a:gd name="connsiteX145" fmla="*/ 550613 w 583367"/>
              <a:gd name="connsiteY145" fmla="*/ 435255 h 805002"/>
              <a:gd name="connsiteX146" fmla="*/ 517859 w 583367"/>
              <a:gd name="connsiteY146" fmla="*/ 402501 h 805002"/>
              <a:gd name="connsiteX147" fmla="*/ 550613 w 583367"/>
              <a:gd name="connsiteY147" fmla="*/ 369747 h 805002"/>
              <a:gd name="connsiteX148" fmla="*/ 583367 w 583367"/>
              <a:gd name="connsiteY148" fmla="*/ 402501 h 805002"/>
              <a:gd name="connsiteX149" fmla="*/ 550613 w 583367"/>
              <a:gd name="connsiteY149" fmla="*/ 435255 h 805002"/>
              <a:gd name="connsiteX150" fmla="*/ 32754 w 583367"/>
              <a:gd name="connsiteY150" fmla="*/ 527692 h 805002"/>
              <a:gd name="connsiteX151" fmla="*/ 0 w 583367"/>
              <a:gd name="connsiteY151" fmla="*/ 494938 h 805002"/>
              <a:gd name="connsiteX152" fmla="*/ 32754 w 583367"/>
              <a:gd name="connsiteY152" fmla="*/ 462184 h 805002"/>
              <a:gd name="connsiteX153" fmla="*/ 65508 w 583367"/>
              <a:gd name="connsiteY153" fmla="*/ 494938 h 805002"/>
              <a:gd name="connsiteX154" fmla="*/ 32754 w 583367"/>
              <a:gd name="connsiteY154" fmla="*/ 527692 h 805002"/>
              <a:gd name="connsiteX155" fmla="*/ 136325 w 583367"/>
              <a:gd name="connsiteY155" fmla="*/ 527692 h 805002"/>
              <a:gd name="connsiteX156" fmla="*/ 103571 w 583367"/>
              <a:gd name="connsiteY156" fmla="*/ 494938 h 805002"/>
              <a:gd name="connsiteX157" fmla="*/ 136325 w 583367"/>
              <a:gd name="connsiteY157" fmla="*/ 462184 h 805002"/>
              <a:gd name="connsiteX158" fmla="*/ 169079 w 583367"/>
              <a:gd name="connsiteY158" fmla="*/ 494938 h 805002"/>
              <a:gd name="connsiteX159" fmla="*/ 136325 w 583367"/>
              <a:gd name="connsiteY159" fmla="*/ 527692 h 805002"/>
              <a:gd name="connsiteX160" fmla="*/ 239897 w 583367"/>
              <a:gd name="connsiteY160" fmla="*/ 527692 h 805002"/>
              <a:gd name="connsiteX161" fmla="*/ 207143 w 583367"/>
              <a:gd name="connsiteY161" fmla="*/ 494938 h 805002"/>
              <a:gd name="connsiteX162" fmla="*/ 239897 w 583367"/>
              <a:gd name="connsiteY162" fmla="*/ 462184 h 805002"/>
              <a:gd name="connsiteX163" fmla="*/ 272651 w 583367"/>
              <a:gd name="connsiteY163" fmla="*/ 494938 h 805002"/>
              <a:gd name="connsiteX164" fmla="*/ 239897 w 583367"/>
              <a:gd name="connsiteY164" fmla="*/ 527692 h 805002"/>
              <a:gd name="connsiteX165" fmla="*/ 343469 w 583367"/>
              <a:gd name="connsiteY165" fmla="*/ 527692 h 805002"/>
              <a:gd name="connsiteX166" fmla="*/ 310715 w 583367"/>
              <a:gd name="connsiteY166" fmla="*/ 494938 h 805002"/>
              <a:gd name="connsiteX167" fmla="*/ 343469 w 583367"/>
              <a:gd name="connsiteY167" fmla="*/ 462184 h 805002"/>
              <a:gd name="connsiteX168" fmla="*/ 376223 w 583367"/>
              <a:gd name="connsiteY168" fmla="*/ 494938 h 805002"/>
              <a:gd name="connsiteX169" fmla="*/ 343469 w 583367"/>
              <a:gd name="connsiteY169" fmla="*/ 527692 h 805002"/>
              <a:gd name="connsiteX170" fmla="*/ 447040 w 583367"/>
              <a:gd name="connsiteY170" fmla="*/ 527692 h 805002"/>
              <a:gd name="connsiteX171" fmla="*/ 414286 w 583367"/>
              <a:gd name="connsiteY171" fmla="*/ 494938 h 805002"/>
              <a:gd name="connsiteX172" fmla="*/ 447040 w 583367"/>
              <a:gd name="connsiteY172" fmla="*/ 462184 h 805002"/>
              <a:gd name="connsiteX173" fmla="*/ 479794 w 583367"/>
              <a:gd name="connsiteY173" fmla="*/ 494938 h 805002"/>
              <a:gd name="connsiteX174" fmla="*/ 447040 w 583367"/>
              <a:gd name="connsiteY174" fmla="*/ 527692 h 805002"/>
              <a:gd name="connsiteX175" fmla="*/ 550613 w 583367"/>
              <a:gd name="connsiteY175" fmla="*/ 527692 h 805002"/>
              <a:gd name="connsiteX176" fmla="*/ 517859 w 583367"/>
              <a:gd name="connsiteY176" fmla="*/ 494938 h 805002"/>
              <a:gd name="connsiteX177" fmla="*/ 550613 w 583367"/>
              <a:gd name="connsiteY177" fmla="*/ 462184 h 805002"/>
              <a:gd name="connsiteX178" fmla="*/ 583367 w 583367"/>
              <a:gd name="connsiteY178" fmla="*/ 494938 h 805002"/>
              <a:gd name="connsiteX179" fmla="*/ 550613 w 583367"/>
              <a:gd name="connsiteY179" fmla="*/ 527692 h 805002"/>
              <a:gd name="connsiteX180" fmla="*/ 32754 w 583367"/>
              <a:gd name="connsiteY180" fmla="*/ 620128 h 805002"/>
              <a:gd name="connsiteX181" fmla="*/ 0 w 583367"/>
              <a:gd name="connsiteY181" fmla="*/ 587374 h 805002"/>
              <a:gd name="connsiteX182" fmla="*/ 32754 w 583367"/>
              <a:gd name="connsiteY182" fmla="*/ 554620 h 805002"/>
              <a:gd name="connsiteX183" fmla="*/ 65508 w 583367"/>
              <a:gd name="connsiteY183" fmla="*/ 587374 h 805002"/>
              <a:gd name="connsiteX184" fmla="*/ 32754 w 583367"/>
              <a:gd name="connsiteY184" fmla="*/ 620128 h 805002"/>
              <a:gd name="connsiteX185" fmla="*/ 136325 w 583367"/>
              <a:gd name="connsiteY185" fmla="*/ 620128 h 805002"/>
              <a:gd name="connsiteX186" fmla="*/ 103571 w 583367"/>
              <a:gd name="connsiteY186" fmla="*/ 587374 h 805002"/>
              <a:gd name="connsiteX187" fmla="*/ 136325 w 583367"/>
              <a:gd name="connsiteY187" fmla="*/ 554620 h 805002"/>
              <a:gd name="connsiteX188" fmla="*/ 169079 w 583367"/>
              <a:gd name="connsiteY188" fmla="*/ 587374 h 805002"/>
              <a:gd name="connsiteX189" fmla="*/ 136325 w 583367"/>
              <a:gd name="connsiteY189" fmla="*/ 620128 h 805002"/>
              <a:gd name="connsiteX190" fmla="*/ 239897 w 583367"/>
              <a:gd name="connsiteY190" fmla="*/ 620128 h 805002"/>
              <a:gd name="connsiteX191" fmla="*/ 207143 w 583367"/>
              <a:gd name="connsiteY191" fmla="*/ 587374 h 805002"/>
              <a:gd name="connsiteX192" fmla="*/ 239897 w 583367"/>
              <a:gd name="connsiteY192" fmla="*/ 554620 h 805002"/>
              <a:gd name="connsiteX193" fmla="*/ 272651 w 583367"/>
              <a:gd name="connsiteY193" fmla="*/ 587374 h 805002"/>
              <a:gd name="connsiteX194" fmla="*/ 239897 w 583367"/>
              <a:gd name="connsiteY194" fmla="*/ 620128 h 805002"/>
              <a:gd name="connsiteX195" fmla="*/ 343469 w 583367"/>
              <a:gd name="connsiteY195" fmla="*/ 620128 h 805002"/>
              <a:gd name="connsiteX196" fmla="*/ 310715 w 583367"/>
              <a:gd name="connsiteY196" fmla="*/ 587374 h 805002"/>
              <a:gd name="connsiteX197" fmla="*/ 343469 w 583367"/>
              <a:gd name="connsiteY197" fmla="*/ 554620 h 805002"/>
              <a:gd name="connsiteX198" fmla="*/ 376223 w 583367"/>
              <a:gd name="connsiteY198" fmla="*/ 587374 h 805002"/>
              <a:gd name="connsiteX199" fmla="*/ 343469 w 583367"/>
              <a:gd name="connsiteY199" fmla="*/ 620128 h 805002"/>
              <a:gd name="connsiteX200" fmla="*/ 447040 w 583367"/>
              <a:gd name="connsiteY200" fmla="*/ 620128 h 805002"/>
              <a:gd name="connsiteX201" fmla="*/ 414286 w 583367"/>
              <a:gd name="connsiteY201" fmla="*/ 587374 h 805002"/>
              <a:gd name="connsiteX202" fmla="*/ 447040 w 583367"/>
              <a:gd name="connsiteY202" fmla="*/ 554620 h 805002"/>
              <a:gd name="connsiteX203" fmla="*/ 479794 w 583367"/>
              <a:gd name="connsiteY203" fmla="*/ 587374 h 805002"/>
              <a:gd name="connsiteX204" fmla="*/ 447040 w 583367"/>
              <a:gd name="connsiteY204" fmla="*/ 620128 h 805002"/>
              <a:gd name="connsiteX205" fmla="*/ 550613 w 583367"/>
              <a:gd name="connsiteY205" fmla="*/ 620128 h 805002"/>
              <a:gd name="connsiteX206" fmla="*/ 517859 w 583367"/>
              <a:gd name="connsiteY206" fmla="*/ 587374 h 805002"/>
              <a:gd name="connsiteX207" fmla="*/ 550613 w 583367"/>
              <a:gd name="connsiteY207" fmla="*/ 554620 h 805002"/>
              <a:gd name="connsiteX208" fmla="*/ 583367 w 583367"/>
              <a:gd name="connsiteY208" fmla="*/ 587374 h 805002"/>
              <a:gd name="connsiteX209" fmla="*/ 550613 w 583367"/>
              <a:gd name="connsiteY209" fmla="*/ 620128 h 805002"/>
              <a:gd name="connsiteX210" fmla="*/ 32754 w 583367"/>
              <a:gd name="connsiteY210" fmla="*/ 712565 h 805002"/>
              <a:gd name="connsiteX211" fmla="*/ 0 w 583367"/>
              <a:gd name="connsiteY211" fmla="*/ 679811 h 805002"/>
              <a:gd name="connsiteX212" fmla="*/ 32754 w 583367"/>
              <a:gd name="connsiteY212" fmla="*/ 647057 h 805002"/>
              <a:gd name="connsiteX213" fmla="*/ 65508 w 583367"/>
              <a:gd name="connsiteY213" fmla="*/ 679811 h 805002"/>
              <a:gd name="connsiteX214" fmla="*/ 32754 w 583367"/>
              <a:gd name="connsiteY214" fmla="*/ 712565 h 805002"/>
              <a:gd name="connsiteX215" fmla="*/ 136325 w 583367"/>
              <a:gd name="connsiteY215" fmla="*/ 712565 h 805002"/>
              <a:gd name="connsiteX216" fmla="*/ 103571 w 583367"/>
              <a:gd name="connsiteY216" fmla="*/ 679811 h 805002"/>
              <a:gd name="connsiteX217" fmla="*/ 136325 w 583367"/>
              <a:gd name="connsiteY217" fmla="*/ 647057 h 805002"/>
              <a:gd name="connsiteX218" fmla="*/ 169079 w 583367"/>
              <a:gd name="connsiteY218" fmla="*/ 679811 h 805002"/>
              <a:gd name="connsiteX219" fmla="*/ 136325 w 583367"/>
              <a:gd name="connsiteY219" fmla="*/ 712565 h 805002"/>
              <a:gd name="connsiteX220" fmla="*/ 239897 w 583367"/>
              <a:gd name="connsiteY220" fmla="*/ 712565 h 805002"/>
              <a:gd name="connsiteX221" fmla="*/ 207143 w 583367"/>
              <a:gd name="connsiteY221" fmla="*/ 679811 h 805002"/>
              <a:gd name="connsiteX222" fmla="*/ 239897 w 583367"/>
              <a:gd name="connsiteY222" fmla="*/ 647057 h 805002"/>
              <a:gd name="connsiteX223" fmla="*/ 272651 w 583367"/>
              <a:gd name="connsiteY223" fmla="*/ 679811 h 805002"/>
              <a:gd name="connsiteX224" fmla="*/ 239897 w 583367"/>
              <a:gd name="connsiteY224" fmla="*/ 712565 h 805002"/>
              <a:gd name="connsiteX225" fmla="*/ 343469 w 583367"/>
              <a:gd name="connsiteY225" fmla="*/ 712565 h 805002"/>
              <a:gd name="connsiteX226" fmla="*/ 310715 w 583367"/>
              <a:gd name="connsiteY226" fmla="*/ 679811 h 805002"/>
              <a:gd name="connsiteX227" fmla="*/ 343469 w 583367"/>
              <a:gd name="connsiteY227" fmla="*/ 647057 h 805002"/>
              <a:gd name="connsiteX228" fmla="*/ 376223 w 583367"/>
              <a:gd name="connsiteY228" fmla="*/ 679811 h 805002"/>
              <a:gd name="connsiteX229" fmla="*/ 343469 w 583367"/>
              <a:gd name="connsiteY229" fmla="*/ 712565 h 805002"/>
              <a:gd name="connsiteX230" fmla="*/ 447040 w 583367"/>
              <a:gd name="connsiteY230" fmla="*/ 712565 h 805002"/>
              <a:gd name="connsiteX231" fmla="*/ 414286 w 583367"/>
              <a:gd name="connsiteY231" fmla="*/ 679811 h 805002"/>
              <a:gd name="connsiteX232" fmla="*/ 447040 w 583367"/>
              <a:gd name="connsiteY232" fmla="*/ 647057 h 805002"/>
              <a:gd name="connsiteX233" fmla="*/ 479794 w 583367"/>
              <a:gd name="connsiteY233" fmla="*/ 679811 h 805002"/>
              <a:gd name="connsiteX234" fmla="*/ 447040 w 583367"/>
              <a:gd name="connsiteY234" fmla="*/ 712565 h 805002"/>
              <a:gd name="connsiteX235" fmla="*/ 550613 w 583367"/>
              <a:gd name="connsiteY235" fmla="*/ 712565 h 805002"/>
              <a:gd name="connsiteX236" fmla="*/ 517859 w 583367"/>
              <a:gd name="connsiteY236" fmla="*/ 679811 h 805002"/>
              <a:gd name="connsiteX237" fmla="*/ 550613 w 583367"/>
              <a:gd name="connsiteY237" fmla="*/ 647057 h 805002"/>
              <a:gd name="connsiteX238" fmla="*/ 583367 w 583367"/>
              <a:gd name="connsiteY238" fmla="*/ 679811 h 805002"/>
              <a:gd name="connsiteX239" fmla="*/ 550613 w 583367"/>
              <a:gd name="connsiteY239" fmla="*/ 712565 h 805002"/>
              <a:gd name="connsiteX240" fmla="*/ 32754 w 583367"/>
              <a:gd name="connsiteY240" fmla="*/ 805002 h 805002"/>
              <a:gd name="connsiteX241" fmla="*/ 0 w 583367"/>
              <a:gd name="connsiteY241" fmla="*/ 772248 h 805002"/>
              <a:gd name="connsiteX242" fmla="*/ 32754 w 583367"/>
              <a:gd name="connsiteY242" fmla="*/ 739494 h 805002"/>
              <a:gd name="connsiteX243" fmla="*/ 65508 w 583367"/>
              <a:gd name="connsiteY243" fmla="*/ 772248 h 805002"/>
              <a:gd name="connsiteX244" fmla="*/ 32754 w 583367"/>
              <a:gd name="connsiteY244" fmla="*/ 805002 h 805002"/>
              <a:gd name="connsiteX245" fmla="*/ 136325 w 583367"/>
              <a:gd name="connsiteY245" fmla="*/ 805002 h 805002"/>
              <a:gd name="connsiteX246" fmla="*/ 103571 w 583367"/>
              <a:gd name="connsiteY246" fmla="*/ 772248 h 805002"/>
              <a:gd name="connsiteX247" fmla="*/ 136325 w 583367"/>
              <a:gd name="connsiteY247" fmla="*/ 739494 h 805002"/>
              <a:gd name="connsiteX248" fmla="*/ 169079 w 583367"/>
              <a:gd name="connsiteY248" fmla="*/ 772248 h 805002"/>
              <a:gd name="connsiteX249" fmla="*/ 136325 w 583367"/>
              <a:gd name="connsiteY249" fmla="*/ 805002 h 805002"/>
              <a:gd name="connsiteX250" fmla="*/ 239897 w 583367"/>
              <a:gd name="connsiteY250" fmla="*/ 805002 h 805002"/>
              <a:gd name="connsiteX251" fmla="*/ 207143 w 583367"/>
              <a:gd name="connsiteY251" fmla="*/ 772248 h 805002"/>
              <a:gd name="connsiteX252" fmla="*/ 239897 w 583367"/>
              <a:gd name="connsiteY252" fmla="*/ 739494 h 805002"/>
              <a:gd name="connsiteX253" fmla="*/ 272651 w 583367"/>
              <a:gd name="connsiteY253" fmla="*/ 772248 h 805002"/>
              <a:gd name="connsiteX254" fmla="*/ 239897 w 583367"/>
              <a:gd name="connsiteY254" fmla="*/ 805002 h 805002"/>
              <a:gd name="connsiteX255" fmla="*/ 343469 w 583367"/>
              <a:gd name="connsiteY255" fmla="*/ 805002 h 805002"/>
              <a:gd name="connsiteX256" fmla="*/ 310715 w 583367"/>
              <a:gd name="connsiteY256" fmla="*/ 772248 h 805002"/>
              <a:gd name="connsiteX257" fmla="*/ 343469 w 583367"/>
              <a:gd name="connsiteY257" fmla="*/ 739494 h 805002"/>
              <a:gd name="connsiteX258" fmla="*/ 376223 w 583367"/>
              <a:gd name="connsiteY258" fmla="*/ 772248 h 805002"/>
              <a:gd name="connsiteX259" fmla="*/ 343469 w 583367"/>
              <a:gd name="connsiteY259" fmla="*/ 805002 h 805002"/>
              <a:gd name="connsiteX260" fmla="*/ 447040 w 583367"/>
              <a:gd name="connsiteY260" fmla="*/ 805002 h 805002"/>
              <a:gd name="connsiteX261" fmla="*/ 414286 w 583367"/>
              <a:gd name="connsiteY261" fmla="*/ 772248 h 805002"/>
              <a:gd name="connsiteX262" fmla="*/ 447040 w 583367"/>
              <a:gd name="connsiteY262" fmla="*/ 739494 h 805002"/>
              <a:gd name="connsiteX263" fmla="*/ 479794 w 583367"/>
              <a:gd name="connsiteY263" fmla="*/ 772248 h 805002"/>
              <a:gd name="connsiteX264" fmla="*/ 447040 w 583367"/>
              <a:gd name="connsiteY264" fmla="*/ 805002 h 805002"/>
              <a:gd name="connsiteX265" fmla="*/ 550613 w 583367"/>
              <a:gd name="connsiteY265" fmla="*/ 805002 h 805002"/>
              <a:gd name="connsiteX266" fmla="*/ 517859 w 583367"/>
              <a:gd name="connsiteY266" fmla="*/ 772248 h 805002"/>
              <a:gd name="connsiteX267" fmla="*/ 550613 w 583367"/>
              <a:gd name="connsiteY267" fmla="*/ 739494 h 805002"/>
              <a:gd name="connsiteX268" fmla="*/ 583367 w 583367"/>
              <a:gd name="connsiteY268" fmla="*/ 772248 h 805002"/>
              <a:gd name="connsiteX269" fmla="*/ 550613 w 583367"/>
              <a:gd name="connsiteY269" fmla="*/ 805002 h 805002"/>
            </a:gdLst>
            <a:ahLst/>
            <a:cxnLst/>
            <a:rect l="l" t="t" r="r" b="b"/>
            <a:pathLst>
              <a:path w="583367" h="805002">
                <a:moveTo>
                  <a:pt x="32754" y="65508"/>
                </a:move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ubicBezTo>
                  <a:pt x="65508" y="50844"/>
                  <a:pt x="50844" y="65508"/>
                  <a:pt x="32754" y="65508"/>
                </a:cubicBezTo>
                <a:close/>
                <a:moveTo>
                  <a:pt x="136325" y="65508"/>
                </a:moveTo>
                <a:cubicBezTo>
                  <a:pt x="118235" y="65508"/>
                  <a:pt x="103571" y="50844"/>
                  <a:pt x="103571" y="32754"/>
                </a:cubicBezTo>
                <a:cubicBezTo>
                  <a:pt x="103571" y="14664"/>
                  <a:pt x="118235" y="0"/>
                  <a:pt x="136325" y="0"/>
                </a:cubicBezTo>
                <a:cubicBezTo>
                  <a:pt x="154415" y="0"/>
                  <a:pt x="169079" y="14664"/>
                  <a:pt x="169079" y="32754"/>
                </a:cubicBezTo>
                <a:cubicBezTo>
                  <a:pt x="169079" y="50844"/>
                  <a:pt x="154415" y="65508"/>
                  <a:pt x="136325" y="65508"/>
                </a:cubicBezTo>
                <a:close/>
                <a:moveTo>
                  <a:pt x="239897" y="65508"/>
                </a:move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ubicBezTo>
                  <a:pt x="272651" y="50844"/>
                  <a:pt x="257987" y="65508"/>
                  <a:pt x="239897" y="65508"/>
                </a:cubicBezTo>
                <a:close/>
                <a:moveTo>
                  <a:pt x="343469" y="65508"/>
                </a:move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ubicBezTo>
                  <a:pt x="376223" y="50844"/>
                  <a:pt x="361559" y="65508"/>
                  <a:pt x="343469" y="65508"/>
                </a:cubicBezTo>
                <a:close/>
                <a:moveTo>
                  <a:pt x="447040" y="65508"/>
                </a:moveTo>
                <a:cubicBezTo>
                  <a:pt x="428950" y="65508"/>
                  <a:pt x="414286" y="50844"/>
                  <a:pt x="414286" y="32754"/>
                </a:cubicBezTo>
                <a:cubicBezTo>
                  <a:pt x="414286" y="14664"/>
                  <a:pt x="428950" y="0"/>
                  <a:pt x="447040" y="0"/>
                </a:cubicBezTo>
                <a:cubicBezTo>
                  <a:pt x="465130" y="0"/>
                  <a:pt x="479794" y="14664"/>
                  <a:pt x="479794" y="32754"/>
                </a:cubicBezTo>
                <a:cubicBezTo>
                  <a:pt x="479794" y="50844"/>
                  <a:pt x="465130" y="65508"/>
                  <a:pt x="447040" y="65508"/>
                </a:cubicBezTo>
                <a:close/>
                <a:moveTo>
                  <a:pt x="550613" y="65508"/>
                </a:moveTo>
                <a:cubicBezTo>
                  <a:pt x="532523" y="65508"/>
                  <a:pt x="517859" y="50844"/>
                  <a:pt x="517859" y="32754"/>
                </a:cubicBezTo>
                <a:cubicBezTo>
                  <a:pt x="517859" y="14664"/>
                  <a:pt x="532523" y="0"/>
                  <a:pt x="550613" y="0"/>
                </a:cubicBezTo>
                <a:cubicBezTo>
                  <a:pt x="568703" y="0"/>
                  <a:pt x="583367" y="14664"/>
                  <a:pt x="583367" y="32754"/>
                </a:cubicBezTo>
                <a:cubicBezTo>
                  <a:pt x="583367" y="50844"/>
                  <a:pt x="568703" y="65508"/>
                  <a:pt x="550613" y="65508"/>
                </a:cubicBezTo>
                <a:close/>
                <a:moveTo>
                  <a:pt x="32754" y="157945"/>
                </a:move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ubicBezTo>
                  <a:pt x="65508" y="143281"/>
                  <a:pt x="50844" y="157945"/>
                  <a:pt x="32754" y="157945"/>
                </a:cubicBezTo>
                <a:close/>
                <a:moveTo>
                  <a:pt x="136325" y="157945"/>
                </a:moveTo>
                <a:cubicBezTo>
                  <a:pt x="118235" y="157945"/>
                  <a:pt x="103571" y="143281"/>
                  <a:pt x="103571" y="125191"/>
                </a:cubicBezTo>
                <a:cubicBezTo>
                  <a:pt x="103571" y="107101"/>
                  <a:pt x="118235" y="92437"/>
                  <a:pt x="136325" y="92437"/>
                </a:cubicBezTo>
                <a:cubicBezTo>
                  <a:pt x="154415" y="92437"/>
                  <a:pt x="169079" y="107101"/>
                  <a:pt x="169079" y="125191"/>
                </a:cubicBezTo>
                <a:cubicBezTo>
                  <a:pt x="169079" y="143281"/>
                  <a:pt x="154415" y="157945"/>
                  <a:pt x="136325" y="157945"/>
                </a:cubicBezTo>
                <a:close/>
                <a:moveTo>
                  <a:pt x="239897" y="157945"/>
                </a:move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ubicBezTo>
                  <a:pt x="272651" y="143281"/>
                  <a:pt x="257987" y="157945"/>
                  <a:pt x="239897" y="157945"/>
                </a:cubicBezTo>
                <a:close/>
                <a:moveTo>
                  <a:pt x="343469" y="157945"/>
                </a:move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ubicBezTo>
                  <a:pt x="376223" y="143281"/>
                  <a:pt x="361559" y="157945"/>
                  <a:pt x="343469" y="157945"/>
                </a:cubicBezTo>
                <a:close/>
                <a:moveTo>
                  <a:pt x="447040" y="157945"/>
                </a:moveTo>
                <a:cubicBezTo>
                  <a:pt x="428950" y="157945"/>
                  <a:pt x="414286" y="143281"/>
                  <a:pt x="414286" y="125191"/>
                </a:cubicBezTo>
                <a:cubicBezTo>
                  <a:pt x="414286" y="107101"/>
                  <a:pt x="428950" y="92437"/>
                  <a:pt x="447040" y="92437"/>
                </a:cubicBezTo>
                <a:cubicBezTo>
                  <a:pt x="465130" y="92437"/>
                  <a:pt x="479794" y="107101"/>
                  <a:pt x="479794" y="125191"/>
                </a:cubicBezTo>
                <a:cubicBezTo>
                  <a:pt x="479794" y="143281"/>
                  <a:pt x="465130" y="157945"/>
                  <a:pt x="447040" y="157945"/>
                </a:cubicBezTo>
                <a:close/>
                <a:moveTo>
                  <a:pt x="550613" y="157945"/>
                </a:moveTo>
                <a:cubicBezTo>
                  <a:pt x="532523" y="157945"/>
                  <a:pt x="517859" y="143281"/>
                  <a:pt x="517859" y="125191"/>
                </a:cubicBezTo>
                <a:cubicBezTo>
                  <a:pt x="517859" y="107101"/>
                  <a:pt x="532523" y="92437"/>
                  <a:pt x="550613" y="92437"/>
                </a:cubicBezTo>
                <a:cubicBezTo>
                  <a:pt x="568703" y="92437"/>
                  <a:pt x="583367" y="107101"/>
                  <a:pt x="583367" y="125191"/>
                </a:cubicBezTo>
                <a:cubicBezTo>
                  <a:pt x="583367" y="143281"/>
                  <a:pt x="568703" y="157945"/>
                  <a:pt x="550613" y="157945"/>
                </a:cubicBezTo>
                <a:close/>
                <a:moveTo>
                  <a:pt x="32754" y="250381"/>
                </a:move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ubicBezTo>
                  <a:pt x="65508" y="235717"/>
                  <a:pt x="50844" y="250381"/>
                  <a:pt x="32754" y="250381"/>
                </a:cubicBezTo>
                <a:close/>
                <a:moveTo>
                  <a:pt x="136325" y="250381"/>
                </a:moveTo>
                <a:cubicBezTo>
                  <a:pt x="118235" y="250381"/>
                  <a:pt x="103571" y="235717"/>
                  <a:pt x="103571" y="217627"/>
                </a:cubicBezTo>
                <a:cubicBezTo>
                  <a:pt x="103571" y="199537"/>
                  <a:pt x="118235" y="184873"/>
                  <a:pt x="136325" y="184873"/>
                </a:cubicBezTo>
                <a:cubicBezTo>
                  <a:pt x="154415" y="184873"/>
                  <a:pt x="169079" y="199537"/>
                  <a:pt x="169079" y="217627"/>
                </a:cubicBezTo>
                <a:cubicBezTo>
                  <a:pt x="169079" y="235717"/>
                  <a:pt x="154415" y="250381"/>
                  <a:pt x="136325" y="250381"/>
                </a:cubicBezTo>
                <a:close/>
                <a:moveTo>
                  <a:pt x="239897" y="250381"/>
                </a:move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ubicBezTo>
                  <a:pt x="272651" y="235717"/>
                  <a:pt x="257987" y="250381"/>
                  <a:pt x="239897" y="250381"/>
                </a:cubicBezTo>
                <a:close/>
                <a:moveTo>
                  <a:pt x="343469" y="250381"/>
                </a:move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ubicBezTo>
                  <a:pt x="376223" y="235717"/>
                  <a:pt x="361559" y="250381"/>
                  <a:pt x="343469" y="250381"/>
                </a:cubicBezTo>
                <a:close/>
                <a:moveTo>
                  <a:pt x="447040" y="250381"/>
                </a:moveTo>
                <a:cubicBezTo>
                  <a:pt x="428950" y="250381"/>
                  <a:pt x="414286" y="235717"/>
                  <a:pt x="414286" y="217627"/>
                </a:cubicBezTo>
                <a:cubicBezTo>
                  <a:pt x="414286" y="199537"/>
                  <a:pt x="428950" y="184873"/>
                  <a:pt x="447040" y="184873"/>
                </a:cubicBezTo>
                <a:cubicBezTo>
                  <a:pt x="465130" y="184873"/>
                  <a:pt x="479794" y="199537"/>
                  <a:pt x="479794" y="217627"/>
                </a:cubicBezTo>
                <a:cubicBezTo>
                  <a:pt x="479794" y="235717"/>
                  <a:pt x="465130" y="250381"/>
                  <a:pt x="447040" y="250381"/>
                </a:cubicBezTo>
                <a:close/>
                <a:moveTo>
                  <a:pt x="550613" y="250381"/>
                </a:moveTo>
                <a:cubicBezTo>
                  <a:pt x="532523" y="250381"/>
                  <a:pt x="517859" y="235717"/>
                  <a:pt x="517859" y="217627"/>
                </a:cubicBezTo>
                <a:cubicBezTo>
                  <a:pt x="517859" y="199537"/>
                  <a:pt x="532523" y="184873"/>
                  <a:pt x="550613" y="184873"/>
                </a:cubicBezTo>
                <a:cubicBezTo>
                  <a:pt x="568703" y="184873"/>
                  <a:pt x="583367" y="199537"/>
                  <a:pt x="583367" y="217627"/>
                </a:cubicBezTo>
                <a:cubicBezTo>
                  <a:pt x="583367" y="235717"/>
                  <a:pt x="568703" y="250381"/>
                  <a:pt x="550613" y="250381"/>
                </a:cubicBezTo>
                <a:close/>
                <a:moveTo>
                  <a:pt x="32754" y="342818"/>
                </a:move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ubicBezTo>
                  <a:pt x="65508" y="328154"/>
                  <a:pt x="50844" y="342818"/>
                  <a:pt x="32754" y="342818"/>
                </a:cubicBezTo>
                <a:close/>
                <a:moveTo>
                  <a:pt x="136325" y="342818"/>
                </a:moveTo>
                <a:cubicBezTo>
                  <a:pt x="118235" y="342818"/>
                  <a:pt x="103571" y="328154"/>
                  <a:pt x="103571" y="310064"/>
                </a:cubicBezTo>
                <a:cubicBezTo>
                  <a:pt x="103571" y="291974"/>
                  <a:pt x="118235" y="277310"/>
                  <a:pt x="136325" y="277310"/>
                </a:cubicBezTo>
                <a:cubicBezTo>
                  <a:pt x="154415" y="277310"/>
                  <a:pt x="169079" y="291974"/>
                  <a:pt x="169079" y="310064"/>
                </a:cubicBezTo>
                <a:cubicBezTo>
                  <a:pt x="169079" y="328154"/>
                  <a:pt x="154415" y="342818"/>
                  <a:pt x="136325" y="342818"/>
                </a:cubicBezTo>
                <a:close/>
                <a:moveTo>
                  <a:pt x="239897" y="342818"/>
                </a:move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ubicBezTo>
                  <a:pt x="272651" y="328154"/>
                  <a:pt x="257987" y="342818"/>
                  <a:pt x="239897" y="342818"/>
                </a:cubicBezTo>
                <a:close/>
                <a:moveTo>
                  <a:pt x="343469" y="342818"/>
                </a:move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ubicBezTo>
                  <a:pt x="376223" y="328154"/>
                  <a:pt x="361559" y="342818"/>
                  <a:pt x="343469" y="342818"/>
                </a:cubicBezTo>
                <a:close/>
                <a:moveTo>
                  <a:pt x="447040" y="342818"/>
                </a:moveTo>
                <a:cubicBezTo>
                  <a:pt x="428950" y="342818"/>
                  <a:pt x="414286" y="328154"/>
                  <a:pt x="414286" y="310064"/>
                </a:cubicBezTo>
                <a:cubicBezTo>
                  <a:pt x="414286" y="291974"/>
                  <a:pt x="428950" y="277310"/>
                  <a:pt x="447040" y="277310"/>
                </a:cubicBezTo>
                <a:cubicBezTo>
                  <a:pt x="465130" y="277310"/>
                  <a:pt x="479794" y="291974"/>
                  <a:pt x="479794" y="310064"/>
                </a:cubicBezTo>
                <a:cubicBezTo>
                  <a:pt x="479794" y="328154"/>
                  <a:pt x="465130" y="342818"/>
                  <a:pt x="447040" y="342818"/>
                </a:cubicBezTo>
                <a:close/>
                <a:moveTo>
                  <a:pt x="550613" y="342818"/>
                </a:moveTo>
                <a:cubicBezTo>
                  <a:pt x="532523" y="342818"/>
                  <a:pt x="517859" y="328154"/>
                  <a:pt x="517859" y="310064"/>
                </a:cubicBezTo>
                <a:cubicBezTo>
                  <a:pt x="517859" y="291974"/>
                  <a:pt x="532523" y="277310"/>
                  <a:pt x="550613" y="277310"/>
                </a:cubicBezTo>
                <a:cubicBezTo>
                  <a:pt x="568703" y="277310"/>
                  <a:pt x="583367" y="291974"/>
                  <a:pt x="583367" y="310064"/>
                </a:cubicBezTo>
                <a:cubicBezTo>
                  <a:pt x="583367" y="328154"/>
                  <a:pt x="568703" y="342818"/>
                  <a:pt x="550613" y="342818"/>
                </a:cubicBezTo>
                <a:close/>
                <a:moveTo>
                  <a:pt x="32754" y="435255"/>
                </a:move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ubicBezTo>
                  <a:pt x="65508" y="420591"/>
                  <a:pt x="50844" y="435255"/>
                  <a:pt x="32754" y="435255"/>
                </a:cubicBezTo>
                <a:close/>
                <a:moveTo>
                  <a:pt x="136325" y="435255"/>
                </a:moveTo>
                <a:cubicBezTo>
                  <a:pt x="118235" y="435255"/>
                  <a:pt x="103571" y="420591"/>
                  <a:pt x="103571" y="402501"/>
                </a:cubicBezTo>
                <a:cubicBezTo>
                  <a:pt x="103571" y="384411"/>
                  <a:pt x="118235" y="369747"/>
                  <a:pt x="136325" y="369747"/>
                </a:cubicBezTo>
                <a:cubicBezTo>
                  <a:pt x="154415" y="369747"/>
                  <a:pt x="169079" y="384411"/>
                  <a:pt x="169079" y="402501"/>
                </a:cubicBezTo>
                <a:cubicBezTo>
                  <a:pt x="169079" y="420591"/>
                  <a:pt x="154415" y="435255"/>
                  <a:pt x="136325" y="435255"/>
                </a:cubicBezTo>
                <a:close/>
                <a:moveTo>
                  <a:pt x="239897" y="435255"/>
                </a:move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ubicBezTo>
                  <a:pt x="272651" y="420591"/>
                  <a:pt x="257987" y="435255"/>
                  <a:pt x="239897" y="435255"/>
                </a:cubicBezTo>
                <a:close/>
                <a:moveTo>
                  <a:pt x="343469" y="435255"/>
                </a:move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ubicBezTo>
                  <a:pt x="376223" y="420591"/>
                  <a:pt x="361559" y="435255"/>
                  <a:pt x="343469" y="435255"/>
                </a:cubicBezTo>
                <a:close/>
                <a:moveTo>
                  <a:pt x="447040" y="435255"/>
                </a:moveTo>
                <a:cubicBezTo>
                  <a:pt x="428950" y="435255"/>
                  <a:pt x="414286" y="420591"/>
                  <a:pt x="414286" y="402501"/>
                </a:cubicBezTo>
                <a:cubicBezTo>
                  <a:pt x="414286" y="384411"/>
                  <a:pt x="428950" y="369747"/>
                  <a:pt x="447040" y="369747"/>
                </a:cubicBezTo>
                <a:cubicBezTo>
                  <a:pt x="465130" y="369747"/>
                  <a:pt x="479794" y="384411"/>
                  <a:pt x="479794" y="402501"/>
                </a:cubicBezTo>
                <a:cubicBezTo>
                  <a:pt x="479794" y="420591"/>
                  <a:pt x="465130" y="435255"/>
                  <a:pt x="447040" y="435255"/>
                </a:cubicBezTo>
                <a:close/>
                <a:moveTo>
                  <a:pt x="550613" y="435255"/>
                </a:moveTo>
                <a:cubicBezTo>
                  <a:pt x="532523" y="435255"/>
                  <a:pt x="517859" y="420591"/>
                  <a:pt x="517859" y="402501"/>
                </a:cubicBezTo>
                <a:cubicBezTo>
                  <a:pt x="517859" y="384411"/>
                  <a:pt x="532523" y="369747"/>
                  <a:pt x="550613" y="369747"/>
                </a:cubicBezTo>
                <a:cubicBezTo>
                  <a:pt x="568703" y="369747"/>
                  <a:pt x="583367" y="384411"/>
                  <a:pt x="583367" y="402501"/>
                </a:cubicBezTo>
                <a:cubicBezTo>
                  <a:pt x="583367" y="420591"/>
                  <a:pt x="568703" y="435255"/>
                  <a:pt x="550613" y="435255"/>
                </a:cubicBezTo>
                <a:close/>
                <a:moveTo>
                  <a:pt x="32754" y="527692"/>
                </a:move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ubicBezTo>
                  <a:pt x="65508" y="513028"/>
                  <a:pt x="50844" y="527692"/>
                  <a:pt x="32754" y="527692"/>
                </a:cubicBezTo>
                <a:close/>
                <a:moveTo>
                  <a:pt x="136325" y="527692"/>
                </a:moveTo>
                <a:cubicBezTo>
                  <a:pt x="118235" y="527692"/>
                  <a:pt x="103571" y="513028"/>
                  <a:pt x="103571" y="494938"/>
                </a:cubicBezTo>
                <a:cubicBezTo>
                  <a:pt x="103571" y="476848"/>
                  <a:pt x="118235" y="462184"/>
                  <a:pt x="136325" y="462184"/>
                </a:cubicBezTo>
                <a:cubicBezTo>
                  <a:pt x="154415" y="462184"/>
                  <a:pt x="169079" y="476848"/>
                  <a:pt x="169079" y="494938"/>
                </a:cubicBezTo>
                <a:cubicBezTo>
                  <a:pt x="169079" y="513028"/>
                  <a:pt x="154415" y="527692"/>
                  <a:pt x="136325" y="527692"/>
                </a:cubicBezTo>
                <a:close/>
                <a:moveTo>
                  <a:pt x="239897" y="527692"/>
                </a:move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ubicBezTo>
                  <a:pt x="272651" y="513028"/>
                  <a:pt x="257987" y="527692"/>
                  <a:pt x="239897" y="527692"/>
                </a:cubicBezTo>
                <a:close/>
                <a:moveTo>
                  <a:pt x="343469" y="527692"/>
                </a:move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ubicBezTo>
                  <a:pt x="376223" y="513028"/>
                  <a:pt x="361559" y="527692"/>
                  <a:pt x="343469" y="527692"/>
                </a:cubicBezTo>
                <a:close/>
                <a:moveTo>
                  <a:pt x="447040" y="527692"/>
                </a:moveTo>
                <a:cubicBezTo>
                  <a:pt x="428950" y="527692"/>
                  <a:pt x="414286" y="513028"/>
                  <a:pt x="414286" y="494938"/>
                </a:cubicBezTo>
                <a:cubicBezTo>
                  <a:pt x="414286" y="476848"/>
                  <a:pt x="428950" y="462184"/>
                  <a:pt x="447040" y="462184"/>
                </a:cubicBezTo>
                <a:cubicBezTo>
                  <a:pt x="465130" y="462184"/>
                  <a:pt x="479794" y="476848"/>
                  <a:pt x="479794" y="494938"/>
                </a:cubicBezTo>
                <a:cubicBezTo>
                  <a:pt x="479794" y="513028"/>
                  <a:pt x="465130" y="527692"/>
                  <a:pt x="447040" y="527692"/>
                </a:cubicBezTo>
                <a:close/>
                <a:moveTo>
                  <a:pt x="550613" y="527692"/>
                </a:moveTo>
                <a:cubicBezTo>
                  <a:pt x="532523" y="527692"/>
                  <a:pt x="517859" y="513028"/>
                  <a:pt x="517859" y="494938"/>
                </a:cubicBezTo>
                <a:cubicBezTo>
                  <a:pt x="517859" y="476848"/>
                  <a:pt x="532523" y="462184"/>
                  <a:pt x="550613" y="462184"/>
                </a:cubicBezTo>
                <a:cubicBezTo>
                  <a:pt x="568703" y="462184"/>
                  <a:pt x="583367" y="476848"/>
                  <a:pt x="583367" y="494938"/>
                </a:cubicBezTo>
                <a:cubicBezTo>
                  <a:pt x="583367" y="513028"/>
                  <a:pt x="568703" y="527692"/>
                  <a:pt x="550613" y="527692"/>
                </a:cubicBezTo>
                <a:close/>
                <a:moveTo>
                  <a:pt x="32754" y="620128"/>
                </a:moveTo>
                <a:cubicBezTo>
                  <a:pt x="14664" y="620128"/>
                  <a:pt x="0" y="605464"/>
                  <a:pt x="0" y="587374"/>
                </a:cubicBezTo>
                <a:cubicBezTo>
                  <a:pt x="0" y="569284"/>
                  <a:pt x="14664" y="554620"/>
                  <a:pt x="32754" y="554620"/>
                </a:cubicBezTo>
                <a:cubicBezTo>
                  <a:pt x="50844" y="554620"/>
                  <a:pt x="65508" y="569284"/>
                  <a:pt x="65508" y="587374"/>
                </a:cubicBezTo>
                <a:cubicBezTo>
                  <a:pt x="65508" y="605464"/>
                  <a:pt x="50844" y="620128"/>
                  <a:pt x="32754" y="620128"/>
                </a:cubicBezTo>
                <a:close/>
                <a:moveTo>
                  <a:pt x="136325" y="620128"/>
                </a:moveTo>
                <a:cubicBezTo>
                  <a:pt x="118235" y="620128"/>
                  <a:pt x="103571" y="605464"/>
                  <a:pt x="103571" y="587374"/>
                </a:cubicBezTo>
                <a:cubicBezTo>
                  <a:pt x="103571" y="569284"/>
                  <a:pt x="118235" y="554620"/>
                  <a:pt x="136325" y="554620"/>
                </a:cubicBezTo>
                <a:cubicBezTo>
                  <a:pt x="154415" y="554620"/>
                  <a:pt x="169079" y="569284"/>
                  <a:pt x="169079" y="587374"/>
                </a:cubicBezTo>
                <a:cubicBezTo>
                  <a:pt x="169079" y="605464"/>
                  <a:pt x="154415" y="620128"/>
                  <a:pt x="136325" y="620128"/>
                </a:cubicBezTo>
                <a:close/>
                <a:moveTo>
                  <a:pt x="239897" y="620128"/>
                </a:moveTo>
                <a:cubicBezTo>
                  <a:pt x="221807" y="620128"/>
                  <a:pt x="207143" y="605464"/>
                  <a:pt x="207143" y="587374"/>
                </a:cubicBezTo>
                <a:cubicBezTo>
                  <a:pt x="207143" y="569284"/>
                  <a:pt x="221807" y="554620"/>
                  <a:pt x="239897" y="554620"/>
                </a:cubicBezTo>
                <a:cubicBezTo>
                  <a:pt x="257987" y="554620"/>
                  <a:pt x="272651" y="569284"/>
                  <a:pt x="272651" y="587374"/>
                </a:cubicBezTo>
                <a:cubicBezTo>
                  <a:pt x="272651" y="605464"/>
                  <a:pt x="257987" y="620128"/>
                  <a:pt x="239897" y="620128"/>
                </a:cubicBezTo>
                <a:close/>
                <a:moveTo>
                  <a:pt x="343469" y="620128"/>
                </a:moveTo>
                <a:cubicBezTo>
                  <a:pt x="325379" y="620128"/>
                  <a:pt x="310715" y="605464"/>
                  <a:pt x="310715" y="587374"/>
                </a:cubicBezTo>
                <a:cubicBezTo>
                  <a:pt x="310715" y="569284"/>
                  <a:pt x="325379" y="554620"/>
                  <a:pt x="343469" y="554620"/>
                </a:cubicBezTo>
                <a:cubicBezTo>
                  <a:pt x="361559" y="554620"/>
                  <a:pt x="376223" y="569284"/>
                  <a:pt x="376223" y="587374"/>
                </a:cubicBezTo>
                <a:cubicBezTo>
                  <a:pt x="376223" y="605464"/>
                  <a:pt x="361559" y="620128"/>
                  <a:pt x="343469" y="620128"/>
                </a:cubicBezTo>
                <a:close/>
                <a:moveTo>
                  <a:pt x="447040" y="620128"/>
                </a:moveTo>
                <a:cubicBezTo>
                  <a:pt x="428950" y="620128"/>
                  <a:pt x="414286" y="605464"/>
                  <a:pt x="414286" y="587374"/>
                </a:cubicBezTo>
                <a:cubicBezTo>
                  <a:pt x="414286" y="569284"/>
                  <a:pt x="428950" y="554620"/>
                  <a:pt x="447040" y="554620"/>
                </a:cubicBezTo>
                <a:cubicBezTo>
                  <a:pt x="465130" y="554620"/>
                  <a:pt x="479794" y="569284"/>
                  <a:pt x="479794" y="587374"/>
                </a:cubicBezTo>
                <a:cubicBezTo>
                  <a:pt x="479794" y="605464"/>
                  <a:pt x="465130" y="620128"/>
                  <a:pt x="447040" y="620128"/>
                </a:cubicBezTo>
                <a:close/>
                <a:moveTo>
                  <a:pt x="550613" y="620128"/>
                </a:moveTo>
                <a:cubicBezTo>
                  <a:pt x="532523" y="620128"/>
                  <a:pt x="517859" y="605464"/>
                  <a:pt x="517859" y="587374"/>
                </a:cubicBezTo>
                <a:cubicBezTo>
                  <a:pt x="517859" y="569284"/>
                  <a:pt x="532523" y="554620"/>
                  <a:pt x="550613" y="554620"/>
                </a:cubicBezTo>
                <a:cubicBezTo>
                  <a:pt x="568703" y="554620"/>
                  <a:pt x="583367" y="569284"/>
                  <a:pt x="583367" y="587374"/>
                </a:cubicBezTo>
                <a:cubicBezTo>
                  <a:pt x="583367" y="605464"/>
                  <a:pt x="568703" y="620128"/>
                  <a:pt x="550613" y="620128"/>
                </a:cubicBezTo>
                <a:close/>
                <a:moveTo>
                  <a:pt x="32754" y="712565"/>
                </a:move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ubicBezTo>
                  <a:pt x="65508" y="697901"/>
                  <a:pt x="50844" y="712565"/>
                  <a:pt x="32754" y="712565"/>
                </a:cubicBezTo>
                <a:close/>
                <a:moveTo>
                  <a:pt x="136325" y="712565"/>
                </a:moveTo>
                <a:cubicBezTo>
                  <a:pt x="118235" y="712565"/>
                  <a:pt x="103571" y="697901"/>
                  <a:pt x="103571" y="679811"/>
                </a:cubicBezTo>
                <a:cubicBezTo>
                  <a:pt x="103571" y="661721"/>
                  <a:pt x="118235" y="647057"/>
                  <a:pt x="136325" y="647057"/>
                </a:cubicBezTo>
                <a:cubicBezTo>
                  <a:pt x="154415" y="647057"/>
                  <a:pt x="169079" y="661721"/>
                  <a:pt x="169079" y="679811"/>
                </a:cubicBezTo>
                <a:cubicBezTo>
                  <a:pt x="169079" y="697901"/>
                  <a:pt x="154415" y="712565"/>
                  <a:pt x="136325" y="712565"/>
                </a:cubicBezTo>
                <a:close/>
                <a:moveTo>
                  <a:pt x="239897" y="712565"/>
                </a:move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ubicBezTo>
                  <a:pt x="272651" y="697901"/>
                  <a:pt x="257987" y="712565"/>
                  <a:pt x="239897" y="712565"/>
                </a:cubicBezTo>
                <a:close/>
                <a:moveTo>
                  <a:pt x="343469" y="712565"/>
                </a:move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ubicBezTo>
                  <a:pt x="376223" y="697901"/>
                  <a:pt x="361559" y="712565"/>
                  <a:pt x="343469" y="712565"/>
                </a:cubicBezTo>
                <a:close/>
                <a:moveTo>
                  <a:pt x="447040" y="712565"/>
                </a:moveTo>
                <a:cubicBezTo>
                  <a:pt x="428950" y="712565"/>
                  <a:pt x="414286" y="697901"/>
                  <a:pt x="414286" y="679811"/>
                </a:cubicBezTo>
                <a:cubicBezTo>
                  <a:pt x="414286" y="661721"/>
                  <a:pt x="428950" y="647057"/>
                  <a:pt x="447040" y="647057"/>
                </a:cubicBezTo>
                <a:cubicBezTo>
                  <a:pt x="465130" y="647057"/>
                  <a:pt x="479794" y="661721"/>
                  <a:pt x="479794" y="679811"/>
                </a:cubicBezTo>
                <a:cubicBezTo>
                  <a:pt x="479794" y="697901"/>
                  <a:pt x="465130" y="712565"/>
                  <a:pt x="447040" y="712565"/>
                </a:cubicBezTo>
                <a:close/>
                <a:moveTo>
                  <a:pt x="550613" y="712565"/>
                </a:moveTo>
                <a:cubicBezTo>
                  <a:pt x="532523" y="712565"/>
                  <a:pt x="517859" y="697901"/>
                  <a:pt x="517859" y="679811"/>
                </a:cubicBezTo>
                <a:cubicBezTo>
                  <a:pt x="517859" y="661721"/>
                  <a:pt x="532523" y="647057"/>
                  <a:pt x="550613" y="647057"/>
                </a:cubicBezTo>
                <a:cubicBezTo>
                  <a:pt x="568703" y="647057"/>
                  <a:pt x="583367" y="661721"/>
                  <a:pt x="583367" y="679811"/>
                </a:cubicBezTo>
                <a:cubicBezTo>
                  <a:pt x="583367" y="697901"/>
                  <a:pt x="568703" y="712565"/>
                  <a:pt x="550613" y="712565"/>
                </a:cubicBezTo>
                <a:close/>
                <a:moveTo>
                  <a:pt x="32754" y="805002"/>
                </a:move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ubicBezTo>
                  <a:pt x="65508" y="790338"/>
                  <a:pt x="50844" y="805002"/>
                  <a:pt x="32754" y="805002"/>
                </a:cubicBezTo>
                <a:close/>
                <a:moveTo>
                  <a:pt x="136325" y="805002"/>
                </a:moveTo>
                <a:cubicBezTo>
                  <a:pt x="118235" y="805002"/>
                  <a:pt x="103571" y="790338"/>
                  <a:pt x="103571" y="772248"/>
                </a:cubicBezTo>
                <a:cubicBezTo>
                  <a:pt x="103571" y="754158"/>
                  <a:pt x="118235" y="739494"/>
                  <a:pt x="136325" y="739494"/>
                </a:cubicBezTo>
                <a:cubicBezTo>
                  <a:pt x="154415" y="739494"/>
                  <a:pt x="169079" y="754158"/>
                  <a:pt x="169079" y="772248"/>
                </a:cubicBezTo>
                <a:cubicBezTo>
                  <a:pt x="169079" y="790338"/>
                  <a:pt x="154415" y="805002"/>
                  <a:pt x="136325" y="805002"/>
                </a:cubicBezTo>
                <a:close/>
                <a:moveTo>
                  <a:pt x="239897" y="805002"/>
                </a:move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ubicBezTo>
                  <a:pt x="272651" y="790338"/>
                  <a:pt x="257987" y="805002"/>
                  <a:pt x="239897" y="805002"/>
                </a:cubicBezTo>
                <a:close/>
                <a:moveTo>
                  <a:pt x="343469" y="805002"/>
                </a:move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ubicBezTo>
                  <a:pt x="376223" y="790338"/>
                  <a:pt x="361559" y="805002"/>
                  <a:pt x="343469" y="805002"/>
                </a:cubicBezTo>
                <a:close/>
                <a:moveTo>
                  <a:pt x="447040" y="805002"/>
                </a:moveTo>
                <a:cubicBezTo>
                  <a:pt x="428950" y="805002"/>
                  <a:pt x="414286" y="790338"/>
                  <a:pt x="414286" y="772248"/>
                </a:cubicBezTo>
                <a:cubicBezTo>
                  <a:pt x="414286" y="754158"/>
                  <a:pt x="428950" y="739494"/>
                  <a:pt x="447040" y="739494"/>
                </a:cubicBezTo>
                <a:cubicBezTo>
                  <a:pt x="465130" y="739494"/>
                  <a:pt x="479794" y="754158"/>
                  <a:pt x="479794" y="772248"/>
                </a:cubicBezTo>
                <a:cubicBezTo>
                  <a:pt x="479794" y="790338"/>
                  <a:pt x="465130" y="805002"/>
                  <a:pt x="447040" y="805002"/>
                </a:cubicBezTo>
                <a:close/>
                <a:moveTo>
                  <a:pt x="550613" y="805002"/>
                </a:moveTo>
                <a:cubicBezTo>
                  <a:pt x="532523" y="805002"/>
                  <a:pt x="517859" y="790338"/>
                  <a:pt x="517859" y="772248"/>
                </a:cubicBezTo>
                <a:cubicBezTo>
                  <a:pt x="517859" y="754158"/>
                  <a:pt x="532523" y="739494"/>
                  <a:pt x="550613" y="739494"/>
                </a:cubicBezTo>
                <a:cubicBezTo>
                  <a:pt x="568703" y="739494"/>
                  <a:pt x="583367" y="754158"/>
                  <a:pt x="583367" y="772248"/>
                </a:cubicBezTo>
                <a:cubicBezTo>
                  <a:pt x="583367" y="790338"/>
                  <a:pt x="568703" y="805002"/>
                  <a:pt x="550613" y="80500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>
            <a:off x="727076" y="2100998"/>
            <a:ext cx="2932428" cy="2783840"/>
          </a:xfrm>
          <a:prstGeom prst="flowChartOffpageConnector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4680391" y="2100998"/>
            <a:ext cx="2932428" cy="2783840"/>
          </a:xfrm>
          <a:prstGeom prst="flowChartOffpageConnector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8586472" y="2100998"/>
            <a:ext cx="2932428" cy="2783840"/>
          </a:xfrm>
          <a:prstGeom prst="flowChartOffpageConnector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660400" y="5270918"/>
            <a:ext cx="10858500" cy="1016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1832610" y="4976278"/>
            <a:ext cx="721360" cy="721360"/>
          </a:xfrm>
          <a:prstGeom prst="ellipse">
            <a:avLst/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 lim="0"/>
          </a:ln>
          <a:effectLst>
            <a:outerShdw blurRad="50800" dist="38100" dir="2700000" algn="tl" rotWithShape="0">
              <a:schemeClr val="accent1">
                <a:alpha val="23000"/>
                <a:lumMod val="7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2001577" y="5159609"/>
            <a:ext cx="383427" cy="354697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902189" y="2540418"/>
            <a:ext cx="2582202" cy="1778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保护未成年人是全社会的共同责任，需要家庭、学校和社会的共同努力，每个人都要积极参与未成年人保护工作，为他们的健康成长贡献力量。</a:t>
            </a: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5785925" y="4976278"/>
            <a:ext cx="721360" cy="721360"/>
          </a:xfrm>
          <a:prstGeom prst="ellipse">
            <a:avLst/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 lim="0"/>
          </a:ln>
          <a:effectLst>
            <a:outerShdw blurRad="50800" dist="38100" dir="2700000" algn="tl" rotWithShape="0">
              <a:schemeClr val="accent1">
                <a:alpha val="23000"/>
                <a:lumMod val="7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5969624" y="5145244"/>
            <a:ext cx="353962" cy="383427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9692006" y="4976278"/>
            <a:ext cx="721360" cy="721360"/>
          </a:xfrm>
          <a:prstGeom prst="ellipse">
            <a:avLst/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 lim="0"/>
          </a:ln>
          <a:effectLst>
            <a:outerShdw blurRad="50800" dist="38100" dir="2700000" algn="tl" rotWithShape="0">
              <a:schemeClr val="accent1">
                <a:alpha val="23000"/>
                <a:lumMod val="7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9860973" y="5163147"/>
            <a:ext cx="383427" cy="347621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660400" y="1957529"/>
            <a:ext cx="1106168" cy="479978"/>
          </a:xfrm>
          <a:prstGeom prst="round2DiagRect">
            <a:avLst/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 lim="0"/>
          </a:ln>
          <a:effectLst>
            <a:outerShdw blurRad="50800" dist="38100" dir="2700000" algn="tl" rotWithShape="0">
              <a:schemeClr val="accent1">
                <a:alpha val="23000"/>
                <a:lumMod val="7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>
            <a:off x="899160" y="1862238"/>
            <a:ext cx="574040" cy="67056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>
            <a:off x="4595935" y="1957529"/>
            <a:ext cx="1106168" cy="479978"/>
          </a:xfrm>
          <a:prstGeom prst="round2DiagRect">
            <a:avLst/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 lim="0"/>
          </a:ln>
          <a:effectLst>
            <a:outerShdw blurRad="50800" dist="38100" dir="2700000" algn="tl" rotWithShape="0">
              <a:schemeClr val="accent1">
                <a:alpha val="23000"/>
                <a:lumMod val="7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>
            <a:off x="4834695" y="1862238"/>
            <a:ext cx="574040" cy="67056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/>
          <p:nvPr/>
        </p:nvSpPr>
        <p:spPr>
          <a:xfrm>
            <a:off x="8484236" y="1957529"/>
            <a:ext cx="1106168" cy="479978"/>
          </a:xfrm>
          <a:prstGeom prst="round2DiagRect">
            <a:avLst/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 lim="0"/>
          </a:ln>
          <a:effectLst>
            <a:outerShdw blurRad="50800" dist="38100" dir="2700000" algn="tl" rotWithShape="0">
              <a:schemeClr val="accent1">
                <a:alpha val="23000"/>
                <a:lumMod val="7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/>
          <p:nvPr/>
        </p:nvSpPr>
        <p:spPr>
          <a:xfrm>
            <a:off x="8722995" y="1862238"/>
            <a:ext cx="574040" cy="67056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/>
          <p:nvPr/>
        </p:nvSpPr>
        <p:spPr>
          <a:xfrm>
            <a:off x="902189" y="5743776"/>
            <a:ext cx="2573900" cy="49192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全社会的责任与担当</a:t>
            </a:r>
            <a:endParaRPr kumimoji="1" lang="zh-CN" altLang="en-US"/>
          </a:p>
        </p:txBody>
      </p:sp>
      <p:sp>
        <p:nvSpPr>
          <p:cNvPr id="21" name="标题 1"/>
          <p:cNvSpPr/>
          <p:nvPr/>
        </p:nvSpPr>
        <p:spPr>
          <a:xfrm>
            <a:off x="4855504" y="5743776"/>
            <a:ext cx="2586600" cy="49192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49E87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反霸凌的必要性与紧迫性</a:t>
            </a:r>
            <a:endParaRPr kumimoji="1" lang="zh-CN" altLang="en-US"/>
          </a:p>
        </p:txBody>
      </p:sp>
      <p:sp>
        <p:nvSpPr>
          <p:cNvPr id="22" name="标题 1"/>
          <p:cNvSpPr/>
          <p:nvPr/>
        </p:nvSpPr>
        <p:spPr>
          <a:xfrm>
            <a:off x="8761585" y="5743776"/>
            <a:ext cx="2573900" cy="49192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共同努力的呼吁</a:t>
            </a:r>
            <a:endParaRPr kumimoji="1" lang="zh-CN" altLang="en-US"/>
          </a:p>
        </p:txBody>
      </p:sp>
      <p:sp>
        <p:nvSpPr>
          <p:cNvPr id="23" name="标题 1"/>
          <p:cNvSpPr/>
          <p:nvPr/>
        </p:nvSpPr>
        <p:spPr>
          <a:xfrm>
            <a:off x="4855504" y="2540418"/>
            <a:ext cx="2582202" cy="1778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校园霸凌严重影响未成年人的身心健康，反霸凌工作刻不容缓，通过法治教育和心理健康教育，增强未成年人的自我保护意识和能力。</a:t>
            </a:r>
            <a:endParaRPr kumimoji="1" lang="zh-CN" altLang="en-US"/>
          </a:p>
        </p:txBody>
      </p:sp>
      <p:sp>
        <p:nvSpPr>
          <p:cNvPr id="24" name="标题 1"/>
          <p:cNvSpPr/>
          <p:nvPr/>
        </p:nvSpPr>
        <p:spPr>
          <a:xfrm>
            <a:off x="8761585" y="2540418"/>
            <a:ext cx="2582202" cy="1778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让我们共同努力，为未成年人创造一个安全、和谐的成长环境，用爱和责任守护未成年人的健康成长，让每一个孩子都能在阳光下茁壮成长。</a:t>
            </a:r>
            <a:endParaRPr kumimoji="1" lang="zh-CN" altLang="en-US"/>
          </a:p>
        </p:txBody>
      </p:sp>
      <p:sp>
        <p:nvSpPr>
          <p:cNvPr id="25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保护未成年人的共同责任</a:t>
            </a:r>
            <a:endParaRPr kumimoji="1" lang="zh-CN" altLang="en-US"/>
          </a:p>
        </p:txBody>
      </p:sp>
      <p:sp>
        <p:nvSpPr>
          <p:cNvPr id="26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7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28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>
            <a:alphaModFix amt="100000"/>
          </a:blip>
          <a:srcRect l="310" t="4238" r="179" b="1179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3" name="标题 1"/>
          <p:cNvSpPr/>
          <p:nvPr/>
        </p:nvSpPr>
        <p:spPr>
          <a:xfrm>
            <a:off x="0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/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0" y="1483181"/>
            <a:ext cx="12192000" cy="3982007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/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  <a:effectLst>
            <a:outerShdw blurRad="114300" dist="38100" dir="2700000" algn="tl" rotWithShape="0">
              <a:schemeClr val="accent2">
                <a:alpha val="3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660400" y="2258650"/>
            <a:ext cx="383117" cy="38311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1232832" y="1817225"/>
            <a:ext cx="5539978" cy="3321934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谢谢大家</a:t>
            </a: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 rot="16200000">
            <a:off x="10934802" y="5833198"/>
            <a:ext cx="376223" cy="805002"/>
          </a:xfrm>
          <a:custGeom>
            <a:avLst/>
            <a:gdLst>
              <a:gd name="connsiteX0" fmla="*/ 65508 w 376223"/>
              <a:gd name="connsiteY0" fmla="*/ 772248 h 805002"/>
              <a:gd name="connsiteX1" fmla="*/ 32754 w 376223"/>
              <a:gd name="connsiteY1" fmla="*/ 805002 h 805002"/>
              <a:gd name="connsiteX2" fmla="*/ 0 w 376223"/>
              <a:gd name="connsiteY2" fmla="*/ 772248 h 805002"/>
              <a:gd name="connsiteX3" fmla="*/ 32754 w 376223"/>
              <a:gd name="connsiteY3" fmla="*/ 739494 h 805002"/>
              <a:gd name="connsiteX4" fmla="*/ 65508 w 376223"/>
              <a:gd name="connsiteY4" fmla="*/ 772248 h 805002"/>
              <a:gd name="connsiteX5" fmla="*/ 65508 w 376223"/>
              <a:gd name="connsiteY5" fmla="*/ 679811 h 805002"/>
              <a:gd name="connsiteX6" fmla="*/ 32754 w 376223"/>
              <a:gd name="connsiteY6" fmla="*/ 712565 h 805002"/>
              <a:gd name="connsiteX7" fmla="*/ 0 w 376223"/>
              <a:gd name="connsiteY7" fmla="*/ 679811 h 805002"/>
              <a:gd name="connsiteX8" fmla="*/ 32754 w 376223"/>
              <a:gd name="connsiteY8" fmla="*/ 647057 h 805002"/>
              <a:gd name="connsiteX9" fmla="*/ 65508 w 376223"/>
              <a:gd name="connsiteY9" fmla="*/ 679811 h 805002"/>
              <a:gd name="connsiteX10" fmla="*/ 65508 w 376223"/>
              <a:gd name="connsiteY10" fmla="*/ 587375 h 805002"/>
              <a:gd name="connsiteX11" fmla="*/ 32754 w 376223"/>
              <a:gd name="connsiteY11" fmla="*/ 620129 h 805002"/>
              <a:gd name="connsiteX12" fmla="*/ 0 w 376223"/>
              <a:gd name="connsiteY12" fmla="*/ 587375 h 805002"/>
              <a:gd name="connsiteX13" fmla="*/ 32754 w 376223"/>
              <a:gd name="connsiteY13" fmla="*/ 554621 h 805002"/>
              <a:gd name="connsiteX14" fmla="*/ 65508 w 376223"/>
              <a:gd name="connsiteY14" fmla="*/ 587375 h 805002"/>
              <a:gd name="connsiteX15" fmla="*/ 65508 w 376223"/>
              <a:gd name="connsiteY15" fmla="*/ 494938 h 805002"/>
              <a:gd name="connsiteX16" fmla="*/ 32754 w 376223"/>
              <a:gd name="connsiteY16" fmla="*/ 527692 h 805002"/>
              <a:gd name="connsiteX17" fmla="*/ 0 w 376223"/>
              <a:gd name="connsiteY17" fmla="*/ 494938 h 805002"/>
              <a:gd name="connsiteX18" fmla="*/ 32754 w 376223"/>
              <a:gd name="connsiteY18" fmla="*/ 462184 h 805002"/>
              <a:gd name="connsiteX19" fmla="*/ 65508 w 376223"/>
              <a:gd name="connsiteY19" fmla="*/ 494938 h 805002"/>
              <a:gd name="connsiteX20" fmla="*/ 65508 w 376223"/>
              <a:gd name="connsiteY20" fmla="*/ 402501 h 805002"/>
              <a:gd name="connsiteX21" fmla="*/ 32754 w 376223"/>
              <a:gd name="connsiteY21" fmla="*/ 435255 h 805002"/>
              <a:gd name="connsiteX22" fmla="*/ 0 w 376223"/>
              <a:gd name="connsiteY22" fmla="*/ 402501 h 805002"/>
              <a:gd name="connsiteX23" fmla="*/ 32754 w 376223"/>
              <a:gd name="connsiteY23" fmla="*/ 369747 h 805002"/>
              <a:gd name="connsiteX24" fmla="*/ 65508 w 376223"/>
              <a:gd name="connsiteY24" fmla="*/ 402501 h 805002"/>
              <a:gd name="connsiteX25" fmla="*/ 65508 w 376223"/>
              <a:gd name="connsiteY25" fmla="*/ 310064 h 805002"/>
              <a:gd name="connsiteX26" fmla="*/ 32754 w 376223"/>
              <a:gd name="connsiteY26" fmla="*/ 342818 h 805002"/>
              <a:gd name="connsiteX27" fmla="*/ 0 w 376223"/>
              <a:gd name="connsiteY27" fmla="*/ 310064 h 805002"/>
              <a:gd name="connsiteX28" fmla="*/ 32754 w 376223"/>
              <a:gd name="connsiteY28" fmla="*/ 277310 h 805002"/>
              <a:gd name="connsiteX29" fmla="*/ 65508 w 376223"/>
              <a:gd name="connsiteY29" fmla="*/ 310064 h 805002"/>
              <a:gd name="connsiteX30" fmla="*/ 65508 w 376223"/>
              <a:gd name="connsiteY30" fmla="*/ 217627 h 805002"/>
              <a:gd name="connsiteX31" fmla="*/ 32754 w 376223"/>
              <a:gd name="connsiteY31" fmla="*/ 250381 h 805002"/>
              <a:gd name="connsiteX32" fmla="*/ 0 w 376223"/>
              <a:gd name="connsiteY32" fmla="*/ 217627 h 805002"/>
              <a:gd name="connsiteX33" fmla="*/ 32754 w 376223"/>
              <a:gd name="connsiteY33" fmla="*/ 184873 h 805002"/>
              <a:gd name="connsiteX34" fmla="*/ 65508 w 376223"/>
              <a:gd name="connsiteY34" fmla="*/ 217627 h 805002"/>
              <a:gd name="connsiteX35" fmla="*/ 65508 w 376223"/>
              <a:gd name="connsiteY35" fmla="*/ 125191 h 805002"/>
              <a:gd name="connsiteX36" fmla="*/ 32754 w 376223"/>
              <a:gd name="connsiteY36" fmla="*/ 157945 h 805002"/>
              <a:gd name="connsiteX37" fmla="*/ 0 w 376223"/>
              <a:gd name="connsiteY37" fmla="*/ 125191 h 805002"/>
              <a:gd name="connsiteX38" fmla="*/ 32754 w 376223"/>
              <a:gd name="connsiteY38" fmla="*/ 92437 h 805002"/>
              <a:gd name="connsiteX39" fmla="*/ 65508 w 376223"/>
              <a:gd name="connsiteY39" fmla="*/ 125191 h 805002"/>
              <a:gd name="connsiteX40" fmla="*/ 65508 w 376223"/>
              <a:gd name="connsiteY40" fmla="*/ 32754 h 805002"/>
              <a:gd name="connsiteX41" fmla="*/ 32754 w 376223"/>
              <a:gd name="connsiteY41" fmla="*/ 65508 h 805002"/>
              <a:gd name="connsiteX42" fmla="*/ 0 w 376223"/>
              <a:gd name="connsiteY42" fmla="*/ 32754 h 805002"/>
              <a:gd name="connsiteX43" fmla="*/ 32754 w 376223"/>
              <a:gd name="connsiteY43" fmla="*/ 0 h 805002"/>
              <a:gd name="connsiteX44" fmla="*/ 65508 w 376223"/>
              <a:gd name="connsiteY44" fmla="*/ 32754 h 805002"/>
              <a:gd name="connsiteX45" fmla="*/ 169080 w 376223"/>
              <a:gd name="connsiteY45" fmla="*/ 772248 h 805002"/>
              <a:gd name="connsiteX46" fmla="*/ 136326 w 376223"/>
              <a:gd name="connsiteY46" fmla="*/ 805002 h 805002"/>
              <a:gd name="connsiteX47" fmla="*/ 103572 w 376223"/>
              <a:gd name="connsiteY47" fmla="*/ 772248 h 805002"/>
              <a:gd name="connsiteX48" fmla="*/ 136326 w 376223"/>
              <a:gd name="connsiteY48" fmla="*/ 739494 h 805002"/>
              <a:gd name="connsiteX49" fmla="*/ 169080 w 376223"/>
              <a:gd name="connsiteY49" fmla="*/ 772248 h 805002"/>
              <a:gd name="connsiteX50" fmla="*/ 169080 w 376223"/>
              <a:gd name="connsiteY50" fmla="*/ 679811 h 805002"/>
              <a:gd name="connsiteX51" fmla="*/ 136326 w 376223"/>
              <a:gd name="connsiteY51" fmla="*/ 712565 h 805002"/>
              <a:gd name="connsiteX52" fmla="*/ 103572 w 376223"/>
              <a:gd name="connsiteY52" fmla="*/ 679811 h 805002"/>
              <a:gd name="connsiteX53" fmla="*/ 136326 w 376223"/>
              <a:gd name="connsiteY53" fmla="*/ 647057 h 805002"/>
              <a:gd name="connsiteX54" fmla="*/ 169080 w 376223"/>
              <a:gd name="connsiteY54" fmla="*/ 679811 h 805002"/>
              <a:gd name="connsiteX55" fmla="*/ 169080 w 376223"/>
              <a:gd name="connsiteY55" fmla="*/ 587375 h 805002"/>
              <a:gd name="connsiteX56" fmla="*/ 136326 w 376223"/>
              <a:gd name="connsiteY56" fmla="*/ 620129 h 805002"/>
              <a:gd name="connsiteX57" fmla="*/ 103572 w 376223"/>
              <a:gd name="connsiteY57" fmla="*/ 587375 h 805002"/>
              <a:gd name="connsiteX58" fmla="*/ 136326 w 376223"/>
              <a:gd name="connsiteY58" fmla="*/ 554621 h 805002"/>
              <a:gd name="connsiteX59" fmla="*/ 169080 w 376223"/>
              <a:gd name="connsiteY59" fmla="*/ 587375 h 805002"/>
              <a:gd name="connsiteX60" fmla="*/ 169080 w 376223"/>
              <a:gd name="connsiteY60" fmla="*/ 494938 h 805002"/>
              <a:gd name="connsiteX61" fmla="*/ 136326 w 376223"/>
              <a:gd name="connsiteY61" fmla="*/ 527692 h 805002"/>
              <a:gd name="connsiteX62" fmla="*/ 103572 w 376223"/>
              <a:gd name="connsiteY62" fmla="*/ 494938 h 805002"/>
              <a:gd name="connsiteX63" fmla="*/ 136326 w 376223"/>
              <a:gd name="connsiteY63" fmla="*/ 462184 h 805002"/>
              <a:gd name="connsiteX64" fmla="*/ 169080 w 376223"/>
              <a:gd name="connsiteY64" fmla="*/ 494938 h 805002"/>
              <a:gd name="connsiteX65" fmla="*/ 169080 w 376223"/>
              <a:gd name="connsiteY65" fmla="*/ 402501 h 805002"/>
              <a:gd name="connsiteX66" fmla="*/ 136326 w 376223"/>
              <a:gd name="connsiteY66" fmla="*/ 435255 h 805002"/>
              <a:gd name="connsiteX67" fmla="*/ 103572 w 376223"/>
              <a:gd name="connsiteY67" fmla="*/ 402501 h 805002"/>
              <a:gd name="connsiteX68" fmla="*/ 136326 w 376223"/>
              <a:gd name="connsiteY68" fmla="*/ 369747 h 805002"/>
              <a:gd name="connsiteX69" fmla="*/ 169080 w 376223"/>
              <a:gd name="connsiteY69" fmla="*/ 402501 h 805002"/>
              <a:gd name="connsiteX70" fmla="*/ 169080 w 376223"/>
              <a:gd name="connsiteY70" fmla="*/ 310064 h 805002"/>
              <a:gd name="connsiteX71" fmla="*/ 136326 w 376223"/>
              <a:gd name="connsiteY71" fmla="*/ 342818 h 805002"/>
              <a:gd name="connsiteX72" fmla="*/ 103572 w 376223"/>
              <a:gd name="connsiteY72" fmla="*/ 310064 h 805002"/>
              <a:gd name="connsiteX73" fmla="*/ 136326 w 376223"/>
              <a:gd name="connsiteY73" fmla="*/ 277310 h 805002"/>
              <a:gd name="connsiteX74" fmla="*/ 169080 w 376223"/>
              <a:gd name="connsiteY74" fmla="*/ 310064 h 805002"/>
              <a:gd name="connsiteX75" fmla="*/ 169080 w 376223"/>
              <a:gd name="connsiteY75" fmla="*/ 217627 h 805002"/>
              <a:gd name="connsiteX76" fmla="*/ 136326 w 376223"/>
              <a:gd name="connsiteY76" fmla="*/ 250381 h 805002"/>
              <a:gd name="connsiteX77" fmla="*/ 103572 w 376223"/>
              <a:gd name="connsiteY77" fmla="*/ 217627 h 805002"/>
              <a:gd name="connsiteX78" fmla="*/ 136326 w 376223"/>
              <a:gd name="connsiteY78" fmla="*/ 184873 h 805002"/>
              <a:gd name="connsiteX79" fmla="*/ 169080 w 376223"/>
              <a:gd name="connsiteY79" fmla="*/ 217627 h 805002"/>
              <a:gd name="connsiteX80" fmla="*/ 169080 w 376223"/>
              <a:gd name="connsiteY80" fmla="*/ 125191 h 805002"/>
              <a:gd name="connsiteX81" fmla="*/ 136326 w 376223"/>
              <a:gd name="connsiteY81" fmla="*/ 157945 h 805002"/>
              <a:gd name="connsiteX82" fmla="*/ 103572 w 376223"/>
              <a:gd name="connsiteY82" fmla="*/ 125191 h 805002"/>
              <a:gd name="connsiteX83" fmla="*/ 136326 w 376223"/>
              <a:gd name="connsiteY83" fmla="*/ 92437 h 805002"/>
              <a:gd name="connsiteX84" fmla="*/ 169080 w 376223"/>
              <a:gd name="connsiteY84" fmla="*/ 125191 h 805002"/>
              <a:gd name="connsiteX85" fmla="*/ 169080 w 376223"/>
              <a:gd name="connsiteY85" fmla="*/ 32754 h 805002"/>
              <a:gd name="connsiteX86" fmla="*/ 136326 w 376223"/>
              <a:gd name="connsiteY86" fmla="*/ 65508 h 805002"/>
              <a:gd name="connsiteX87" fmla="*/ 103572 w 376223"/>
              <a:gd name="connsiteY87" fmla="*/ 32754 h 805002"/>
              <a:gd name="connsiteX88" fmla="*/ 136326 w 376223"/>
              <a:gd name="connsiteY88" fmla="*/ 0 h 805002"/>
              <a:gd name="connsiteX89" fmla="*/ 169080 w 376223"/>
              <a:gd name="connsiteY89" fmla="*/ 32754 h 805002"/>
              <a:gd name="connsiteX90" fmla="*/ 272651 w 376223"/>
              <a:gd name="connsiteY90" fmla="*/ 772248 h 805002"/>
              <a:gd name="connsiteX91" fmla="*/ 239897 w 376223"/>
              <a:gd name="connsiteY91" fmla="*/ 805002 h 805002"/>
              <a:gd name="connsiteX92" fmla="*/ 207143 w 376223"/>
              <a:gd name="connsiteY92" fmla="*/ 772248 h 805002"/>
              <a:gd name="connsiteX93" fmla="*/ 239897 w 376223"/>
              <a:gd name="connsiteY93" fmla="*/ 739494 h 805002"/>
              <a:gd name="connsiteX94" fmla="*/ 272651 w 376223"/>
              <a:gd name="connsiteY94" fmla="*/ 772248 h 805002"/>
              <a:gd name="connsiteX95" fmla="*/ 272651 w 376223"/>
              <a:gd name="connsiteY95" fmla="*/ 679811 h 805002"/>
              <a:gd name="connsiteX96" fmla="*/ 239897 w 376223"/>
              <a:gd name="connsiteY96" fmla="*/ 712565 h 805002"/>
              <a:gd name="connsiteX97" fmla="*/ 207143 w 376223"/>
              <a:gd name="connsiteY97" fmla="*/ 679811 h 805002"/>
              <a:gd name="connsiteX98" fmla="*/ 239897 w 376223"/>
              <a:gd name="connsiteY98" fmla="*/ 647057 h 805002"/>
              <a:gd name="connsiteX99" fmla="*/ 272651 w 376223"/>
              <a:gd name="connsiteY99" fmla="*/ 679811 h 805002"/>
              <a:gd name="connsiteX100" fmla="*/ 272651 w 376223"/>
              <a:gd name="connsiteY100" fmla="*/ 587375 h 805002"/>
              <a:gd name="connsiteX101" fmla="*/ 239897 w 376223"/>
              <a:gd name="connsiteY101" fmla="*/ 620129 h 805002"/>
              <a:gd name="connsiteX102" fmla="*/ 207143 w 376223"/>
              <a:gd name="connsiteY102" fmla="*/ 587375 h 805002"/>
              <a:gd name="connsiteX103" fmla="*/ 239897 w 376223"/>
              <a:gd name="connsiteY103" fmla="*/ 554621 h 805002"/>
              <a:gd name="connsiteX104" fmla="*/ 272651 w 376223"/>
              <a:gd name="connsiteY104" fmla="*/ 587375 h 805002"/>
              <a:gd name="connsiteX105" fmla="*/ 272651 w 376223"/>
              <a:gd name="connsiteY105" fmla="*/ 494938 h 805002"/>
              <a:gd name="connsiteX106" fmla="*/ 239897 w 376223"/>
              <a:gd name="connsiteY106" fmla="*/ 527692 h 805002"/>
              <a:gd name="connsiteX107" fmla="*/ 207143 w 376223"/>
              <a:gd name="connsiteY107" fmla="*/ 494938 h 805002"/>
              <a:gd name="connsiteX108" fmla="*/ 239897 w 376223"/>
              <a:gd name="connsiteY108" fmla="*/ 462184 h 805002"/>
              <a:gd name="connsiteX109" fmla="*/ 272651 w 376223"/>
              <a:gd name="connsiteY109" fmla="*/ 494938 h 805002"/>
              <a:gd name="connsiteX110" fmla="*/ 272651 w 376223"/>
              <a:gd name="connsiteY110" fmla="*/ 402501 h 805002"/>
              <a:gd name="connsiteX111" fmla="*/ 239897 w 376223"/>
              <a:gd name="connsiteY111" fmla="*/ 435255 h 805002"/>
              <a:gd name="connsiteX112" fmla="*/ 207143 w 376223"/>
              <a:gd name="connsiteY112" fmla="*/ 402501 h 805002"/>
              <a:gd name="connsiteX113" fmla="*/ 239897 w 376223"/>
              <a:gd name="connsiteY113" fmla="*/ 369747 h 805002"/>
              <a:gd name="connsiteX114" fmla="*/ 272651 w 376223"/>
              <a:gd name="connsiteY114" fmla="*/ 402501 h 805002"/>
              <a:gd name="connsiteX115" fmla="*/ 272651 w 376223"/>
              <a:gd name="connsiteY115" fmla="*/ 310064 h 805002"/>
              <a:gd name="connsiteX116" fmla="*/ 239897 w 376223"/>
              <a:gd name="connsiteY116" fmla="*/ 342818 h 805002"/>
              <a:gd name="connsiteX117" fmla="*/ 207143 w 376223"/>
              <a:gd name="connsiteY117" fmla="*/ 310064 h 805002"/>
              <a:gd name="connsiteX118" fmla="*/ 239897 w 376223"/>
              <a:gd name="connsiteY118" fmla="*/ 277310 h 805002"/>
              <a:gd name="connsiteX119" fmla="*/ 272651 w 376223"/>
              <a:gd name="connsiteY119" fmla="*/ 310064 h 805002"/>
              <a:gd name="connsiteX120" fmla="*/ 272651 w 376223"/>
              <a:gd name="connsiteY120" fmla="*/ 217627 h 805002"/>
              <a:gd name="connsiteX121" fmla="*/ 239897 w 376223"/>
              <a:gd name="connsiteY121" fmla="*/ 250381 h 805002"/>
              <a:gd name="connsiteX122" fmla="*/ 207143 w 376223"/>
              <a:gd name="connsiteY122" fmla="*/ 217627 h 805002"/>
              <a:gd name="connsiteX123" fmla="*/ 239897 w 376223"/>
              <a:gd name="connsiteY123" fmla="*/ 184873 h 805002"/>
              <a:gd name="connsiteX124" fmla="*/ 272651 w 376223"/>
              <a:gd name="connsiteY124" fmla="*/ 217627 h 805002"/>
              <a:gd name="connsiteX125" fmla="*/ 272651 w 376223"/>
              <a:gd name="connsiteY125" fmla="*/ 125191 h 805002"/>
              <a:gd name="connsiteX126" fmla="*/ 239897 w 376223"/>
              <a:gd name="connsiteY126" fmla="*/ 157945 h 805002"/>
              <a:gd name="connsiteX127" fmla="*/ 207143 w 376223"/>
              <a:gd name="connsiteY127" fmla="*/ 125191 h 805002"/>
              <a:gd name="connsiteX128" fmla="*/ 239897 w 376223"/>
              <a:gd name="connsiteY128" fmla="*/ 92437 h 805002"/>
              <a:gd name="connsiteX129" fmla="*/ 272651 w 376223"/>
              <a:gd name="connsiteY129" fmla="*/ 125191 h 805002"/>
              <a:gd name="connsiteX130" fmla="*/ 272651 w 376223"/>
              <a:gd name="connsiteY130" fmla="*/ 32754 h 805002"/>
              <a:gd name="connsiteX131" fmla="*/ 239897 w 376223"/>
              <a:gd name="connsiteY131" fmla="*/ 65508 h 805002"/>
              <a:gd name="connsiteX132" fmla="*/ 207143 w 376223"/>
              <a:gd name="connsiteY132" fmla="*/ 32754 h 805002"/>
              <a:gd name="connsiteX133" fmla="*/ 239897 w 376223"/>
              <a:gd name="connsiteY133" fmla="*/ 0 h 805002"/>
              <a:gd name="connsiteX134" fmla="*/ 272651 w 376223"/>
              <a:gd name="connsiteY134" fmla="*/ 32754 h 805002"/>
              <a:gd name="connsiteX135" fmla="*/ 376223 w 376223"/>
              <a:gd name="connsiteY135" fmla="*/ 772248 h 805002"/>
              <a:gd name="connsiteX136" fmla="*/ 343469 w 376223"/>
              <a:gd name="connsiteY136" fmla="*/ 805002 h 805002"/>
              <a:gd name="connsiteX137" fmla="*/ 310715 w 376223"/>
              <a:gd name="connsiteY137" fmla="*/ 772248 h 805002"/>
              <a:gd name="connsiteX138" fmla="*/ 343469 w 376223"/>
              <a:gd name="connsiteY138" fmla="*/ 739494 h 805002"/>
              <a:gd name="connsiteX139" fmla="*/ 376223 w 376223"/>
              <a:gd name="connsiteY139" fmla="*/ 772248 h 805002"/>
              <a:gd name="connsiteX140" fmla="*/ 376223 w 376223"/>
              <a:gd name="connsiteY140" fmla="*/ 679811 h 805002"/>
              <a:gd name="connsiteX141" fmla="*/ 343469 w 376223"/>
              <a:gd name="connsiteY141" fmla="*/ 712565 h 805002"/>
              <a:gd name="connsiteX142" fmla="*/ 310715 w 376223"/>
              <a:gd name="connsiteY142" fmla="*/ 679811 h 805002"/>
              <a:gd name="connsiteX143" fmla="*/ 343469 w 376223"/>
              <a:gd name="connsiteY143" fmla="*/ 647057 h 805002"/>
              <a:gd name="connsiteX144" fmla="*/ 376223 w 376223"/>
              <a:gd name="connsiteY144" fmla="*/ 679811 h 805002"/>
              <a:gd name="connsiteX145" fmla="*/ 376223 w 376223"/>
              <a:gd name="connsiteY145" fmla="*/ 587375 h 805002"/>
              <a:gd name="connsiteX146" fmla="*/ 343469 w 376223"/>
              <a:gd name="connsiteY146" fmla="*/ 620129 h 805002"/>
              <a:gd name="connsiteX147" fmla="*/ 310715 w 376223"/>
              <a:gd name="connsiteY147" fmla="*/ 587375 h 805002"/>
              <a:gd name="connsiteX148" fmla="*/ 343469 w 376223"/>
              <a:gd name="connsiteY148" fmla="*/ 554621 h 805002"/>
              <a:gd name="connsiteX149" fmla="*/ 376223 w 376223"/>
              <a:gd name="connsiteY149" fmla="*/ 587375 h 805002"/>
              <a:gd name="connsiteX150" fmla="*/ 376223 w 376223"/>
              <a:gd name="connsiteY150" fmla="*/ 494938 h 805002"/>
              <a:gd name="connsiteX151" fmla="*/ 343469 w 376223"/>
              <a:gd name="connsiteY151" fmla="*/ 527692 h 805002"/>
              <a:gd name="connsiteX152" fmla="*/ 310715 w 376223"/>
              <a:gd name="connsiteY152" fmla="*/ 494938 h 805002"/>
              <a:gd name="connsiteX153" fmla="*/ 343469 w 376223"/>
              <a:gd name="connsiteY153" fmla="*/ 462184 h 805002"/>
              <a:gd name="connsiteX154" fmla="*/ 376223 w 376223"/>
              <a:gd name="connsiteY154" fmla="*/ 494938 h 805002"/>
              <a:gd name="connsiteX155" fmla="*/ 376223 w 376223"/>
              <a:gd name="connsiteY155" fmla="*/ 402501 h 805002"/>
              <a:gd name="connsiteX156" fmla="*/ 343469 w 376223"/>
              <a:gd name="connsiteY156" fmla="*/ 435255 h 805002"/>
              <a:gd name="connsiteX157" fmla="*/ 310715 w 376223"/>
              <a:gd name="connsiteY157" fmla="*/ 402501 h 805002"/>
              <a:gd name="connsiteX158" fmla="*/ 343469 w 376223"/>
              <a:gd name="connsiteY158" fmla="*/ 369747 h 805002"/>
              <a:gd name="connsiteX159" fmla="*/ 376223 w 376223"/>
              <a:gd name="connsiteY159" fmla="*/ 402501 h 805002"/>
              <a:gd name="connsiteX160" fmla="*/ 376223 w 376223"/>
              <a:gd name="connsiteY160" fmla="*/ 310064 h 805002"/>
              <a:gd name="connsiteX161" fmla="*/ 343469 w 376223"/>
              <a:gd name="connsiteY161" fmla="*/ 342818 h 805002"/>
              <a:gd name="connsiteX162" fmla="*/ 310715 w 376223"/>
              <a:gd name="connsiteY162" fmla="*/ 310064 h 805002"/>
              <a:gd name="connsiteX163" fmla="*/ 343469 w 376223"/>
              <a:gd name="connsiteY163" fmla="*/ 277310 h 805002"/>
              <a:gd name="connsiteX164" fmla="*/ 376223 w 376223"/>
              <a:gd name="connsiteY164" fmla="*/ 310064 h 805002"/>
              <a:gd name="connsiteX165" fmla="*/ 376223 w 376223"/>
              <a:gd name="connsiteY165" fmla="*/ 217627 h 805002"/>
              <a:gd name="connsiteX166" fmla="*/ 343469 w 376223"/>
              <a:gd name="connsiteY166" fmla="*/ 250381 h 805002"/>
              <a:gd name="connsiteX167" fmla="*/ 310715 w 376223"/>
              <a:gd name="connsiteY167" fmla="*/ 217627 h 805002"/>
              <a:gd name="connsiteX168" fmla="*/ 343469 w 376223"/>
              <a:gd name="connsiteY168" fmla="*/ 184873 h 805002"/>
              <a:gd name="connsiteX169" fmla="*/ 376223 w 376223"/>
              <a:gd name="connsiteY169" fmla="*/ 217627 h 805002"/>
              <a:gd name="connsiteX170" fmla="*/ 376223 w 376223"/>
              <a:gd name="connsiteY170" fmla="*/ 125191 h 805002"/>
              <a:gd name="connsiteX171" fmla="*/ 343469 w 376223"/>
              <a:gd name="connsiteY171" fmla="*/ 157945 h 805002"/>
              <a:gd name="connsiteX172" fmla="*/ 310715 w 376223"/>
              <a:gd name="connsiteY172" fmla="*/ 125191 h 805002"/>
              <a:gd name="connsiteX173" fmla="*/ 343469 w 376223"/>
              <a:gd name="connsiteY173" fmla="*/ 92437 h 805002"/>
              <a:gd name="connsiteX174" fmla="*/ 376223 w 376223"/>
              <a:gd name="connsiteY174" fmla="*/ 125191 h 805002"/>
              <a:gd name="connsiteX175" fmla="*/ 376223 w 376223"/>
              <a:gd name="connsiteY175" fmla="*/ 32754 h 805002"/>
              <a:gd name="connsiteX176" fmla="*/ 343469 w 376223"/>
              <a:gd name="connsiteY176" fmla="*/ 65508 h 805002"/>
              <a:gd name="connsiteX177" fmla="*/ 310715 w 376223"/>
              <a:gd name="connsiteY177" fmla="*/ 32754 h 805002"/>
              <a:gd name="connsiteX178" fmla="*/ 343469 w 376223"/>
              <a:gd name="connsiteY178" fmla="*/ 0 h 805002"/>
              <a:gd name="connsiteX179" fmla="*/ 376223 w 376223"/>
              <a:gd name="connsiteY179" fmla="*/ 32754 h 805002"/>
            </a:gdLst>
            <a:ahLst/>
            <a:cxnLst/>
            <a:rect l="l" t="t" r="r" b="b"/>
            <a:pathLst>
              <a:path w="376223" h="805002">
                <a:moveTo>
                  <a:pt x="65508" y="772248"/>
                </a:moveTo>
                <a:cubicBezTo>
                  <a:pt x="65508" y="790338"/>
                  <a:pt x="50844" y="805002"/>
                  <a:pt x="32754" y="805002"/>
                </a:cubicBez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lose/>
                <a:moveTo>
                  <a:pt x="65508" y="679811"/>
                </a:moveTo>
                <a:cubicBezTo>
                  <a:pt x="65508" y="697901"/>
                  <a:pt x="50844" y="712565"/>
                  <a:pt x="32754" y="712565"/>
                </a:cubicBez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lose/>
                <a:moveTo>
                  <a:pt x="65508" y="587375"/>
                </a:moveTo>
                <a:cubicBezTo>
                  <a:pt x="65508" y="605465"/>
                  <a:pt x="50844" y="620129"/>
                  <a:pt x="32754" y="620129"/>
                </a:cubicBezTo>
                <a:cubicBezTo>
                  <a:pt x="14664" y="620129"/>
                  <a:pt x="0" y="605465"/>
                  <a:pt x="0" y="587375"/>
                </a:cubicBezTo>
                <a:cubicBezTo>
                  <a:pt x="0" y="569285"/>
                  <a:pt x="14664" y="554621"/>
                  <a:pt x="32754" y="554621"/>
                </a:cubicBezTo>
                <a:cubicBezTo>
                  <a:pt x="50844" y="554621"/>
                  <a:pt x="65508" y="569285"/>
                  <a:pt x="65508" y="587375"/>
                </a:cubicBezTo>
                <a:close/>
                <a:moveTo>
                  <a:pt x="65508" y="494938"/>
                </a:moveTo>
                <a:cubicBezTo>
                  <a:pt x="65508" y="513028"/>
                  <a:pt x="50844" y="527692"/>
                  <a:pt x="32754" y="527692"/>
                </a:cubicBez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lose/>
                <a:moveTo>
                  <a:pt x="65508" y="402501"/>
                </a:moveTo>
                <a:cubicBezTo>
                  <a:pt x="65508" y="420591"/>
                  <a:pt x="50844" y="435255"/>
                  <a:pt x="32754" y="435255"/>
                </a:cubicBez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lose/>
                <a:moveTo>
                  <a:pt x="65508" y="310064"/>
                </a:moveTo>
                <a:cubicBezTo>
                  <a:pt x="65508" y="328154"/>
                  <a:pt x="50844" y="342818"/>
                  <a:pt x="32754" y="342818"/>
                </a:cubicBez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lose/>
                <a:moveTo>
                  <a:pt x="65508" y="217627"/>
                </a:moveTo>
                <a:cubicBezTo>
                  <a:pt x="65508" y="235717"/>
                  <a:pt x="50844" y="250381"/>
                  <a:pt x="32754" y="250381"/>
                </a:cubicBez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lose/>
                <a:moveTo>
                  <a:pt x="65508" y="125191"/>
                </a:moveTo>
                <a:cubicBezTo>
                  <a:pt x="65508" y="143281"/>
                  <a:pt x="50844" y="157945"/>
                  <a:pt x="32754" y="157945"/>
                </a:cubicBez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lose/>
                <a:moveTo>
                  <a:pt x="65508" y="32754"/>
                </a:moveTo>
                <a:cubicBezTo>
                  <a:pt x="65508" y="50844"/>
                  <a:pt x="50844" y="65508"/>
                  <a:pt x="32754" y="65508"/>
                </a:cubicBez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lose/>
                <a:moveTo>
                  <a:pt x="169080" y="772248"/>
                </a:moveTo>
                <a:cubicBezTo>
                  <a:pt x="169080" y="790338"/>
                  <a:pt x="154416" y="805002"/>
                  <a:pt x="136326" y="805002"/>
                </a:cubicBezTo>
                <a:cubicBezTo>
                  <a:pt x="118236" y="805002"/>
                  <a:pt x="103572" y="790338"/>
                  <a:pt x="103572" y="772248"/>
                </a:cubicBezTo>
                <a:cubicBezTo>
                  <a:pt x="103572" y="754158"/>
                  <a:pt x="118236" y="739494"/>
                  <a:pt x="136326" y="739494"/>
                </a:cubicBezTo>
                <a:cubicBezTo>
                  <a:pt x="154416" y="739494"/>
                  <a:pt x="169080" y="754158"/>
                  <a:pt x="169080" y="772248"/>
                </a:cubicBezTo>
                <a:close/>
                <a:moveTo>
                  <a:pt x="169080" y="679811"/>
                </a:moveTo>
                <a:cubicBezTo>
                  <a:pt x="169080" y="697901"/>
                  <a:pt x="154416" y="712565"/>
                  <a:pt x="136326" y="712565"/>
                </a:cubicBezTo>
                <a:cubicBezTo>
                  <a:pt x="118236" y="712565"/>
                  <a:pt x="103572" y="697901"/>
                  <a:pt x="103572" y="679811"/>
                </a:cubicBezTo>
                <a:cubicBezTo>
                  <a:pt x="103572" y="661721"/>
                  <a:pt x="118236" y="647057"/>
                  <a:pt x="136326" y="647057"/>
                </a:cubicBezTo>
                <a:cubicBezTo>
                  <a:pt x="154416" y="647057"/>
                  <a:pt x="169080" y="661721"/>
                  <a:pt x="169080" y="679811"/>
                </a:cubicBezTo>
                <a:close/>
                <a:moveTo>
                  <a:pt x="169080" y="587375"/>
                </a:moveTo>
                <a:cubicBezTo>
                  <a:pt x="169080" y="605465"/>
                  <a:pt x="154416" y="620129"/>
                  <a:pt x="136326" y="620129"/>
                </a:cubicBezTo>
                <a:cubicBezTo>
                  <a:pt x="118236" y="620129"/>
                  <a:pt x="103572" y="605465"/>
                  <a:pt x="103572" y="587375"/>
                </a:cubicBezTo>
                <a:cubicBezTo>
                  <a:pt x="103572" y="569285"/>
                  <a:pt x="118236" y="554621"/>
                  <a:pt x="136326" y="554621"/>
                </a:cubicBezTo>
                <a:cubicBezTo>
                  <a:pt x="154416" y="554621"/>
                  <a:pt x="169080" y="569285"/>
                  <a:pt x="169080" y="587375"/>
                </a:cubicBezTo>
                <a:close/>
                <a:moveTo>
                  <a:pt x="169080" y="494938"/>
                </a:moveTo>
                <a:cubicBezTo>
                  <a:pt x="169080" y="513028"/>
                  <a:pt x="154416" y="527692"/>
                  <a:pt x="136326" y="527692"/>
                </a:cubicBezTo>
                <a:cubicBezTo>
                  <a:pt x="118236" y="527692"/>
                  <a:pt x="103572" y="513028"/>
                  <a:pt x="103572" y="494938"/>
                </a:cubicBezTo>
                <a:cubicBezTo>
                  <a:pt x="103572" y="476848"/>
                  <a:pt x="118236" y="462184"/>
                  <a:pt x="136326" y="462184"/>
                </a:cubicBezTo>
                <a:cubicBezTo>
                  <a:pt x="154416" y="462184"/>
                  <a:pt x="169080" y="476848"/>
                  <a:pt x="169080" y="494938"/>
                </a:cubicBezTo>
                <a:close/>
                <a:moveTo>
                  <a:pt x="169080" y="402501"/>
                </a:moveTo>
                <a:cubicBezTo>
                  <a:pt x="169080" y="420591"/>
                  <a:pt x="154416" y="435255"/>
                  <a:pt x="136326" y="435255"/>
                </a:cubicBezTo>
                <a:cubicBezTo>
                  <a:pt x="118236" y="435255"/>
                  <a:pt x="103572" y="420591"/>
                  <a:pt x="103572" y="402501"/>
                </a:cubicBezTo>
                <a:cubicBezTo>
                  <a:pt x="103572" y="384411"/>
                  <a:pt x="118236" y="369747"/>
                  <a:pt x="136326" y="369747"/>
                </a:cubicBezTo>
                <a:cubicBezTo>
                  <a:pt x="154416" y="369747"/>
                  <a:pt x="169080" y="384411"/>
                  <a:pt x="169080" y="402501"/>
                </a:cubicBezTo>
                <a:close/>
                <a:moveTo>
                  <a:pt x="169080" y="310064"/>
                </a:moveTo>
                <a:cubicBezTo>
                  <a:pt x="169080" y="328154"/>
                  <a:pt x="154416" y="342818"/>
                  <a:pt x="136326" y="342818"/>
                </a:cubicBezTo>
                <a:cubicBezTo>
                  <a:pt x="118236" y="342818"/>
                  <a:pt x="103572" y="328154"/>
                  <a:pt x="103572" y="310064"/>
                </a:cubicBezTo>
                <a:cubicBezTo>
                  <a:pt x="103572" y="291974"/>
                  <a:pt x="118236" y="277310"/>
                  <a:pt x="136326" y="277310"/>
                </a:cubicBezTo>
                <a:cubicBezTo>
                  <a:pt x="154416" y="277310"/>
                  <a:pt x="169080" y="291974"/>
                  <a:pt x="169080" y="310064"/>
                </a:cubicBezTo>
                <a:close/>
                <a:moveTo>
                  <a:pt x="169080" y="217627"/>
                </a:moveTo>
                <a:cubicBezTo>
                  <a:pt x="169080" y="235717"/>
                  <a:pt x="154416" y="250381"/>
                  <a:pt x="136326" y="250381"/>
                </a:cubicBezTo>
                <a:cubicBezTo>
                  <a:pt x="118236" y="250381"/>
                  <a:pt x="103572" y="235717"/>
                  <a:pt x="103572" y="217627"/>
                </a:cubicBezTo>
                <a:cubicBezTo>
                  <a:pt x="103572" y="199537"/>
                  <a:pt x="118236" y="184873"/>
                  <a:pt x="136326" y="184873"/>
                </a:cubicBezTo>
                <a:cubicBezTo>
                  <a:pt x="154416" y="184873"/>
                  <a:pt x="169080" y="199537"/>
                  <a:pt x="169080" y="217627"/>
                </a:cubicBezTo>
                <a:close/>
                <a:moveTo>
                  <a:pt x="169080" y="125191"/>
                </a:moveTo>
                <a:cubicBezTo>
                  <a:pt x="169080" y="143281"/>
                  <a:pt x="154416" y="157945"/>
                  <a:pt x="136326" y="157945"/>
                </a:cubicBezTo>
                <a:cubicBezTo>
                  <a:pt x="118236" y="157945"/>
                  <a:pt x="103572" y="143281"/>
                  <a:pt x="103572" y="125191"/>
                </a:cubicBezTo>
                <a:cubicBezTo>
                  <a:pt x="103572" y="107101"/>
                  <a:pt x="118236" y="92437"/>
                  <a:pt x="136326" y="92437"/>
                </a:cubicBezTo>
                <a:cubicBezTo>
                  <a:pt x="154416" y="92437"/>
                  <a:pt x="169080" y="107101"/>
                  <a:pt x="169080" y="125191"/>
                </a:cubicBezTo>
                <a:close/>
                <a:moveTo>
                  <a:pt x="169080" y="32754"/>
                </a:moveTo>
                <a:cubicBezTo>
                  <a:pt x="169080" y="50844"/>
                  <a:pt x="154416" y="65508"/>
                  <a:pt x="136326" y="65508"/>
                </a:cubicBezTo>
                <a:cubicBezTo>
                  <a:pt x="118236" y="65508"/>
                  <a:pt x="103572" y="50844"/>
                  <a:pt x="103572" y="32754"/>
                </a:cubicBezTo>
                <a:cubicBezTo>
                  <a:pt x="103572" y="14664"/>
                  <a:pt x="118236" y="0"/>
                  <a:pt x="136326" y="0"/>
                </a:cubicBezTo>
                <a:cubicBezTo>
                  <a:pt x="154416" y="0"/>
                  <a:pt x="169080" y="14664"/>
                  <a:pt x="169080" y="32754"/>
                </a:cubicBezTo>
                <a:close/>
                <a:moveTo>
                  <a:pt x="272651" y="772248"/>
                </a:moveTo>
                <a:cubicBezTo>
                  <a:pt x="272651" y="790338"/>
                  <a:pt x="257987" y="805002"/>
                  <a:pt x="239897" y="805002"/>
                </a:cubicBez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lose/>
                <a:moveTo>
                  <a:pt x="272651" y="679811"/>
                </a:moveTo>
                <a:cubicBezTo>
                  <a:pt x="272651" y="697901"/>
                  <a:pt x="257987" y="712565"/>
                  <a:pt x="239897" y="712565"/>
                </a:cubicBez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lose/>
                <a:moveTo>
                  <a:pt x="272651" y="587375"/>
                </a:moveTo>
                <a:cubicBezTo>
                  <a:pt x="272651" y="605465"/>
                  <a:pt x="257987" y="620129"/>
                  <a:pt x="239897" y="620129"/>
                </a:cubicBezTo>
                <a:cubicBezTo>
                  <a:pt x="221807" y="620129"/>
                  <a:pt x="207143" y="605465"/>
                  <a:pt x="207143" y="587375"/>
                </a:cubicBezTo>
                <a:cubicBezTo>
                  <a:pt x="207143" y="569285"/>
                  <a:pt x="221807" y="554621"/>
                  <a:pt x="239897" y="554621"/>
                </a:cubicBezTo>
                <a:cubicBezTo>
                  <a:pt x="257987" y="554621"/>
                  <a:pt x="272651" y="569285"/>
                  <a:pt x="272651" y="587375"/>
                </a:cubicBezTo>
                <a:close/>
                <a:moveTo>
                  <a:pt x="272651" y="494938"/>
                </a:moveTo>
                <a:cubicBezTo>
                  <a:pt x="272651" y="513028"/>
                  <a:pt x="257987" y="527692"/>
                  <a:pt x="239897" y="527692"/>
                </a:cubicBez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lose/>
                <a:moveTo>
                  <a:pt x="272651" y="402501"/>
                </a:moveTo>
                <a:cubicBezTo>
                  <a:pt x="272651" y="420591"/>
                  <a:pt x="257987" y="435255"/>
                  <a:pt x="239897" y="435255"/>
                </a:cubicBez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lose/>
                <a:moveTo>
                  <a:pt x="272651" y="310064"/>
                </a:moveTo>
                <a:cubicBezTo>
                  <a:pt x="272651" y="328154"/>
                  <a:pt x="257987" y="342818"/>
                  <a:pt x="239897" y="342818"/>
                </a:cubicBez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lose/>
                <a:moveTo>
                  <a:pt x="272651" y="217627"/>
                </a:moveTo>
                <a:cubicBezTo>
                  <a:pt x="272651" y="235717"/>
                  <a:pt x="257987" y="250381"/>
                  <a:pt x="239897" y="250381"/>
                </a:cubicBez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lose/>
                <a:moveTo>
                  <a:pt x="272651" y="125191"/>
                </a:moveTo>
                <a:cubicBezTo>
                  <a:pt x="272651" y="143281"/>
                  <a:pt x="257987" y="157945"/>
                  <a:pt x="239897" y="157945"/>
                </a:cubicBez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lose/>
                <a:moveTo>
                  <a:pt x="272651" y="32754"/>
                </a:moveTo>
                <a:cubicBezTo>
                  <a:pt x="272651" y="50844"/>
                  <a:pt x="257987" y="65508"/>
                  <a:pt x="239897" y="65508"/>
                </a:cubicBez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lose/>
                <a:moveTo>
                  <a:pt x="376223" y="772248"/>
                </a:moveTo>
                <a:cubicBezTo>
                  <a:pt x="376223" y="790338"/>
                  <a:pt x="361559" y="805002"/>
                  <a:pt x="343469" y="805002"/>
                </a:cubicBez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lose/>
                <a:moveTo>
                  <a:pt x="376223" y="679811"/>
                </a:moveTo>
                <a:cubicBezTo>
                  <a:pt x="376223" y="697901"/>
                  <a:pt x="361559" y="712565"/>
                  <a:pt x="343469" y="712565"/>
                </a:cubicBez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lose/>
                <a:moveTo>
                  <a:pt x="376223" y="587375"/>
                </a:moveTo>
                <a:cubicBezTo>
                  <a:pt x="376223" y="605465"/>
                  <a:pt x="361559" y="620129"/>
                  <a:pt x="343469" y="620129"/>
                </a:cubicBezTo>
                <a:cubicBezTo>
                  <a:pt x="325379" y="620129"/>
                  <a:pt x="310715" y="605465"/>
                  <a:pt x="310715" y="587375"/>
                </a:cubicBezTo>
                <a:cubicBezTo>
                  <a:pt x="310715" y="569285"/>
                  <a:pt x="325379" y="554621"/>
                  <a:pt x="343469" y="554621"/>
                </a:cubicBezTo>
                <a:cubicBezTo>
                  <a:pt x="361559" y="554621"/>
                  <a:pt x="376223" y="569285"/>
                  <a:pt x="376223" y="587375"/>
                </a:cubicBezTo>
                <a:close/>
                <a:moveTo>
                  <a:pt x="376223" y="494938"/>
                </a:moveTo>
                <a:cubicBezTo>
                  <a:pt x="376223" y="513028"/>
                  <a:pt x="361559" y="527692"/>
                  <a:pt x="343469" y="527692"/>
                </a:cubicBez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lose/>
                <a:moveTo>
                  <a:pt x="376223" y="402501"/>
                </a:moveTo>
                <a:cubicBezTo>
                  <a:pt x="376223" y="420591"/>
                  <a:pt x="361559" y="435255"/>
                  <a:pt x="343469" y="435255"/>
                </a:cubicBez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lose/>
                <a:moveTo>
                  <a:pt x="376223" y="310064"/>
                </a:moveTo>
                <a:cubicBezTo>
                  <a:pt x="376223" y="328154"/>
                  <a:pt x="361559" y="342818"/>
                  <a:pt x="343469" y="342818"/>
                </a:cubicBez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lose/>
                <a:moveTo>
                  <a:pt x="376223" y="217627"/>
                </a:moveTo>
                <a:cubicBezTo>
                  <a:pt x="376223" y="235717"/>
                  <a:pt x="361559" y="250381"/>
                  <a:pt x="343469" y="250381"/>
                </a:cubicBez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lose/>
                <a:moveTo>
                  <a:pt x="376223" y="125191"/>
                </a:moveTo>
                <a:cubicBezTo>
                  <a:pt x="376223" y="143281"/>
                  <a:pt x="361559" y="157945"/>
                  <a:pt x="343469" y="157945"/>
                </a:cubicBez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lose/>
                <a:moveTo>
                  <a:pt x="376223" y="32754"/>
                </a:moveTo>
                <a:cubicBezTo>
                  <a:pt x="376223" y="50844"/>
                  <a:pt x="361559" y="65508"/>
                  <a:pt x="343469" y="65508"/>
                </a:cubicBez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/>
          <p:nvPr/>
        </p:nvSpPr>
        <p:spPr>
          <a:xfrm rot="10800000">
            <a:off x="1323316" y="538197"/>
            <a:ext cx="583367" cy="805002"/>
          </a:xfrm>
          <a:custGeom>
            <a:avLst/>
            <a:gdLst>
              <a:gd name="connsiteX0" fmla="*/ 32754 w 583367"/>
              <a:gd name="connsiteY0" fmla="*/ 65508 h 805002"/>
              <a:gd name="connsiteX1" fmla="*/ 0 w 583367"/>
              <a:gd name="connsiteY1" fmla="*/ 32754 h 805002"/>
              <a:gd name="connsiteX2" fmla="*/ 32754 w 583367"/>
              <a:gd name="connsiteY2" fmla="*/ 0 h 805002"/>
              <a:gd name="connsiteX3" fmla="*/ 65508 w 583367"/>
              <a:gd name="connsiteY3" fmla="*/ 32754 h 805002"/>
              <a:gd name="connsiteX4" fmla="*/ 32754 w 583367"/>
              <a:gd name="connsiteY4" fmla="*/ 65508 h 805002"/>
              <a:gd name="connsiteX5" fmla="*/ 136325 w 583367"/>
              <a:gd name="connsiteY5" fmla="*/ 65508 h 805002"/>
              <a:gd name="connsiteX6" fmla="*/ 103571 w 583367"/>
              <a:gd name="connsiteY6" fmla="*/ 32754 h 805002"/>
              <a:gd name="connsiteX7" fmla="*/ 136325 w 583367"/>
              <a:gd name="connsiteY7" fmla="*/ 0 h 805002"/>
              <a:gd name="connsiteX8" fmla="*/ 169079 w 583367"/>
              <a:gd name="connsiteY8" fmla="*/ 32754 h 805002"/>
              <a:gd name="connsiteX9" fmla="*/ 136325 w 583367"/>
              <a:gd name="connsiteY9" fmla="*/ 65508 h 805002"/>
              <a:gd name="connsiteX10" fmla="*/ 239897 w 583367"/>
              <a:gd name="connsiteY10" fmla="*/ 65508 h 805002"/>
              <a:gd name="connsiteX11" fmla="*/ 207143 w 583367"/>
              <a:gd name="connsiteY11" fmla="*/ 32754 h 805002"/>
              <a:gd name="connsiteX12" fmla="*/ 239897 w 583367"/>
              <a:gd name="connsiteY12" fmla="*/ 0 h 805002"/>
              <a:gd name="connsiteX13" fmla="*/ 272651 w 583367"/>
              <a:gd name="connsiteY13" fmla="*/ 32754 h 805002"/>
              <a:gd name="connsiteX14" fmla="*/ 239897 w 583367"/>
              <a:gd name="connsiteY14" fmla="*/ 65508 h 805002"/>
              <a:gd name="connsiteX15" fmla="*/ 343469 w 583367"/>
              <a:gd name="connsiteY15" fmla="*/ 65508 h 805002"/>
              <a:gd name="connsiteX16" fmla="*/ 310715 w 583367"/>
              <a:gd name="connsiteY16" fmla="*/ 32754 h 805002"/>
              <a:gd name="connsiteX17" fmla="*/ 343469 w 583367"/>
              <a:gd name="connsiteY17" fmla="*/ 0 h 805002"/>
              <a:gd name="connsiteX18" fmla="*/ 376223 w 583367"/>
              <a:gd name="connsiteY18" fmla="*/ 32754 h 805002"/>
              <a:gd name="connsiteX19" fmla="*/ 343469 w 583367"/>
              <a:gd name="connsiteY19" fmla="*/ 65508 h 805002"/>
              <a:gd name="connsiteX20" fmla="*/ 447040 w 583367"/>
              <a:gd name="connsiteY20" fmla="*/ 65508 h 805002"/>
              <a:gd name="connsiteX21" fmla="*/ 414286 w 583367"/>
              <a:gd name="connsiteY21" fmla="*/ 32754 h 805002"/>
              <a:gd name="connsiteX22" fmla="*/ 447040 w 583367"/>
              <a:gd name="connsiteY22" fmla="*/ 0 h 805002"/>
              <a:gd name="connsiteX23" fmla="*/ 479794 w 583367"/>
              <a:gd name="connsiteY23" fmla="*/ 32754 h 805002"/>
              <a:gd name="connsiteX24" fmla="*/ 447040 w 583367"/>
              <a:gd name="connsiteY24" fmla="*/ 65508 h 805002"/>
              <a:gd name="connsiteX25" fmla="*/ 550613 w 583367"/>
              <a:gd name="connsiteY25" fmla="*/ 65508 h 805002"/>
              <a:gd name="connsiteX26" fmla="*/ 517859 w 583367"/>
              <a:gd name="connsiteY26" fmla="*/ 32754 h 805002"/>
              <a:gd name="connsiteX27" fmla="*/ 550613 w 583367"/>
              <a:gd name="connsiteY27" fmla="*/ 0 h 805002"/>
              <a:gd name="connsiteX28" fmla="*/ 583367 w 583367"/>
              <a:gd name="connsiteY28" fmla="*/ 32754 h 805002"/>
              <a:gd name="connsiteX29" fmla="*/ 550613 w 583367"/>
              <a:gd name="connsiteY29" fmla="*/ 65508 h 805002"/>
              <a:gd name="connsiteX30" fmla="*/ 32754 w 583367"/>
              <a:gd name="connsiteY30" fmla="*/ 157945 h 805002"/>
              <a:gd name="connsiteX31" fmla="*/ 0 w 583367"/>
              <a:gd name="connsiteY31" fmla="*/ 125191 h 805002"/>
              <a:gd name="connsiteX32" fmla="*/ 32754 w 583367"/>
              <a:gd name="connsiteY32" fmla="*/ 92437 h 805002"/>
              <a:gd name="connsiteX33" fmla="*/ 65508 w 583367"/>
              <a:gd name="connsiteY33" fmla="*/ 125191 h 805002"/>
              <a:gd name="connsiteX34" fmla="*/ 32754 w 583367"/>
              <a:gd name="connsiteY34" fmla="*/ 157945 h 805002"/>
              <a:gd name="connsiteX35" fmla="*/ 136325 w 583367"/>
              <a:gd name="connsiteY35" fmla="*/ 157945 h 805002"/>
              <a:gd name="connsiteX36" fmla="*/ 103571 w 583367"/>
              <a:gd name="connsiteY36" fmla="*/ 125191 h 805002"/>
              <a:gd name="connsiteX37" fmla="*/ 136325 w 583367"/>
              <a:gd name="connsiteY37" fmla="*/ 92437 h 805002"/>
              <a:gd name="connsiteX38" fmla="*/ 169079 w 583367"/>
              <a:gd name="connsiteY38" fmla="*/ 125191 h 805002"/>
              <a:gd name="connsiteX39" fmla="*/ 136325 w 583367"/>
              <a:gd name="connsiteY39" fmla="*/ 157945 h 805002"/>
              <a:gd name="connsiteX40" fmla="*/ 239897 w 583367"/>
              <a:gd name="connsiteY40" fmla="*/ 157945 h 805002"/>
              <a:gd name="connsiteX41" fmla="*/ 207143 w 583367"/>
              <a:gd name="connsiteY41" fmla="*/ 125191 h 805002"/>
              <a:gd name="connsiteX42" fmla="*/ 239897 w 583367"/>
              <a:gd name="connsiteY42" fmla="*/ 92437 h 805002"/>
              <a:gd name="connsiteX43" fmla="*/ 272651 w 583367"/>
              <a:gd name="connsiteY43" fmla="*/ 125191 h 805002"/>
              <a:gd name="connsiteX44" fmla="*/ 239897 w 583367"/>
              <a:gd name="connsiteY44" fmla="*/ 157945 h 805002"/>
              <a:gd name="connsiteX45" fmla="*/ 343469 w 583367"/>
              <a:gd name="connsiteY45" fmla="*/ 157945 h 805002"/>
              <a:gd name="connsiteX46" fmla="*/ 310715 w 583367"/>
              <a:gd name="connsiteY46" fmla="*/ 125191 h 805002"/>
              <a:gd name="connsiteX47" fmla="*/ 343469 w 583367"/>
              <a:gd name="connsiteY47" fmla="*/ 92437 h 805002"/>
              <a:gd name="connsiteX48" fmla="*/ 376223 w 583367"/>
              <a:gd name="connsiteY48" fmla="*/ 125191 h 805002"/>
              <a:gd name="connsiteX49" fmla="*/ 343469 w 583367"/>
              <a:gd name="connsiteY49" fmla="*/ 157945 h 805002"/>
              <a:gd name="connsiteX50" fmla="*/ 447040 w 583367"/>
              <a:gd name="connsiteY50" fmla="*/ 157945 h 805002"/>
              <a:gd name="connsiteX51" fmla="*/ 414286 w 583367"/>
              <a:gd name="connsiteY51" fmla="*/ 125191 h 805002"/>
              <a:gd name="connsiteX52" fmla="*/ 447040 w 583367"/>
              <a:gd name="connsiteY52" fmla="*/ 92437 h 805002"/>
              <a:gd name="connsiteX53" fmla="*/ 479794 w 583367"/>
              <a:gd name="connsiteY53" fmla="*/ 125191 h 805002"/>
              <a:gd name="connsiteX54" fmla="*/ 447040 w 583367"/>
              <a:gd name="connsiteY54" fmla="*/ 157945 h 805002"/>
              <a:gd name="connsiteX55" fmla="*/ 550613 w 583367"/>
              <a:gd name="connsiteY55" fmla="*/ 157945 h 805002"/>
              <a:gd name="connsiteX56" fmla="*/ 517859 w 583367"/>
              <a:gd name="connsiteY56" fmla="*/ 125191 h 805002"/>
              <a:gd name="connsiteX57" fmla="*/ 550613 w 583367"/>
              <a:gd name="connsiteY57" fmla="*/ 92437 h 805002"/>
              <a:gd name="connsiteX58" fmla="*/ 583367 w 583367"/>
              <a:gd name="connsiteY58" fmla="*/ 125191 h 805002"/>
              <a:gd name="connsiteX59" fmla="*/ 550613 w 583367"/>
              <a:gd name="connsiteY59" fmla="*/ 157945 h 805002"/>
              <a:gd name="connsiteX60" fmla="*/ 32754 w 583367"/>
              <a:gd name="connsiteY60" fmla="*/ 250381 h 805002"/>
              <a:gd name="connsiteX61" fmla="*/ 0 w 583367"/>
              <a:gd name="connsiteY61" fmla="*/ 217627 h 805002"/>
              <a:gd name="connsiteX62" fmla="*/ 32754 w 583367"/>
              <a:gd name="connsiteY62" fmla="*/ 184873 h 805002"/>
              <a:gd name="connsiteX63" fmla="*/ 65508 w 583367"/>
              <a:gd name="connsiteY63" fmla="*/ 217627 h 805002"/>
              <a:gd name="connsiteX64" fmla="*/ 32754 w 583367"/>
              <a:gd name="connsiteY64" fmla="*/ 250381 h 805002"/>
              <a:gd name="connsiteX65" fmla="*/ 136325 w 583367"/>
              <a:gd name="connsiteY65" fmla="*/ 250381 h 805002"/>
              <a:gd name="connsiteX66" fmla="*/ 103571 w 583367"/>
              <a:gd name="connsiteY66" fmla="*/ 217627 h 805002"/>
              <a:gd name="connsiteX67" fmla="*/ 136325 w 583367"/>
              <a:gd name="connsiteY67" fmla="*/ 184873 h 805002"/>
              <a:gd name="connsiteX68" fmla="*/ 169079 w 583367"/>
              <a:gd name="connsiteY68" fmla="*/ 217627 h 805002"/>
              <a:gd name="connsiteX69" fmla="*/ 136325 w 583367"/>
              <a:gd name="connsiteY69" fmla="*/ 250381 h 805002"/>
              <a:gd name="connsiteX70" fmla="*/ 239897 w 583367"/>
              <a:gd name="connsiteY70" fmla="*/ 250381 h 805002"/>
              <a:gd name="connsiteX71" fmla="*/ 207143 w 583367"/>
              <a:gd name="connsiteY71" fmla="*/ 217627 h 805002"/>
              <a:gd name="connsiteX72" fmla="*/ 239897 w 583367"/>
              <a:gd name="connsiteY72" fmla="*/ 184873 h 805002"/>
              <a:gd name="connsiteX73" fmla="*/ 272651 w 583367"/>
              <a:gd name="connsiteY73" fmla="*/ 217627 h 805002"/>
              <a:gd name="connsiteX74" fmla="*/ 239897 w 583367"/>
              <a:gd name="connsiteY74" fmla="*/ 250381 h 805002"/>
              <a:gd name="connsiteX75" fmla="*/ 343469 w 583367"/>
              <a:gd name="connsiteY75" fmla="*/ 250381 h 805002"/>
              <a:gd name="connsiteX76" fmla="*/ 310715 w 583367"/>
              <a:gd name="connsiteY76" fmla="*/ 217627 h 805002"/>
              <a:gd name="connsiteX77" fmla="*/ 343469 w 583367"/>
              <a:gd name="connsiteY77" fmla="*/ 184873 h 805002"/>
              <a:gd name="connsiteX78" fmla="*/ 376223 w 583367"/>
              <a:gd name="connsiteY78" fmla="*/ 217627 h 805002"/>
              <a:gd name="connsiteX79" fmla="*/ 343469 w 583367"/>
              <a:gd name="connsiteY79" fmla="*/ 250381 h 805002"/>
              <a:gd name="connsiteX80" fmla="*/ 447040 w 583367"/>
              <a:gd name="connsiteY80" fmla="*/ 250381 h 805002"/>
              <a:gd name="connsiteX81" fmla="*/ 414286 w 583367"/>
              <a:gd name="connsiteY81" fmla="*/ 217627 h 805002"/>
              <a:gd name="connsiteX82" fmla="*/ 447040 w 583367"/>
              <a:gd name="connsiteY82" fmla="*/ 184873 h 805002"/>
              <a:gd name="connsiteX83" fmla="*/ 479794 w 583367"/>
              <a:gd name="connsiteY83" fmla="*/ 217627 h 805002"/>
              <a:gd name="connsiteX84" fmla="*/ 447040 w 583367"/>
              <a:gd name="connsiteY84" fmla="*/ 250381 h 805002"/>
              <a:gd name="connsiteX85" fmla="*/ 550613 w 583367"/>
              <a:gd name="connsiteY85" fmla="*/ 250381 h 805002"/>
              <a:gd name="connsiteX86" fmla="*/ 517859 w 583367"/>
              <a:gd name="connsiteY86" fmla="*/ 217627 h 805002"/>
              <a:gd name="connsiteX87" fmla="*/ 550613 w 583367"/>
              <a:gd name="connsiteY87" fmla="*/ 184873 h 805002"/>
              <a:gd name="connsiteX88" fmla="*/ 583367 w 583367"/>
              <a:gd name="connsiteY88" fmla="*/ 217627 h 805002"/>
              <a:gd name="connsiteX89" fmla="*/ 550613 w 583367"/>
              <a:gd name="connsiteY89" fmla="*/ 250381 h 805002"/>
              <a:gd name="connsiteX90" fmla="*/ 32754 w 583367"/>
              <a:gd name="connsiteY90" fmla="*/ 342818 h 805002"/>
              <a:gd name="connsiteX91" fmla="*/ 0 w 583367"/>
              <a:gd name="connsiteY91" fmla="*/ 310064 h 805002"/>
              <a:gd name="connsiteX92" fmla="*/ 32754 w 583367"/>
              <a:gd name="connsiteY92" fmla="*/ 277310 h 805002"/>
              <a:gd name="connsiteX93" fmla="*/ 65508 w 583367"/>
              <a:gd name="connsiteY93" fmla="*/ 310064 h 805002"/>
              <a:gd name="connsiteX94" fmla="*/ 32754 w 583367"/>
              <a:gd name="connsiteY94" fmla="*/ 342818 h 805002"/>
              <a:gd name="connsiteX95" fmla="*/ 136325 w 583367"/>
              <a:gd name="connsiteY95" fmla="*/ 342818 h 805002"/>
              <a:gd name="connsiteX96" fmla="*/ 103571 w 583367"/>
              <a:gd name="connsiteY96" fmla="*/ 310064 h 805002"/>
              <a:gd name="connsiteX97" fmla="*/ 136325 w 583367"/>
              <a:gd name="connsiteY97" fmla="*/ 277310 h 805002"/>
              <a:gd name="connsiteX98" fmla="*/ 169079 w 583367"/>
              <a:gd name="connsiteY98" fmla="*/ 310064 h 805002"/>
              <a:gd name="connsiteX99" fmla="*/ 136325 w 583367"/>
              <a:gd name="connsiteY99" fmla="*/ 342818 h 805002"/>
              <a:gd name="connsiteX100" fmla="*/ 239897 w 583367"/>
              <a:gd name="connsiteY100" fmla="*/ 342818 h 805002"/>
              <a:gd name="connsiteX101" fmla="*/ 207143 w 583367"/>
              <a:gd name="connsiteY101" fmla="*/ 310064 h 805002"/>
              <a:gd name="connsiteX102" fmla="*/ 239897 w 583367"/>
              <a:gd name="connsiteY102" fmla="*/ 277310 h 805002"/>
              <a:gd name="connsiteX103" fmla="*/ 272651 w 583367"/>
              <a:gd name="connsiteY103" fmla="*/ 310064 h 805002"/>
              <a:gd name="connsiteX104" fmla="*/ 239897 w 583367"/>
              <a:gd name="connsiteY104" fmla="*/ 342818 h 805002"/>
              <a:gd name="connsiteX105" fmla="*/ 343469 w 583367"/>
              <a:gd name="connsiteY105" fmla="*/ 342818 h 805002"/>
              <a:gd name="connsiteX106" fmla="*/ 310715 w 583367"/>
              <a:gd name="connsiteY106" fmla="*/ 310064 h 805002"/>
              <a:gd name="connsiteX107" fmla="*/ 343469 w 583367"/>
              <a:gd name="connsiteY107" fmla="*/ 277310 h 805002"/>
              <a:gd name="connsiteX108" fmla="*/ 376223 w 583367"/>
              <a:gd name="connsiteY108" fmla="*/ 310064 h 805002"/>
              <a:gd name="connsiteX109" fmla="*/ 343469 w 583367"/>
              <a:gd name="connsiteY109" fmla="*/ 342818 h 805002"/>
              <a:gd name="connsiteX110" fmla="*/ 447040 w 583367"/>
              <a:gd name="connsiteY110" fmla="*/ 342818 h 805002"/>
              <a:gd name="connsiteX111" fmla="*/ 414286 w 583367"/>
              <a:gd name="connsiteY111" fmla="*/ 310064 h 805002"/>
              <a:gd name="connsiteX112" fmla="*/ 447040 w 583367"/>
              <a:gd name="connsiteY112" fmla="*/ 277310 h 805002"/>
              <a:gd name="connsiteX113" fmla="*/ 479794 w 583367"/>
              <a:gd name="connsiteY113" fmla="*/ 310064 h 805002"/>
              <a:gd name="connsiteX114" fmla="*/ 447040 w 583367"/>
              <a:gd name="connsiteY114" fmla="*/ 342818 h 805002"/>
              <a:gd name="connsiteX115" fmla="*/ 550613 w 583367"/>
              <a:gd name="connsiteY115" fmla="*/ 342818 h 805002"/>
              <a:gd name="connsiteX116" fmla="*/ 517859 w 583367"/>
              <a:gd name="connsiteY116" fmla="*/ 310064 h 805002"/>
              <a:gd name="connsiteX117" fmla="*/ 550613 w 583367"/>
              <a:gd name="connsiteY117" fmla="*/ 277310 h 805002"/>
              <a:gd name="connsiteX118" fmla="*/ 583367 w 583367"/>
              <a:gd name="connsiteY118" fmla="*/ 310064 h 805002"/>
              <a:gd name="connsiteX119" fmla="*/ 550613 w 583367"/>
              <a:gd name="connsiteY119" fmla="*/ 342818 h 805002"/>
              <a:gd name="connsiteX120" fmla="*/ 32754 w 583367"/>
              <a:gd name="connsiteY120" fmla="*/ 435255 h 805002"/>
              <a:gd name="connsiteX121" fmla="*/ 0 w 583367"/>
              <a:gd name="connsiteY121" fmla="*/ 402501 h 805002"/>
              <a:gd name="connsiteX122" fmla="*/ 32754 w 583367"/>
              <a:gd name="connsiteY122" fmla="*/ 369747 h 805002"/>
              <a:gd name="connsiteX123" fmla="*/ 65508 w 583367"/>
              <a:gd name="connsiteY123" fmla="*/ 402501 h 805002"/>
              <a:gd name="connsiteX124" fmla="*/ 32754 w 583367"/>
              <a:gd name="connsiteY124" fmla="*/ 435255 h 805002"/>
              <a:gd name="connsiteX125" fmla="*/ 136325 w 583367"/>
              <a:gd name="connsiteY125" fmla="*/ 435255 h 805002"/>
              <a:gd name="connsiteX126" fmla="*/ 103571 w 583367"/>
              <a:gd name="connsiteY126" fmla="*/ 402501 h 805002"/>
              <a:gd name="connsiteX127" fmla="*/ 136325 w 583367"/>
              <a:gd name="connsiteY127" fmla="*/ 369747 h 805002"/>
              <a:gd name="connsiteX128" fmla="*/ 169079 w 583367"/>
              <a:gd name="connsiteY128" fmla="*/ 402501 h 805002"/>
              <a:gd name="connsiteX129" fmla="*/ 136325 w 583367"/>
              <a:gd name="connsiteY129" fmla="*/ 435255 h 805002"/>
              <a:gd name="connsiteX130" fmla="*/ 239897 w 583367"/>
              <a:gd name="connsiteY130" fmla="*/ 435255 h 805002"/>
              <a:gd name="connsiteX131" fmla="*/ 207143 w 583367"/>
              <a:gd name="connsiteY131" fmla="*/ 402501 h 805002"/>
              <a:gd name="connsiteX132" fmla="*/ 239897 w 583367"/>
              <a:gd name="connsiteY132" fmla="*/ 369747 h 805002"/>
              <a:gd name="connsiteX133" fmla="*/ 272651 w 583367"/>
              <a:gd name="connsiteY133" fmla="*/ 402501 h 805002"/>
              <a:gd name="connsiteX134" fmla="*/ 239897 w 583367"/>
              <a:gd name="connsiteY134" fmla="*/ 435255 h 805002"/>
              <a:gd name="connsiteX135" fmla="*/ 343469 w 583367"/>
              <a:gd name="connsiteY135" fmla="*/ 435255 h 805002"/>
              <a:gd name="connsiteX136" fmla="*/ 310715 w 583367"/>
              <a:gd name="connsiteY136" fmla="*/ 402501 h 805002"/>
              <a:gd name="connsiteX137" fmla="*/ 343469 w 583367"/>
              <a:gd name="connsiteY137" fmla="*/ 369747 h 805002"/>
              <a:gd name="connsiteX138" fmla="*/ 376223 w 583367"/>
              <a:gd name="connsiteY138" fmla="*/ 402501 h 805002"/>
              <a:gd name="connsiteX139" fmla="*/ 343469 w 583367"/>
              <a:gd name="connsiteY139" fmla="*/ 435255 h 805002"/>
              <a:gd name="connsiteX140" fmla="*/ 447040 w 583367"/>
              <a:gd name="connsiteY140" fmla="*/ 435255 h 805002"/>
              <a:gd name="connsiteX141" fmla="*/ 414286 w 583367"/>
              <a:gd name="connsiteY141" fmla="*/ 402501 h 805002"/>
              <a:gd name="connsiteX142" fmla="*/ 447040 w 583367"/>
              <a:gd name="connsiteY142" fmla="*/ 369747 h 805002"/>
              <a:gd name="connsiteX143" fmla="*/ 479794 w 583367"/>
              <a:gd name="connsiteY143" fmla="*/ 402501 h 805002"/>
              <a:gd name="connsiteX144" fmla="*/ 447040 w 583367"/>
              <a:gd name="connsiteY144" fmla="*/ 435255 h 805002"/>
              <a:gd name="connsiteX145" fmla="*/ 550613 w 583367"/>
              <a:gd name="connsiteY145" fmla="*/ 435255 h 805002"/>
              <a:gd name="connsiteX146" fmla="*/ 517859 w 583367"/>
              <a:gd name="connsiteY146" fmla="*/ 402501 h 805002"/>
              <a:gd name="connsiteX147" fmla="*/ 550613 w 583367"/>
              <a:gd name="connsiteY147" fmla="*/ 369747 h 805002"/>
              <a:gd name="connsiteX148" fmla="*/ 583367 w 583367"/>
              <a:gd name="connsiteY148" fmla="*/ 402501 h 805002"/>
              <a:gd name="connsiteX149" fmla="*/ 550613 w 583367"/>
              <a:gd name="connsiteY149" fmla="*/ 435255 h 805002"/>
              <a:gd name="connsiteX150" fmla="*/ 32754 w 583367"/>
              <a:gd name="connsiteY150" fmla="*/ 527692 h 805002"/>
              <a:gd name="connsiteX151" fmla="*/ 0 w 583367"/>
              <a:gd name="connsiteY151" fmla="*/ 494938 h 805002"/>
              <a:gd name="connsiteX152" fmla="*/ 32754 w 583367"/>
              <a:gd name="connsiteY152" fmla="*/ 462184 h 805002"/>
              <a:gd name="connsiteX153" fmla="*/ 65508 w 583367"/>
              <a:gd name="connsiteY153" fmla="*/ 494938 h 805002"/>
              <a:gd name="connsiteX154" fmla="*/ 32754 w 583367"/>
              <a:gd name="connsiteY154" fmla="*/ 527692 h 805002"/>
              <a:gd name="connsiteX155" fmla="*/ 136325 w 583367"/>
              <a:gd name="connsiteY155" fmla="*/ 527692 h 805002"/>
              <a:gd name="connsiteX156" fmla="*/ 103571 w 583367"/>
              <a:gd name="connsiteY156" fmla="*/ 494938 h 805002"/>
              <a:gd name="connsiteX157" fmla="*/ 136325 w 583367"/>
              <a:gd name="connsiteY157" fmla="*/ 462184 h 805002"/>
              <a:gd name="connsiteX158" fmla="*/ 169079 w 583367"/>
              <a:gd name="connsiteY158" fmla="*/ 494938 h 805002"/>
              <a:gd name="connsiteX159" fmla="*/ 136325 w 583367"/>
              <a:gd name="connsiteY159" fmla="*/ 527692 h 805002"/>
              <a:gd name="connsiteX160" fmla="*/ 239897 w 583367"/>
              <a:gd name="connsiteY160" fmla="*/ 527692 h 805002"/>
              <a:gd name="connsiteX161" fmla="*/ 207143 w 583367"/>
              <a:gd name="connsiteY161" fmla="*/ 494938 h 805002"/>
              <a:gd name="connsiteX162" fmla="*/ 239897 w 583367"/>
              <a:gd name="connsiteY162" fmla="*/ 462184 h 805002"/>
              <a:gd name="connsiteX163" fmla="*/ 272651 w 583367"/>
              <a:gd name="connsiteY163" fmla="*/ 494938 h 805002"/>
              <a:gd name="connsiteX164" fmla="*/ 239897 w 583367"/>
              <a:gd name="connsiteY164" fmla="*/ 527692 h 805002"/>
              <a:gd name="connsiteX165" fmla="*/ 343469 w 583367"/>
              <a:gd name="connsiteY165" fmla="*/ 527692 h 805002"/>
              <a:gd name="connsiteX166" fmla="*/ 310715 w 583367"/>
              <a:gd name="connsiteY166" fmla="*/ 494938 h 805002"/>
              <a:gd name="connsiteX167" fmla="*/ 343469 w 583367"/>
              <a:gd name="connsiteY167" fmla="*/ 462184 h 805002"/>
              <a:gd name="connsiteX168" fmla="*/ 376223 w 583367"/>
              <a:gd name="connsiteY168" fmla="*/ 494938 h 805002"/>
              <a:gd name="connsiteX169" fmla="*/ 343469 w 583367"/>
              <a:gd name="connsiteY169" fmla="*/ 527692 h 805002"/>
              <a:gd name="connsiteX170" fmla="*/ 447040 w 583367"/>
              <a:gd name="connsiteY170" fmla="*/ 527692 h 805002"/>
              <a:gd name="connsiteX171" fmla="*/ 414286 w 583367"/>
              <a:gd name="connsiteY171" fmla="*/ 494938 h 805002"/>
              <a:gd name="connsiteX172" fmla="*/ 447040 w 583367"/>
              <a:gd name="connsiteY172" fmla="*/ 462184 h 805002"/>
              <a:gd name="connsiteX173" fmla="*/ 479794 w 583367"/>
              <a:gd name="connsiteY173" fmla="*/ 494938 h 805002"/>
              <a:gd name="connsiteX174" fmla="*/ 447040 w 583367"/>
              <a:gd name="connsiteY174" fmla="*/ 527692 h 805002"/>
              <a:gd name="connsiteX175" fmla="*/ 550613 w 583367"/>
              <a:gd name="connsiteY175" fmla="*/ 527692 h 805002"/>
              <a:gd name="connsiteX176" fmla="*/ 517859 w 583367"/>
              <a:gd name="connsiteY176" fmla="*/ 494938 h 805002"/>
              <a:gd name="connsiteX177" fmla="*/ 550613 w 583367"/>
              <a:gd name="connsiteY177" fmla="*/ 462184 h 805002"/>
              <a:gd name="connsiteX178" fmla="*/ 583367 w 583367"/>
              <a:gd name="connsiteY178" fmla="*/ 494938 h 805002"/>
              <a:gd name="connsiteX179" fmla="*/ 550613 w 583367"/>
              <a:gd name="connsiteY179" fmla="*/ 527692 h 805002"/>
              <a:gd name="connsiteX180" fmla="*/ 32754 w 583367"/>
              <a:gd name="connsiteY180" fmla="*/ 620128 h 805002"/>
              <a:gd name="connsiteX181" fmla="*/ 0 w 583367"/>
              <a:gd name="connsiteY181" fmla="*/ 587374 h 805002"/>
              <a:gd name="connsiteX182" fmla="*/ 32754 w 583367"/>
              <a:gd name="connsiteY182" fmla="*/ 554620 h 805002"/>
              <a:gd name="connsiteX183" fmla="*/ 65508 w 583367"/>
              <a:gd name="connsiteY183" fmla="*/ 587374 h 805002"/>
              <a:gd name="connsiteX184" fmla="*/ 32754 w 583367"/>
              <a:gd name="connsiteY184" fmla="*/ 620128 h 805002"/>
              <a:gd name="connsiteX185" fmla="*/ 136325 w 583367"/>
              <a:gd name="connsiteY185" fmla="*/ 620128 h 805002"/>
              <a:gd name="connsiteX186" fmla="*/ 103571 w 583367"/>
              <a:gd name="connsiteY186" fmla="*/ 587374 h 805002"/>
              <a:gd name="connsiteX187" fmla="*/ 136325 w 583367"/>
              <a:gd name="connsiteY187" fmla="*/ 554620 h 805002"/>
              <a:gd name="connsiteX188" fmla="*/ 169079 w 583367"/>
              <a:gd name="connsiteY188" fmla="*/ 587374 h 805002"/>
              <a:gd name="connsiteX189" fmla="*/ 136325 w 583367"/>
              <a:gd name="connsiteY189" fmla="*/ 620128 h 805002"/>
              <a:gd name="connsiteX190" fmla="*/ 239897 w 583367"/>
              <a:gd name="connsiteY190" fmla="*/ 620128 h 805002"/>
              <a:gd name="connsiteX191" fmla="*/ 207143 w 583367"/>
              <a:gd name="connsiteY191" fmla="*/ 587374 h 805002"/>
              <a:gd name="connsiteX192" fmla="*/ 239897 w 583367"/>
              <a:gd name="connsiteY192" fmla="*/ 554620 h 805002"/>
              <a:gd name="connsiteX193" fmla="*/ 272651 w 583367"/>
              <a:gd name="connsiteY193" fmla="*/ 587374 h 805002"/>
              <a:gd name="connsiteX194" fmla="*/ 239897 w 583367"/>
              <a:gd name="connsiteY194" fmla="*/ 620128 h 805002"/>
              <a:gd name="connsiteX195" fmla="*/ 343469 w 583367"/>
              <a:gd name="connsiteY195" fmla="*/ 620128 h 805002"/>
              <a:gd name="connsiteX196" fmla="*/ 310715 w 583367"/>
              <a:gd name="connsiteY196" fmla="*/ 587374 h 805002"/>
              <a:gd name="connsiteX197" fmla="*/ 343469 w 583367"/>
              <a:gd name="connsiteY197" fmla="*/ 554620 h 805002"/>
              <a:gd name="connsiteX198" fmla="*/ 376223 w 583367"/>
              <a:gd name="connsiteY198" fmla="*/ 587374 h 805002"/>
              <a:gd name="connsiteX199" fmla="*/ 343469 w 583367"/>
              <a:gd name="connsiteY199" fmla="*/ 620128 h 805002"/>
              <a:gd name="connsiteX200" fmla="*/ 447040 w 583367"/>
              <a:gd name="connsiteY200" fmla="*/ 620128 h 805002"/>
              <a:gd name="connsiteX201" fmla="*/ 414286 w 583367"/>
              <a:gd name="connsiteY201" fmla="*/ 587374 h 805002"/>
              <a:gd name="connsiteX202" fmla="*/ 447040 w 583367"/>
              <a:gd name="connsiteY202" fmla="*/ 554620 h 805002"/>
              <a:gd name="connsiteX203" fmla="*/ 479794 w 583367"/>
              <a:gd name="connsiteY203" fmla="*/ 587374 h 805002"/>
              <a:gd name="connsiteX204" fmla="*/ 447040 w 583367"/>
              <a:gd name="connsiteY204" fmla="*/ 620128 h 805002"/>
              <a:gd name="connsiteX205" fmla="*/ 550613 w 583367"/>
              <a:gd name="connsiteY205" fmla="*/ 620128 h 805002"/>
              <a:gd name="connsiteX206" fmla="*/ 517859 w 583367"/>
              <a:gd name="connsiteY206" fmla="*/ 587374 h 805002"/>
              <a:gd name="connsiteX207" fmla="*/ 550613 w 583367"/>
              <a:gd name="connsiteY207" fmla="*/ 554620 h 805002"/>
              <a:gd name="connsiteX208" fmla="*/ 583367 w 583367"/>
              <a:gd name="connsiteY208" fmla="*/ 587374 h 805002"/>
              <a:gd name="connsiteX209" fmla="*/ 550613 w 583367"/>
              <a:gd name="connsiteY209" fmla="*/ 620128 h 805002"/>
              <a:gd name="connsiteX210" fmla="*/ 32754 w 583367"/>
              <a:gd name="connsiteY210" fmla="*/ 712565 h 805002"/>
              <a:gd name="connsiteX211" fmla="*/ 0 w 583367"/>
              <a:gd name="connsiteY211" fmla="*/ 679811 h 805002"/>
              <a:gd name="connsiteX212" fmla="*/ 32754 w 583367"/>
              <a:gd name="connsiteY212" fmla="*/ 647057 h 805002"/>
              <a:gd name="connsiteX213" fmla="*/ 65508 w 583367"/>
              <a:gd name="connsiteY213" fmla="*/ 679811 h 805002"/>
              <a:gd name="connsiteX214" fmla="*/ 32754 w 583367"/>
              <a:gd name="connsiteY214" fmla="*/ 712565 h 805002"/>
              <a:gd name="connsiteX215" fmla="*/ 136325 w 583367"/>
              <a:gd name="connsiteY215" fmla="*/ 712565 h 805002"/>
              <a:gd name="connsiteX216" fmla="*/ 103571 w 583367"/>
              <a:gd name="connsiteY216" fmla="*/ 679811 h 805002"/>
              <a:gd name="connsiteX217" fmla="*/ 136325 w 583367"/>
              <a:gd name="connsiteY217" fmla="*/ 647057 h 805002"/>
              <a:gd name="connsiteX218" fmla="*/ 169079 w 583367"/>
              <a:gd name="connsiteY218" fmla="*/ 679811 h 805002"/>
              <a:gd name="connsiteX219" fmla="*/ 136325 w 583367"/>
              <a:gd name="connsiteY219" fmla="*/ 712565 h 805002"/>
              <a:gd name="connsiteX220" fmla="*/ 239897 w 583367"/>
              <a:gd name="connsiteY220" fmla="*/ 712565 h 805002"/>
              <a:gd name="connsiteX221" fmla="*/ 207143 w 583367"/>
              <a:gd name="connsiteY221" fmla="*/ 679811 h 805002"/>
              <a:gd name="connsiteX222" fmla="*/ 239897 w 583367"/>
              <a:gd name="connsiteY222" fmla="*/ 647057 h 805002"/>
              <a:gd name="connsiteX223" fmla="*/ 272651 w 583367"/>
              <a:gd name="connsiteY223" fmla="*/ 679811 h 805002"/>
              <a:gd name="connsiteX224" fmla="*/ 239897 w 583367"/>
              <a:gd name="connsiteY224" fmla="*/ 712565 h 805002"/>
              <a:gd name="connsiteX225" fmla="*/ 343469 w 583367"/>
              <a:gd name="connsiteY225" fmla="*/ 712565 h 805002"/>
              <a:gd name="connsiteX226" fmla="*/ 310715 w 583367"/>
              <a:gd name="connsiteY226" fmla="*/ 679811 h 805002"/>
              <a:gd name="connsiteX227" fmla="*/ 343469 w 583367"/>
              <a:gd name="connsiteY227" fmla="*/ 647057 h 805002"/>
              <a:gd name="connsiteX228" fmla="*/ 376223 w 583367"/>
              <a:gd name="connsiteY228" fmla="*/ 679811 h 805002"/>
              <a:gd name="connsiteX229" fmla="*/ 343469 w 583367"/>
              <a:gd name="connsiteY229" fmla="*/ 712565 h 805002"/>
              <a:gd name="connsiteX230" fmla="*/ 447040 w 583367"/>
              <a:gd name="connsiteY230" fmla="*/ 712565 h 805002"/>
              <a:gd name="connsiteX231" fmla="*/ 414286 w 583367"/>
              <a:gd name="connsiteY231" fmla="*/ 679811 h 805002"/>
              <a:gd name="connsiteX232" fmla="*/ 447040 w 583367"/>
              <a:gd name="connsiteY232" fmla="*/ 647057 h 805002"/>
              <a:gd name="connsiteX233" fmla="*/ 479794 w 583367"/>
              <a:gd name="connsiteY233" fmla="*/ 679811 h 805002"/>
              <a:gd name="connsiteX234" fmla="*/ 447040 w 583367"/>
              <a:gd name="connsiteY234" fmla="*/ 712565 h 805002"/>
              <a:gd name="connsiteX235" fmla="*/ 550613 w 583367"/>
              <a:gd name="connsiteY235" fmla="*/ 712565 h 805002"/>
              <a:gd name="connsiteX236" fmla="*/ 517859 w 583367"/>
              <a:gd name="connsiteY236" fmla="*/ 679811 h 805002"/>
              <a:gd name="connsiteX237" fmla="*/ 550613 w 583367"/>
              <a:gd name="connsiteY237" fmla="*/ 647057 h 805002"/>
              <a:gd name="connsiteX238" fmla="*/ 583367 w 583367"/>
              <a:gd name="connsiteY238" fmla="*/ 679811 h 805002"/>
              <a:gd name="connsiteX239" fmla="*/ 550613 w 583367"/>
              <a:gd name="connsiteY239" fmla="*/ 712565 h 805002"/>
              <a:gd name="connsiteX240" fmla="*/ 32754 w 583367"/>
              <a:gd name="connsiteY240" fmla="*/ 805002 h 805002"/>
              <a:gd name="connsiteX241" fmla="*/ 0 w 583367"/>
              <a:gd name="connsiteY241" fmla="*/ 772248 h 805002"/>
              <a:gd name="connsiteX242" fmla="*/ 32754 w 583367"/>
              <a:gd name="connsiteY242" fmla="*/ 739494 h 805002"/>
              <a:gd name="connsiteX243" fmla="*/ 65508 w 583367"/>
              <a:gd name="connsiteY243" fmla="*/ 772248 h 805002"/>
              <a:gd name="connsiteX244" fmla="*/ 32754 w 583367"/>
              <a:gd name="connsiteY244" fmla="*/ 805002 h 805002"/>
              <a:gd name="connsiteX245" fmla="*/ 136325 w 583367"/>
              <a:gd name="connsiteY245" fmla="*/ 805002 h 805002"/>
              <a:gd name="connsiteX246" fmla="*/ 103571 w 583367"/>
              <a:gd name="connsiteY246" fmla="*/ 772248 h 805002"/>
              <a:gd name="connsiteX247" fmla="*/ 136325 w 583367"/>
              <a:gd name="connsiteY247" fmla="*/ 739494 h 805002"/>
              <a:gd name="connsiteX248" fmla="*/ 169079 w 583367"/>
              <a:gd name="connsiteY248" fmla="*/ 772248 h 805002"/>
              <a:gd name="connsiteX249" fmla="*/ 136325 w 583367"/>
              <a:gd name="connsiteY249" fmla="*/ 805002 h 805002"/>
              <a:gd name="connsiteX250" fmla="*/ 239897 w 583367"/>
              <a:gd name="connsiteY250" fmla="*/ 805002 h 805002"/>
              <a:gd name="connsiteX251" fmla="*/ 207143 w 583367"/>
              <a:gd name="connsiteY251" fmla="*/ 772248 h 805002"/>
              <a:gd name="connsiteX252" fmla="*/ 239897 w 583367"/>
              <a:gd name="connsiteY252" fmla="*/ 739494 h 805002"/>
              <a:gd name="connsiteX253" fmla="*/ 272651 w 583367"/>
              <a:gd name="connsiteY253" fmla="*/ 772248 h 805002"/>
              <a:gd name="connsiteX254" fmla="*/ 239897 w 583367"/>
              <a:gd name="connsiteY254" fmla="*/ 805002 h 805002"/>
              <a:gd name="connsiteX255" fmla="*/ 343469 w 583367"/>
              <a:gd name="connsiteY255" fmla="*/ 805002 h 805002"/>
              <a:gd name="connsiteX256" fmla="*/ 310715 w 583367"/>
              <a:gd name="connsiteY256" fmla="*/ 772248 h 805002"/>
              <a:gd name="connsiteX257" fmla="*/ 343469 w 583367"/>
              <a:gd name="connsiteY257" fmla="*/ 739494 h 805002"/>
              <a:gd name="connsiteX258" fmla="*/ 376223 w 583367"/>
              <a:gd name="connsiteY258" fmla="*/ 772248 h 805002"/>
              <a:gd name="connsiteX259" fmla="*/ 343469 w 583367"/>
              <a:gd name="connsiteY259" fmla="*/ 805002 h 805002"/>
              <a:gd name="connsiteX260" fmla="*/ 447040 w 583367"/>
              <a:gd name="connsiteY260" fmla="*/ 805002 h 805002"/>
              <a:gd name="connsiteX261" fmla="*/ 414286 w 583367"/>
              <a:gd name="connsiteY261" fmla="*/ 772248 h 805002"/>
              <a:gd name="connsiteX262" fmla="*/ 447040 w 583367"/>
              <a:gd name="connsiteY262" fmla="*/ 739494 h 805002"/>
              <a:gd name="connsiteX263" fmla="*/ 479794 w 583367"/>
              <a:gd name="connsiteY263" fmla="*/ 772248 h 805002"/>
              <a:gd name="connsiteX264" fmla="*/ 447040 w 583367"/>
              <a:gd name="connsiteY264" fmla="*/ 805002 h 805002"/>
              <a:gd name="connsiteX265" fmla="*/ 550613 w 583367"/>
              <a:gd name="connsiteY265" fmla="*/ 805002 h 805002"/>
              <a:gd name="connsiteX266" fmla="*/ 517859 w 583367"/>
              <a:gd name="connsiteY266" fmla="*/ 772248 h 805002"/>
              <a:gd name="connsiteX267" fmla="*/ 550613 w 583367"/>
              <a:gd name="connsiteY267" fmla="*/ 739494 h 805002"/>
              <a:gd name="connsiteX268" fmla="*/ 583367 w 583367"/>
              <a:gd name="connsiteY268" fmla="*/ 772248 h 805002"/>
              <a:gd name="connsiteX269" fmla="*/ 550613 w 583367"/>
              <a:gd name="connsiteY269" fmla="*/ 805002 h 805002"/>
            </a:gdLst>
            <a:ahLst/>
            <a:cxnLst/>
            <a:rect l="l" t="t" r="r" b="b"/>
            <a:pathLst>
              <a:path w="583367" h="805002">
                <a:moveTo>
                  <a:pt x="32754" y="65508"/>
                </a:move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ubicBezTo>
                  <a:pt x="65508" y="50844"/>
                  <a:pt x="50844" y="65508"/>
                  <a:pt x="32754" y="65508"/>
                </a:cubicBezTo>
                <a:close/>
                <a:moveTo>
                  <a:pt x="136325" y="65508"/>
                </a:moveTo>
                <a:cubicBezTo>
                  <a:pt x="118235" y="65508"/>
                  <a:pt x="103571" y="50844"/>
                  <a:pt x="103571" y="32754"/>
                </a:cubicBezTo>
                <a:cubicBezTo>
                  <a:pt x="103571" y="14664"/>
                  <a:pt x="118235" y="0"/>
                  <a:pt x="136325" y="0"/>
                </a:cubicBezTo>
                <a:cubicBezTo>
                  <a:pt x="154415" y="0"/>
                  <a:pt x="169079" y="14664"/>
                  <a:pt x="169079" y="32754"/>
                </a:cubicBezTo>
                <a:cubicBezTo>
                  <a:pt x="169079" y="50844"/>
                  <a:pt x="154415" y="65508"/>
                  <a:pt x="136325" y="65508"/>
                </a:cubicBezTo>
                <a:close/>
                <a:moveTo>
                  <a:pt x="239897" y="65508"/>
                </a:move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ubicBezTo>
                  <a:pt x="272651" y="50844"/>
                  <a:pt x="257987" y="65508"/>
                  <a:pt x="239897" y="65508"/>
                </a:cubicBezTo>
                <a:close/>
                <a:moveTo>
                  <a:pt x="343469" y="65508"/>
                </a:move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ubicBezTo>
                  <a:pt x="376223" y="50844"/>
                  <a:pt x="361559" y="65508"/>
                  <a:pt x="343469" y="65508"/>
                </a:cubicBezTo>
                <a:close/>
                <a:moveTo>
                  <a:pt x="447040" y="65508"/>
                </a:moveTo>
                <a:cubicBezTo>
                  <a:pt x="428950" y="65508"/>
                  <a:pt x="414286" y="50844"/>
                  <a:pt x="414286" y="32754"/>
                </a:cubicBezTo>
                <a:cubicBezTo>
                  <a:pt x="414286" y="14664"/>
                  <a:pt x="428950" y="0"/>
                  <a:pt x="447040" y="0"/>
                </a:cubicBezTo>
                <a:cubicBezTo>
                  <a:pt x="465130" y="0"/>
                  <a:pt x="479794" y="14664"/>
                  <a:pt x="479794" y="32754"/>
                </a:cubicBezTo>
                <a:cubicBezTo>
                  <a:pt x="479794" y="50844"/>
                  <a:pt x="465130" y="65508"/>
                  <a:pt x="447040" y="65508"/>
                </a:cubicBezTo>
                <a:close/>
                <a:moveTo>
                  <a:pt x="550613" y="65508"/>
                </a:moveTo>
                <a:cubicBezTo>
                  <a:pt x="532523" y="65508"/>
                  <a:pt x="517859" y="50844"/>
                  <a:pt x="517859" y="32754"/>
                </a:cubicBezTo>
                <a:cubicBezTo>
                  <a:pt x="517859" y="14664"/>
                  <a:pt x="532523" y="0"/>
                  <a:pt x="550613" y="0"/>
                </a:cubicBezTo>
                <a:cubicBezTo>
                  <a:pt x="568703" y="0"/>
                  <a:pt x="583367" y="14664"/>
                  <a:pt x="583367" y="32754"/>
                </a:cubicBezTo>
                <a:cubicBezTo>
                  <a:pt x="583367" y="50844"/>
                  <a:pt x="568703" y="65508"/>
                  <a:pt x="550613" y="65508"/>
                </a:cubicBezTo>
                <a:close/>
                <a:moveTo>
                  <a:pt x="32754" y="157945"/>
                </a:move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ubicBezTo>
                  <a:pt x="65508" y="143281"/>
                  <a:pt x="50844" y="157945"/>
                  <a:pt x="32754" y="157945"/>
                </a:cubicBezTo>
                <a:close/>
                <a:moveTo>
                  <a:pt x="136325" y="157945"/>
                </a:moveTo>
                <a:cubicBezTo>
                  <a:pt x="118235" y="157945"/>
                  <a:pt x="103571" y="143281"/>
                  <a:pt x="103571" y="125191"/>
                </a:cubicBezTo>
                <a:cubicBezTo>
                  <a:pt x="103571" y="107101"/>
                  <a:pt x="118235" y="92437"/>
                  <a:pt x="136325" y="92437"/>
                </a:cubicBezTo>
                <a:cubicBezTo>
                  <a:pt x="154415" y="92437"/>
                  <a:pt x="169079" y="107101"/>
                  <a:pt x="169079" y="125191"/>
                </a:cubicBezTo>
                <a:cubicBezTo>
                  <a:pt x="169079" y="143281"/>
                  <a:pt x="154415" y="157945"/>
                  <a:pt x="136325" y="157945"/>
                </a:cubicBezTo>
                <a:close/>
                <a:moveTo>
                  <a:pt x="239897" y="157945"/>
                </a:move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ubicBezTo>
                  <a:pt x="272651" y="143281"/>
                  <a:pt x="257987" y="157945"/>
                  <a:pt x="239897" y="157945"/>
                </a:cubicBezTo>
                <a:close/>
                <a:moveTo>
                  <a:pt x="343469" y="157945"/>
                </a:move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ubicBezTo>
                  <a:pt x="376223" y="143281"/>
                  <a:pt x="361559" y="157945"/>
                  <a:pt x="343469" y="157945"/>
                </a:cubicBezTo>
                <a:close/>
                <a:moveTo>
                  <a:pt x="447040" y="157945"/>
                </a:moveTo>
                <a:cubicBezTo>
                  <a:pt x="428950" y="157945"/>
                  <a:pt x="414286" y="143281"/>
                  <a:pt x="414286" y="125191"/>
                </a:cubicBezTo>
                <a:cubicBezTo>
                  <a:pt x="414286" y="107101"/>
                  <a:pt x="428950" y="92437"/>
                  <a:pt x="447040" y="92437"/>
                </a:cubicBezTo>
                <a:cubicBezTo>
                  <a:pt x="465130" y="92437"/>
                  <a:pt x="479794" y="107101"/>
                  <a:pt x="479794" y="125191"/>
                </a:cubicBezTo>
                <a:cubicBezTo>
                  <a:pt x="479794" y="143281"/>
                  <a:pt x="465130" y="157945"/>
                  <a:pt x="447040" y="157945"/>
                </a:cubicBezTo>
                <a:close/>
                <a:moveTo>
                  <a:pt x="550613" y="157945"/>
                </a:moveTo>
                <a:cubicBezTo>
                  <a:pt x="532523" y="157945"/>
                  <a:pt x="517859" y="143281"/>
                  <a:pt x="517859" y="125191"/>
                </a:cubicBezTo>
                <a:cubicBezTo>
                  <a:pt x="517859" y="107101"/>
                  <a:pt x="532523" y="92437"/>
                  <a:pt x="550613" y="92437"/>
                </a:cubicBezTo>
                <a:cubicBezTo>
                  <a:pt x="568703" y="92437"/>
                  <a:pt x="583367" y="107101"/>
                  <a:pt x="583367" y="125191"/>
                </a:cubicBezTo>
                <a:cubicBezTo>
                  <a:pt x="583367" y="143281"/>
                  <a:pt x="568703" y="157945"/>
                  <a:pt x="550613" y="157945"/>
                </a:cubicBezTo>
                <a:close/>
                <a:moveTo>
                  <a:pt x="32754" y="250381"/>
                </a:move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ubicBezTo>
                  <a:pt x="65508" y="235717"/>
                  <a:pt x="50844" y="250381"/>
                  <a:pt x="32754" y="250381"/>
                </a:cubicBezTo>
                <a:close/>
                <a:moveTo>
                  <a:pt x="136325" y="250381"/>
                </a:moveTo>
                <a:cubicBezTo>
                  <a:pt x="118235" y="250381"/>
                  <a:pt x="103571" y="235717"/>
                  <a:pt x="103571" y="217627"/>
                </a:cubicBezTo>
                <a:cubicBezTo>
                  <a:pt x="103571" y="199537"/>
                  <a:pt x="118235" y="184873"/>
                  <a:pt x="136325" y="184873"/>
                </a:cubicBezTo>
                <a:cubicBezTo>
                  <a:pt x="154415" y="184873"/>
                  <a:pt x="169079" y="199537"/>
                  <a:pt x="169079" y="217627"/>
                </a:cubicBezTo>
                <a:cubicBezTo>
                  <a:pt x="169079" y="235717"/>
                  <a:pt x="154415" y="250381"/>
                  <a:pt x="136325" y="250381"/>
                </a:cubicBezTo>
                <a:close/>
                <a:moveTo>
                  <a:pt x="239897" y="250381"/>
                </a:move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ubicBezTo>
                  <a:pt x="272651" y="235717"/>
                  <a:pt x="257987" y="250381"/>
                  <a:pt x="239897" y="250381"/>
                </a:cubicBezTo>
                <a:close/>
                <a:moveTo>
                  <a:pt x="343469" y="250381"/>
                </a:move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ubicBezTo>
                  <a:pt x="376223" y="235717"/>
                  <a:pt x="361559" y="250381"/>
                  <a:pt x="343469" y="250381"/>
                </a:cubicBezTo>
                <a:close/>
                <a:moveTo>
                  <a:pt x="447040" y="250381"/>
                </a:moveTo>
                <a:cubicBezTo>
                  <a:pt x="428950" y="250381"/>
                  <a:pt x="414286" y="235717"/>
                  <a:pt x="414286" y="217627"/>
                </a:cubicBezTo>
                <a:cubicBezTo>
                  <a:pt x="414286" y="199537"/>
                  <a:pt x="428950" y="184873"/>
                  <a:pt x="447040" y="184873"/>
                </a:cubicBezTo>
                <a:cubicBezTo>
                  <a:pt x="465130" y="184873"/>
                  <a:pt x="479794" y="199537"/>
                  <a:pt x="479794" y="217627"/>
                </a:cubicBezTo>
                <a:cubicBezTo>
                  <a:pt x="479794" y="235717"/>
                  <a:pt x="465130" y="250381"/>
                  <a:pt x="447040" y="250381"/>
                </a:cubicBezTo>
                <a:close/>
                <a:moveTo>
                  <a:pt x="550613" y="250381"/>
                </a:moveTo>
                <a:cubicBezTo>
                  <a:pt x="532523" y="250381"/>
                  <a:pt x="517859" y="235717"/>
                  <a:pt x="517859" y="217627"/>
                </a:cubicBezTo>
                <a:cubicBezTo>
                  <a:pt x="517859" y="199537"/>
                  <a:pt x="532523" y="184873"/>
                  <a:pt x="550613" y="184873"/>
                </a:cubicBezTo>
                <a:cubicBezTo>
                  <a:pt x="568703" y="184873"/>
                  <a:pt x="583367" y="199537"/>
                  <a:pt x="583367" y="217627"/>
                </a:cubicBezTo>
                <a:cubicBezTo>
                  <a:pt x="583367" y="235717"/>
                  <a:pt x="568703" y="250381"/>
                  <a:pt x="550613" y="250381"/>
                </a:cubicBezTo>
                <a:close/>
                <a:moveTo>
                  <a:pt x="32754" y="342818"/>
                </a:move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ubicBezTo>
                  <a:pt x="65508" y="328154"/>
                  <a:pt x="50844" y="342818"/>
                  <a:pt x="32754" y="342818"/>
                </a:cubicBezTo>
                <a:close/>
                <a:moveTo>
                  <a:pt x="136325" y="342818"/>
                </a:moveTo>
                <a:cubicBezTo>
                  <a:pt x="118235" y="342818"/>
                  <a:pt x="103571" y="328154"/>
                  <a:pt x="103571" y="310064"/>
                </a:cubicBezTo>
                <a:cubicBezTo>
                  <a:pt x="103571" y="291974"/>
                  <a:pt x="118235" y="277310"/>
                  <a:pt x="136325" y="277310"/>
                </a:cubicBezTo>
                <a:cubicBezTo>
                  <a:pt x="154415" y="277310"/>
                  <a:pt x="169079" y="291974"/>
                  <a:pt x="169079" y="310064"/>
                </a:cubicBezTo>
                <a:cubicBezTo>
                  <a:pt x="169079" y="328154"/>
                  <a:pt x="154415" y="342818"/>
                  <a:pt x="136325" y="342818"/>
                </a:cubicBezTo>
                <a:close/>
                <a:moveTo>
                  <a:pt x="239897" y="342818"/>
                </a:move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ubicBezTo>
                  <a:pt x="272651" y="328154"/>
                  <a:pt x="257987" y="342818"/>
                  <a:pt x="239897" y="342818"/>
                </a:cubicBezTo>
                <a:close/>
                <a:moveTo>
                  <a:pt x="343469" y="342818"/>
                </a:move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ubicBezTo>
                  <a:pt x="376223" y="328154"/>
                  <a:pt x="361559" y="342818"/>
                  <a:pt x="343469" y="342818"/>
                </a:cubicBezTo>
                <a:close/>
                <a:moveTo>
                  <a:pt x="447040" y="342818"/>
                </a:moveTo>
                <a:cubicBezTo>
                  <a:pt x="428950" y="342818"/>
                  <a:pt x="414286" y="328154"/>
                  <a:pt x="414286" y="310064"/>
                </a:cubicBezTo>
                <a:cubicBezTo>
                  <a:pt x="414286" y="291974"/>
                  <a:pt x="428950" y="277310"/>
                  <a:pt x="447040" y="277310"/>
                </a:cubicBezTo>
                <a:cubicBezTo>
                  <a:pt x="465130" y="277310"/>
                  <a:pt x="479794" y="291974"/>
                  <a:pt x="479794" y="310064"/>
                </a:cubicBezTo>
                <a:cubicBezTo>
                  <a:pt x="479794" y="328154"/>
                  <a:pt x="465130" y="342818"/>
                  <a:pt x="447040" y="342818"/>
                </a:cubicBezTo>
                <a:close/>
                <a:moveTo>
                  <a:pt x="550613" y="342818"/>
                </a:moveTo>
                <a:cubicBezTo>
                  <a:pt x="532523" y="342818"/>
                  <a:pt x="517859" y="328154"/>
                  <a:pt x="517859" y="310064"/>
                </a:cubicBezTo>
                <a:cubicBezTo>
                  <a:pt x="517859" y="291974"/>
                  <a:pt x="532523" y="277310"/>
                  <a:pt x="550613" y="277310"/>
                </a:cubicBezTo>
                <a:cubicBezTo>
                  <a:pt x="568703" y="277310"/>
                  <a:pt x="583367" y="291974"/>
                  <a:pt x="583367" y="310064"/>
                </a:cubicBezTo>
                <a:cubicBezTo>
                  <a:pt x="583367" y="328154"/>
                  <a:pt x="568703" y="342818"/>
                  <a:pt x="550613" y="342818"/>
                </a:cubicBezTo>
                <a:close/>
                <a:moveTo>
                  <a:pt x="32754" y="435255"/>
                </a:move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ubicBezTo>
                  <a:pt x="65508" y="420591"/>
                  <a:pt x="50844" y="435255"/>
                  <a:pt x="32754" y="435255"/>
                </a:cubicBezTo>
                <a:close/>
                <a:moveTo>
                  <a:pt x="136325" y="435255"/>
                </a:moveTo>
                <a:cubicBezTo>
                  <a:pt x="118235" y="435255"/>
                  <a:pt x="103571" y="420591"/>
                  <a:pt x="103571" y="402501"/>
                </a:cubicBezTo>
                <a:cubicBezTo>
                  <a:pt x="103571" y="384411"/>
                  <a:pt x="118235" y="369747"/>
                  <a:pt x="136325" y="369747"/>
                </a:cubicBezTo>
                <a:cubicBezTo>
                  <a:pt x="154415" y="369747"/>
                  <a:pt x="169079" y="384411"/>
                  <a:pt x="169079" y="402501"/>
                </a:cubicBezTo>
                <a:cubicBezTo>
                  <a:pt x="169079" y="420591"/>
                  <a:pt x="154415" y="435255"/>
                  <a:pt x="136325" y="435255"/>
                </a:cubicBezTo>
                <a:close/>
                <a:moveTo>
                  <a:pt x="239897" y="435255"/>
                </a:move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ubicBezTo>
                  <a:pt x="272651" y="420591"/>
                  <a:pt x="257987" y="435255"/>
                  <a:pt x="239897" y="435255"/>
                </a:cubicBezTo>
                <a:close/>
                <a:moveTo>
                  <a:pt x="343469" y="435255"/>
                </a:move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ubicBezTo>
                  <a:pt x="376223" y="420591"/>
                  <a:pt x="361559" y="435255"/>
                  <a:pt x="343469" y="435255"/>
                </a:cubicBezTo>
                <a:close/>
                <a:moveTo>
                  <a:pt x="447040" y="435255"/>
                </a:moveTo>
                <a:cubicBezTo>
                  <a:pt x="428950" y="435255"/>
                  <a:pt x="414286" y="420591"/>
                  <a:pt x="414286" y="402501"/>
                </a:cubicBezTo>
                <a:cubicBezTo>
                  <a:pt x="414286" y="384411"/>
                  <a:pt x="428950" y="369747"/>
                  <a:pt x="447040" y="369747"/>
                </a:cubicBezTo>
                <a:cubicBezTo>
                  <a:pt x="465130" y="369747"/>
                  <a:pt x="479794" y="384411"/>
                  <a:pt x="479794" y="402501"/>
                </a:cubicBezTo>
                <a:cubicBezTo>
                  <a:pt x="479794" y="420591"/>
                  <a:pt x="465130" y="435255"/>
                  <a:pt x="447040" y="435255"/>
                </a:cubicBezTo>
                <a:close/>
                <a:moveTo>
                  <a:pt x="550613" y="435255"/>
                </a:moveTo>
                <a:cubicBezTo>
                  <a:pt x="532523" y="435255"/>
                  <a:pt x="517859" y="420591"/>
                  <a:pt x="517859" y="402501"/>
                </a:cubicBezTo>
                <a:cubicBezTo>
                  <a:pt x="517859" y="384411"/>
                  <a:pt x="532523" y="369747"/>
                  <a:pt x="550613" y="369747"/>
                </a:cubicBezTo>
                <a:cubicBezTo>
                  <a:pt x="568703" y="369747"/>
                  <a:pt x="583367" y="384411"/>
                  <a:pt x="583367" y="402501"/>
                </a:cubicBezTo>
                <a:cubicBezTo>
                  <a:pt x="583367" y="420591"/>
                  <a:pt x="568703" y="435255"/>
                  <a:pt x="550613" y="435255"/>
                </a:cubicBezTo>
                <a:close/>
                <a:moveTo>
                  <a:pt x="32754" y="527692"/>
                </a:move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ubicBezTo>
                  <a:pt x="65508" y="513028"/>
                  <a:pt x="50844" y="527692"/>
                  <a:pt x="32754" y="527692"/>
                </a:cubicBezTo>
                <a:close/>
                <a:moveTo>
                  <a:pt x="136325" y="527692"/>
                </a:moveTo>
                <a:cubicBezTo>
                  <a:pt x="118235" y="527692"/>
                  <a:pt x="103571" y="513028"/>
                  <a:pt x="103571" y="494938"/>
                </a:cubicBezTo>
                <a:cubicBezTo>
                  <a:pt x="103571" y="476848"/>
                  <a:pt x="118235" y="462184"/>
                  <a:pt x="136325" y="462184"/>
                </a:cubicBezTo>
                <a:cubicBezTo>
                  <a:pt x="154415" y="462184"/>
                  <a:pt x="169079" y="476848"/>
                  <a:pt x="169079" y="494938"/>
                </a:cubicBezTo>
                <a:cubicBezTo>
                  <a:pt x="169079" y="513028"/>
                  <a:pt x="154415" y="527692"/>
                  <a:pt x="136325" y="527692"/>
                </a:cubicBezTo>
                <a:close/>
                <a:moveTo>
                  <a:pt x="239897" y="527692"/>
                </a:move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ubicBezTo>
                  <a:pt x="272651" y="513028"/>
                  <a:pt x="257987" y="527692"/>
                  <a:pt x="239897" y="527692"/>
                </a:cubicBezTo>
                <a:close/>
                <a:moveTo>
                  <a:pt x="343469" y="527692"/>
                </a:move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ubicBezTo>
                  <a:pt x="376223" y="513028"/>
                  <a:pt x="361559" y="527692"/>
                  <a:pt x="343469" y="527692"/>
                </a:cubicBezTo>
                <a:close/>
                <a:moveTo>
                  <a:pt x="447040" y="527692"/>
                </a:moveTo>
                <a:cubicBezTo>
                  <a:pt x="428950" y="527692"/>
                  <a:pt x="414286" y="513028"/>
                  <a:pt x="414286" y="494938"/>
                </a:cubicBezTo>
                <a:cubicBezTo>
                  <a:pt x="414286" y="476848"/>
                  <a:pt x="428950" y="462184"/>
                  <a:pt x="447040" y="462184"/>
                </a:cubicBezTo>
                <a:cubicBezTo>
                  <a:pt x="465130" y="462184"/>
                  <a:pt x="479794" y="476848"/>
                  <a:pt x="479794" y="494938"/>
                </a:cubicBezTo>
                <a:cubicBezTo>
                  <a:pt x="479794" y="513028"/>
                  <a:pt x="465130" y="527692"/>
                  <a:pt x="447040" y="527692"/>
                </a:cubicBezTo>
                <a:close/>
                <a:moveTo>
                  <a:pt x="550613" y="527692"/>
                </a:moveTo>
                <a:cubicBezTo>
                  <a:pt x="532523" y="527692"/>
                  <a:pt x="517859" y="513028"/>
                  <a:pt x="517859" y="494938"/>
                </a:cubicBezTo>
                <a:cubicBezTo>
                  <a:pt x="517859" y="476848"/>
                  <a:pt x="532523" y="462184"/>
                  <a:pt x="550613" y="462184"/>
                </a:cubicBezTo>
                <a:cubicBezTo>
                  <a:pt x="568703" y="462184"/>
                  <a:pt x="583367" y="476848"/>
                  <a:pt x="583367" y="494938"/>
                </a:cubicBezTo>
                <a:cubicBezTo>
                  <a:pt x="583367" y="513028"/>
                  <a:pt x="568703" y="527692"/>
                  <a:pt x="550613" y="527692"/>
                </a:cubicBezTo>
                <a:close/>
                <a:moveTo>
                  <a:pt x="32754" y="620128"/>
                </a:moveTo>
                <a:cubicBezTo>
                  <a:pt x="14664" y="620128"/>
                  <a:pt x="0" y="605464"/>
                  <a:pt x="0" y="587374"/>
                </a:cubicBezTo>
                <a:cubicBezTo>
                  <a:pt x="0" y="569284"/>
                  <a:pt x="14664" y="554620"/>
                  <a:pt x="32754" y="554620"/>
                </a:cubicBezTo>
                <a:cubicBezTo>
                  <a:pt x="50844" y="554620"/>
                  <a:pt x="65508" y="569284"/>
                  <a:pt x="65508" y="587374"/>
                </a:cubicBezTo>
                <a:cubicBezTo>
                  <a:pt x="65508" y="605464"/>
                  <a:pt x="50844" y="620128"/>
                  <a:pt x="32754" y="620128"/>
                </a:cubicBezTo>
                <a:close/>
                <a:moveTo>
                  <a:pt x="136325" y="620128"/>
                </a:moveTo>
                <a:cubicBezTo>
                  <a:pt x="118235" y="620128"/>
                  <a:pt x="103571" y="605464"/>
                  <a:pt x="103571" y="587374"/>
                </a:cubicBezTo>
                <a:cubicBezTo>
                  <a:pt x="103571" y="569284"/>
                  <a:pt x="118235" y="554620"/>
                  <a:pt x="136325" y="554620"/>
                </a:cubicBezTo>
                <a:cubicBezTo>
                  <a:pt x="154415" y="554620"/>
                  <a:pt x="169079" y="569284"/>
                  <a:pt x="169079" y="587374"/>
                </a:cubicBezTo>
                <a:cubicBezTo>
                  <a:pt x="169079" y="605464"/>
                  <a:pt x="154415" y="620128"/>
                  <a:pt x="136325" y="620128"/>
                </a:cubicBezTo>
                <a:close/>
                <a:moveTo>
                  <a:pt x="239897" y="620128"/>
                </a:moveTo>
                <a:cubicBezTo>
                  <a:pt x="221807" y="620128"/>
                  <a:pt x="207143" y="605464"/>
                  <a:pt x="207143" y="587374"/>
                </a:cubicBezTo>
                <a:cubicBezTo>
                  <a:pt x="207143" y="569284"/>
                  <a:pt x="221807" y="554620"/>
                  <a:pt x="239897" y="554620"/>
                </a:cubicBezTo>
                <a:cubicBezTo>
                  <a:pt x="257987" y="554620"/>
                  <a:pt x="272651" y="569284"/>
                  <a:pt x="272651" y="587374"/>
                </a:cubicBezTo>
                <a:cubicBezTo>
                  <a:pt x="272651" y="605464"/>
                  <a:pt x="257987" y="620128"/>
                  <a:pt x="239897" y="620128"/>
                </a:cubicBezTo>
                <a:close/>
                <a:moveTo>
                  <a:pt x="343469" y="620128"/>
                </a:moveTo>
                <a:cubicBezTo>
                  <a:pt x="325379" y="620128"/>
                  <a:pt x="310715" y="605464"/>
                  <a:pt x="310715" y="587374"/>
                </a:cubicBezTo>
                <a:cubicBezTo>
                  <a:pt x="310715" y="569284"/>
                  <a:pt x="325379" y="554620"/>
                  <a:pt x="343469" y="554620"/>
                </a:cubicBezTo>
                <a:cubicBezTo>
                  <a:pt x="361559" y="554620"/>
                  <a:pt x="376223" y="569284"/>
                  <a:pt x="376223" y="587374"/>
                </a:cubicBezTo>
                <a:cubicBezTo>
                  <a:pt x="376223" y="605464"/>
                  <a:pt x="361559" y="620128"/>
                  <a:pt x="343469" y="620128"/>
                </a:cubicBezTo>
                <a:close/>
                <a:moveTo>
                  <a:pt x="447040" y="620128"/>
                </a:moveTo>
                <a:cubicBezTo>
                  <a:pt x="428950" y="620128"/>
                  <a:pt x="414286" y="605464"/>
                  <a:pt x="414286" y="587374"/>
                </a:cubicBezTo>
                <a:cubicBezTo>
                  <a:pt x="414286" y="569284"/>
                  <a:pt x="428950" y="554620"/>
                  <a:pt x="447040" y="554620"/>
                </a:cubicBezTo>
                <a:cubicBezTo>
                  <a:pt x="465130" y="554620"/>
                  <a:pt x="479794" y="569284"/>
                  <a:pt x="479794" y="587374"/>
                </a:cubicBezTo>
                <a:cubicBezTo>
                  <a:pt x="479794" y="605464"/>
                  <a:pt x="465130" y="620128"/>
                  <a:pt x="447040" y="620128"/>
                </a:cubicBezTo>
                <a:close/>
                <a:moveTo>
                  <a:pt x="550613" y="620128"/>
                </a:moveTo>
                <a:cubicBezTo>
                  <a:pt x="532523" y="620128"/>
                  <a:pt x="517859" y="605464"/>
                  <a:pt x="517859" y="587374"/>
                </a:cubicBezTo>
                <a:cubicBezTo>
                  <a:pt x="517859" y="569284"/>
                  <a:pt x="532523" y="554620"/>
                  <a:pt x="550613" y="554620"/>
                </a:cubicBezTo>
                <a:cubicBezTo>
                  <a:pt x="568703" y="554620"/>
                  <a:pt x="583367" y="569284"/>
                  <a:pt x="583367" y="587374"/>
                </a:cubicBezTo>
                <a:cubicBezTo>
                  <a:pt x="583367" y="605464"/>
                  <a:pt x="568703" y="620128"/>
                  <a:pt x="550613" y="620128"/>
                </a:cubicBezTo>
                <a:close/>
                <a:moveTo>
                  <a:pt x="32754" y="712565"/>
                </a:move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ubicBezTo>
                  <a:pt x="65508" y="697901"/>
                  <a:pt x="50844" y="712565"/>
                  <a:pt x="32754" y="712565"/>
                </a:cubicBezTo>
                <a:close/>
                <a:moveTo>
                  <a:pt x="136325" y="712565"/>
                </a:moveTo>
                <a:cubicBezTo>
                  <a:pt x="118235" y="712565"/>
                  <a:pt x="103571" y="697901"/>
                  <a:pt x="103571" y="679811"/>
                </a:cubicBezTo>
                <a:cubicBezTo>
                  <a:pt x="103571" y="661721"/>
                  <a:pt x="118235" y="647057"/>
                  <a:pt x="136325" y="647057"/>
                </a:cubicBezTo>
                <a:cubicBezTo>
                  <a:pt x="154415" y="647057"/>
                  <a:pt x="169079" y="661721"/>
                  <a:pt x="169079" y="679811"/>
                </a:cubicBezTo>
                <a:cubicBezTo>
                  <a:pt x="169079" y="697901"/>
                  <a:pt x="154415" y="712565"/>
                  <a:pt x="136325" y="712565"/>
                </a:cubicBezTo>
                <a:close/>
                <a:moveTo>
                  <a:pt x="239897" y="712565"/>
                </a:move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ubicBezTo>
                  <a:pt x="272651" y="697901"/>
                  <a:pt x="257987" y="712565"/>
                  <a:pt x="239897" y="712565"/>
                </a:cubicBezTo>
                <a:close/>
                <a:moveTo>
                  <a:pt x="343469" y="712565"/>
                </a:move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ubicBezTo>
                  <a:pt x="376223" y="697901"/>
                  <a:pt x="361559" y="712565"/>
                  <a:pt x="343469" y="712565"/>
                </a:cubicBezTo>
                <a:close/>
                <a:moveTo>
                  <a:pt x="447040" y="712565"/>
                </a:moveTo>
                <a:cubicBezTo>
                  <a:pt x="428950" y="712565"/>
                  <a:pt x="414286" y="697901"/>
                  <a:pt x="414286" y="679811"/>
                </a:cubicBezTo>
                <a:cubicBezTo>
                  <a:pt x="414286" y="661721"/>
                  <a:pt x="428950" y="647057"/>
                  <a:pt x="447040" y="647057"/>
                </a:cubicBezTo>
                <a:cubicBezTo>
                  <a:pt x="465130" y="647057"/>
                  <a:pt x="479794" y="661721"/>
                  <a:pt x="479794" y="679811"/>
                </a:cubicBezTo>
                <a:cubicBezTo>
                  <a:pt x="479794" y="697901"/>
                  <a:pt x="465130" y="712565"/>
                  <a:pt x="447040" y="712565"/>
                </a:cubicBezTo>
                <a:close/>
                <a:moveTo>
                  <a:pt x="550613" y="712565"/>
                </a:moveTo>
                <a:cubicBezTo>
                  <a:pt x="532523" y="712565"/>
                  <a:pt x="517859" y="697901"/>
                  <a:pt x="517859" y="679811"/>
                </a:cubicBezTo>
                <a:cubicBezTo>
                  <a:pt x="517859" y="661721"/>
                  <a:pt x="532523" y="647057"/>
                  <a:pt x="550613" y="647057"/>
                </a:cubicBezTo>
                <a:cubicBezTo>
                  <a:pt x="568703" y="647057"/>
                  <a:pt x="583367" y="661721"/>
                  <a:pt x="583367" y="679811"/>
                </a:cubicBezTo>
                <a:cubicBezTo>
                  <a:pt x="583367" y="697901"/>
                  <a:pt x="568703" y="712565"/>
                  <a:pt x="550613" y="712565"/>
                </a:cubicBezTo>
                <a:close/>
                <a:moveTo>
                  <a:pt x="32754" y="805002"/>
                </a:move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ubicBezTo>
                  <a:pt x="65508" y="790338"/>
                  <a:pt x="50844" y="805002"/>
                  <a:pt x="32754" y="805002"/>
                </a:cubicBezTo>
                <a:close/>
                <a:moveTo>
                  <a:pt x="136325" y="805002"/>
                </a:moveTo>
                <a:cubicBezTo>
                  <a:pt x="118235" y="805002"/>
                  <a:pt x="103571" y="790338"/>
                  <a:pt x="103571" y="772248"/>
                </a:cubicBezTo>
                <a:cubicBezTo>
                  <a:pt x="103571" y="754158"/>
                  <a:pt x="118235" y="739494"/>
                  <a:pt x="136325" y="739494"/>
                </a:cubicBezTo>
                <a:cubicBezTo>
                  <a:pt x="154415" y="739494"/>
                  <a:pt x="169079" y="754158"/>
                  <a:pt x="169079" y="772248"/>
                </a:cubicBezTo>
                <a:cubicBezTo>
                  <a:pt x="169079" y="790338"/>
                  <a:pt x="154415" y="805002"/>
                  <a:pt x="136325" y="805002"/>
                </a:cubicBezTo>
                <a:close/>
                <a:moveTo>
                  <a:pt x="239897" y="805002"/>
                </a:move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ubicBezTo>
                  <a:pt x="272651" y="790338"/>
                  <a:pt x="257987" y="805002"/>
                  <a:pt x="239897" y="805002"/>
                </a:cubicBezTo>
                <a:close/>
                <a:moveTo>
                  <a:pt x="343469" y="805002"/>
                </a:move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ubicBezTo>
                  <a:pt x="376223" y="790338"/>
                  <a:pt x="361559" y="805002"/>
                  <a:pt x="343469" y="805002"/>
                </a:cubicBezTo>
                <a:close/>
                <a:moveTo>
                  <a:pt x="447040" y="805002"/>
                </a:moveTo>
                <a:cubicBezTo>
                  <a:pt x="428950" y="805002"/>
                  <a:pt x="414286" y="790338"/>
                  <a:pt x="414286" y="772248"/>
                </a:cubicBezTo>
                <a:cubicBezTo>
                  <a:pt x="414286" y="754158"/>
                  <a:pt x="428950" y="739494"/>
                  <a:pt x="447040" y="739494"/>
                </a:cubicBezTo>
                <a:cubicBezTo>
                  <a:pt x="465130" y="739494"/>
                  <a:pt x="479794" y="754158"/>
                  <a:pt x="479794" y="772248"/>
                </a:cubicBezTo>
                <a:cubicBezTo>
                  <a:pt x="479794" y="790338"/>
                  <a:pt x="465130" y="805002"/>
                  <a:pt x="447040" y="805002"/>
                </a:cubicBezTo>
                <a:close/>
                <a:moveTo>
                  <a:pt x="550613" y="805002"/>
                </a:moveTo>
                <a:cubicBezTo>
                  <a:pt x="532523" y="805002"/>
                  <a:pt x="517859" y="790338"/>
                  <a:pt x="517859" y="772248"/>
                </a:cubicBezTo>
                <a:cubicBezTo>
                  <a:pt x="517859" y="754158"/>
                  <a:pt x="532523" y="739494"/>
                  <a:pt x="550613" y="739494"/>
                </a:cubicBezTo>
                <a:cubicBezTo>
                  <a:pt x="568703" y="739494"/>
                  <a:pt x="583367" y="754158"/>
                  <a:pt x="583367" y="772248"/>
                </a:cubicBezTo>
                <a:cubicBezTo>
                  <a:pt x="583367" y="790338"/>
                  <a:pt x="568703" y="805002"/>
                  <a:pt x="550613" y="80500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/>
          <p:nvPr/>
        </p:nvSpPr>
        <p:spPr>
          <a:xfrm>
            <a:off x="660399" y="1"/>
            <a:ext cx="383118" cy="2125135"/>
          </a:xfrm>
          <a:custGeom>
            <a:avLst/>
            <a:gdLst>
              <a:gd name="connsiteX0" fmla="*/ 0 w 383118"/>
              <a:gd name="connsiteY0" fmla="*/ 0 h 2125135"/>
              <a:gd name="connsiteX1" fmla="*/ 383118 w 383118"/>
              <a:gd name="connsiteY1" fmla="*/ 0 h 2125135"/>
              <a:gd name="connsiteX2" fmla="*/ 383117 w 383118"/>
              <a:gd name="connsiteY2" fmla="*/ 1933576 h 2125135"/>
              <a:gd name="connsiteX3" fmla="*/ 191558 w 383118"/>
              <a:gd name="connsiteY3" fmla="*/ 2125135 h 2125135"/>
              <a:gd name="connsiteX4" fmla="*/ 191559 w 383118"/>
              <a:gd name="connsiteY4" fmla="*/ 2125134 h 2125135"/>
              <a:gd name="connsiteX5" fmla="*/ 0 w 383118"/>
              <a:gd name="connsiteY5" fmla="*/ 1933575 h 2125135"/>
            </a:gdLst>
            <a:ahLst/>
            <a:cxnLst/>
            <a:rect l="l" t="t" r="r" b="b"/>
            <a:pathLst>
              <a:path w="383118" h="2125135">
                <a:moveTo>
                  <a:pt x="0" y="0"/>
                </a:moveTo>
                <a:lnTo>
                  <a:pt x="383118" y="0"/>
                </a:lnTo>
                <a:lnTo>
                  <a:pt x="383117" y="1933576"/>
                </a:lnTo>
                <a:cubicBezTo>
                  <a:pt x="383117" y="2039371"/>
                  <a:pt x="297353" y="2125135"/>
                  <a:pt x="191558" y="2125135"/>
                </a:cubicBezTo>
                <a:lnTo>
                  <a:pt x="191559" y="2125134"/>
                </a:lnTo>
                <a:cubicBezTo>
                  <a:pt x="85764" y="2125134"/>
                  <a:pt x="0" y="2039370"/>
                  <a:pt x="0" y="193357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/>
          <p:nvPr/>
        </p:nvSpPr>
        <p:spPr>
          <a:xfrm>
            <a:off x="7239000" y="1200501"/>
            <a:ext cx="4292600" cy="4643616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0"/>
          </a:ln>
          <a:effectLst>
            <a:outerShdw blurRad="127000" dist="38100" dir="2700000" algn="tl" rotWithShape="0">
              <a:schemeClr val="accent2">
                <a:alpha val="4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1" name="图片 20"/>
          <p:cNvPicPr/>
          <p:nvPr/>
        </p:nvPicPr>
        <p:blipFill>
          <a:blip r:embed="rId2">
            <a:alphaModFix amt="100000"/>
          </a:blip>
          <a:srcRect l="24208" r="24208"/>
          <a:stretch>
            <a:fillRect/>
          </a:stretch>
        </p:blipFill>
        <p:spPr>
          <a:xfrm>
            <a:off x="7415724" y="1382428"/>
            <a:ext cx="3939153" cy="4279763"/>
          </a:xfrm>
          <a:custGeom>
            <a:avLst/>
            <a:gdLst/>
            <a:ahLst/>
            <a:cxnLst/>
            <a:rect l="l" t="t" r="r" b="b"/>
            <a:pathLst>
              <a:path w="3937000" h="4279900">
                <a:moveTo>
                  <a:pt x="0" y="0"/>
                </a:moveTo>
                <a:lnTo>
                  <a:pt x="3939153" y="0"/>
                </a:lnTo>
                <a:lnTo>
                  <a:pt x="3939153" y="4279763"/>
                </a:lnTo>
                <a:lnTo>
                  <a:pt x="0" y="4279763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22" name="标题 1"/>
          <p:cNvSpPr/>
          <p:nvPr/>
        </p:nvSpPr>
        <p:spPr>
          <a:xfrm>
            <a:off x="9416792" y="609425"/>
            <a:ext cx="2775208" cy="459908"/>
          </a:xfrm>
          <a:custGeom>
            <a:avLst/>
            <a:gdLst>
              <a:gd name="connsiteX0" fmla="*/ 229954 w 2775208"/>
              <a:gd name="connsiteY0" fmla="*/ 0 h 459908"/>
              <a:gd name="connsiteX1" fmla="*/ 2775208 w 2775208"/>
              <a:gd name="connsiteY1" fmla="*/ 0 h 459908"/>
              <a:gd name="connsiteX2" fmla="*/ 2775208 w 2775208"/>
              <a:gd name="connsiteY2" fmla="*/ 459908 h 459908"/>
              <a:gd name="connsiteX3" fmla="*/ 229954 w 2775208"/>
              <a:gd name="connsiteY3" fmla="*/ 459908 h 459908"/>
              <a:gd name="connsiteX4" fmla="*/ 0 w 2775208"/>
              <a:gd name="connsiteY4" fmla="*/ 229954 h 459908"/>
              <a:gd name="connsiteX5" fmla="*/ 229954 w 2775208"/>
              <a:gd name="connsiteY5" fmla="*/ 0 h 459908"/>
            </a:gdLst>
            <a:ahLst/>
            <a:cxnLst/>
            <a:rect l="l" t="t" r="r" b="b"/>
            <a:pathLst>
              <a:path w="2775208" h="459908">
                <a:moveTo>
                  <a:pt x="229954" y="0"/>
                </a:moveTo>
                <a:lnTo>
                  <a:pt x="2775208" y="0"/>
                </a:lnTo>
                <a:lnTo>
                  <a:pt x="2775208" y="459908"/>
                </a:lnTo>
                <a:lnTo>
                  <a:pt x="229954" y="459908"/>
                </a:lnTo>
                <a:cubicBezTo>
                  <a:pt x="102954" y="459908"/>
                  <a:pt x="0" y="356954"/>
                  <a:pt x="0" y="229954"/>
                </a:cubicBezTo>
                <a:cubicBezTo>
                  <a:pt x="0" y="102954"/>
                  <a:pt x="102954" y="0"/>
                  <a:pt x="22995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46000">
                <a:schemeClr val="accent1">
                  <a:lumMod val="97000"/>
                </a:schemeClr>
              </a:gs>
              <a:gs pos="100000">
                <a:schemeClr val="accent1">
                  <a:lumMod val="58000"/>
                  <a:lumOff val="42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>
            <a:alphaModFix amt="100000"/>
          </a:blip>
          <a:srcRect l="310" t="4238" r="179" b="1179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3" name="标题 1"/>
          <p:cNvSpPr/>
          <p:nvPr/>
        </p:nvSpPr>
        <p:spPr>
          <a:xfrm>
            <a:off x="0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/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9687215" y="725967"/>
            <a:ext cx="1826600" cy="226824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0" y="1655916"/>
            <a:ext cx="12192000" cy="3688622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/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  <a:effectLst>
            <a:outerShdw blurRad="114300" dist="38100" dir="2700000" algn="tl" rotWithShape="0">
              <a:schemeClr val="accent2">
                <a:alpha val="3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660400" y="2258650"/>
            <a:ext cx="383117" cy="38311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660399" y="1"/>
            <a:ext cx="383118" cy="2125135"/>
          </a:xfrm>
          <a:custGeom>
            <a:avLst/>
            <a:gdLst>
              <a:gd name="connsiteX0" fmla="*/ 0 w 383118"/>
              <a:gd name="connsiteY0" fmla="*/ 0 h 2125135"/>
              <a:gd name="connsiteX1" fmla="*/ 383118 w 383118"/>
              <a:gd name="connsiteY1" fmla="*/ 0 h 2125135"/>
              <a:gd name="connsiteX2" fmla="*/ 383117 w 383118"/>
              <a:gd name="connsiteY2" fmla="*/ 1933576 h 2125135"/>
              <a:gd name="connsiteX3" fmla="*/ 191558 w 383118"/>
              <a:gd name="connsiteY3" fmla="*/ 2125135 h 2125135"/>
              <a:gd name="connsiteX4" fmla="*/ 191559 w 383118"/>
              <a:gd name="connsiteY4" fmla="*/ 2125134 h 2125135"/>
              <a:gd name="connsiteX5" fmla="*/ 0 w 383118"/>
              <a:gd name="connsiteY5" fmla="*/ 1933575 h 2125135"/>
            </a:gdLst>
            <a:ahLst/>
            <a:cxnLst/>
            <a:rect l="l" t="t" r="r" b="b"/>
            <a:pathLst>
              <a:path w="383118" h="2125135">
                <a:moveTo>
                  <a:pt x="0" y="0"/>
                </a:moveTo>
                <a:lnTo>
                  <a:pt x="383118" y="0"/>
                </a:lnTo>
                <a:lnTo>
                  <a:pt x="383117" y="1933576"/>
                </a:lnTo>
                <a:cubicBezTo>
                  <a:pt x="383117" y="2039371"/>
                  <a:pt x="297353" y="2125135"/>
                  <a:pt x="191558" y="2125135"/>
                </a:cubicBezTo>
                <a:lnTo>
                  <a:pt x="191559" y="2125134"/>
                </a:lnTo>
                <a:cubicBezTo>
                  <a:pt x="85764" y="2125134"/>
                  <a:pt x="0" y="2039370"/>
                  <a:pt x="0" y="193357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7239000" y="1200501"/>
            <a:ext cx="4292600" cy="4643616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 flipH="1">
            <a:off x="6750331" y="1202531"/>
            <a:ext cx="488667" cy="451289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 rot="16200000" flipH="1">
            <a:off x="6763936" y="5369055"/>
            <a:ext cx="493954" cy="456172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502775" y="2885223"/>
            <a:ext cx="1185941" cy="1185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375534" y="2445632"/>
            <a:ext cx="1440424" cy="214132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2002419" y="1863525"/>
            <a:ext cx="5000265" cy="322933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未成年保护的重要性</a:t>
            </a:r>
            <a:endParaRPr kumimoji="1" lang="en-US" altLang="zh-CN" sz="3600">
              <a:ln w="12700">
                <a:noFill/>
              </a:ln>
              <a:solidFill>
                <a:srgbClr val="A2311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2">
            <a:alphaModFix amt="100000"/>
          </a:blip>
          <a:srcRect l="24208" r="24208"/>
          <a:stretch>
            <a:fillRect/>
          </a:stretch>
        </p:blipFill>
        <p:spPr>
          <a:xfrm>
            <a:off x="7415724" y="1382428"/>
            <a:ext cx="3939153" cy="4279763"/>
          </a:xfrm>
          <a:custGeom>
            <a:avLst/>
            <a:gdLst/>
            <a:ahLst/>
            <a:cxnLst/>
            <a:rect l="l" t="t" r="r" b="b"/>
            <a:pathLst>
              <a:path w="3937000" h="4279900">
                <a:moveTo>
                  <a:pt x="0" y="0"/>
                </a:moveTo>
                <a:lnTo>
                  <a:pt x="3939153" y="0"/>
                </a:lnTo>
                <a:lnTo>
                  <a:pt x="3939153" y="4279763"/>
                </a:lnTo>
                <a:lnTo>
                  <a:pt x="0" y="4279763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15" name="标题 1"/>
          <p:cNvSpPr/>
          <p:nvPr/>
        </p:nvSpPr>
        <p:spPr>
          <a:xfrm>
            <a:off x="0" y="6557573"/>
            <a:ext cx="12192000" cy="300427"/>
          </a:xfrm>
          <a:custGeom>
            <a:avLst/>
            <a:gdLst>
              <a:gd name="connsiteX0" fmla="*/ 6096000 w 12192000"/>
              <a:gd name="connsiteY0" fmla="*/ 0 h 300427"/>
              <a:gd name="connsiteX1" fmla="*/ 12130285 w 12192000"/>
              <a:gd name="connsiteY1" fmla="*/ 286508 h 300427"/>
              <a:gd name="connsiteX2" fmla="*/ 12192000 w 12192000"/>
              <a:gd name="connsiteY2" fmla="*/ 295105 h 300427"/>
              <a:gd name="connsiteX3" fmla="*/ 12192000 w 12192000"/>
              <a:gd name="connsiteY3" fmla="*/ 300427 h 300427"/>
              <a:gd name="connsiteX4" fmla="*/ 0 w 12192000"/>
              <a:gd name="connsiteY4" fmla="*/ 300427 h 300427"/>
              <a:gd name="connsiteX5" fmla="*/ 0 w 12192000"/>
              <a:gd name="connsiteY5" fmla="*/ 295105 h 300427"/>
              <a:gd name="connsiteX6" fmla="*/ 61715 w 12192000"/>
              <a:gd name="connsiteY6" fmla="*/ 286508 h 300427"/>
              <a:gd name="connsiteX7" fmla="*/ 6096000 w 12192000"/>
              <a:gd name="connsiteY7" fmla="*/ 0 h 300427"/>
            </a:gdLst>
            <a:ahLst/>
            <a:cxnLst/>
            <a:rect l="l" t="t" r="r" b="b"/>
            <a:pathLst>
              <a:path w="12192000" h="300427">
                <a:moveTo>
                  <a:pt x="6096000" y="0"/>
                </a:moveTo>
                <a:cubicBezTo>
                  <a:pt x="8607894" y="0"/>
                  <a:pt x="10822538" y="113650"/>
                  <a:pt x="12130285" y="286508"/>
                </a:cubicBezTo>
                <a:lnTo>
                  <a:pt x="12192000" y="295105"/>
                </a:lnTo>
                <a:lnTo>
                  <a:pt x="12192000" y="300427"/>
                </a:lnTo>
                <a:lnTo>
                  <a:pt x="0" y="300427"/>
                </a:lnTo>
                <a:lnTo>
                  <a:pt x="0" y="295105"/>
                </a:lnTo>
                <a:lnTo>
                  <a:pt x="61715" y="286508"/>
                </a:lnTo>
                <a:cubicBezTo>
                  <a:pt x="1369462" y="113650"/>
                  <a:pt x="3584106" y="0"/>
                  <a:pt x="6096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46000">
                <a:schemeClr val="accent1">
                  <a:lumMod val="97000"/>
                </a:schemeClr>
              </a:gs>
              <a:gs pos="100000">
                <a:schemeClr val="accent1">
                  <a:lumMod val="58000"/>
                  <a:lumOff val="42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rot="16200000">
            <a:off x="10934802" y="5833198"/>
            <a:ext cx="376223" cy="805002"/>
          </a:xfrm>
          <a:custGeom>
            <a:avLst/>
            <a:gdLst>
              <a:gd name="connsiteX0" fmla="*/ 65508 w 376223"/>
              <a:gd name="connsiteY0" fmla="*/ 772248 h 805002"/>
              <a:gd name="connsiteX1" fmla="*/ 32754 w 376223"/>
              <a:gd name="connsiteY1" fmla="*/ 805002 h 805002"/>
              <a:gd name="connsiteX2" fmla="*/ 0 w 376223"/>
              <a:gd name="connsiteY2" fmla="*/ 772248 h 805002"/>
              <a:gd name="connsiteX3" fmla="*/ 32754 w 376223"/>
              <a:gd name="connsiteY3" fmla="*/ 739494 h 805002"/>
              <a:gd name="connsiteX4" fmla="*/ 65508 w 376223"/>
              <a:gd name="connsiteY4" fmla="*/ 772248 h 805002"/>
              <a:gd name="connsiteX5" fmla="*/ 65508 w 376223"/>
              <a:gd name="connsiteY5" fmla="*/ 679811 h 805002"/>
              <a:gd name="connsiteX6" fmla="*/ 32754 w 376223"/>
              <a:gd name="connsiteY6" fmla="*/ 712565 h 805002"/>
              <a:gd name="connsiteX7" fmla="*/ 0 w 376223"/>
              <a:gd name="connsiteY7" fmla="*/ 679811 h 805002"/>
              <a:gd name="connsiteX8" fmla="*/ 32754 w 376223"/>
              <a:gd name="connsiteY8" fmla="*/ 647057 h 805002"/>
              <a:gd name="connsiteX9" fmla="*/ 65508 w 376223"/>
              <a:gd name="connsiteY9" fmla="*/ 679811 h 805002"/>
              <a:gd name="connsiteX10" fmla="*/ 65508 w 376223"/>
              <a:gd name="connsiteY10" fmla="*/ 587375 h 805002"/>
              <a:gd name="connsiteX11" fmla="*/ 32754 w 376223"/>
              <a:gd name="connsiteY11" fmla="*/ 620129 h 805002"/>
              <a:gd name="connsiteX12" fmla="*/ 0 w 376223"/>
              <a:gd name="connsiteY12" fmla="*/ 587375 h 805002"/>
              <a:gd name="connsiteX13" fmla="*/ 32754 w 376223"/>
              <a:gd name="connsiteY13" fmla="*/ 554621 h 805002"/>
              <a:gd name="connsiteX14" fmla="*/ 65508 w 376223"/>
              <a:gd name="connsiteY14" fmla="*/ 587375 h 805002"/>
              <a:gd name="connsiteX15" fmla="*/ 65508 w 376223"/>
              <a:gd name="connsiteY15" fmla="*/ 494938 h 805002"/>
              <a:gd name="connsiteX16" fmla="*/ 32754 w 376223"/>
              <a:gd name="connsiteY16" fmla="*/ 527692 h 805002"/>
              <a:gd name="connsiteX17" fmla="*/ 0 w 376223"/>
              <a:gd name="connsiteY17" fmla="*/ 494938 h 805002"/>
              <a:gd name="connsiteX18" fmla="*/ 32754 w 376223"/>
              <a:gd name="connsiteY18" fmla="*/ 462184 h 805002"/>
              <a:gd name="connsiteX19" fmla="*/ 65508 w 376223"/>
              <a:gd name="connsiteY19" fmla="*/ 494938 h 805002"/>
              <a:gd name="connsiteX20" fmla="*/ 65508 w 376223"/>
              <a:gd name="connsiteY20" fmla="*/ 402501 h 805002"/>
              <a:gd name="connsiteX21" fmla="*/ 32754 w 376223"/>
              <a:gd name="connsiteY21" fmla="*/ 435255 h 805002"/>
              <a:gd name="connsiteX22" fmla="*/ 0 w 376223"/>
              <a:gd name="connsiteY22" fmla="*/ 402501 h 805002"/>
              <a:gd name="connsiteX23" fmla="*/ 32754 w 376223"/>
              <a:gd name="connsiteY23" fmla="*/ 369747 h 805002"/>
              <a:gd name="connsiteX24" fmla="*/ 65508 w 376223"/>
              <a:gd name="connsiteY24" fmla="*/ 402501 h 805002"/>
              <a:gd name="connsiteX25" fmla="*/ 65508 w 376223"/>
              <a:gd name="connsiteY25" fmla="*/ 310064 h 805002"/>
              <a:gd name="connsiteX26" fmla="*/ 32754 w 376223"/>
              <a:gd name="connsiteY26" fmla="*/ 342818 h 805002"/>
              <a:gd name="connsiteX27" fmla="*/ 0 w 376223"/>
              <a:gd name="connsiteY27" fmla="*/ 310064 h 805002"/>
              <a:gd name="connsiteX28" fmla="*/ 32754 w 376223"/>
              <a:gd name="connsiteY28" fmla="*/ 277310 h 805002"/>
              <a:gd name="connsiteX29" fmla="*/ 65508 w 376223"/>
              <a:gd name="connsiteY29" fmla="*/ 310064 h 805002"/>
              <a:gd name="connsiteX30" fmla="*/ 65508 w 376223"/>
              <a:gd name="connsiteY30" fmla="*/ 217627 h 805002"/>
              <a:gd name="connsiteX31" fmla="*/ 32754 w 376223"/>
              <a:gd name="connsiteY31" fmla="*/ 250381 h 805002"/>
              <a:gd name="connsiteX32" fmla="*/ 0 w 376223"/>
              <a:gd name="connsiteY32" fmla="*/ 217627 h 805002"/>
              <a:gd name="connsiteX33" fmla="*/ 32754 w 376223"/>
              <a:gd name="connsiteY33" fmla="*/ 184873 h 805002"/>
              <a:gd name="connsiteX34" fmla="*/ 65508 w 376223"/>
              <a:gd name="connsiteY34" fmla="*/ 217627 h 805002"/>
              <a:gd name="connsiteX35" fmla="*/ 65508 w 376223"/>
              <a:gd name="connsiteY35" fmla="*/ 125191 h 805002"/>
              <a:gd name="connsiteX36" fmla="*/ 32754 w 376223"/>
              <a:gd name="connsiteY36" fmla="*/ 157945 h 805002"/>
              <a:gd name="connsiteX37" fmla="*/ 0 w 376223"/>
              <a:gd name="connsiteY37" fmla="*/ 125191 h 805002"/>
              <a:gd name="connsiteX38" fmla="*/ 32754 w 376223"/>
              <a:gd name="connsiteY38" fmla="*/ 92437 h 805002"/>
              <a:gd name="connsiteX39" fmla="*/ 65508 w 376223"/>
              <a:gd name="connsiteY39" fmla="*/ 125191 h 805002"/>
              <a:gd name="connsiteX40" fmla="*/ 65508 w 376223"/>
              <a:gd name="connsiteY40" fmla="*/ 32754 h 805002"/>
              <a:gd name="connsiteX41" fmla="*/ 32754 w 376223"/>
              <a:gd name="connsiteY41" fmla="*/ 65508 h 805002"/>
              <a:gd name="connsiteX42" fmla="*/ 0 w 376223"/>
              <a:gd name="connsiteY42" fmla="*/ 32754 h 805002"/>
              <a:gd name="connsiteX43" fmla="*/ 32754 w 376223"/>
              <a:gd name="connsiteY43" fmla="*/ 0 h 805002"/>
              <a:gd name="connsiteX44" fmla="*/ 65508 w 376223"/>
              <a:gd name="connsiteY44" fmla="*/ 32754 h 805002"/>
              <a:gd name="connsiteX45" fmla="*/ 169080 w 376223"/>
              <a:gd name="connsiteY45" fmla="*/ 772248 h 805002"/>
              <a:gd name="connsiteX46" fmla="*/ 136326 w 376223"/>
              <a:gd name="connsiteY46" fmla="*/ 805002 h 805002"/>
              <a:gd name="connsiteX47" fmla="*/ 103572 w 376223"/>
              <a:gd name="connsiteY47" fmla="*/ 772248 h 805002"/>
              <a:gd name="connsiteX48" fmla="*/ 136326 w 376223"/>
              <a:gd name="connsiteY48" fmla="*/ 739494 h 805002"/>
              <a:gd name="connsiteX49" fmla="*/ 169080 w 376223"/>
              <a:gd name="connsiteY49" fmla="*/ 772248 h 805002"/>
              <a:gd name="connsiteX50" fmla="*/ 169080 w 376223"/>
              <a:gd name="connsiteY50" fmla="*/ 679811 h 805002"/>
              <a:gd name="connsiteX51" fmla="*/ 136326 w 376223"/>
              <a:gd name="connsiteY51" fmla="*/ 712565 h 805002"/>
              <a:gd name="connsiteX52" fmla="*/ 103572 w 376223"/>
              <a:gd name="connsiteY52" fmla="*/ 679811 h 805002"/>
              <a:gd name="connsiteX53" fmla="*/ 136326 w 376223"/>
              <a:gd name="connsiteY53" fmla="*/ 647057 h 805002"/>
              <a:gd name="connsiteX54" fmla="*/ 169080 w 376223"/>
              <a:gd name="connsiteY54" fmla="*/ 679811 h 805002"/>
              <a:gd name="connsiteX55" fmla="*/ 169080 w 376223"/>
              <a:gd name="connsiteY55" fmla="*/ 587375 h 805002"/>
              <a:gd name="connsiteX56" fmla="*/ 136326 w 376223"/>
              <a:gd name="connsiteY56" fmla="*/ 620129 h 805002"/>
              <a:gd name="connsiteX57" fmla="*/ 103572 w 376223"/>
              <a:gd name="connsiteY57" fmla="*/ 587375 h 805002"/>
              <a:gd name="connsiteX58" fmla="*/ 136326 w 376223"/>
              <a:gd name="connsiteY58" fmla="*/ 554621 h 805002"/>
              <a:gd name="connsiteX59" fmla="*/ 169080 w 376223"/>
              <a:gd name="connsiteY59" fmla="*/ 587375 h 805002"/>
              <a:gd name="connsiteX60" fmla="*/ 169080 w 376223"/>
              <a:gd name="connsiteY60" fmla="*/ 494938 h 805002"/>
              <a:gd name="connsiteX61" fmla="*/ 136326 w 376223"/>
              <a:gd name="connsiteY61" fmla="*/ 527692 h 805002"/>
              <a:gd name="connsiteX62" fmla="*/ 103572 w 376223"/>
              <a:gd name="connsiteY62" fmla="*/ 494938 h 805002"/>
              <a:gd name="connsiteX63" fmla="*/ 136326 w 376223"/>
              <a:gd name="connsiteY63" fmla="*/ 462184 h 805002"/>
              <a:gd name="connsiteX64" fmla="*/ 169080 w 376223"/>
              <a:gd name="connsiteY64" fmla="*/ 494938 h 805002"/>
              <a:gd name="connsiteX65" fmla="*/ 169080 w 376223"/>
              <a:gd name="connsiteY65" fmla="*/ 402501 h 805002"/>
              <a:gd name="connsiteX66" fmla="*/ 136326 w 376223"/>
              <a:gd name="connsiteY66" fmla="*/ 435255 h 805002"/>
              <a:gd name="connsiteX67" fmla="*/ 103572 w 376223"/>
              <a:gd name="connsiteY67" fmla="*/ 402501 h 805002"/>
              <a:gd name="connsiteX68" fmla="*/ 136326 w 376223"/>
              <a:gd name="connsiteY68" fmla="*/ 369747 h 805002"/>
              <a:gd name="connsiteX69" fmla="*/ 169080 w 376223"/>
              <a:gd name="connsiteY69" fmla="*/ 402501 h 805002"/>
              <a:gd name="connsiteX70" fmla="*/ 169080 w 376223"/>
              <a:gd name="connsiteY70" fmla="*/ 310064 h 805002"/>
              <a:gd name="connsiteX71" fmla="*/ 136326 w 376223"/>
              <a:gd name="connsiteY71" fmla="*/ 342818 h 805002"/>
              <a:gd name="connsiteX72" fmla="*/ 103572 w 376223"/>
              <a:gd name="connsiteY72" fmla="*/ 310064 h 805002"/>
              <a:gd name="connsiteX73" fmla="*/ 136326 w 376223"/>
              <a:gd name="connsiteY73" fmla="*/ 277310 h 805002"/>
              <a:gd name="connsiteX74" fmla="*/ 169080 w 376223"/>
              <a:gd name="connsiteY74" fmla="*/ 310064 h 805002"/>
              <a:gd name="connsiteX75" fmla="*/ 169080 w 376223"/>
              <a:gd name="connsiteY75" fmla="*/ 217627 h 805002"/>
              <a:gd name="connsiteX76" fmla="*/ 136326 w 376223"/>
              <a:gd name="connsiteY76" fmla="*/ 250381 h 805002"/>
              <a:gd name="connsiteX77" fmla="*/ 103572 w 376223"/>
              <a:gd name="connsiteY77" fmla="*/ 217627 h 805002"/>
              <a:gd name="connsiteX78" fmla="*/ 136326 w 376223"/>
              <a:gd name="connsiteY78" fmla="*/ 184873 h 805002"/>
              <a:gd name="connsiteX79" fmla="*/ 169080 w 376223"/>
              <a:gd name="connsiteY79" fmla="*/ 217627 h 805002"/>
              <a:gd name="connsiteX80" fmla="*/ 169080 w 376223"/>
              <a:gd name="connsiteY80" fmla="*/ 125191 h 805002"/>
              <a:gd name="connsiteX81" fmla="*/ 136326 w 376223"/>
              <a:gd name="connsiteY81" fmla="*/ 157945 h 805002"/>
              <a:gd name="connsiteX82" fmla="*/ 103572 w 376223"/>
              <a:gd name="connsiteY82" fmla="*/ 125191 h 805002"/>
              <a:gd name="connsiteX83" fmla="*/ 136326 w 376223"/>
              <a:gd name="connsiteY83" fmla="*/ 92437 h 805002"/>
              <a:gd name="connsiteX84" fmla="*/ 169080 w 376223"/>
              <a:gd name="connsiteY84" fmla="*/ 125191 h 805002"/>
              <a:gd name="connsiteX85" fmla="*/ 169080 w 376223"/>
              <a:gd name="connsiteY85" fmla="*/ 32754 h 805002"/>
              <a:gd name="connsiteX86" fmla="*/ 136326 w 376223"/>
              <a:gd name="connsiteY86" fmla="*/ 65508 h 805002"/>
              <a:gd name="connsiteX87" fmla="*/ 103572 w 376223"/>
              <a:gd name="connsiteY87" fmla="*/ 32754 h 805002"/>
              <a:gd name="connsiteX88" fmla="*/ 136326 w 376223"/>
              <a:gd name="connsiteY88" fmla="*/ 0 h 805002"/>
              <a:gd name="connsiteX89" fmla="*/ 169080 w 376223"/>
              <a:gd name="connsiteY89" fmla="*/ 32754 h 805002"/>
              <a:gd name="connsiteX90" fmla="*/ 272651 w 376223"/>
              <a:gd name="connsiteY90" fmla="*/ 772248 h 805002"/>
              <a:gd name="connsiteX91" fmla="*/ 239897 w 376223"/>
              <a:gd name="connsiteY91" fmla="*/ 805002 h 805002"/>
              <a:gd name="connsiteX92" fmla="*/ 207143 w 376223"/>
              <a:gd name="connsiteY92" fmla="*/ 772248 h 805002"/>
              <a:gd name="connsiteX93" fmla="*/ 239897 w 376223"/>
              <a:gd name="connsiteY93" fmla="*/ 739494 h 805002"/>
              <a:gd name="connsiteX94" fmla="*/ 272651 w 376223"/>
              <a:gd name="connsiteY94" fmla="*/ 772248 h 805002"/>
              <a:gd name="connsiteX95" fmla="*/ 272651 w 376223"/>
              <a:gd name="connsiteY95" fmla="*/ 679811 h 805002"/>
              <a:gd name="connsiteX96" fmla="*/ 239897 w 376223"/>
              <a:gd name="connsiteY96" fmla="*/ 712565 h 805002"/>
              <a:gd name="connsiteX97" fmla="*/ 207143 w 376223"/>
              <a:gd name="connsiteY97" fmla="*/ 679811 h 805002"/>
              <a:gd name="connsiteX98" fmla="*/ 239897 w 376223"/>
              <a:gd name="connsiteY98" fmla="*/ 647057 h 805002"/>
              <a:gd name="connsiteX99" fmla="*/ 272651 w 376223"/>
              <a:gd name="connsiteY99" fmla="*/ 679811 h 805002"/>
              <a:gd name="connsiteX100" fmla="*/ 272651 w 376223"/>
              <a:gd name="connsiteY100" fmla="*/ 587375 h 805002"/>
              <a:gd name="connsiteX101" fmla="*/ 239897 w 376223"/>
              <a:gd name="connsiteY101" fmla="*/ 620129 h 805002"/>
              <a:gd name="connsiteX102" fmla="*/ 207143 w 376223"/>
              <a:gd name="connsiteY102" fmla="*/ 587375 h 805002"/>
              <a:gd name="connsiteX103" fmla="*/ 239897 w 376223"/>
              <a:gd name="connsiteY103" fmla="*/ 554621 h 805002"/>
              <a:gd name="connsiteX104" fmla="*/ 272651 w 376223"/>
              <a:gd name="connsiteY104" fmla="*/ 587375 h 805002"/>
              <a:gd name="connsiteX105" fmla="*/ 272651 w 376223"/>
              <a:gd name="connsiteY105" fmla="*/ 494938 h 805002"/>
              <a:gd name="connsiteX106" fmla="*/ 239897 w 376223"/>
              <a:gd name="connsiteY106" fmla="*/ 527692 h 805002"/>
              <a:gd name="connsiteX107" fmla="*/ 207143 w 376223"/>
              <a:gd name="connsiteY107" fmla="*/ 494938 h 805002"/>
              <a:gd name="connsiteX108" fmla="*/ 239897 w 376223"/>
              <a:gd name="connsiteY108" fmla="*/ 462184 h 805002"/>
              <a:gd name="connsiteX109" fmla="*/ 272651 w 376223"/>
              <a:gd name="connsiteY109" fmla="*/ 494938 h 805002"/>
              <a:gd name="connsiteX110" fmla="*/ 272651 w 376223"/>
              <a:gd name="connsiteY110" fmla="*/ 402501 h 805002"/>
              <a:gd name="connsiteX111" fmla="*/ 239897 w 376223"/>
              <a:gd name="connsiteY111" fmla="*/ 435255 h 805002"/>
              <a:gd name="connsiteX112" fmla="*/ 207143 w 376223"/>
              <a:gd name="connsiteY112" fmla="*/ 402501 h 805002"/>
              <a:gd name="connsiteX113" fmla="*/ 239897 w 376223"/>
              <a:gd name="connsiteY113" fmla="*/ 369747 h 805002"/>
              <a:gd name="connsiteX114" fmla="*/ 272651 w 376223"/>
              <a:gd name="connsiteY114" fmla="*/ 402501 h 805002"/>
              <a:gd name="connsiteX115" fmla="*/ 272651 w 376223"/>
              <a:gd name="connsiteY115" fmla="*/ 310064 h 805002"/>
              <a:gd name="connsiteX116" fmla="*/ 239897 w 376223"/>
              <a:gd name="connsiteY116" fmla="*/ 342818 h 805002"/>
              <a:gd name="connsiteX117" fmla="*/ 207143 w 376223"/>
              <a:gd name="connsiteY117" fmla="*/ 310064 h 805002"/>
              <a:gd name="connsiteX118" fmla="*/ 239897 w 376223"/>
              <a:gd name="connsiteY118" fmla="*/ 277310 h 805002"/>
              <a:gd name="connsiteX119" fmla="*/ 272651 w 376223"/>
              <a:gd name="connsiteY119" fmla="*/ 310064 h 805002"/>
              <a:gd name="connsiteX120" fmla="*/ 272651 w 376223"/>
              <a:gd name="connsiteY120" fmla="*/ 217627 h 805002"/>
              <a:gd name="connsiteX121" fmla="*/ 239897 w 376223"/>
              <a:gd name="connsiteY121" fmla="*/ 250381 h 805002"/>
              <a:gd name="connsiteX122" fmla="*/ 207143 w 376223"/>
              <a:gd name="connsiteY122" fmla="*/ 217627 h 805002"/>
              <a:gd name="connsiteX123" fmla="*/ 239897 w 376223"/>
              <a:gd name="connsiteY123" fmla="*/ 184873 h 805002"/>
              <a:gd name="connsiteX124" fmla="*/ 272651 w 376223"/>
              <a:gd name="connsiteY124" fmla="*/ 217627 h 805002"/>
              <a:gd name="connsiteX125" fmla="*/ 272651 w 376223"/>
              <a:gd name="connsiteY125" fmla="*/ 125191 h 805002"/>
              <a:gd name="connsiteX126" fmla="*/ 239897 w 376223"/>
              <a:gd name="connsiteY126" fmla="*/ 157945 h 805002"/>
              <a:gd name="connsiteX127" fmla="*/ 207143 w 376223"/>
              <a:gd name="connsiteY127" fmla="*/ 125191 h 805002"/>
              <a:gd name="connsiteX128" fmla="*/ 239897 w 376223"/>
              <a:gd name="connsiteY128" fmla="*/ 92437 h 805002"/>
              <a:gd name="connsiteX129" fmla="*/ 272651 w 376223"/>
              <a:gd name="connsiteY129" fmla="*/ 125191 h 805002"/>
              <a:gd name="connsiteX130" fmla="*/ 272651 w 376223"/>
              <a:gd name="connsiteY130" fmla="*/ 32754 h 805002"/>
              <a:gd name="connsiteX131" fmla="*/ 239897 w 376223"/>
              <a:gd name="connsiteY131" fmla="*/ 65508 h 805002"/>
              <a:gd name="connsiteX132" fmla="*/ 207143 w 376223"/>
              <a:gd name="connsiteY132" fmla="*/ 32754 h 805002"/>
              <a:gd name="connsiteX133" fmla="*/ 239897 w 376223"/>
              <a:gd name="connsiteY133" fmla="*/ 0 h 805002"/>
              <a:gd name="connsiteX134" fmla="*/ 272651 w 376223"/>
              <a:gd name="connsiteY134" fmla="*/ 32754 h 805002"/>
              <a:gd name="connsiteX135" fmla="*/ 376223 w 376223"/>
              <a:gd name="connsiteY135" fmla="*/ 772248 h 805002"/>
              <a:gd name="connsiteX136" fmla="*/ 343469 w 376223"/>
              <a:gd name="connsiteY136" fmla="*/ 805002 h 805002"/>
              <a:gd name="connsiteX137" fmla="*/ 310715 w 376223"/>
              <a:gd name="connsiteY137" fmla="*/ 772248 h 805002"/>
              <a:gd name="connsiteX138" fmla="*/ 343469 w 376223"/>
              <a:gd name="connsiteY138" fmla="*/ 739494 h 805002"/>
              <a:gd name="connsiteX139" fmla="*/ 376223 w 376223"/>
              <a:gd name="connsiteY139" fmla="*/ 772248 h 805002"/>
              <a:gd name="connsiteX140" fmla="*/ 376223 w 376223"/>
              <a:gd name="connsiteY140" fmla="*/ 679811 h 805002"/>
              <a:gd name="connsiteX141" fmla="*/ 343469 w 376223"/>
              <a:gd name="connsiteY141" fmla="*/ 712565 h 805002"/>
              <a:gd name="connsiteX142" fmla="*/ 310715 w 376223"/>
              <a:gd name="connsiteY142" fmla="*/ 679811 h 805002"/>
              <a:gd name="connsiteX143" fmla="*/ 343469 w 376223"/>
              <a:gd name="connsiteY143" fmla="*/ 647057 h 805002"/>
              <a:gd name="connsiteX144" fmla="*/ 376223 w 376223"/>
              <a:gd name="connsiteY144" fmla="*/ 679811 h 805002"/>
              <a:gd name="connsiteX145" fmla="*/ 376223 w 376223"/>
              <a:gd name="connsiteY145" fmla="*/ 587375 h 805002"/>
              <a:gd name="connsiteX146" fmla="*/ 343469 w 376223"/>
              <a:gd name="connsiteY146" fmla="*/ 620129 h 805002"/>
              <a:gd name="connsiteX147" fmla="*/ 310715 w 376223"/>
              <a:gd name="connsiteY147" fmla="*/ 587375 h 805002"/>
              <a:gd name="connsiteX148" fmla="*/ 343469 w 376223"/>
              <a:gd name="connsiteY148" fmla="*/ 554621 h 805002"/>
              <a:gd name="connsiteX149" fmla="*/ 376223 w 376223"/>
              <a:gd name="connsiteY149" fmla="*/ 587375 h 805002"/>
              <a:gd name="connsiteX150" fmla="*/ 376223 w 376223"/>
              <a:gd name="connsiteY150" fmla="*/ 494938 h 805002"/>
              <a:gd name="connsiteX151" fmla="*/ 343469 w 376223"/>
              <a:gd name="connsiteY151" fmla="*/ 527692 h 805002"/>
              <a:gd name="connsiteX152" fmla="*/ 310715 w 376223"/>
              <a:gd name="connsiteY152" fmla="*/ 494938 h 805002"/>
              <a:gd name="connsiteX153" fmla="*/ 343469 w 376223"/>
              <a:gd name="connsiteY153" fmla="*/ 462184 h 805002"/>
              <a:gd name="connsiteX154" fmla="*/ 376223 w 376223"/>
              <a:gd name="connsiteY154" fmla="*/ 494938 h 805002"/>
              <a:gd name="connsiteX155" fmla="*/ 376223 w 376223"/>
              <a:gd name="connsiteY155" fmla="*/ 402501 h 805002"/>
              <a:gd name="connsiteX156" fmla="*/ 343469 w 376223"/>
              <a:gd name="connsiteY156" fmla="*/ 435255 h 805002"/>
              <a:gd name="connsiteX157" fmla="*/ 310715 w 376223"/>
              <a:gd name="connsiteY157" fmla="*/ 402501 h 805002"/>
              <a:gd name="connsiteX158" fmla="*/ 343469 w 376223"/>
              <a:gd name="connsiteY158" fmla="*/ 369747 h 805002"/>
              <a:gd name="connsiteX159" fmla="*/ 376223 w 376223"/>
              <a:gd name="connsiteY159" fmla="*/ 402501 h 805002"/>
              <a:gd name="connsiteX160" fmla="*/ 376223 w 376223"/>
              <a:gd name="connsiteY160" fmla="*/ 310064 h 805002"/>
              <a:gd name="connsiteX161" fmla="*/ 343469 w 376223"/>
              <a:gd name="connsiteY161" fmla="*/ 342818 h 805002"/>
              <a:gd name="connsiteX162" fmla="*/ 310715 w 376223"/>
              <a:gd name="connsiteY162" fmla="*/ 310064 h 805002"/>
              <a:gd name="connsiteX163" fmla="*/ 343469 w 376223"/>
              <a:gd name="connsiteY163" fmla="*/ 277310 h 805002"/>
              <a:gd name="connsiteX164" fmla="*/ 376223 w 376223"/>
              <a:gd name="connsiteY164" fmla="*/ 310064 h 805002"/>
              <a:gd name="connsiteX165" fmla="*/ 376223 w 376223"/>
              <a:gd name="connsiteY165" fmla="*/ 217627 h 805002"/>
              <a:gd name="connsiteX166" fmla="*/ 343469 w 376223"/>
              <a:gd name="connsiteY166" fmla="*/ 250381 h 805002"/>
              <a:gd name="connsiteX167" fmla="*/ 310715 w 376223"/>
              <a:gd name="connsiteY167" fmla="*/ 217627 h 805002"/>
              <a:gd name="connsiteX168" fmla="*/ 343469 w 376223"/>
              <a:gd name="connsiteY168" fmla="*/ 184873 h 805002"/>
              <a:gd name="connsiteX169" fmla="*/ 376223 w 376223"/>
              <a:gd name="connsiteY169" fmla="*/ 217627 h 805002"/>
              <a:gd name="connsiteX170" fmla="*/ 376223 w 376223"/>
              <a:gd name="connsiteY170" fmla="*/ 125191 h 805002"/>
              <a:gd name="connsiteX171" fmla="*/ 343469 w 376223"/>
              <a:gd name="connsiteY171" fmla="*/ 157945 h 805002"/>
              <a:gd name="connsiteX172" fmla="*/ 310715 w 376223"/>
              <a:gd name="connsiteY172" fmla="*/ 125191 h 805002"/>
              <a:gd name="connsiteX173" fmla="*/ 343469 w 376223"/>
              <a:gd name="connsiteY173" fmla="*/ 92437 h 805002"/>
              <a:gd name="connsiteX174" fmla="*/ 376223 w 376223"/>
              <a:gd name="connsiteY174" fmla="*/ 125191 h 805002"/>
              <a:gd name="connsiteX175" fmla="*/ 376223 w 376223"/>
              <a:gd name="connsiteY175" fmla="*/ 32754 h 805002"/>
              <a:gd name="connsiteX176" fmla="*/ 343469 w 376223"/>
              <a:gd name="connsiteY176" fmla="*/ 65508 h 805002"/>
              <a:gd name="connsiteX177" fmla="*/ 310715 w 376223"/>
              <a:gd name="connsiteY177" fmla="*/ 32754 h 805002"/>
              <a:gd name="connsiteX178" fmla="*/ 343469 w 376223"/>
              <a:gd name="connsiteY178" fmla="*/ 0 h 805002"/>
              <a:gd name="connsiteX179" fmla="*/ 376223 w 376223"/>
              <a:gd name="connsiteY179" fmla="*/ 32754 h 805002"/>
            </a:gdLst>
            <a:ahLst/>
            <a:cxnLst/>
            <a:rect l="l" t="t" r="r" b="b"/>
            <a:pathLst>
              <a:path w="376223" h="805002">
                <a:moveTo>
                  <a:pt x="65508" y="772248"/>
                </a:moveTo>
                <a:cubicBezTo>
                  <a:pt x="65508" y="790338"/>
                  <a:pt x="50844" y="805002"/>
                  <a:pt x="32754" y="805002"/>
                </a:cubicBez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lose/>
                <a:moveTo>
                  <a:pt x="65508" y="679811"/>
                </a:moveTo>
                <a:cubicBezTo>
                  <a:pt x="65508" y="697901"/>
                  <a:pt x="50844" y="712565"/>
                  <a:pt x="32754" y="712565"/>
                </a:cubicBez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lose/>
                <a:moveTo>
                  <a:pt x="65508" y="587375"/>
                </a:moveTo>
                <a:cubicBezTo>
                  <a:pt x="65508" y="605465"/>
                  <a:pt x="50844" y="620129"/>
                  <a:pt x="32754" y="620129"/>
                </a:cubicBezTo>
                <a:cubicBezTo>
                  <a:pt x="14664" y="620129"/>
                  <a:pt x="0" y="605465"/>
                  <a:pt x="0" y="587375"/>
                </a:cubicBezTo>
                <a:cubicBezTo>
                  <a:pt x="0" y="569285"/>
                  <a:pt x="14664" y="554621"/>
                  <a:pt x="32754" y="554621"/>
                </a:cubicBezTo>
                <a:cubicBezTo>
                  <a:pt x="50844" y="554621"/>
                  <a:pt x="65508" y="569285"/>
                  <a:pt x="65508" y="587375"/>
                </a:cubicBezTo>
                <a:close/>
                <a:moveTo>
                  <a:pt x="65508" y="494938"/>
                </a:moveTo>
                <a:cubicBezTo>
                  <a:pt x="65508" y="513028"/>
                  <a:pt x="50844" y="527692"/>
                  <a:pt x="32754" y="527692"/>
                </a:cubicBez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lose/>
                <a:moveTo>
                  <a:pt x="65508" y="402501"/>
                </a:moveTo>
                <a:cubicBezTo>
                  <a:pt x="65508" y="420591"/>
                  <a:pt x="50844" y="435255"/>
                  <a:pt x="32754" y="435255"/>
                </a:cubicBez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lose/>
                <a:moveTo>
                  <a:pt x="65508" y="310064"/>
                </a:moveTo>
                <a:cubicBezTo>
                  <a:pt x="65508" y="328154"/>
                  <a:pt x="50844" y="342818"/>
                  <a:pt x="32754" y="342818"/>
                </a:cubicBez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lose/>
                <a:moveTo>
                  <a:pt x="65508" y="217627"/>
                </a:moveTo>
                <a:cubicBezTo>
                  <a:pt x="65508" y="235717"/>
                  <a:pt x="50844" y="250381"/>
                  <a:pt x="32754" y="250381"/>
                </a:cubicBez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lose/>
                <a:moveTo>
                  <a:pt x="65508" y="125191"/>
                </a:moveTo>
                <a:cubicBezTo>
                  <a:pt x="65508" y="143281"/>
                  <a:pt x="50844" y="157945"/>
                  <a:pt x="32754" y="157945"/>
                </a:cubicBez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lose/>
                <a:moveTo>
                  <a:pt x="65508" y="32754"/>
                </a:moveTo>
                <a:cubicBezTo>
                  <a:pt x="65508" y="50844"/>
                  <a:pt x="50844" y="65508"/>
                  <a:pt x="32754" y="65508"/>
                </a:cubicBez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lose/>
                <a:moveTo>
                  <a:pt x="169080" y="772248"/>
                </a:moveTo>
                <a:cubicBezTo>
                  <a:pt x="169080" y="790338"/>
                  <a:pt x="154416" y="805002"/>
                  <a:pt x="136326" y="805002"/>
                </a:cubicBezTo>
                <a:cubicBezTo>
                  <a:pt x="118236" y="805002"/>
                  <a:pt x="103572" y="790338"/>
                  <a:pt x="103572" y="772248"/>
                </a:cubicBezTo>
                <a:cubicBezTo>
                  <a:pt x="103572" y="754158"/>
                  <a:pt x="118236" y="739494"/>
                  <a:pt x="136326" y="739494"/>
                </a:cubicBezTo>
                <a:cubicBezTo>
                  <a:pt x="154416" y="739494"/>
                  <a:pt x="169080" y="754158"/>
                  <a:pt x="169080" y="772248"/>
                </a:cubicBezTo>
                <a:close/>
                <a:moveTo>
                  <a:pt x="169080" y="679811"/>
                </a:moveTo>
                <a:cubicBezTo>
                  <a:pt x="169080" y="697901"/>
                  <a:pt x="154416" y="712565"/>
                  <a:pt x="136326" y="712565"/>
                </a:cubicBezTo>
                <a:cubicBezTo>
                  <a:pt x="118236" y="712565"/>
                  <a:pt x="103572" y="697901"/>
                  <a:pt x="103572" y="679811"/>
                </a:cubicBezTo>
                <a:cubicBezTo>
                  <a:pt x="103572" y="661721"/>
                  <a:pt x="118236" y="647057"/>
                  <a:pt x="136326" y="647057"/>
                </a:cubicBezTo>
                <a:cubicBezTo>
                  <a:pt x="154416" y="647057"/>
                  <a:pt x="169080" y="661721"/>
                  <a:pt x="169080" y="679811"/>
                </a:cubicBezTo>
                <a:close/>
                <a:moveTo>
                  <a:pt x="169080" y="587375"/>
                </a:moveTo>
                <a:cubicBezTo>
                  <a:pt x="169080" y="605465"/>
                  <a:pt x="154416" y="620129"/>
                  <a:pt x="136326" y="620129"/>
                </a:cubicBezTo>
                <a:cubicBezTo>
                  <a:pt x="118236" y="620129"/>
                  <a:pt x="103572" y="605465"/>
                  <a:pt x="103572" y="587375"/>
                </a:cubicBezTo>
                <a:cubicBezTo>
                  <a:pt x="103572" y="569285"/>
                  <a:pt x="118236" y="554621"/>
                  <a:pt x="136326" y="554621"/>
                </a:cubicBezTo>
                <a:cubicBezTo>
                  <a:pt x="154416" y="554621"/>
                  <a:pt x="169080" y="569285"/>
                  <a:pt x="169080" y="587375"/>
                </a:cubicBezTo>
                <a:close/>
                <a:moveTo>
                  <a:pt x="169080" y="494938"/>
                </a:moveTo>
                <a:cubicBezTo>
                  <a:pt x="169080" y="513028"/>
                  <a:pt x="154416" y="527692"/>
                  <a:pt x="136326" y="527692"/>
                </a:cubicBezTo>
                <a:cubicBezTo>
                  <a:pt x="118236" y="527692"/>
                  <a:pt x="103572" y="513028"/>
                  <a:pt x="103572" y="494938"/>
                </a:cubicBezTo>
                <a:cubicBezTo>
                  <a:pt x="103572" y="476848"/>
                  <a:pt x="118236" y="462184"/>
                  <a:pt x="136326" y="462184"/>
                </a:cubicBezTo>
                <a:cubicBezTo>
                  <a:pt x="154416" y="462184"/>
                  <a:pt x="169080" y="476848"/>
                  <a:pt x="169080" y="494938"/>
                </a:cubicBezTo>
                <a:close/>
                <a:moveTo>
                  <a:pt x="169080" y="402501"/>
                </a:moveTo>
                <a:cubicBezTo>
                  <a:pt x="169080" y="420591"/>
                  <a:pt x="154416" y="435255"/>
                  <a:pt x="136326" y="435255"/>
                </a:cubicBezTo>
                <a:cubicBezTo>
                  <a:pt x="118236" y="435255"/>
                  <a:pt x="103572" y="420591"/>
                  <a:pt x="103572" y="402501"/>
                </a:cubicBezTo>
                <a:cubicBezTo>
                  <a:pt x="103572" y="384411"/>
                  <a:pt x="118236" y="369747"/>
                  <a:pt x="136326" y="369747"/>
                </a:cubicBezTo>
                <a:cubicBezTo>
                  <a:pt x="154416" y="369747"/>
                  <a:pt x="169080" y="384411"/>
                  <a:pt x="169080" y="402501"/>
                </a:cubicBezTo>
                <a:close/>
                <a:moveTo>
                  <a:pt x="169080" y="310064"/>
                </a:moveTo>
                <a:cubicBezTo>
                  <a:pt x="169080" y="328154"/>
                  <a:pt x="154416" y="342818"/>
                  <a:pt x="136326" y="342818"/>
                </a:cubicBezTo>
                <a:cubicBezTo>
                  <a:pt x="118236" y="342818"/>
                  <a:pt x="103572" y="328154"/>
                  <a:pt x="103572" y="310064"/>
                </a:cubicBezTo>
                <a:cubicBezTo>
                  <a:pt x="103572" y="291974"/>
                  <a:pt x="118236" y="277310"/>
                  <a:pt x="136326" y="277310"/>
                </a:cubicBezTo>
                <a:cubicBezTo>
                  <a:pt x="154416" y="277310"/>
                  <a:pt x="169080" y="291974"/>
                  <a:pt x="169080" y="310064"/>
                </a:cubicBezTo>
                <a:close/>
                <a:moveTo>
                  <a:pt x="169080" y="217627"/>
                </a:moveTo>
                <a:cubicBezTo>
                  <a:pt x="169080" y="235717"/>
                  <a:pt x="154416" y="250381"/>
                  <a:pt x="136326" y="250381"/>
                </a:cubicBezTo>
                <a:cubicBezTo>
                  <a:pt x="118236" y="250381"/>
                  <a:pt x="103572" y="235717"/>
                  <a:pt x="103572" y="217627"/>
                </a:cubicBezTo>
                <a:cubicBezTo>
                  <a:pt x="103572" y="199537"/>
                  <a:pt x="118236" y="184873"/>
                  <a:pt x="136326" y="184873"/>
                </a:cubicBezTo>
                <a:cubicBezTo>
                  <a:pt x="154416" y="184873"/>
                  <a:pt x="169080" y="199537"/>
                  <a:pt x="169080" y="217627"/>
                </a:cubicBezTo>
                <a:close/>
                <a:moveTo>
                  <a:pt x="169080" y="125191"/>
                </a:moveTo>
                <a:cubicBezTo>
                  <a:pt x="169080" y="143281"/>
                  <a:pt x="154416" y="157945"/>
                  <a:pt x="136326" y="157945"/>
                </a:cubicBezTo>
                <a:cubicBezTo>
                  <a:pt x="118236" y="157945"/>
                  <a:pt x="103572" y="143281"/>
                  <a:pt x="103572" y="125191"/>
                </a:cubicBezTo>
                <a:cubicBezTo>
                  <a:pt x="103572" y="107101"/>
                  <a:pt x="118236" y="92437"/>
                  <a:pt x="136326" y="92437"/>
                </a:cubicBezTo>
                <a:cubicBezTo>
                  <a:pt x="154416" y="92437"/>
                  <a:pt x="169080" y="107101"/>
                  <a:pt x="169080" y="125191"/>
                </a:cubicBezTo>
                <a:close/>
                <a:moveTo>
                  <a:pt x="169080" y="32754"/>
                </a:moveTo>
                <a:cubicBezTo>
                  <a:pt x="169080" y="50844"/>
                  <a:pt x="154416" y="65508"/>
                  <a:pt x="136326" y="65508"/>
                </a:cubicBezTo>
                <a:cubicBezTo>
                  <a:pt x="118236" y="65508"/>
                  <a:pt x="103572" y="50844"/>
                  <a:pt x="103572" y="32754"/>
                </a:cubicBezTo>
                <a:cubicBezTo>
                  <a:pt x="103572" y="14664"/>
                  <a:pt x="118236" y="0"/>
                  <a:pt x="136326" y="0"/>
                </a:cubicBezTo>
                <a:cubicBezTo>
                  <a:pt x="154416" y="0"/>
                  <a:pt x="169080" y="14664"/>
                  <a:pt x="169080" y="32754"/>
                </a:cubicBezTo>
                <a:close/>
                <a:moveTo>
                  <a:pt x="272651" y="772248"/>
                </a:moveTo>
                <a:cubicBezTo>
                  <a:pt x="272651" y="790338"/>
                  <a:pt x="257987" y="805002"/>
                  <a:pt x="239897" y="805002"/>
                </a:cubicBez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lose/>
                <a:moveTo>
                  <a:pt x="272651" y="679811"/>
                </a:moveTo>
                <a:cubicBezTo>
                  <a:pt x="272651" y="697901"/>
                  <a:pt x="257987" y="712565"/>
                  <a:pt x="239897" y="712565"/>
                </a:cubicBez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lose/>
                <a:moveTo>
                  <a:pt x="272651" y="587375"/>
                </a:moveTo>
                <a:cubicBezTo>
                  <a:pt x="272651" y="605465"/>
                  <a:pt x="257987" y="620129"/>
                  <a:pt x="239897" y="620129"/>
                </a:cubicBezTo>
                <a:cubicBezTo>
                  <a:pt x="221807" y="620129"/>
                  <a:pt x="207143" y="605465"/>
                  <a:pt x="207143" y="587375"/>
                </a:cubicBezTo>
                <a:cubicBezTo>
                  <a:pt x="207143" y="569285"/>
                  <a:pt x="221807" y="554621"/>
                  <a:pt x="239897" y="554621"/>
                </a:cubicBezTo>
                <a:cubicBezTo>
                  <a:pt x="257987" y="554621"/>
                  <a:pt x="272651" y="569285"/>
                  <a:pt x="272651" y="587375"/>
                </a:cubicBezTo>
                <a:close/>
                <a:moveTo>
                  <a:pt x="272651" y="494938"/>
                </a:moveTo>
                <a:cubicBezTo>
                  <a:pt x="272651" y="513028"/>
                  <a:pt x="257987" y="527692"/>
                  <a:pt x="239897" y="527692"/>
                </a:cubicBez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lose/>
                <a:moveTo>
                  <a:pt x="272651" y="402501"/>
                </a:moveTo>
                <a:cubicBezTo>
                  <a:pt x="272651" y="420591"/>
                  <a:pt x="257987" y="435255"/>
                  <a:pt x="239897" y="435255"/>
                </a:cubicBez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lose/>
                <a:moveTo>
                  <a:pt x="272651" y="310064"/>
                </a:moveTo>
                <a:cubicBezTo>
                  <a:pt x="272651" y="328154"/>
                  <a:pt x="257987" y="342818"/>
                  <a:pt x="239897" y="342818"/>
                </a:cubicBez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lose/>
                <a:moveTo>
                  <a:pt x="272651" y="217627"/>
                </a:moveTo>
                <a:cubicBezTo>
                  <a:pt x="272651" y="235717"/>
                  <a:pt x="257987" y="250381"/>
                  <a:pt x="239897" y="250381"/>
                </a:cubicBez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lose/>
                <a:moveTo>
                  <a:pt x="272651" y="125191"/>
                </a:moveTo>
                <a:cubicBezTo>
                  <a:pt x="272651" y="143281"/>
                  <a:pt x="257987" y="157945"/>
                  <a:pt x="239897" y="157945"/>
                </a:cubicBez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lose/>
                <a:moveTo>
                  <a:pt x="272651" y="32754"/>
                </a:moveTo>
                <a:cubicBezTo>
                  <a:pt x="272651" y="50844"/>
                  <a:pt x="257987" y="65508"/>
                  <a:pt x="239897" y="65508"/>
                </a:cubicBez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lose/>
                <a:moveTo>
                  <a:pt x="376223" y="772248"/>
                </a:moveTo>
                <a:cubicBezTo>
                  <a:pt x="376223" y="790338"/>
                  <a:pt x="361559" y="805002"/>
                  <a:pt x="343469" y="805002"/>
                </a:cubicBez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lose/>
                <a:moveTo>
                  <a:pt x="376223" y="679811"/>
                </a:moveTo>
                <a:cubicBezTo>
                  <a:pt x="376223" y="697901"/>
                  <a:pt x="361559" y="712565"/>
                  <a:pt x="343469" y="712565"/>
                </a:cubicBez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lose/>
                <a:moveTo>
                  <a:pt x="376223" y="587375"/>
                </a:moveTo>
                <a:cubicBezTo>
                  <a:pt x="376223" y="605465"/>
                  <a:pt x="361559" y="620129"/>
                  <a:pt x="343469" y="620129"/>
                </a:cubicBezTo>
                <a:cubicBezTo>
                  <a:pt x="325379" y="620129"/>
                  <a:pt x="310715" y="605465"/>
                  <a:pt x="310715" y="587375"/>
                </a:cubicBezTo>
                <a:cubicBezTo>
                  <a:pt x="310715" y="569285"/>
                  <a:pt x="325379" y="554621"/>
                  <a:pt x="343469" y="554621"/>
                </a:cubicBezTo>
                <a:cubicBezTo>
                  <a:pt x="361559" y="554621"/>
                  <a:pt x="376223" y="569285"/>
                  <a:pt x="376223" y="587375"/>
                </a:cubicBezTo>
                <a:close/>
                <a:moveTo>
                  <a:pt x="376223" y="494938"/>
                </a:moveTo>
                <a:cubicBezTo>
                  <a:pt x="376223" y="513028"/>
                  <a:pt x="361559" y="527692"/>
                  <a:pt x="343469" y="527692"/>
                </a:cubicBez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lose/>
                <a:moveTo>
                  <a:pt x="376223" y="402501"/>
                </a:moveTo>
                <a:cubicBezTo>
                  <a:pt x="376223" y="420591"/>
                  <a:pt x="361559" y="435255"/>
                  <a:pt x="343469" y="435255"/>
                </a:cubicBez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lose/>
                <a:moveTo>
                  <a:pt x="376223" y="310064"/>
                </a:moveTo>
                <a:cubicBezTo>
                  <a:pt x="376223" y="328154"/>
                  <a:pt x="361559" y="342818"/>
                  <a:pt x="343469" y="342818"/>
                </a:cubicBez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lose/>
                <a:moveTo>
                  <a:pt x="376223" y="217627"/>
                </a:moveTo>
                <a:cubicBezTo>
                  <a:pt x="376223" y="235717"/>
                  <a:pt x="361559" y="250381"/>
                  <a:pt x="343469" y="250381"/>
                </a:cubicBez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lose/>
                <a:moveTo>
                  <a:pt x="376223" y="125191"/>
                </a:moveTo>
                <a:cubicBezTo>
                  <a:pt x="376223" y="143281"/>
                  <a:pt x="361559" y="157945"/>
                  <a:pt x="343469" y="157945"/>
                </a:cubicBez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lose/>
                <a:moveTo>
                  <a:pt x="376223" y="32754"/>
                </a:moveTo>
                <a:cubicBezTo>
                  <a:pt x="376223" y="50844"/>
                  <a:pt x="361559" y="65508"/>
                  <a:pt x="343469" y="65508"/>
                </a:cubicBez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 rot="10800000">
            <a:off x="1323316" y="538197"/>
            <a:ext cx="583367" cy="805002"/>
          </a:xfrm>
          <a:custGeom>
            <a:avLst/>
            <a:gdLst>
              <a:gd name="connsiteX0" fmla="*/ 32754 w 583367"/>
              <a:gd name="connsiteY0" fmla="*/ 65508 h 805002"/>
              <a:gd name="connsiteX1" fmla="*/ 0 w 583367"/>
              <a:gd name="connsiteY1" fmla="*/ 32754 h 805002"/>
              <a:gd name="connsiteX2" fmla="*/ 32754 w 583367"/>
              <a:gd name="connsiteY2" fmla="*/ 0 h 805002"/>
              <a:gd name="connsiteX3" fmla="*/ 65508 w 583367"/>
              <a:gd name="connsiteY3" fmla="*/ 32754 h 805002"/>
              <a:gd name="connsiteX4" fmla="*/ 32754 w 583367"/>
              <a:gd name="connsiteY4" fmla="*/ 65508 h 805002"/>
              <a:gd name="connsiteX5" fmla="*/ 136325 w 583367"/>
              <a:gd name="connsiteY5" fmla="*/ 65508 h 805002"/>
              <a:gd name="connsiteX6" fmla="*/ 103571 w 583367"/>
              <a:gd name="connsiteY6" fmla="*/ 32754 h 805002"/>
              <a:gd name="connsiteX7" fmla="*/ 136325 w 583367"/>
              <a:gd name="connsiteY7" fmla="*/ 0 h 805002"/>
              <a:gd name="connsiteX8" fmla="*/ 169079 w 583367"/>
              <a:gd name="connsiteY8" fmla="*/ 32754 h 805002"/>
              <a:gd name="connsiteX9" fmla="*/ 136325 w 583367"/>
              <a:gd name="connsiteY9" fmla="*/ 65508 h 805002"/>
              <a:gd name="connsiteX10" fmla="*/ 239897 w 583367"/>
              <a:gd name="connsiteY10" fmla="*/ 65508 h 805002"/>
              <a:gd name="connsiteX11" fmla="*/ 207143 w 583367"/>
              <a:gd name="connsiteY11" fmla="*/ 32754 h 805002"/>
              <a:gd name="connsiteX12" fmla="*/ 239897 w 583367"/>
              <a:gd name="connsiteY12" fmla="*/ 0 h 805002"/>
              <a:gd name="connsiteX13" fmla="*/ 272651 w 583367"/>
              <a:gd name="connsiteY13" fmla="*/ 32754 h 805002"/>
              <a:gd name="connsiteX14" fmla="*/ 239897 w 583367"/>
              <a:gd name="connsiteY14" fmla="*/ 65508 h 805002"/>
              <a:gd name="connsiteX15" fmla="*/ 343469 w 583367"/>
              <a:gd name="connsiteY15" fmla="*/ 65508 h 805002"/>
              <a:gd name="connsiteX16" fmla="*/ 310715 w 583367"/>
              <a:gd name="connsiteY16" fmla="*/ 32754 h 805002"/>
              <a:gd name="connsiteX17" fmla="*/ 343469 w 583367"/>
              <a:gd name="connsiteY17" fmla="*/ 0 h 805002"/>
              <a:gd name="connsiteX18" fmla="*/ 376223 w 583367"/>
              <a:gd name="connsiteY18" fmla="*/ 32754 h 805002"/>
              <a:gd name="connsiteX19" fmla="*/ 343469 w 583367"/>
              <a:gd name="connsiteY19" fmla="*/ 65508 h 805002"/>
              <a:gd name="connsiteX20" fmla="*/ 447040 w 583367"/>
              <a:gd name="connsiteY20" fmla="*/ 65508 h 805002"/>
              <a:gd name="connsiteX21" fmla="*/ 414286 w 583367"/>
              <a:gd name="connsiteY21" fmla="*/ 32754 h 805002"/>
              <a:gd name="connsiteX22" fmla="*/ 447040 w 583367"/>
              <a:gd name="connsiteY22" fmla="*/ 0 h 805002"/>
              <a:gd name="connsiteX23" fmla="*/ 479794 w 583367"/>
              <a:gd name="connsiteY23" fmla="*/ 32754 h 805002"/>
              <a:gd name="connsiteX24" fmla="*/ 447040 w 583367"/>
              <a:gd name="connsiteY24" fmla="*/ 65508 h 805002"/>
              <a:gd name="connsiteX25" fmla="*/ 550613 w 583367"/>
              <a:gd name="connsiteY25" fmla="*/ 65508 h 805002"/>
              <a:gd name="connsiteX26" fmla="*/ 517859 w 583367"/>
              <a:gd name="connsiteY26" fmla="*/ 32754 h 805002"/>
              <a:gd name="connsiteX27" fmla="*/ 550613 w 583367"/>
              <a:gd name="connsiteY27" fmla="*/ 0 h 805002"/>
              <a:gd name="connsiteX28" fmla="*/ 583367 w 583367"/>
              <a:gd name="connsiteY28" fmla="*/ 32754 h 805002"/>
              <a:gd name="connsiteX29" fmla="*/ 550613 w 583367"/>
              <a:gd name="connsiteY29" fmla="*/ 65508 h 805002"/>
              <a:gd name="connsiteX30" fmla="*/ 32754 w 583367"/>
              <a:gd name="connsiteY30" fmla="*/ 157945 h 805002"/>
              <a:gd name="connsiteX31" fmla="*/ 0 w 583367"/>
              <a:gd name="connsiteY31" fmla="*/ 125191 h 805002"/>
              <a:gd name="connsiteX32" fmla="*/ 32754 w 583367"/>
              <a:gd name="connsiteY32" fmla="*/ 92437 h 805002"/>
              <a:gd name="connsiteX33" fmla="*/ 65508 w 583367"/>
              <a:gd name="connsiteY33" fmla="*/ 125191 h 805002"/>
              <a:gd name="connsiteX34" fmla="*/ 32754 w 583367"/>
              <a:gd name="connsiteY34" fmla="*/ 157945 h 805002"/>
              <a:gd name="connsiteX35" fmla="*/ 136325 w 583367"/>
              <a:gd name="connsiteY35" fmla="*/ 157945 h 805002"/>
              <a:gd name="connsiteX36" fmla="*/ 103571 w 583367"/>
              <a:gd name="connsiteY36" fmla="*/ 125191 h 805002"/>
              <a:gd name="connsiteX37" fmla="*/ 136325 w 583367"/>
              <a:gd name="connsiteY37" fmla="*/ 92437 h 805002"/>
              <a:gd name="connsiteX38" fmla="*/ 169079 w 583367"/>
              <a:gd name="connsiteY38" fmla="*/ 125191 h 805002"/>
              <a:gd name="connsiteX39" fmla="*/ 136325 w 583367"/>
              <a:gd name="connsiteY39" fmla="*/ 157945 h 805002"/>
              <a:gd name="connsiteX40" fmla="*/ 239897 w 583367"/>
              <a:gd name="connsiteY40" fmla="*/ 157945 h 805002"/>
              <a:gd name="connsiteX41" fmla="*/ 207143 w 583367"/>
              <a:gd name="connsiteY41" fmla="*/ 125191 h 805002"/>
              <a:gd name="connsiteX42" fmla="*/ 239897 w 583367"/>
              <a:gd name="connsiteY42" fmla="*/ 92437 h 805002"/>
              <a:gd name="connsiteX43" fmla="*/ 272651 w 583367"/>
              <a:gd name="connsiteY43" fmla="*/ 125191 h 805002"/>
              <a:gd name="connsiteX44" fmla="*/ 239897 w 583367"/>
              <a:gd name="connsiteY44" fmla="*/ 157945 h 805002"/>
              <a:gd name="connsiteX45" fmla="*/ 343469 w 583367"/>
              <a:gd name="connsiteY45" fmla="*/ 157945 h 805002"/>
              <a:gd name="connsiteX46" fmla="*/ 310715 w 583367"/>
              <a:gd name="connsiteY46" fmla="*/ 125191 h 805002"/>
              <a:gd name="connsiteX47" fmla="*/ 343469 w 583367"/>
              <a:gd name="connsiteY47" fmla="*/ 92437 h 805002"/>
              <a:gd name="connsiteX48" fmla="*/ 376223 w 583367"/>
              <a:gd name="connsiteY48" fmla="*/ 125191 h 805002"/>
              <a:gd name="connsiteX49" fmla="*/ 343469 w 583367"/>
              <a:gd name="connsiteY49" fmla="*/ 157945 h 805002"/>
              <a:gd name="connsiteX50" fmla="*/ 447040 w 583367"/>
              <a:gd name="connsiteY50" fmla="*/ 157945 h 805002"/>
              <a:gd name="connsiteX51" fmla="*/ 414286 w 583367"/>
              <a:gd name="connsiteY51" fmla="*/ 125191 h 805002"/>
              <a:gd name="connsiteX52" fmla="*/ 447040 w 583367"/>
              <a:gd name="connsiteY52" fmla="*/ 92437 h 805002"/>
              <a:gd name="connsiteX53" fmla="*/ 479794 w 583367"/>
              <a:gd name="connsiteY53" fmla="*/ 125191 h 805002"/>
              <a:gd name="connsiteX54" fmla="*/ 447040 w 583367"/>
              <a:gd name="connsiteY54" fmla="*/ 157945 h 805002"/>
              <a:gd name="connsiteX55" fmla="*/ 550613 w 583367"/>
              <a:gd name="connsiteY55" fmla="*/ 157945 h 805002"/>
              <a:gd name="connsiteX56" fmla="*/ 517859 w 583367"/>
              <a:gd name="connsiteY56" fmla="*/ 125191 h 805002"/>
              <a:gd name="connsiteX57" fmla="*/ 550613 w 583367"/>
              <a:gd name="connsiteY57" fmla="*/ 92437 h 805002"/>
              <a:gd name="connsiteX58" fmla="*/ 583367 w 583367"/>
              <a:gd name="connsiteY58" fmla="*/ 125191 h 805002"/>
              <a:gd name="connsiteX59" fmla="*/ 550613 w 583367"/>
              <a:gd name="connsiteY59" fmla="*/ 157945 h 805002"/>
              <a:gd name="connsiteX60" fmla="*/ 32754 w 583367"/>
              <a:gd name="connsiteY60" fmla="*/ 250381 h 805002"/>
              <a:gd name="connsiteX61" fmla="*/ 0 w 583367"/>
              <a:gd name="connsiteY61" fmla="*/ 217627 h 805002"/>
              <a:gd name="connsiteX62" fmla="*/ 32754 w 583367"/>
              <a:gd name="connsiteY62" fmla="*/ 184873 h 805002"/>
              <a:gd name="connsiteX63" fmla="*/ 65508 w 583367"/>
              <a:gd name="connsiteY63" fmla="*/ 217627 h 805002"/>
              <a:gd name="connsiteX64" fmla="*/ 32754 w 583367"/>
              <a:gd name="connsiteY64" fmla="*/ 250381 h 805002"/>
              <a:gd name="connsiteX65" fmla="*/ 136325 w 583367"/>
              <a:gd name="connsiteY65" fmla="*/ 250381 h 805002"/>
              <a:gd name="connsiteX66" fmla="*/ 103571 w 583367"/>
              <a:gd name="connsiteY66" fmla="*/ 217627 h 805002"/>
              <a:gd name="connsiteX67" fmla="*/ 136325 w 583367"/>
              <a:gd name="connsiteY67" fmla="*/ 184873 h 805002"/>
              <a:gd name="connsiteX68" fmla="*/ 169079 w 583367"/>
              <a:gd name="connsiteY68" fmla="*/ 217627 h 805002"/>
              <a:gd name="connsiteX69" fmla="*/ 136325 w 583367"/>
              <a:gd name="connsiteY69" fmla="*/ 250381 h 805002"/>
              <a:gd name="connsiteX70" fmla="*/ 239897 w 583367"/>
              <a:gd name="connsiteY70" fmla="*/ 250381 h 805002"/>
              <a:gd name="connsiteX71" fmla="*/ 207143 w 583367"/>
              <a:gd name="connsiteY71" fmla="*/ 217627 h 805002"/>
              <a:gd name="connsiteX72" fmla="*/ 239897 w 583367"/>
              <a:gd name="connsiteY72" fmla="*/ 184873 h 805002"/>
              <a:gd name="connsiteX73" fmla="*/ 272651 w 583367"/>
              <a:gd name="connsiteY73" fmla="*/ 217627 h 805002"/>
              <a:gd name="connsiteX74" fmla="*/ 239897 w 583367"/>
              <a:gd name="connsiteY74" fmla="*/ 250381 h 805002"/>
              <a:gd name="connsiteX75" fmla="*/ 343469 w 583367"/>
              <a:gd name="connsiteY75" fmla="*/ 250381 h 805002"/>
              <a:gd name="connsiteX76" fmla="*/ 310715 w 583367"/>
              <a:gd name="connsiteY76" fmla="*/ 217627 h 805002"/>
              <a:gd name="connsiteX77" fmla="*/ 343469 w 583367"/>
              <a:gd name="connsiteY77" fmla="*/ 184873 h 805002"/>
              <a:gd name="connsiteX78" fmla="*/ 376223 w 583367"/>
              <a:gd name="connsiteY78" fmla="*/ 217627 h 805002"/>
              <a:gd name="connsiteX79" fmla="*/ 343469 w 583367"/>
              <a:gd name="connsiteY79" fmla="*/ 250381 h 805002"/>
              <a:gd name="connsiteX80" fmla="*/ 447040 w 583367"/>
              <a:gd name="connsiteY80" fmla="*/ 250381 h 805002"/>
              <a:gd name="connsiteX81" fmla="*/ 414286 w 583367"/>
              <a:gd name="connsiteY81" fmla="*/ 217627 h 805002"/>
              <a:gd name="connsiteX82" fmla="*/ 447040 w 583367"/>
              <a:gd name="connsiteY82" fmla="*/ 184873 h 805002"/>
              <a:gd name="connsiteX83" fmla="*/ 479794 w 583367"/>
              <a:gd name="connsiteY83" fmla="*/ 217627 h 805002"/>
              <a:gd name="connsiteX84" fmla="*/ 447040 w 583367"/>
              <a:gd name="connsiteY84" fmla="*/ 250381 h 805002"/>
              <a:gd name="connsiteX85" fmla="*/ 550613 w 583367"/>
              <a:gd name="connsiteY85" fmla="*/ 250381 h 805002"/>
              <a:gd name="connsiteX86" fmla="*/ 517859 w 583367"/>
              <a:gd name="connsiteY86" fmla="*/ 217627 h 805002"/>
              <a:gd name="connsiteX87" fmla="*/ 550613 w 583367"/>
              <a:gd name="connsiteY87" fmla="*/ 184873 h 805002"/>
              <a:gd name="connsiteX88" fmla="*/ 583367 w 583367"/>
              <a:gd name="connsiteY88" fmla="*/ 217627 h 805002"/>
              <a:gd name="connsiteX89" fmla="*/ 550613 w 583367"/>
              <a:gd name="connsiteY89" fmla="*/ 250381 h 805002"/>
              <a:gd name="connsiteX90" fmla="*/ 32754 w 583367"/>
              <a:gd name="connsiteY90" fmla="*/ 342818 h 805002"/>
              <a:gd name="connsiteX91" fmla="*/ 0 w 583367"/>
              <a:gd name="connsiteY91" fmla="*/ 310064 h 805002"/>
              <a:gd name="connsiteX92" fmla="*/ 32754 w 583367"/>
              <a:gd name="connsiteY92" fmla="*/ 277310 h 805002"/>
              <a:gd name="connsiteX93" fmla="*/ 65508 w 583367"/>
              <a:gd name="connsiteY93" fmla="*/ 310064 h 805002"/>
              <a:gd name="connsiteX94" fmla="*/ 32754 w 583367"/>
              <a:gd name="connsiteY94" fmla="*/ 342818 h 805002"/>
              <a:gd name="connsiteX95" fmla="*/ 136325 w 583367"/>
              <a:gd name="connsiteY95" fmla="*/ 342818 h 805002"/>
              <a:gd name="connsiteX96" fmla="*/ 103571 w 583367"/>
              <a:gd name="connsiteY96" fmla="*/ 310064 h 805002"/>
              <a:gd name="connsiteX97" fmla="*/ 136325 w 583367"/>
              <a:gd name="connsiteY97" fmla="*/ 277310 h 805002"/>
              <a:gd name="connsiteX98" fmla="*/ 169079 w 583367"/>
              <a:gd name="connsiteY98" fmla="*/ 310064 h 805002"/>
              <a:gd name="connsiteX99" fmla="*/ 136325 w 583367"/>
              <a:gd name="connsiteY99" fmla="*/ 342818 h 805002"/>
              <a:gd name="connsiteX100" fmla="*/ 239897 w 583367"/>
              <a:gd name="connsiteY100" fmla="*/ 342818 h 805002"/>
              <a:gd name="connsiteX101" fmla="*/ 207143 w 583367"/>
              <a:gd name="connsiteY101" fmla="*/ 310064 h 805002"/>
              <a:gd name="connsiteX102" fmla="*/ 239897 w 583367"/>
              <a:gd name="connsiteY102" fmla="*/ 277310 h 805002"/>
              <a:gd name="connsiteX103" fmla="*/ 272651 w 583367"/>
              <a:gd name="connsiteY103" fmla="*/ 310064 h 805002"/>
              <a:gd name="connsiteX104" fmla="*/ 239897 w 583367"/>
              <a:gd name="connsiteY104" fmla="*/ 342818 h 805002"/>
              <a:gd name="connsiteX105" fmla="*/ 343469 w 583367"/>
              <a:gd name="connsiteY105" fmla="*/ 342818 h 805002"/>
              <a:gd name="connsiteX106" fmla="*/ 310715 w 583367"/>
              <a:gd name="connsiteY106" fmla="*/ 310064 h 805002"/>
              <a:gd name="connsiteX107" fmla="*/ 343469 w 583367"/>
              <a:gd name="connsiteY107" fmla="*/ 277310 h 805002"/>
              <a:gd name="connsiteX108" fmla="*/ 376223 w 583367"/>
              <a:gd name="connsiteY108" fmla="*/ 310064 h 805002"/>
              <a:gd name="connsiteX109" fmla="*/ 343469 w 583367"/>
              <a:gd name="connsiteY109" fmla="*/ 342818 h 805002"/>
              <a:gd name="connsiteX110" fmla="*/ 447040 w 583367"/>
              <a:gd name="connsiteY110" fmla="*/ 342818 h 805002"/>
              <a:gd name="connsiteX111" fmla="*/ 414286 w 583367"/>
              <a:gd name="connsiteY111" fmla="*/ 310064 h 805002"/>
              <a:gd name="connsiteX112" fmla="*/ 447040 w 583367"/>
              <a:gd name="connsiteY112" fmla="*/ 277310 h 805002"/>
              <a:gd name="connsiteX113" fmla="*/ 479794 w 583367"/>
              <a:gd name="connsiteY113" fmla="*/ 310064 h 805002"/>
              <a:gd name="connsiteX114" fmla="*/ 447040 w 583367"/>
              <a:gd name="connsiteY114" fmla="*/ 342818 h 805002"/>
              <a:gd name="connsiteX115" fmla="*/ 550613 w 583367"/>
              <a:gd name="connsiteY115" fmla="*/ 342818 h 805002"/>
              <a:gd name="connsiteX116" fmla="*/ 517859 w 583367"/>
              <a:gd name="connsiteY116" fmla="*/ 310064 h 805002"/>
              <a:gd name="connsiteX117" fmla="*/ 550613 w 583367"/>
              <a:gd name="connsiteY117" fmla="*/ 277310 h 805002"/>
              <a:gd name="connsiteX118" fmla="*/ 583367 w 583367"/>
              <a:gd name="connsiteY118" fmla="*/ 310064 h 805002"/>
              <a:gd name="connsiteX119" fmla="*/ 550613 w 583367"/>
              <a:gd name="connsiteY119" fmla="*/ 342818 h 805002"/>
              <a:gd name="connsiteX120" fmla="*/ 32754 w 583367"/>
              <a:gd name="connsiteY120" fmla="*/ 435255 h 805002"/>
              <a:gd name="connsiteX121" fmla="*/ 0 w 583367"/>
              <a:gd name="connsiteY121" fmla="*/ 402501 h 805002"/>
              <a:gd name="connsiteX122" fmla="*/ 32754 w 583367"/>
              <a:gd name="connsiteY122" fmla="*/ 369747 h 805002"/>
              <a:gd name="connsiteX123" fmla="*/ 65508 w 583367"/>
              <a:gd name="connsiteY123" fmla="*/ 402501 h 805002"/>
              <a:gd name="connsiteX124" fmla="*/ 32754 w 583367"/>
              <a:gd name="connsiteY124" fmla="*/ 435255 h 805002"/>
              <a:gd name="connsiteX125" fmla="*/ 136325 w 583367"/>
              <a:gd name="connsiteY125" fmla="*/ 435255 h 805002"/>
              <a:gd name="connsiteX126" fmla="*/ 103571 w 583367"/>
              <a:gd name="connsiteY126" fmla="*/ 402501 h 805002"/>
              <a:gd name="connsiteX127" fmla="*/ 136325 w 583367"/>
              <a:gd name="connsiteY127" fmla="*/ 369747 h 805002"/>
              <a:gd name="connsiteX128" fmla="*/ 169079 w 583367"/>
              <a:gd name="connsiteY128" fmla="*/ 402501 h 805002"/>
              <a:gd name="connsiteX129" fmla="*/ 136325 w 583367"/>
              <a:gd name="connsiteY129" fmla="*/ 435255 h 805002"/>
              <a:gd name="connsiteX130" fmla="*/ 239897 w 583367"/>
              <a:gd name="connsiteY130" fmla="*/ 435255 h 805002"/>
              <a:gd name="connsiteX131" fmla="*/ 207143 w 583367"/>
              <a:gd name="connsiteY131" fmla="*/ 402501 h 805002"/>
              <a:gd name="connsiteX132" fmla="*/ 239897 w 583367"/>
              <a:gd name="connsiteY132" fmla="*/ 369747 h 805002"/>
              <a:gd name="connsiteX133" fmla="*/ 272651 w 583367"/>
              <a:gd name="connsiteY133" fmla="*/ 402501 h 805002"/>
              <a:gd name="connsiteX134" fmla="*/ 239897 w 583367"/>
              <a:gd name="connsiteY134" fmla="*/ 435255 h 805002"/>
              <a:gd name="connsiteX135" fmla="*/ 343469 w 583367"/>
              <a:gd name="connsiteY135" fmla="*/ 435255 h 805002"/>
              <a:gd name="connsiteX136" fmla="*/ 310715 w 583367"/>
              <a:gd name="connsiteY136" fmla="*/ 402501 h 805002"/>
              <a:gd name="connsiteX137" fmla="*/ 343469 w 583367"/>
              <a:gd name="connsiteY137" fmla="*/ 369747 h 805002"/>
              <a:gd name="connsiteX138" fmla="*/ 376223 w 583367"/>
              <a:gd name="connsiteY138" fmla="*/ 402501 h 805002"/>
              <a:gd name="connsiteX139" fmla="*/ 343469 w 583367"/>
              <a:gd name="connsiteY139" fmla="*/ 435255 h 805002"/>
              <a:gd name="connsiteX140" fmla="*/ 447040 w 583367"/>
              <a:gd name="connsiteY140" fmla="*/ 435255 h 805002"/>
              <a:gd name="connsiteX141" fmla="*/ 414286 w 583367"/>
              <a:gd name="connsiteY141" fmla="*/ 402501 h 805002"/>
              <a:gd name="connsiteX142" fmla="*/ 447040 w 583367"/>
              <a:gd name="connsiteY142" fmla="*/ 369747 h 805002"/>
              <a:gd name="connsiteX143" fmla="*/ 479794 w 583367"/>
              <a:gd name="connsiteY143" fmla="*/ 402501 h 805002"/>
              <a:gd name="connsiteX144" fmla="*/ 447040 w 583367"/>
              <a:gd name="connsiteY144" fmla="*/ 435255 h 805002"/>
              <a:gd name="connsiteX145" fmla="*/ 550613 w 583367"/>
              <a:gd name="connsiteY145" fmla="*/ 435255 h 805002"/>
              <a:gd name="connsiteX146" fmla="*/ 517859 w 583367"/>
              <a:gd name="connsiteY146" fmla="*/ 402501 h 805002"/>
              <a:gd name="connsiteX147" fmla="*/ 550613 w 583367"/>
              <a:gd name="connsiteY147" fmla="*/ 369747 h 805002"/>
              <a:gd name="connsiteX148" fmla="*/ 583367 w 583367"/>
              <a:gd name="connsiteY148" fmla="*/ 402501 h 805002"/>
              <a:gd name="connsiteX149" fmla="*/ 550613 w 583367"/>
              <a:gd name="connsiteY149" fmla="*/ 435255 h 805002"/>
              <a:gd name="connsiteX150" fmla="*/ 32754 w 583367"/>
              <a:gd name="connsiteY150" fmla="*/ 527692 h 805002"/>
              <a:gd name="connsiteX151" fmla="*/ 0 w 583367"/>
              <a:gd name="connsiteY151" fmla="*/ 494938 h 805002"/>
              <a:gd name="connsiteX152" fmla="*/ 32754 w 583367"/>
              <a:gd name="connsiteY152" fmla="*/ 462184 h 805002"/>
              <a:gd name="connsiteX153" fmla="*/ 65508 w 583367"/>
              <a:gd name="connsiteY153" fmla="*/ 494938 h 805002"/>
              <a:gd name="connsiteX154" fmla="*/ 32754 w 583367"/>
              <a:gd name="connsiteY154" fmla="*/ 527692 h 805002"/>
              <a:gd name="connsiteX155" fmla="*/ 136325 w 583367"/>
              <a:gd name="connsiteY155" fmla="*/ 527692 h 805002"/>
              <a:gd name="connsiteX156" fmla="*/ 103571 w 583367"/>
              <a:gd name="connsiteY156" fmla="*/ 494938 h 805002"/>
              <a:gd name="connsiteX157" fmla="*/ 136325 w 583367"/>
              <a:gd name="connsiteY157" fmla="*/ 462184 h 805002"/>
              <a:gd name="connsiteX158" fmla="*/ 169079 w 583367"/>
              <a:gd name="connsiteY158" fmla="*/ 494938 h 805002"/>
              <a:gd name="connsiteX159" fmla="*/ 136325 w 583367"/>
              <a:gd name="connsiteY159" fmla="*/ 527692 h 805002"/>
              <a:gd name="connsiteX160" fmla="*/ 239897 w 583367"/>
              <a:gd name="connsiteY160" fmla="*/ 527692 h 805002"/>
              <a:gd name="connsiteX161" fmla="*/ 207143 w 583367"/>
              <a:gd name="connsiteY161" fmla="*/ 494938 h 805002"/>
              <a:gd name="connsiteX162" fmla="*/ 239897 w 583367"/>
              <a:gd name="connsiteY162" fmla="*/ 462184 h 805002"/>
              <a:gd name="connsiteX163" fmla="*/ 272651 w 583367"/>
              <a:gd name="connsiteY163" fmla="*/ 494938 h 805002"/>
              <a:gd name="connsiteX164" fmla="*/ 239897 w 583367"/>
              <a:gd name="connsiteY164" fmla="*/ 527692 h 805002"/>
              <a:gd name="connsiteX165" fmla="*/ 343469 w 583367"/>
              <a:gd name="connsiteY165" fmla="*/ 527692 h 805002"/>
              <a:gd name="connsiteX166" fmla="*/ 310715 w 583367"/>
              <a:gd name="connsiteY166" fmla="*/ 494938 h 805002"/>
              <a:gd name="connsiteX167" fmla="*/ 343469 w 583367"/>
              <a:gd name="connsiteY167" fmla="*/ 462184 h 805002"/>
              <a:gd name="connsiteX168" fmla="*/ 376223 w 583367"/>
              <a:gd name="connsiteY168" fmla="*/ 494938 h 805002"/>
              <a:gd name="connsiteX169" fmla="*/ 343469 w 583367"/>
              <a:gd name="connsiteY169" fmla="*/ 527692 h 805002"/>
              <a:gd name="connsiteX170" fmla="*/ 447040 w 583367"/>
              <a:gd name="connsiteY170" fmla="*/ 527692 h 805002"/>
              <a:gd name="connsiteX171" fmla="*/ 414286 w 583367"/>
              <a:gd name="connsiteY171" fmla="*/ 494938 h 805002"/>
              <a:gd name="connsiteX172" fmla="*/ 447040 w 583367"/>
              <a:gd name="connsiteY172" fmla="*/ 462184 h 805002"/>
              <a:gd name="connsiteX173" fmla="*/ 479794 w 583367"/>
              <a:gd name="connsiteY173" fmla="*/ 494938 h 805002"/>
              <a:gd name="connsiteX174" fmla="*/ 447040 w 583367"/>
              <a:gd name="connsiteY174" fmla="*/ 527692 h 805002"/>
              <a:gd name="connsiteX175" fmla="*/ 550613 w 583367"/>
              <a:gd name="connsiteY175" fmla="*/ 527692 h 805002"/>
              <a:gd name="connsiteX176" fmla="*/ 517859 w 583367"/>
              <a:gd name="connsiteY176" fmla="*/ 494938 h 805002"/>
              <a:gd name="connsiteX177" fmla="*/ 550613 w 583367"/>
              <a:gd name="connsiteY177" fmla="*/ 462184 h 805002"/>
              <a:gd name="connsiteX178" fmla="*/ 583367 w 583367"/>
              <a:gd name="connsiteY178" fmla="*/ 494938 h 805002"/>
              <a:gd name="connsiteX179" fmla="*/ 550613 w 583367"/>
              <a:gd name="connsiteY179" fmla="*/ 527692 h 805002"/>
              <a:gd name="connsiteX180" fmla="*/ 32754 w 583367"/>
              <a:gd name="connsiteY180" fmla="*/ 620128 h 805002"/>
              <a:gd name="connsiteX181" fmla="*/ 0 w 583367"/>
              <a:gd name="connsiteY181" fmla="*/ 587374 h 805002"/>
              <a:gd name="connsiteX182" fmla="*/ 32754 w 583367"/>
              <a:gd name="connsiteY182" fmla="*/ 554620 h 805002"/>
              <a:gd name="connsiteX183" fmla="*/ 65508 w 583367"/>
              <a:gd name="connsiteY183" fmla="*/ 587374 h 805002"/>
              <a:gd name="connsiteX184" fmla="*/ 32754 w 583367"/>
              <a:gd name="connsiteY184" fmla="*/ 620128 h 805002"/>
              <a:gd name="connsiteX185" fmla="*/ 136325 w 583367"/>
              <a:gd name="connsiteY185" fmla="*/ 620128 h 805002"/>
              <a:gd name="connsiteX186" fmla="*/ 103571 w 583367"/>
              <a:gd name="connsiteY186" fmla="*/ 587374 h 805002"/>
              <a:gd name="connsiteX187" fmla="*/ 136325 w 583367"/>
              <a:gd name="connsiteY187" fmla="*/ 554620 h 805002"/>
              <a:gd name="connsiteX188" fmla="*/ 169079 w 583367"/>
              <a:gd name="connsiteY188" fmla="*/ 587374 h 805002"/>
              <a:gd name="connsiteX189" fmla="*/ 136325 w 583367"/>
              <a:gd name="connsiteY189" fmla="*/ 620128 h 805002"/>
              <a:gd name="connsiteX190" fmla="*/ 239897 w 583367"/>
              <a:gd name="connsiteY190" fmla="*/ 620128 h 805002"/>
              <a:gd name="connsiteX191" fmla="*/ 207143 w 583367"/>
              <a:gd name="connsiteY191" fmla="*/ 587374 h 805002"/>
              <a:gd name="connsiteX192" fmla="*/ 239897 w 583367"/>
              <a:gd name="connsiteY192" fmla="*/ 554620 h 805002"/>
              <a:gd name="connsiteX193" fmla="*/ 272651 w 583367"/>
              <a:gd name="connsiteY193" fmla="*/ 587374 h 805002"/>
              <a:gd name="connsiteX194" fmla="*/ 239897 w 583367"/>
              <a:gd name="connsiteY194" fmla="*/ 620128 h 805002"/>
              <a:gd name="connsiteX195" fmla="*/ 343469 w 583367"/>
              <a:gd name="connsiteY195" fmla="*/ 620128 h 805002"/>
              <a:gd name="connsiteX196" fmla="*/ 310715 w 583367"/>
              <a:gd name="connsiteY196" fmla="*/ 587374 h 805002"/>
              <a:gd name="connsiteX197" fmla="*/ 343469 w 583367"/>
              <a:gd name="connsiteY197" fmla="*/ 554620 h 805002"/>
              <a:gd name="connsiteX198" fmla="*/ 376223 w 583367"/>
              <a:gd name="connsiteY198" fmla="*/ 587374 h 805002"/>
              <a:gd name="connsiteX199" fmla="*/ 343469 w 583367"/>
              <a:gd name="connsiteY199" fmla="*/ 620128 h 805002"/>
              <a:gd name="connsiteX200" fmla="*/ 447040 w 583367"/>
              <a:gd name="connsiteY200" fmla="*/ 620128 h 805002"/>
              <a:gd name="connsiteX201" fmla="*/ 414286 w 583367"/>
              <a:gd name="connsiteY201" fmla="*/ 587374 h 805002"/>
              <a:gd name="connsiteX202" fmla="*/ 447040 w 583367"/>
              <a:gd name="connsiteY202" fmla="*/ 554620 h 805002"/>
              <a:gd name="connsiteX203" fmla="*/ 479794 w 583367"/>
              <a:gd name="connsiteY203" fmla="*/ 587374 h 805002"/>
              <a:gd name="connsiteX204" fmla="*/ 447040 w 583367"/>
              <a:gd name="connsiteY204" fmla="*/ 620128 h 805002"/>
              <a:gd name="connsiteX205" fmla="*/ 550613 w 583367"/>
              <a:gd name="connsiteY205" fmla="*/ 620128 h 805002"/>
              <a:gd name="connsiteX206" fmla="*/ 517859 w 583367"/>
              <a:gd name="connsiteY206" fmla="*/ 587374 h 805002"/>
              <a:gd name="connsiteX207" fmla="*/ 550613 w 583367"/>
              <a:gd name="connsiteY207" fmla="*/ 554620 h 805002"/>
              <a:gd name="connsiteX208" fmla="*/ 583367 w 583367"/>
              <a:gd name="connsiteY208" fmla="*/ 587374 h 805002"/>
              <a:gd name="connsiteX209" fmla="*/ 550613 w 583367"/>
              <a:gd name="connsiteY209" fmla="*/ 620128 h 805002"/>
              <a:gd name="connsiteX210" fmla="*/ 32754 w 583367"/>
              <a:gd name="connsiteY210" fmla="*/ 712565 h 805002"/>
              <a:gd name="connsiteX211" fmla="*/ 0 w 583367"/>
              <a:gd name="connsiteY211" fmla="*/ 679811 h 805002"/>
              <a:gd name="connsiteX212" fmla="*/ 32754 w 583367"/>
              <a:gd name="connsiteY212" fmla="*/ 647057 h 805002"/>
              <a:gd name="connsiteX213" fmla="*/ 65508 w 583367"/>
              <a:gd name="connsiteY213" fmla="*/ 679811 h 805002"/>
              <a:gd name="connsiteX214" fmla="*/ 32754 w 583367"/>
              <a:gd name="connsiteY214" fmla="*/ 712565 h 805002"/>
              <a:gd name="connsiteX215" fmla="*/ 136325 w 583367"/>
              <a:gd name="connsiteY215" fmla="*/ 712565 h 805002"/>
              <a:gd name="connsiteX216" fmla="*/ 103571 w 583367"/>
              <a:gd name="connsiteY216" fmla="*/ 679811 h 805002"/>
              <a:gd name="connsiteX217" fmla="*/ 136325 w 583367"/>
              <a:gd name="connsiteY217" fmla="*/ 647057 h 805002"/>
              <a:gd name="connsiteX218" fmla="*/ 169079 w 583367"/>
              <a:gd name="connsiteY218" fmla="*/ 679811 h 805002"/>
              <a:gd name="connsiteX219" fmla="*/ 136325 w 583367"/>
              <a:gd name="connsiteY219" fmla="*/ 712565 h 805002"/>
              <a:gd name="connsiteX220" fmla="*/ 239897 w 583367"/>
              <a:gd name="connsiteY220" fmla="*/ 712565 h 805002"/>
              <a:gd name="connsiteX221" fmla="*/ 207143 w 583367"/>
              <a:gd name="connsiteY221" fmla="*/ 679811 h 805002"/>
              <a:gd name="connsiteX222" fmla="*/ 239897 w 583367"/>
              <a:gd name="connsiteY222" fmla="*/ 647057 h 805002"/>
              <a:gd name="connsiteX223" fmla="*/ 272651 w 583367"/>
              <a:gd name="connsiteY223" fmla="*/ 679811 h 805002"/>
              <a:gd name="connsiteX224" fmla="*/ 239897 w 583367"/>
              <a:gd name="connsiteY224" fmla="*/ 712565 h 805002"/>
              <a:gd name="connsiteX225" fmla="*/ 343469 w 583367"/>
              <a:gd name="connsiteY225" fmla="*/ 712565 h 805002"/>
              <a:gd name="connsiteX226" fmla="*/ 310715 w 583367"/>
              <a:gd name="connsiteY226" fmla="*/ 679811 h 805002"/>
              <a:gd name="connsiteX227" fmla="*/ 343469 w 583367"/>
              <a:gd name="connsiteY227" fmla="*/ 647057 h 805002"/>
              <a:gd name="connsiteX228" fmla="*/ 376223 w 583367"/>
              <a:gd name="connsiteY228" fmla="*/ 679811 h 805002"/>
              <a:gd name="connsiteX229" fmla="*/ 343469 w 583367"/>
              <a:gd name="connsiteY229" fmla="*/ 712565 h 805002"/>
              <a:gd name="connsiteX230" fmla="*/ 447040 w 583367"/>
              <a:gd name="connsiteY230" fmla="*/ 712565 h 805002"/>
              <a:gd name="connsiteX231" fmla="*/ 414286 w 583367"/>
              <a:gd name="connsiteY231" fmla="*/ 679811 h 805002"/>
              <a:gd name="connsiteX232" fmla="*/ 447040 w 583367"/>
              <a:gd name="connsiteY232" fmla="*/ 647057 h 805002"/>
              <a:gd name="connsiteX233" fmla="*/ 479794 w 583367"/>
              <a:gd name="connsiteY233" fmla="*/ 679811 h 805002"/>
              <a:gd name="connsiteX234" fmla="*/ 447040 w 583367"/>
              <a:gd name="connsiteY234" fmla="*/ 712565 h 805002"/>
              <a:gd name="connsiteX235" fmla="*/ 550613 w 583367"/>
              <a:gd name="connsiteY235" fmla="*/ 712565 h 805002"/>
              <a:gd name="connsiteX236" fmla="*/ 517859 w 583367"/>
              <a:gd name="connsiteY236" fmla="*/ 679811 h 805002"/>
              <a:gd name="connsiteX237" fmla="*/ 550613 w 583367"/>
              <a:gd name="connsiteY237" fmla="*/ 647057 h 805002"/>
              <a:gd name="connsiteX238" fmla="*/ 583367 w 583367"/>
              <a:gd name="connsiteY238" fmla="*/ 679811 h 805002"/>
              <a:gd name="connsiteX239" fmla="*/ 550613 w 583367"/>
              <a:gd name="connsiteY239" fmla="*/ 712565 h 805002"/>
              <a:gd name="connsiteX240" fmla="*/ 32754 w 583367"/>
              <a:gd name="connsiteY240" fmla="*/ 805002 h 805002"/>
              <a:gd name="connsiteX241" fmla="*/ 0 w 583367"/>
              <a:gd name="connsiteY241" fmla="*/ 772248 h 805002"/>
              <a:gd name="connsiteX242" fmla="*/ 32754 w 583367"/>
              <a:gd name="connsiteY242" fmla="*/ 739494 h 805002"/>
              <a:gd name="connsiteX243" fmla="*/ 65508 w 583367"/>
              <a:gd name="connsiteY243" fmla="*/ 772248 h 805002"/>
              <a:gd name="connsiteX244" fmla="*/ 32754 w 583367"/>
              <a:gd name="connsiteY244" fmla="*/ 805002 h 805002"/>
              <a:gd name="connsiteX245" fmla="*/ 136325 w 583367"/>
              <a:gd name="connsiteY245" fmla="*/ 805002 h 805002"/>
              <a:gd name="connsiteX246" fmla="*/ 103571 w 583367"/>
              <a:gd name="connsiteY246" fmla="*/ 772248 h 805002"/>
              <a:gd name="connsiteX247" fmla="*/ 136325 w 583367"/>
              <a:gd name="connsiteY247" fmla="*/ 739494 h 805002"/>
              <a:gd name="connsiteX248" fmla="*/ 169079 w 583367"/>
              <a:gd name="connsiteY248" fmla="*/ 772248 h 805002"/>
              <a:gd name="connsiteX249" fmla="*/ 136325 w 583367"/>
              <a:gd name="connsiteY249" fmla="*/ 805002 h 805002"/>
              <a:gd name="connsiteX250" fmla="*/ 239897 w 583367"/>
              <a:gd name="connsiteY250" fmla="*/ 805002 h 805002"/>
              <a:gd name="connsiteX251" fmla="*/ 207143 w 583367"/>
              <a:gd name="connsiteY251" fmla="*/ 772248 h 805002"/>
              <a:gd name="connsiteX252" fmla="*/ 239897 w 583367"/>
              <a:gd name="connsiteY252" fmla="*/ 739494 h 805002"/>
              <a:gd name="connsiteX253" fmla="*/ 272651 w 583367"/>
              <a:gd name="connsiteY253" fmla="*/ 772248 h 805002"/>
              <a:gd name="connsiteX254" fmla="*/ 239897 w 583367"/>
              <a:gd name="connsiteY254" fmla="*/ 805002 h 805002"/>
              <a:gd name="connsiteX255" fmla="*/ 343469 w 583367"/>
              <a:gd name="connsiteY255" fmla="*/ 805002 h 805002"/>
              <a:gd name="connsiteX256" fmla="*/ 310715 w 583367"/>
              <a:gd name="connsiteY256" fmla="*/ 772248 h 805002"/>
              <a:gd name="connsiteX257" fmla="*/ 343469 w 583367"/>
              <a:gd name="connsiteY257" fmla="*/ 739494 h 805002"/>
              <a:gd name="connsiteX258" fmla="*/ 376223 w 583367"/>
              <a:gd name="connsiteY258" fmla="*/ 772248 h 805002"/>
              <a:gd name="connsiteX259" fmla="*/ 343469 w 583367"/>
              <a:gd name="connsiteY259" fmla="*/ 805002 h 805002"/>
              <a:gd name="connsiteX260" fmla="*/ 447040 w 583367"/>
              <a:gd name="connsiteY260" fmla="*/ 805002 h 805002"/>
              <a:gd name="connsiteX261" fmla="*/ 414286 w 583367"/>
              <a:gd name="connsiteY261" fmla="*/ 772248 h 805002"/>
              <a:gd name="connsiteX262" fmla="*/ 447040 w 583367"/>
              <a:gd name="connsiteY262" fmla="*/ 739494 h 805002"/>
              <a:gd name="connsiteX263" fmla="*/ 479794 w 583367"/>
              <a:gd name="connsiteY263" fmla="*/ 772248 h 805002"/>
              <a:gd name="connsiteX264" fmla="*/ 447040 w 583367"/>
              <a:gd name="connsiteY264" fmla="*/ 805002 h 805002"/>
              <a:gd name="connsiteX265" fmla="*/ 550613 w 583367"/>
              <a:gd name="connsiteY265" fmla="*/ 805002 h 805002"/>
              <a:gd name="connsiteX266" fmla="*/ 517859 w 583367"/>
              <a:gd name="connsiteY266" fmla="*/ 772248 h 805002"/>
              <a:gd name="connsiteX267" fmla="*/ 550613 w 583367"/>
              <a:gd name="connsiteY267" fmla="*/ 739494 h 805002"/>
              <a:gd name="connsiteX268" fmla="*/ 583367 w 583367"/>
              <a:gd name="connsiteY268" fmla="*/ 772248 h 805002"/>
              <a:gd name="connsiteX269" fmla="*/ 550613 w 583367"/>
              <a:gd name="connsiteY269" fmla="*/ 805002 h 805002"/>
            </a:gdLst>
            <a:ahLst/>
            <a:cxnLst/>
            <a:rect l="l" t="t" r="r" b="b"/>
            <a:pathLst>
              <a:path w="583367" h="805002">
                <a:moveTo>
                  <a:pt x="32754" y="65508"/>
                </a:move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ubicBezTo>
                  <a:pt x="65508" y="50844"/>
                  <a:pt x="50844" y="65508"/>
                  <a:pt x="32754" y="65508"/>
                </a:cubicBezTo>
                <a:close/>
                <a:moveTo>
                  <a:pt x="136325" y="65508"/>
                </a:moveTo>
                <a:cubicBezTo>
                  <a:pt x="118235" y="65508"/>
                  <a:pt x="103571" y="50844"/>
                  <a:pt x="103571" y="32754"/>
                </a:cubicBezTo>
                <a:cubicBezTo>
                  <a:pt x="103571" y="14664"/>
                  <a:pt x="118235" y="0"/>
                  <a:pt x="136325" y="0"/>
                </a:cubicBezTo>
                <a:cubicBezTo>
                  <a:pt x="154415" y="0"/>
                  <a:pt x="169079" y="14664"/>
                  <a:pt x="169079" y="32754"/>
                </a:cubicBezTo>
                <a:cubicBezTo>
                  <a:pt x="169079" y="50844"/>
                  <a:pt x="154415" y="65508"/>
                  <a:pt x="136325" y="65508"/>
                </a:cubicBezTo>
                <a:close/>
                <a:moveTo>
                  <a:pt x="239897" y="65508"/>
                </a:move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ubicBezTo>
                  <a:pt x="272651" y="50844"/>
                  <a:pt x="257987" y="65508"/>
                  <a:pt x="239897" y="65508"/>
                </a:cubicBezTo>
                <a:close/>
                <a:moveTo>
                  <a:pt x="343469" y="65508"/>
                </a:move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ubicBezTo>
                  <a:pt x="376223" y="50844"/>
                  <a:pt x="361559" y="65508"/>
                  <a:pt x="343469" y="65508"/>
                </a:cubicBezTo>
                <a:close/>
                <a:moveTo>
                  <a:pt x="447040" y="65508"/>
                </a:moveTo>
                <a:cubicBezTo>
                  <a:pt x="428950" y="65508"/>
                  <a:pt x="414286" y="50844"/>
                  <a:pt x="414286" y="32754"/>
                </a:cubicBezTo>
                <a:cubicBezTo>
                  <a:pt x="414286" y="14664"/>
                  <a:pt x="428950" y="0"/>
                  <a:pt x="447040" y="0"/>
                </a:cubicBezTo>
                <a:cubicBezTo>
                  <a:pt x="465130" y="0"/>
                  <a:pt x="479794" y="14664"/>
                  <a:pt x="479794" y="32754"/>
                </a:cubicBezTo>
                <a:cubicBezTo>
                  <a:pt x="479794" y="50844"/>
                  <a:pt x="465130" y="65508"/>
                  <a:pt x="447040" y="65508"/>
                </a:cubicBezTo>
                <a:close/>
                <a:moveTo>
                  <a:pt x="550613" y="65508"/>
                </a:moveTo>
                <a:cubicBezTo>
                  <a:pt x="532523" y="65508"/>
                  <a:pt x="517859" y="50844"/>
                  <a:pt x="517859" y="32754"/>
                </a:cubicBezTo>
                <a:cubicBezTo>
                  <a:pt x="517859" y="14664"/>
                  <a:pt x="532523" y="0"/>
                  <a:pt x="550613" y="0"/>
                </a:cubicBezTo>
                <a:cubicBezTo>
                  <a:pt x="568703" y="0"/>
                  <a:pt x="583367" y="14664"/>
                  <a:pt x="583367" y="32754"/>
                </a:cubicBezTo>
                <a:cubicBezTo>
                  <a:pt x="583367" y="50844"/>
                  <a:pt x="568703" y="65508"/>
                  <a:pt x="550613" y="65508"/>
                </a:cubicBezTo>
                <a:close/>
                <a:moveTo>
                  <a:pt x="32754" y="157945"/>
                </a:move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ubicBezTo>
                  <a:pt x="65508" y="143281"/>
                  <a:pt x="50844" y="157945"/>
                  <a:pt x="32754" y="157945"/>
                </a:cubicBezTo>
                <a:close/>
                <a:moveTo>
                  <a:pt x="136325" y="157945"/>
                </a:moveTo>
                <a:cubicBezTo>
                  <a:pt x="118235" y="157945"/>
                  <a:pt x="103571" y="143281"/>
                  <a:pt x="103571" y="125191"/>
                </a:cubicBezTo>
                <a:cubicBezTo>
                  <a:pt x="103571" y="107101"/>
                  <a:pt x="118235" y="92437"/>
                  <a:pt x="136325" y="92437"/>
                </a:cubicBezTo>
                <a:cubicBezTo>
                  <a:pt x="154415" y="92437"/>
                  <a:pt x="169079" y="107101"/>
                  <a:pt x="169079" y="125191"/>
                </a:cubicBezTo>
                <a:cubicBezTo>
                  <a:pt x="169079" y="143281"/>
                  <a:pt x="154415" y="157945"/>
                  <a:pt x="136325" y="157945"/>
                </a:cubicBezTo>
                <a:close/>
                <a:moveTo>
                  <a:pt x="239897" y="157945"/>
                </a:move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ubicBezTo>
                  <a:pt x="272651" y="143281"/>
                  <a:pt x="257987" y="157945"/>
                  <a:pt x="239897" y="157945"/>
                </a:cubicBezTo>
                <a:close/>
                <a:moveTo>
                  <a:pt x="343469" y="157945"/>
                </a:move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ubicBezTo>
                  <a:pt x="376223" y="143281"/>
                  <a:pt x="361559" y="157945"/>
                  <a:pt x="343469" y="157945"/>
                </a:cubicBezTo>
                <a:close/>
                <a:moveTo>
                  <a:pt x="447040" y="157945"/>
                </a:moveTo>
                <a:cubicBezTo>
                  <a:pt x="428950" y="157945"/>
                  <a:pt x="414286" y="143281"/>
                  <a:pt x="414286" y="125191"/>
                </a:cubicBezTo>
                <a:cubicBezTo>
                  <a:pt x="414286" y="107101"/>
                  <a:pt x="428950" y="92437"/>
                  <a:pt x="447040" y="92437"/>
                </a:cubicBezTo>
                <a:cubicBezTo>
                  <a:pt x="465130" y="92437"/>
                  <a:pt x="479794" y="107101"/>
                  <a:pt x="479794" y="125191"/>
                </a:cubicBezTo>
                <a:cubicBezTo>
                  <a:pt x="479794" y="143281"/>
                  <a:pt x="465130" y="157945"/>
                  <a:pt x="447040" y="157945"/>
                </a:cubicBezTo>
                <a:close/>
                <a:moveTo>
                  <a:pt x="550613" y="157945"/>
                </a:moveTo>
                <a:cubicBezTo>
                  <a:pt x="532523" y="157945"/>
                  <a:pt x="517859" y="143281"/>
                  <a:pt x="517859" y="125191"/>
                </a:cubicBezTo>
                <a:cubicBezTo>
                  <a:pt x="517859" y="107101"/>
                  <a:pt x="532523" y="92437"/>
                  <a:pt x="550613" y="92437"/>
                </a:cubicBezTo>
                <a:cubicBezTo>
                  <a:pt x="568703" y="92437"/>
                  <a:pt x="583367" y="107101"/>
                  <a:pt x="583367" y="125191"/>
                </a:cubicBezTo>
                <a:cubicBezTo>
                  <a:pt x="583367" y="143281"/>
                  <a:pt x="568703" y="157945"/>
                  <a:pt x="550613" y="157945"/>
                </a:cubicBezTo>
                <a:close/>
                <a:moveTo>
                  <a:pt x="32754" y="250381"/>
                </a:move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ubicBezTo>
                  <a:pt x="65508" y="235717"/>
                  <a:pt x="50844" y="250381"/>
                  <a:pt x="32754" y="250381"/>
                </a:cubicBezTo>
                <a:close/>
                <a:moveTo>
                  <a:pt x="136325" y="250381"/>
                </a:moveTo>
                <a:cubicBezTo>
                  <a:pt x="118235" y="250381"/>
                  <a:pt x="103571" y="235717"/>
                  <a:pt x="103571" y="217627"/>
                </a:cubicBezTo>
                <a:cubicBezTo>
                  <a:pt x="103571" y="199537"/>
                  <a:pt x="118235" y="184873"/>
                  <a:pt x="136325" y="184873"/>
                </a:cubicBezTo>
                <a:cubicBezTo>
                  <a:pt x="154415" y="184873"/>
                  <a:pt x="169079" y="199537"/>
                  <a:pt x="169079" y="217627"/>
                </a:cubicBezTo>
                <a:cubicBezTo>
                  <a:pt x="169079" y="235717"/>
                  <a:pt x="154415" y="250381"/>
                  <a:pt x="136325" y="250381"/>
                </a:cubicBezTo>
                <a:close/>
                <a:moveTo>
                  <a:pt x="239897" y="250381"/>
                </a:move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ubicBezTo>
                  <a:pt x="272651" y="235717"/>
                  <a:pt x="257987" y="250381"/>
                  <a:pt x="239897" y="250381"/>
                </a:cubicBezTo>
                <a:close/>
                <a:moveTo>
                  <a:pt x="343469" y="250381"/>
                </a:move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ubicBezTo>
                  <a:pt x="376223" y="235717"/>
                  <a:pt x="361559" y="250381"/>
                  <a:pt x="343469" y="250381"/>
                </a:cubicBezTo>
                <a:close/>
                <a:moveTo>
                  <a:pt x="447040" y="250381"/>
                </a:moveTo>
                <a:cubicBezTo>
                  <a:pt x="428950" y="250381"/>
                  <a:pt x="414286" y="235717"/>
                  <a:pt x="414286" y="217627"/>
                </a:cubicBezTo>
                <a:cubicBezTo>
                  <a:pt x="414286" y="199537"/>
                  <a:pt x="428950" y="184873"/>
                  <a:pt x="447040" y="184873"/>
                </a:cubicBezTo>
                <a:cubicBezTo>
                  <a:pt x="465130" y="184873"/>
                  <a:pt x="479794" y="199537"/>
                  <a:pt x="479794" y="217627"/>
                </a:cubicBezTo>
                <a:cubicBezTo>
                  <a:pt x="479794" y="235717"/>
                  <a:pt x="465130" y="250381"/>
                  <a:pt x="447040" y="250381"/>
                </a:cubicBezTo>
                <a:close/>
                <a:moveTo>
                  <a:pt x="550613" y="250381"/>
                </a:moveTo>
                <a:cubicBezTo>
                  <a:pt x="532523" y="250381"/>
                  <a:pt x="517859" y="235717"/>
                  <a:pt x="517859" y="217627"/>
                </a:cubicBezTo>
                <a:cubicBezTo>
                  <a:pt x="517859" y="199537"/>
                  <a:pt x="532523" y="184873"/>
                  <a:pt x="550613" y="184873"/>
                </a:cubicBezTo>
                <a:cubicBezTo>
                  <a:pt x="568703" y="184873"/>
                  <a:pt x="583367" y="199537"/>
                  <a:pt x="583367" y="217627"/>
                </a:cubicBezTo>
                <a:cubicBezTo>
                  <a:pt x="583367" y="235717"/>
                  <a:pt x="568703" y="250381"/>
                  <a:pt x="550613" y="250381"/>
                </a:cubicBezTo>
                <a:close/>
                <a:moveTo>
                  <a:pt x="32754" y="342818"/>
                </a:move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ubicBezTo>
                  <a:pt x="65508" y="328154"/>
                  <a:pt x="50844" y="342818"/>
                  <a:pt x="32754" y="342818"/>
                </a:cubicBezTo>
                <a:close/>
                <a:moveTo>
                  <a:pt x="136325" y="342818"/>
                </a:moveTo>
                <a:cubicBezTo>
                  <a:pt x="118235" y="342818"/>
                  <a:pt x="103571" y="328154"/>
                  <a:pt x="103571" y="310064"/>
                </a:cubicBezTo>
                <a:cubicBezTo>
                  <a:pt x="103571" y="291974"/>
                  <a:pt x="118235" y="277310"/>
                  <a:pt x="136325" y="277310"/>
                </a:cubicBezTo>
                <a:cubicBezTo>
                  <a:pt x="154415" y="277310"/>
                  <a:pt x="169079" y="291974"/>
                  <a:pt x="169079" y="310064"/>
                </a:cubicBezTo>
                <a:cubicBezTo>
                  <a:pt x="169079" y="328154"/>
                  <a:pt x="154415" y="342818"/>
                  <a:pt x="136325" y="342818"/>
                </a:cubicBezTo>
                <a:close/>
                <a:moveTo>
                  <a:pt x="239897" y="342818"/>
                </a:move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ubicBezTo>
                  <a:pt x="272651" y="328154"/>
                  <a:pt x="257987" y="342818"/>
                  <a:pt x="239897" y="342818"/>
                </a:cubicBezTo>
                <a:close/>
                <a:moveTo>
                  <a:pt x="343469" y="342818"/>
                </a:move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ubicBezTo>
                  <a:pt x="376223" y="328154"/>
                  <a:pt x="361559" y="342818"/>
                  <a:pt x="343469" y="342818"/>
                </a:cubicBezTo>
                <a:close/>
                <a:moveTo>
                  <a:pt x="447040" y="342818"/>
                </a:moveTo>
                <a:cubicBezTo>
                  <a:pt x="428950" y="342818"/>
                  <a:pt x="414286" y="328154"/>
                  <a:pt x="414286" y="310064"/>
                </a:cubicBezTo>
                <a:cubicBezTo>
                  <a:pt x="414286" y="291974"/>
                  <a:pt x="428950" y="277310"/>
                  <a:pt x="447040" y="277310"/>
                </a:cubicBezTo>
                <a:cubicBezTo>
                  <a:pt x="465130" y="277310"/>
                  <a:pt x="479794" y="291974"/>
                  <a:pt x="479794" y="310064"/>
                </a:cubicBezTo>
                <a:cubicBezTo>
                  <a:pt x="479794" y="328154"/>
                  <a:pt x="465130" y="342818"/>
                  <a:pt x="447040" y="342818"/>
                </a:cubicBezTo>
                <a:close/>
                <a:moveTo>
                  <a:pt x="550613" y="342818"/>
                </a:moveTo>
                <a:cubicBezTo>
                  <a:pt x="532523" y="342818"/>
                  <a:pt x="517859" y="328154"/>
                  <a:pt x="517859" y="310064"/>
                </a:cubicBezTo>
                <a:cubicBezTo>
                  <a:pt x="517859" y="291974"/>
                  <a:pt x="532523" y="277310"/>
                  <a:pt x="550613" y="277310"/>
                </a:cubicBezTo>
                <a:cubicBezTo>
                  <a:pt x="568703" y="277310"/>
                  <a:pt x="583367" y="291974"/>
                  <a:pt x="583367" y="310064"/>
                </a:cubicBezTo>
                <a:cubicBezTo>
                  <a:pt x="583367" y="328154"/>
                  <a:pt x="568703" y="342818"/>
                  <a:pt x="550613" y="342818"/>
                </a:cubicBezTo>
                <a:close/>
                <a:moveTo>
                  <a:pt x="32754" y="435255"/>
                </a:move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ubicBezTo>
                  <a:pt x="65508" y="420591"/>
                  <a:pt x="50844" y="435255"/>
                  <a:pt x="32754" y="435255"/>
                </a:cubicBezTo>
                <a:close/>
                <a:moveTo>
                  <a:pt x="136325" y="435255"/>
                </a:moveTo>
                <a:cubicBezTo>
                  <a:pt x="118235" y="435255"/>
                  <a:pt x="103571" y="420591"/>
                  <a:pt x="103571" y="402501"/>
                </a:cubicBezTo>
                <a:cubicBezTo>
                  <a:pt x="103571" y="384411"/>
                  <a:pt x="118235" y="369747"/>
                  <a:pt x="136325" y="369747"/>
                </a:cubicBezTo>
                <a:cubicBezTo>
                  <a:pt x="154415" y="369747"/>
                  <a:pt x="169079" y="384411"/>
                  <a:pt x="169079" y="402501"/>
                </a:cubicBezTo>
                <a:cubicBezTo>
                  <a:pt x="169079" y="420591"/>
                  <a:pt x="154415" y="435255"/>
                  <a:pt x="136325" y="435255"/>
                </a:cubicBezTo>
                <a:close/>
                <a:moveTo>
                  <a:pt x="239897" y="435255"/>
                </a:move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ubicBezTo>
                  <a:pt x="272651" y="420591"/>
                  <a:pt x="257987" y="435255"/>
                  <a:pt x="239897" y="435255"/>
                </a:cubicBezTo>
                <a:close/>
                <a:moveTo>
                  <a:pt x="343469" y="435255"/>
                </a:move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ubicBezTo>
                  <a:pt x="376223" y="420591"/>
                  <a:pt x="361559" y="435255"/>
                  <a:pt x="343469" y="435255"/>
                </a:cubicBezTo>
                <a:close/>
                <a:moveTo>
                  <a:pt x="447040" y="435255"/>
                </a:moveTo>
                <a:cubicBezTo>
                  <a:pt x="428950" y="435255"/>
                  <a:pt x="414286" y="420591"/>
                  <a:pt x="414286" y="402501"/>
                </a:cubicBezTo>
                <a:cubicBezTo>
                  <a:pt x="414286" y="384411"/>
                  <a:pt x="428950" y="369747"/>
                  <a:pt x="447040" y="369747"/>
                </a:cubicBezTo>
                <a:cubicBezTo>
                  <a:pt x="465130" y="369747"/>
                  <a:pt x="479794" y="384411"/>
                  <a:pt x="479794" y="402501"/>
                </a:cubicBezTo>
                <a:cubicBezTo>
                  <a:pt x="479794" y="420591"/>
                  <a:pt x="465130" y="435255"/>
                  <a:pt x="447040" y="435255"/>
                </a:cubicBezTo>
                <a:close/>
                <a:moveTo>
                  <a:pt x="550613" y="435255"/>
                </a:moveTo>
                <a:cubicBezTo>
                  <a:pt x="532523" y="435255"/>
                  <a:pt x="517859" y="420591"/>
                  <a:pt x="517859" y="402501"/>
                </a:cubicBezTo>
                <a:cubicBezTo>
                  <a:pt x="517859" y="384411"/>
                  <a:pt x="532523" y="369747"/>
                  <a:pt x="550613" y="369747"/>
                </a:cubicBezTo>
                <a:cubicBezTo>
                  <a:pt x="568703" y="369747"/>
                  <a:pt x="583367" y="384411"/>
                  <a:pt x="583367" y="402501"/>
                </a:cubicBezTo>
                <a:cubicBezTo>
                  <a:pt x="583367" y="420591"/>
                  <a:pt x="568703" y="435255"/>
                  <a:pt x="550613" y="435255"/>
                </a:cubicBezTo>
                <a:close/>
                <a:moveTo>
                  <a:pt x="32754" y="527692"/>
                </a:move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ubicBezTo>
                  <a:pt x="65508" y="513028"/>
                  <a:pt x="50844" y="527692"/>
                  <a:pt x="32754" y="527692"/>
                </a:cubicBezTo>
                <a:close/>
                <a:moveTo>
                  <a:pt x="136325" y="527692"/>
                </a:moveTo>
                <a:cubicBezTo>
                  <a:pt x="118235" y="527692"/>
                  <a:pt x="103571" y="513028"/>
                  <a:pt x="103571" y="494938"/>
                </a:cubicBezTo>
                <a:cubicBezTo>
                  <a:pt x="103571" y="476848"/>
                  <a:pt x="118235" y="462184"/>
                  <a:pt x="136325" y="462184"/>
                </a:cubicBezTo>
                <a:cubicBezTo>
                  <a:pt x="154415" y="462184"/>
                  <a:pt x="169079" y="476848"/>
                  <a:pt x="169079" y="494938"/>
                </a:cubicBezTo>
                <a:cubicBezTo>
                  <a:pt x="169079" y="513028"/>
                  <a:pt x="154415" y="527692"/>
                  <a:pt x="136325" y="527692"/>
                </a:cubicBezTo>
                <a:close/>
                <a:moveTo>
                  <a:pt x="239897" y="527692"/>
                </a:move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ubicBezTo>
                  <a:pt x="272651" y="513028"/>
                  <a:pt x="257987" y="527692"/>
                  <a:pt x="239897" y="527692"/>
                </a:cubicBezTo>
                <a:close/>
                <a:moveTo>
                  <a:pt x="343469" y="527692"/>
                </a:move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ubicBezTo>
                  <a:pt x="376223" y="513028"/>
                  <a:pt x="361559" y="527692"/>
                  <a:pt x="343469" y="527692"/>
                </a:cubicBezTo>
                <a:close/>
                <a:moveTo>
                  <a:pt x="447040" y="527692"/>
                </a:moveTo>
                <a:cubicBezTo>
                  <a:pt x="428950" y="527692"/>
                  <a:pt x="414286" y="513028"/>
                  <a:pt x="414286" y="494938"/>
                </a:cubicBezTo>
                <a:cubicBezTo>
                  <a:pt x="414286" y="476848"/>
                  <a:pt x="428950" y="462184"/>
                  <a:pt x="447040" y="462184"/>
                </a:cubicBezTo>
                <a:cubicBezTo>
                  <a:pt x="465130" y="462184"/>
                  <a:pt x="479794" y="476848"/>
                  <a:pt x="479794" y="494938"/>
                </a:cubicBezTo>
                <a:cubicBezTo>
                  <a:pt x="479794" y="513028"/>
                  <a:pt x="465130" y="527692"/>
                  <a:pt x="447040" y="527692"/>
                </a:cubicBezTo>
                <a:close/>
                <a:moveTo>
                  <a:pt x="550613" y="527692"/>
                </a:moveTo>
                <a:cubicBezTo>
                  <a:pt x="532523" y="527692"/>
                  <a:pt x="517859" y="513028"/>
                  <a:pt x="517859" y="494938"/>
                </a:cubicBezTo>
                <a:cubicBezTo>
                  <a:pt x="517859" y="476848"/>
                  <a:pt x="532523" y="462184"/>
                  <a:pt x="550613" y="462184"/>
                </a:cubicBezTo>
                <a:cubicBezTo>
                  <a:pt x="568703" y="462184"/>
                  <a:pt x="583367" y="476848"/>
                  <a:pt x="583367" y="494938"/>
                </a:cubicBezTo>
                <a:cubicBezTo>
                  <a:pt x="583367" y="513028"/>
                  <a:pt x="568703" y="527692"/>
                  <a:pt x="550613" y="527692"/>
                </a:cubicBezTo>
                <a:close/>
                <a:moveTo>
                  <a:pt x="32754" y="620128"/>
                </a:moveTo>
                <a:cubicBezTo>
                  <a:pt x="14664" y="620128"/>
                  <a:pt x="0" y="605464"/>
                  <a:pt x="0" y="587374"/>
                </a:cubicBezTo>
                <a:cubicBezTo>
                  <a:pt x="0" y="569284"/>
                  <a:pt x="14664" y="554620"/>
                  <a:pt x="32754" y="554620"/>
                </a:cubicBezTo>
                <a:cubicBezTo>
                  <a:pt x="50844" y="554620"/>
                  <a:pt x="65508" y="569284"/>
                  <a:pt x="65508" y="587374"/>
                </a:cubicBezTo>
                <a:cubicBezTo>
                  <a:pt x="65508" y="605464"/>
                  <a:pt x="50844" y="620128"/>
                  <a:pt x="32754" y="620128"/>
                </a:cubicBezTo>
                <a:close/>
                <a:moveTo>
                  <a:pt x="136325" y="620128"/>
                </a:moveTo>
                <a:cubicBezTo>
                  <a:pt x="118235" y="620128"/>
                  <a:pt x="103571" y="605464"/>
                  <a:pt x="103571" y="587374"/>
                </a:cubicBezTo>
                <a:cubicBezTo>
                  <a:pt x="103571" y="569284"/>
                  <a:pt x="118235" y="554620"/>
                  <a:pt x="136325" y="554620"/>
                </a:cubicBezTo>
                <a:cubicBezTo>
                  <a:pt x="154415" y="554620"/>
                  <a:pt x="169079" y="569284"/>
                  <a:pt x="169079" y="587374"/>
                </a:cubicBezTo>
                <a:cubicBezTo>
                  <a:pt x="169079" y="605464"/>
                  <a:pt x="154415" y="620128"/>
                  <a:pt x="136325" y="620128"/>
                </a:cubicBezTo>
                <a:close/>
                <a:moveTo>
                  <a:pt x="239897" y="620128"/>
                </a:moveTo>
                <a:cubicBezTo>
                  <a:pt x="221807" y="620128"/>
                  <a:pt x="207143" y="605464"/>
                  <a:pt x="207143" y="587374"/>
                </a:cubicBezTo>
                <a:cubicBezTo>
                  <a:pt x="207143" y="569284"/>
                  <a:pt x="221807" y="554620"/>
                  <a:pt x="239897" y="554620"/>
                </a:cubicBezTo>
                <a:cubicBezTo>
                  <a:pt x="257987" y="554620"/>
                  <a:pt x="272651" y="569284"/>
                  <a:pt x="272651" y="587374"/>
                </a:cubicBezTo>
                <a:cubicBezTo>
                  <a:pt x="272651" y="605464"/>
                  <a:pt x="257987" y="620128"/>
                  <a:pt x="239897" y="620128"/>
                </a:cubicBezTo>
                <a:close/>
                <a:moveTo>
                  <a:pt x="343469" y="620128"/>
                </a:moveTo>
                <a:cubicBezTo>
                  <a:pt x="325379" y="620128"/>
                  <a:pt x="310715" y="605464"/>
                  <a:pt x="310715" y="587374"/>
                </a:cubicBezTo>
                <a:cubicBezTo>
                  <a:pt x="310715" y="569284"/>
                  <a:pt x="325379" y="554620"/>
                  <a:pt x="343469" y="554620"/>
                </a:cubicBezTo>
                <a:cubicBezTo>
                  <a:pt x="361559" y="554620"/>
                  <a:pt x="376223" y="569284"/>
                  <a:pt x="376223" y="587374"/>
                </a:cubicBezTo>
                <a:cubicBezTo>
                  <a:pt x="376223" y="605464"/>
                  <a:pt x="361559" y="620128"/>
                  <a:pt x="343469" y="620128"/>
                </a:cubicBezTo>
                <a:close/>
                <a:moveTo>
                  <a:pt x="447040" y="620128"/>
                </a:moveTo>
                <a:cubicBezTo>
                  <a:pt x="428950" y="620128"/>
                  <a:pt x="414286" y="605464"/>
                  <a:pt x="414286" y="587374"/>
                </a:cubicBezTo>
                <a:cubicBezTo>
                  <a:pt x="414286" y="569284"/>
                  <a:pt x="428950" y="554620"/>
                  <a:pt x="447040" y="554620"/>
                </a:cubicBezTo>
                <a:cubicBezTo>
                  <a:pt x="465130" y="554620"/>
                  <a:pt x="479794" y="569284"/>
                  <a:pt x="479794" y="587374"/>
                </a:cubicBezTo>
                <a:cubicBezTo>
                  <a:pt x="479794" y="605464"/>
                  <a:pt x="465130" y="620128"/>
                  <a:pt x="447040" y="620128"/>
                </a:cubicBezTo>
                <a:close/>
                <a:moveTo>
                  <a:pt x="550613" y="620128"/>
                </a:moveTo>
                <a:cubicBezTo>
                  <a:pt x="532523" y="620128"/>
                  <a:pt x="517859" y="605464"/>
                  <a:pt x="517859" y="587374"/>
                </a:cubicBezTo>
                <a:cubicBezTo>
                  <a:pt x="517859" y="569284"/>
                  <a:pt x="532523" y="554620"/>
                  <a:pt x="550613" y="554620"/>
                </a:cubicBezTo>
                <a:cubicBezTo>
                  <a:pt x="568703" y="554620"/>
                  <a:pt x="583367" y="569284"/>
                  <a:pt x="583367" y="587374"/>
                </a:cubicBezTo>
                <a:cubicBezTo>
                  <a:pt x="583367" y="605464"/>
                  <a:pt x="568703" y="620128"/>
                  <a:pt x="550613" y="620128"/>
                </a:cubicBezTo>
                <a:close/>
                <a:moveTo>
                  <a:pt x="32754" y="712565"/>
                </a:move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ubicBezTo>
                  <a:pt x="65508" y="697901"/>
                  <a:pt x="50844" y="712565"/>
                  <a:pt x="32754" y="712565"/>
                </a:cubicBezTo>
                <a:close/>
                <a:moveTo>
                  <a:pt x="136325" y="712565"/>
                </a:moveTo>
                <a:cubicBezTo>
                  <a:pt x="118235" y="712565"/>
                  <a:pt x="103571" y="697901"/>
                  <a:pt x="103571" y="679811"/>
                </a:cubicBezTo>
                <a:cubicBezTo>
                  <a:pt x="103571" y="661721"/>
                  <a:pt x="118235" y="647057"/>
                  <a:pt x="136325" y="647057"/>
                </a:cubicBezTo>
                <a:cubicBezTo>
                  <a:pt x="154415" y="647057"/>
                  <a:pt x="169079" y="661721"/>
                  <a:pt x="169079" y="679811"/>
                </a:cubicBezTo>
                <a:cubicBezTo>
                  <a:pt x="169079" y="697901"/>
                  <a:pt x="154415" y="712565"/>
                  <a:pt x="136325" y="712565"/>
                </a:cubicBezTo>
                <a:close/>
                <a:moveTo>
                  <a:pt x="239897" y="712565"/>
                </a:move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ubicBezTo>
                  <a:pt x="272651" y="697901"/>
                  <a:pt x="257987" y="712565"/>
                  <a:pt x="239897" y="712565"/>
                </a:cubicBezTo>
                <a:close/>
                <a:moveTo>
                  <a:pt x="343469" y="712565"/>
                </a:move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ubicBezTo>
                  <a:pt x="376223" y="697901"/>
                  <a:pt x="361559" y="712565"/>
                  <a:pt x="343469" y="712565"/>
                </a:cubicBezTo>
                <a:close/>
                <a:moveTo>
                  <a:pt x="447040" y="712565"/>
                </a:moveTo>
                <a:cubicBezTo>
                  <a:pt x="428950" y="712565"/>
                  <a:pt x="414286" y="697901"/>
                  <a:pt x="414286" y="679811"/>
                </a:cubicBezTo>
                <a:cubicBezTo>
                  <a:pt x="414286" y="661721"/>
                  <a:pt x="428950" y="647057"/>
                  <a:pt x="447040" y="647057"/>
                </a:cubicBezTo>
                <a:cubicBezTo>
                  <a:pt x="465130" y="647057"/>
                  <a:pt x="479794" y="661721"/>
                  <a:pt x="479794" y="679811"/>
                </a:cubicBezTo>
                <a:cubicBezTo>
                  <a:pt x="479794" y="697901"/>
                  <a:pt x="465130" y="712565"/>
                  <a:pt x="447040" y="712565"/>
                </a:cubicBezTo>
                <a:close/>
                <a:moveTo>
                  <a:pt x="550613" y="712565"/>
                </a:moveTo>
                <a:cubicBezTo>
                  <a:pt x="532523" y="712565"/>
                  <a:pt x="517859" y="697901"/>
                  <a:pt x="517859" y="679811"/>
                </a:cubicBezTo>
                <a:cubicBezTo>
                  <a:pt x="517859" y="661721"/>
                  <a:pt x="532523" y="647057"/>
                  <a:pt x="550613" y="647057"/>
                </a:cubicBezTo>
                <a:cubicBezTo>
                  <a:pt x="568703" y="647057"/>
                  <a:pt x="583367" y="661721"/>
                  <a:pt x="583367" y="679811"/>
                </a:cubicBezTo>
                <a:cubicBezTo>
                  <a:pt x="583367" y="697901"/>
                  <a:pt x="568703" y="712565"/>
                  <a:pt x="550613" y="712565"/>
                </a:cubicBezTo>
                <a:close/>
                <a:moveTo>
                  <a:pt x="32754" y="805002"/>
                </a:move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ubicBezTo>
                  <a:pt x="65508" y="790338"/>
                  <a:pt x="50844" y="805002"/>
                  <a:pt x="32754" y="805002"/>
                </a:cubicBezTo>
                <a:close/>
                <a:moveTo>
                  <a:pt x="136325" y="805002"/>
                </a:moveTo>
                <a:cubicBezTo>
                  <a:pt x="118235" y="805002"/>
                  <a:pt x="103571" y="790338"/>
                  <a:pt x="103571" y="772248"/>
                </a:cubicBezTo>
                <a:cubicBezTo>
                  <a:pt x="103571" y="754158"/>
                  <a:pt x="118235" y="739494"/>
                  <a:pt x="136325" y="739494"/>
                </a:cubicBezTo>
                <a:cubicBezTo>
                  <a:pt x="154415" y="739494"/>
                  <a:pt x="169079" y="754158"/>
                  <a:pt x="169079" y="772248"/>
                </a:cubicBezTo>
                <a:cubicBezTo>
                  <a:pt x="169079" y="790338"/>
                  <a:pt x="154415" y="805002"/>
                  <a:pt x="136325" y="805002"/>
                </a:cubicBezTo>
                <a:close/>
                <a:moveTo>
                  <a:pt x="239897" y="805002"/>
                </a:move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ubicBezTo>
                  <a:pt x="272651" y="790338"/>
                  <a:pt x="257987" y="805002"/>
                  <a:pt x="239897" y="805002"/>
                </a:cubicBezTo>
                <a:close/>
                <a:moveTo>
                  <a:pt x="343469" y="805002"/>
                </a:move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ubicBezTo>
                  <a:pt x="376223" y="790338"/>
                  <a:pt x="361559" y="805002"/>
                  <a:pt x="343469" y="805002"/>
                </a:cubicBezTo>
                <a:close/>
                <a:moveTo>
                  <a:pt x="447040" y="805002"/>
                </a:moveTo>
                <a:cubicBezTo>
                  <a:pt x="428950" y="805002"/>
                  <a:pt x="414286" y="790338"/>
                  <a:pt x="414286" y="772248"/>
                </a:cubicBezTo>
                <a:cubicBezTo>
                  <a:pt x="414286" y="754158"/>
                  <a:pt x="428950" y="739494"/>
                  <a:pt x="447040" y="739494"/>
                </a:cubicBezTo>
                <a:cubicBezTo>
                  <a:pt x="465130" y="739494"/>
                  <a:pt x="479794" y="754158"/>
                  <a:pt x="479794" y="772248"/>
                </a:cubicBezTo>
                <a:cubicBezTo>
                  <a:pt x="479794" y="790338"/>
                  <a:pt x="465130" y="805002"/>
                  <a:pt x="447040" y="805002"/>
                </a:cubicBezTo>
                <a:close/>
                <a:moveTo>
                  <a:pt x="550613" y="805002"/>
                </a:moveTo>
                <a:cubicBezTo>
                  <a:pt x="532523" y="805002"/>
                  <a:pt x="517859" y="790338"/>
                  <a:pt x="517859" y="772248"/>
                </a:cubicBezTo>
                <a:cubicBezTo>
                  <a:pt x="517859" y="754158"/>
                  <a:pt x="532523" y="739494"/>
                  <a:pt x="550613" y="739494"/>
                </a:cubicBezTo>
                <a:cubicBezTo>
                  <a:pt x="568703" y="739494"/>
                  <a:pt x="583367" y="754158"/>
                  <a:pt x="583367" y="772248"/>
                </a:cubicBezTo>
                <a:cubicBezTo>
                  <a:pt x="583367" y="790338"/>
                  <a:pt x="568703" y="805002"/>
                  <a:pt x="550613" y="80500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 rot="272307">
            <a:off x="955667" y="190743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955667" y="187458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 lim="0"/>
          </a:ln>
          <a:effectLst>
            <a:outerShdw blurRad="127000" sx="102000" sy="1020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1086273" y="3249455"/>
            <a:ext cx="2700000" cy="2360769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未成年人是国家的未来，承载着社会的希望，他们的成长关系到国家的前途。</a:t>
            </a: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1086273" y="2305101"/>
            <a:ext cx="2700000" cy="66284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国家的未来</a:t>
            </a: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2104851" y="1578059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1825001" y="1678649"/>
            <a:ext cx="1222545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 rot="272307">
            <a:off x="4599751" y="190743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4599751" y="1891011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 lim="0"/>
          </a:ln>
          <a:effectLst>
            <a:outerShdw blurRad="127000" sx="102000" sy="102000" algn="ctr" rotWithShape="0">
              <a:schemeClr val="accent2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4730357" y="3197485"/>
            <a:ext cx="2700000" cy="2441628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未成年人的身心健康直接影响社会的和谐稳定，是社会发展的基石。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4730357" y="2321526"/>
            <a:ext cx="2700000" cy="66284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社会的希望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5748935" y="1594484"/>
            <a:ext cx="662845" cy="662845"/>
          </a:xfrm>
          <a:prstGeom prst="flowChartConnector">
            <a:avLst/>
          </a:prstGeom>
          <a:gradFill>
            <a:gsLst>
              <a:gs pos="0">
                <a:schemeClr val="accent2"/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5469085" y="1695074"/>
            <a:ext cx="1222545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 rot="272307">
            <a:off x="8285398" y="190743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>
            <a:off x="8285398" y="187458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 lim="0"/>
          </a:ln>
          <a:effectLst>
            <a:outerShdw blurRad="127000" sx="102000" sy="1020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>
            <a:off x="8416004" y="3249455"/>
            <a:ext cx="2700000" cy="2360769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保护未成年人是全社会的共同责任，需要家庭、学校、社会共同努力。</a:t>
            </a:r>
            <a:endParaRPr kumimoji="1" lang="zh-CN" altLang="en-US"/>
          </a:p>
        </p:txBody>
      </p:sp>
      <p:sp>
        <p:nvSpPr>
          <p:cNvPr id="18" name="标题 1"/>
          <p:cNvSpPr/>
          <p:nvPr/>
        </p:nvSpPr>
        <p:spPr>
          <a:xfrm>
            <a:off x="8416004" y="2305101"/>
            <a:ext cx="2700000" cy="66284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全社会的责任</a:t>
            </a:r>
            <a:endParaRPr kumimoji="1" lang="zh-CN" altLang="en-US"/>
          </a:p>
        </p:txBody>
      </p:sp>
      <p:sp>
        <p:nvSpPr>
          <p:cNvPr id="19" name="标题 1"/>
          <p:cNvSpPr/>
          <p:nvPr/>
        </p:nvSpPr>
        <p:spPr>
          <a:xfrm>
            <a:off x="9434582" y="1578059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/>
          <p:nvPr/>
        </p:nvSpPr>
        <p:spPr>
          <a:xfrm>
            <a:off x="9154732" y="1678649"/>
            <a:ext cx="1222545" cy="46166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/>
          <p:nvPr/>
        </p:nvSpPr>
        <p:spPr>
          <a:xfrm>
            <a:off x="5825320" y="3085524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/>
          <p:nvPr/>
        </p:nvSpPr>
        <p:spPr>
          <a:xfrm>
            <a:off x="9510967" y="3085524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/>
          <p:nvPr/>
        </p:nvSpPr>
        <p:spPr>
          <a:xfrm>
            <a:off x="2181236" y="3085524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未成年人的地位与价值</a:t>
            </a:r>
            <a:endParaRPr kumimoji="1" lang="zh-CN" altLang="en-US"/>
          </a:p>
        </p:txBody>
      </p:sp>
      <p:sp>
        <p:nvSpPr>
          <p:cNvPr id="25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6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27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>
            <a:alphaModFix amt="100000"/>
          </a:blip>
          <a:srcRect l="310" t="4238" r="179" b="1179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3" name="标题 1"/>
          <p:cNvSpPr/>
          <p:nvPr/>
        </p:nvSpPr>
        <p:spPr>
          <a:xfrm>
            <a:off x="0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/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9687215" y="725967"/>
            <a:ext cx="1826600" cy="226824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0" y="1655916"/>
            <a:ext cx="12192000" cy="3688622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/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  <a:effectLst>
            <a:outerShdw blurRad="114300" dist="38100" dir="2700000" algn="tl" rotWithShape="0">
              <a:schemeClr val="accent2">
                <a:alpha val="3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660400" y="2258650"/>
            <a:ext cx="383117" cy="38311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660399" y="1"/>
            <a:ext cx="383118" cy="2125135"/>
          </a:xfrm>
          <a:custGeom>
            <a:avLst/>
            <a:gdLst>
              <a:gd name="connsiteX0" fmla="*/ 0 w 383118"/>
              <a:gd name="connsiteY0" fmla="*/ 0 h 2125135"/>
              <a:gd name="connsiteX1" fmla="*/ 383118 w 383118"/>
              <a:gd name="connsiteY1" fmla="*/ 0 h 2125135"/>
              <a:gd name="connsiteX2" fmla="*/ 383117 w 383118"/>
              <a:gd name="connsiteY2" fmla="*/ 1933576 h 2125135"/>
              <a:gd name="connsiteX3" fmla="*/ 191558 w 383118"/>
              <a:gd name="connsiteY3" fmla="*/ 2125135 h 2125135"/>
              <a:gd name="connsiteX4" fmla="*/ 191559 w 383118"/>
              <a:gd name="connsiteY4" fmla="*/ 2125134 h 2125135"/>
              <a:gd name="connsiteX5" fmla="*/ 0 w 383118"/>
              <a:gd name="connsiteY5" fmla="*/ 1933575 h 2125135"/>
            </a:gdLst>
            <a:ahLst/>
            <a:cxnLst/>
            <a:rect l="l" t="t" r="r" b="b"/>
            <a:pathLst>
              <a:path w="383118" h="2125135">
                <a:moveTo>
                  <a:pt x="0" y="0"/>
                </a:moveTo>
                <a:lnTo>
                  <a:pt x="383118" y="0"/>
                </a:lnTo>
                <a:lnTo>
                  <a:pt x="383117" y="1933576"/>
                </a:lnTo>
                <a:cubicBezTo>
                  <a:pt x="383117" y="2039371"/>
                  <a:pt x="297353" y="2125135"/>
                  <a:pt x="191558" y="2125135"/>
                </a:cubicBezTo>
                <a:lnTo>
                  <a:pt x="191559" y="2125134"/>
                </a:lnTo>
                <a:cubicBezTo>
                  <a:pt x="85764" y="2125134"/>
                  <a:pt x="0" y="2039370"/>
                  <a:pt x="0" y="193357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7239000" y="1200501"/>
            <a:ext cx="4292600" cy="4643616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 flipH="1">
            <a:off x="6750331" y="1202531"/>
            <a:ext cx="488667" cy="451289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 rot="16200000" flipH="1">
            <a:off x="6763936" y="5369055"/>
            <a:ext cx="493954" cy="456172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502775" y="2885223"/>
            <a:ext cx="1185941" cy="1185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375534" y="2445632"/>
            <a:ext cx="1440424" cy="214132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2002419" y="1863525"/>
            <a:ext cx="5000265" cy="322933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校园霸凌的现状与危害</a:t>
            </a:r>
            <a:endParaRPr kumimoji="1" lang="en-US" altLang="zh-CN" sz="3600">
              <a:ln w="12700">
                <a:noFill/>
              </a:ln>
              <a:solidFill>
                <a:srgbClr val="A2311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2">
            <a:alphaModFix amt="100000"/>
          </a:blip>
          <a:srcRect l="24208" r="24208"/>
          <a:stretch>
            <a:fillRect/>
          </a:stretch>
        </p:blipFill>
        <p:spPr>
          <a:xfrm>
            <a:off x="7415724" y="1382428"/>
            <a:ext cx="3939153" cy="4279763"/>
          </a:xfrm>
          <a:custGeom>
            <a:avLst/>
            <a:gdLst/>
            <a:ahLst/>
            <a:cxnLst/>
            <a:rect l="l" t="t" r="r" b="b"/>
            <a:pathLst>
              <a:path w="3937000" h="4279900">
                <a:moveTo>
                  <a:pt x="0" y="0"/>
                </a:moveTo>
                <a:lnTo>
                  <a:pt x="3939153" y="0"/>
                </a:lnTo>
                <a:lnTo>
                  <a:pt x="3939153" y="4279763"/>
                </a:lnTo>
                <a:lnTo>
                  <a:pt x="0" y="4279763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15" name="标题 1"/>
          <p:cNvSpPr/>
          <p:nvPr/>
        </p:nvSpPr>
        <p:spPr>
          <a:xfrm>
            <a:off x="0" y="6557573"/>
            <a:ext cx="12192000" cy="300427"/>
          </a:xfrm>
          <a:custGeom>
            <a:avLst/>
            <a:gdLst>
              <a:gd name="connsiteX0" fmla="*/ 6096000 w 12192000"/>
              <a:gd name="connsiteY0" fmla="*/ 0 h 300427"/>
              <a:gd name="connsiteX1" fmla="*/ 12130285 w 12192000"/>
              <a:gd name="connsiteY1" fmla="*/ 286508 h 300427"/>
              <a:gd name="connsiteX2" fmla="*/ 12192000 w 12192000"/>
              <a:gd name="connsiteY2" fmla="*/ 295105 h 300427"/>
              <a:gd name="connsiteX3" fmla="*/ 12192000 w 12192000"/>
              <a:gd name="connsiteY3" fmla="*/ 300427 h 300427"/>
              <a:gd name="connsiteX4" fmla="*/ 0 w 12192000"/>
              <a:gd name="connsiteY4" fmla="*/ 300427 h 300427"/>
              <a:gd name="connsiteX5" fmla="*/ 0 w 12192000"/>
              <a:gd name="connsiteY5" fmla="*/ 295105 h 300427"/>
              <a:gd name="connsiteX6" fmla="*/ 61715 w 12192000"/>
              <a:gd name="connsiteY6" fmla="*/ 286508 h 300427"/>
              <a:gd name="connsiteX7" fmla="*/ 6096000 w 12192000"/>
              <a:gd name="connsiteY7" fmla="*/ 0 h 300427"/>
            </a:gdLst>
            <a:ahLst/>
            <a:cxnLst/>
            <a:rect l="l" t="t" r="r" b="b"/>
            <a:pathLst>
              <a:path w="12192000" h="300427">
                <a:moveTo>
                  <a:pt x="6096000" y="0"/>
                </a:moveTo>
                <a:cubicBezTo>
                  <a:pt x="8607894" y="0"/>
                  <a:pt x="10822538" y="113650"/>
                  <a:pt x="12130285" y="286508"/>
                </a:cubicBezTo>
                <a:lnTo>
                  <a:pt x="12192000" y="295105"/>
                </a:lnTo>
                <a:lnTo>
                  <a:pt x="12192000" y="300427"/>
                </a:lnTo>
                <a:lnTo>
                  <a:pt x="0" y="300427"/>
                </a:lnTo>
                <a:lnTo>
                  <a:pt x="0" y="295105"/>
                </a:lnTo>
                <a:lnTo>
                  <a:pt x="61715" y="286508"/>
                </a:lnTo>
                <a:cubicBezTo>
                  <a:pt x="1369462" y="113650"/>
                  <a:pt x="3584106" y="0"/>
                  <a:pt x="6096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46000">
                <a:schemeClr val="accent1">
                  <a:lumMod val="97000"/>
                </a:schemeClr>
              </a:gs>
              <a:gs pos="100000">
                <a:schemeClr val="accent1">
                  <a:lumMod val="58000"/>
                  <a:lumOff val="42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rot="16200000">
            <a:off x="10934802" y="5833198"/>
            <a:ext cx="376223" cy="805002"/>
          </a:xfrm>
          <a:custGeom>
            <a:avLst/>
            <a:gdLst>
              <a:gd name="connsiteX0" fmla="*/ 65508 w 376223"/>
              <a:gd name="connsiteY0" fmla="*/ 772248 h 805002"/>
              <a:gd name="connsiteX1" fmla="*/ 32754 w 376223"/>
              <a:gd name="connsiteY1" fmla="*/ 805002 h 805002"/>
              <a:gd name="connsiteX2" fmla="*/ 0 w 376223"/>
              <a:gd name="connsiteY2" fmla="*/ 772248 h 805002"/>
              <a:gd name="connsiteX3" fmla="*/ 32754 w 376223"/>
              <a:gd name="connsiteY3" fmla="*/ 739494 h 805002"/>
              <a:gd name="connsiteX4" fmla="*/ 65508 w 376223"/>
              <a:gd name="connsiteY4" fmla="*/ 772248 h 805002"/>
              <a:gd name="connsiteX5" fmla="*/ 65508 w 376223"/>
              <a:gd name="connsiteY5" fmla="*/ 679811 h 805002"/>
              <a:gd name="connsiteX6" fmla="*/ 32754 w 376223"/>
              <a:gd name="connsiteY6" fmla="*/ 712565 h 805002"/>
              <a:gd name="connsiteX7" fmla="*/ 0 w 376223"/>
              <a:gd name="connsiteY7" fmla="*/ 679811 h 805002"/>
              <a:gd name="connsiteX8" fmla="*/ 32754 w 376223"/>
              <a:gd name="connsiteY8" fmla="*/ 647057 h 805002"/>
              <a:gd name="connsiteX9" fmla="*/ 65508 w 376223"/>
              <a:gd name="connsiteY9" fmla="*/ 679811 h 805002"/>
              <a:gd name="connsiteX10" fmla="*/ 65508 w 376223"/>
              <a:gd name="connsiteY10" fmla="*/ 587375 h 805002"/>
              <a:gd name="connsiteX11" fmla="*/ 32754 w 376223"/>
              <a:gd name="connsiteY11" fmla="*/ 620129 h 805002"/>
              <a:gd name="connsiteX12" fmla="*/ 0 w 376223"/>
              <a:gd name="connsiteY12" fmla="*/ 587375 h 805002"/>
              <a:gd name="connsiteX13" fmla="*/ 32754 w 376223"/>
              <a:gd name="connsiteY13" fmla="*/ 554621 h 805002"/>
              <a:gd name="connsiteX14" fmla="*/ 65508 w 376223"/>
              <a:gd name="connsiteY14" fmla="*/ 587375 h 805002"/>
              <a:gd name="connsiteX15" fmla="*/ 65508 w 376223"/>
              <a:gd name="connsiteY15" fmla="*/ 494938 h 805002"/>
              <a:gd name="connsiteX16" fmla="*/ 32754 w 376223"/>
              <a:gd name="connsiteY16" fmla="*/ 527692 h 805002"/>
              <a:gd name="connsiteX17" fmla="*/ 0 w 376223"/>
              <a:gd name="connsiteY17" fmla="*/ 494938 h 805002"/>
              <a:gd name="connsiteX18" fmla="*/ 32754 w 376223"/>
              <a:gd name="connsiteY18" fmla="*/ 462184 h 805002"/>
              <a:gd name="connsiteX19" fmla="*/ 65508 w 376223"/>
              <a:gd name="connsiteY19" fmla="*/ 494938 h 805002"/>
              <a:gd name="connsiteX20" fmla="*/ 65508 w 376223"/>
              <a:gd name="connsiteY20" fmla="*/ 402501 h 805002"/>
              <a:gd name="connsiteX21" fmla="*/ 32754 w 376223"/>
              <a:gd name="connsiteY21" fmla="*/ 435255 h 805002"/>
              <a:gd name="connsiteX22" fmla="*/ 0 w 376223"/>
              <a:gd name="connsiteY22" fmla="*/ 402501 h 805002"/>
              <a:gd name="connsiteX23" fmla="*/ 32754 w 376223"/>
              <a:gd name="connsiteY23" fmla="*/ 369747 h 805002"/>
              <a:gd name="connsiteX24" fmla="*/ 65508 w 376223"/>
              <a:gd name="connsiteY24" fmla="*/ 402501 h 805002"/>
              <a:gd name="connsiteX25" fmla="*/ 65508 w 376223"/>
              <a:gd name="connsiteY25" fmla="*/ 310064 h 805002"/>
              <a:gd name="connsiteX26" fmla="*/ 32754 w 376223"/>
              <a:gd name="connsiteY26" fmla="*/ 342818 h 805002"/>
              <a:gd name="connsiteX27" fmla="*/ 0 w 376223"/>
              <a:gd name="connsiteY27" fmla="*/ 310064 h 805002"/>
              <a:gd name="connsiteX28" fmla="*/ 32754 w 376223"/>
              <a:gd name="connsiteY28" fmla="*/ 277310 h 805002"/>
              <a:gd name="connsiteX29" fmla="*/ 65508 w 376223"/>
              <a:gd name="connsiteY29" fmla="*/ 310064 h 805002"/>
              <a:gd name="connsiteX30" fmla="*/ 65508 w 376223"/>
              <a:gd name="connsiteY30" fmla="*/ 217627 h 805002"/>
              <a:gd name="connsiteX31" fmla="*/ 32754 w 376223"/>
              <a:gd name="connsiteY31" fmla="*/ 250381 h 805002"/>
              <a:gd name="connsiteX32" fmla="*/ 0 w 376223"/>
              <a:gd name="connsiteY32" fmla="*/ 217627 h 805002"/>
              <a:gd name="connsiteX33" fmla="*/ 32754 w 376223"/>
              <a:gd name="connsiteY33" fmla="*/ 184873 h 805002"/>
              <a:gd name="connsiteX34" fmla="*/ 65508 w 376223"/>
              <a:gd name="connsiteY34" fmla="*/ 217627 h 805002"/>
              <a:gd name="connsiteX35" fmla="*/ 65508 w 376223"/>
              <a:gd name="connsiteY35" fmla="*/ 125191 h 805002"/>
              <a:gd name="connsiteX36" fmla="*/ 32754 w 376223"/>
              <a:gd name="connsiteY36" fmla="*/ 157945 h 805002"/>
              <a:gd name="connsiteX37" fmla="*/ 0 w 376223"/>
              <a:gd name="connsiteY37" fmla="*/ 125191 h 805002"/>
              <a:gd name="connsiteX38" fmla="*/ 32754 w 376223"/>
              <a:gd name="connsiteY38" fmla="*/ 92437 h 805002"/>
              <a:gd name="connsiteX39" fmla="*/ 65508 w 376223"/>
              <a:gd name="connsiteY39" fmla="*/ 125191 h 805002"/>
              <a:gd name="connsiteX40" fmla="*/ 65508 w 376223"/>
              <a:gd name="connsiteY40" fmla="*/ 32754 h 805002"/>
              <a:gd name="connsiteX41" fmla="*/ 32754 w 376223"/>
              <a:gd name="connsiteY41" fmla="*/ 65508 h 805002"/>
              <a:gd name="connsiteX42" fmla="*/ 0 w 376223"/>
              <a:gd name="connsiteY42" fmla="*/ 32754 h 805002"/>
              <a:gd name="connsiteX43" fmla="*/ 32754 w 376223"/>
              <a:gd name="connsiteY43" fmla="*/ 0 h 805002"/>
              <a:gd name="connsiteX44" fmla="*/ 65508 w 376223"/>
              <a:gd name="connsiteY44" fmla="*/ 32754 h 805002"/>
              <a:gd name="connsiteX45" fmla="*/ 169080 w 376223"/>
              <a:gd name="connsiteY45" fmla="*/ 772248 h 805002"/>
              <a:gd name="connsiteX46" fmla="*/ 136326 w 376223"/>
              <a:gd name="connsiteY46" fmla="*/ 805002 h 805002"/>
              <a:gd name="connsiteX47" fmla="*/ 103572 w 376223"/>
              <a:gd name="connsiteY47" fmla="*/ 772248 h 805002"/>
              <a:gd name="connsiteX48" fmla="*/ 136326 w 376223"/>
              <a:gd name="connsiteY48" fmla="*/ 739494 h 805002"/>
              <a:gd name="connsiteX49" fmla="*/ 169080 w 376223"/>
              <a:gd name="connsiteY49" fmla="*/ 772248 h 805002"/>
              <a:gd name="connsiteX50" fmla="*/ 169080 w 376223"/>
              <a:gd name="connsiteY50" fmla="*/ 679811 h 805002"/>
              <a:gd name="connsiteX51" fmla="*/ 136326 w 376223"/>
              <a:gd name="connsiteY51" fmla="*/ 712565 h 805002"/>
              <a:gd name="connsiteX52" fmla="*/ 103572 w 376223"/>
              <a:gd name="connsiteY52" fmla="*/ 679811 h 805002"/>
              <a:gd name="connsiteX53" fmla="*/ 136326 w 376223"/>
              <a:gd name="connsiteY53" fmla="*/ 647057 h 805002"/>
              <a:gd name="connsiteX54" fmla="*/ 169080 w 376223"/>
              <a:gd name="connsiteY54" fmla="*/ 679811 h 805002"/>
              <a:gd name="connsiteX55" fmla="*/ 169080 w 376223"/>
              <a:gd name="connsiteY55" fmla="*/ 587375 h 805002"/>
              <a:gd name="connsiteX56" fmla="*/ 136326 w 376223"/>
              <a:gd name="connsiteY56" fmla="*/ 620129 h 805002"/>
              <a:gd name="connsiteX57" fmla="*/ 103572 w 376223"/>
              <a:gd name="connsiteY57" fmla="*/ 587375 h 805002"/>
              <a:gd name="connsiteX58" fmla="*/ 136326 w 376223"/>
              <a:gd name="connsiteY58" fmla="*/ 554621 h 805002"/>
              <a:gd name="connsiteX59" fmla="*/ 169080 w 376223"/>
              <a:gd name="connsiteY59" fmla="*/ 587375 h 805002"/>
              <a:gd name="connsiteX60" fmla="*/ 169080 w 376223"/>
              <a:gd name="connsiteY60" fmla="*/ 494938 h 805002"/>
              <a:gd name="connsiteX61" fmla="*/ 136326 w 376223"/>
              <a:gd name="connsiteY61" fmla="*/ 527692 h 805002"/>
              <a:gd name="connsiteX62" fmla="*/ 103572 w 376223"/>
              <a:gd name="connsiteY62" fmla="*/ 494938 h 805002"/>
              <a:gd name="connsiteX63" fmla="*/ 136326 w 376223"/>
              <a:gd name="connsiteY63" fmla="*/ 462184 h 805002"/>
              <a:gd name="connsiteX64" fmla="*/ 169080 w 376223"/>
              <a:gd name="connsiteY64" fmla="*/ 494938 h 805002"/>
              <a:gd name="connsiteX65" fmla="*/ 169080 w 376223"/>
              <a:gd name="connsiteY65" fmla="*/ 402501 h 805002"/>
              <a:gd name="connsiteX66" fmla="*/ 136326 w 376223"/>
              <a:gd name="connsiteY66" fmla="*/ 435255 h 805002"/>
              <a:gd name="connsiteX67" fmla="*/ 103572 w 376223"/>
              <a:gd name="connsiteY67" fmla="*/ 402501 h 805002"/>
              <a:gd name="connsiteX68" fmla="*/ 136326 w 376223"/>
              <a:gd name="connsiteY68" fmla="*/ 369747 h 805002"/>
              <a:gd name="connsiteX69" fmla="*/ 169080 w 376223"/>
              <a:gd name="connsiteY69" fmla="*/ 402501 h 805002"/>
              <a:gd name="connsiteX70" fmla="*/ 169080 w 376223"/>
              <a:gd name="connsiteY70" fmla="*/ 310064 h 805002"/>
              <a:gd name="connsiteX71" fmla="*/ 136326 w 376223"/>
              <a:gd name="connsiteY71" fmla="*/ 342818 h 805002"/>
              <a:gd name="connsiteX72" fmla="*/ 103572 w 376223"/>
              <a:gd name="connsiteY72" fmla="*/ 310064 h 805002"/>
              <a:gd name="connsiteX73" fmla="*/ 136326 w 376223"/>
              <a:gd name="connsiteY73" fmla="*/ 277310 h 805002"/>
              <a:gd name="connsiteX74" fmla="*/ 169080 w 376223"/>
              <a:gd name="connsiteY74" fmla="*/ 310064 h 805002"/>
              <a:gd name="connsiteX75" fmla="*/ 169080 w 376223"/>
              <a:gd name="connsiteY75" fmla="*/ 217627 h 805002"/>
              <a:gd name="connsiteX76" fmla="*/ 136326 w 376223"/>
              <a:gd name="connsiteY76" fmla="*/ 250381 h 805002"/>
              <a:gd name="connsiteX77" fmla="*/ 103572 w 376223"/>
              <a:gd name="connsiteY77" fmla="*/ 217627 h 805002"/>
              <a:gd name="connsiteX78" fmla="*/ 136326 w 376223"/>
              <a:gd name="connsiteY78" fmla="*/ 184873 h 805002"/>
              <a:gd name="connsiteX79" fmla="*/ 169080 w 376223"/>
              <a:gd name="connsiteY79" fmla="*/ 217627 h 805002"/>
              <a:gd name="connsiteX80" fmla="*/ 169080 w 376223"/>
              <a:gd name="connsiteY80" fmla="*/ 125191 h 805002"/>
              <a:gd name="connsiteX81" fmla="*/ 136326 w 376223"/>
              <a:gd name="connsiteY81" fmla="*/ 157945 h 805002"/>
              <a:gd name="connsiteX82" fmla="*/ 103572 w 376223"/>
              <a:gd name="connsiteY82" fmla="*/ 125191 h 805002"/>
              <a:gd name="connsiteX83" fmla="*/ 136326 w 376223"/>
              <a:gd name="connsiteY83" fmla="*/ 92437 h 805002"/>
              <a:gd name="connsiteX84" fmla="*/ 169080 w 376223"/>
              <a:gd name="connsiteY84" fmla="*/ 125191 h 805002"/>
              <a:gd name="connsiteX85" fmla="*/ 169080 w 376223"/>
              <a:gd name="connsiteY85" fmla="*/ 32754 h 805002"/>
              <a:gd name="connsiteX86" fmla="*/ 136326 w 376223"/>
              <a:gd name="connsiteY86" fmla="*/ 65508 h 805002"/>
              <a:gd name="connsiteX87" fmla="*/ 103572 w 376223"/>
              <a:gd name="connsiteY87" fmla="*/ 32754 h 805002"/>
              <a:gd name="connsiteX88" fmla="*/ 136326 w 376223"/>
              <a:gd name="connsiteY88" fmla="*/ 0 h 805002"/>
              <a:gd name="connsiteX89" fmla="*/ 169080 w 376223"/>
              <a:gd name="connsiteY89" fmla="*/ 32754 h 805002"/>
              <a:gd name="connsiteX90" fmla="*/ 272651 w 376223"/>
              <a:gd name="connsiteY90" fmla="*/ 772248 h 805002"/>
              <a:gd name="connsiteX91" fmla="*/ 239897 w 376223"/>
              <a:gd name="connsiteY91" fmla="*/ 805002 h 805002"/>
              <a:gd name="connsiteX92" fmla="*/ 207143 w 376223"/>
              <a:gd name="connsiteY92" fmla="*/ 772248 h 805002"/>
              <a:gd name="connsiteX93" fmla="*/ 239897 w 376223"/>
              <a:gd name="connsiteY93" fmla="*/ 739494 h 805002"/>
              <a:gd name="connsiteX94" fmla="*/ 272651 w 376223"/>
              <a:gd name="connsiteY94" fmla="*/ 772248 h 805002"/>
              <a:gd name="connsiteX95" fmla="*/ 272651 w 376223"/>
              <a:gd name="connsiteY95" fmla="*/ 679811 h 805002"/>
              <a:gd name="connsiteX96" fmla="*/ 239897 w 376223"/>
              <a:gd name="connsiteY96" fmla="*/ 712565 h 805002"/>
              <a:gd name="connsiteX97" fmla="*/ 207143 w 376223"/>
              <a:gd name="connsiteY97" fmla="*/ 679811 h 805002"/>
              <a:gd name="connsiteX98" fmla="*/ 239897 w 376223"/>
              <a:gd name="connsiteY98" fmla="*/ 647057 h 805002"/>
              <a:gd name="connsiteX99" fmla="*/ 272651 w 376223"/>
              <a:gd name="connsiteY99" fmla="*/ 679811 h 805002"/>
              <a:gd name="connsiteX100" fmla="*/ 272651 w 376223"/>
              <a:gd name="connsiteY100" fmla="*/ 587375 h 805002"/>
              <a:gd name="connsiteX101" fmla="*/ 239897 w 376223"/>
              <a:gd name="connsiteY101" fmla="*/ 620129 h 805002"/>
              <a:gd name="connsiteX102" fmla="*/ 207143 w 376223"/>
              <a:gd name="connsiteY102" fmla="*/ 587375 h 805002"/>
              <a:gd name="connsiteX103" fmla="*/ 239897 w 376223"/>
              <a:gd name="connsiteY103" fmla="*/ 554621 h 805002"/>
              <a:gd name="connsiteX104" fmla="*/ 272651 w 376223"/>
              <a:gd name="connsiteY104" fmla="*/ 587375 h 805002"/>
              <a:gd name="connsiteX105" fmla="*/ 272651 w 376223"/>
              <a:gd name="connsiteY105" fmla="*/ 494938 h 805002"/>
              <a:gd name="connsiteX106" fmla="*/ 239897 w 376223"/>
              <a:gd name="connsiteY106" fmla="*/ 527692 h 805002"/>
              <a:gd name="connsiteX107" fmla="*/ 207143 w 376223"/>
              <a:gd name="connsiteY107" fmla="*/ 494938 h 805002"/>
              <a:gd name="connsiteX108" fmla="*/ 239897 w 376223"/>
              <a:gd name="connsiteY108" fmla="*/ 462184 h 805002"/>
              <a:gd name="connsiteX109" fmla="*/ 272651 w 376223"/>
              <a:gd name="connsiteY109" fmla="*/ 494938 h 805002"/>
              <a:gd name="connsiteX110" fmla="*/ 272651 w 376223"/>
              <a:gd name="connsiteY110" fmla="*/ 402501 h 805002"/>
              <a:gd name="connsiteX111" fmla="*/ 239897 w 376223"/>
              <a:gd name="connsiteY111" fmla="*/ 435255 h 805002"/>
              <a:gd name="connsiteX112" fmla="*/ 207143 w 376223"/>
              <a:gd name="connsiteY112" fmla="*/ 402501 h 805002"/>
              <a:gd name="connsiteX113" fmla="*/ 239897 w 376223"/>
              <a:gd name="connsiteY113" fmla="*/ 369747 h 805002"/>
              <a:gd name="connsiteX114" fmla="*/ 272651 w 376223"/>
              <a:gd name="connsiteY114" fmla="*/ 402501 h 805002"/>
              <a:gd name="connsiteX115" fmla="*/ 272651 w 376223"/>
              <a:gd name="connsiteY115" fmla="*/ 310064 h 805002"/>
              <a:gd name="connsiteX116" fmla="*/ 239897 w 376223"/>
              <a:gd name="connsiteY116" fmla="*/ 342818 h 805002"/>
              <a:gd name="connsiteX117" fmla="*/ 207143 w 376223"/>
              <a:gd name="connsiteY117" fmla="*/ 310064 h 805002"/>
              <a:gd name="connsiteX118" fmla="*/ 239897 w 376223"/>
              <a:gd name="connsiteY118" fmla="*/ 277310 h 805002"/>
              <a:gd name="connsiteX119" fmla="*/ 272651 w 376223"/>
              <a:gd name="connsiteY119" fmla="*/ 310064 h 805002"/>
              <a:gd name="connsiteX120" fmla="*/ 272651 w 376223"/>
              <a:gd name="connsiteY120" fmla="*/ 217627 h 805002"/>
              <a:gd name="connsiteX121" fmla="*/ 239897 w 376223"/>
              <a:gd name="connsiteY121" fmla="*/ 250381 h 805002"/>
              <a:gd name="connsiteX122" fmla="*/ 207143 w 376223"/>
              <a:gd name="connsiteY122" fmla="*/ 217627 h 805002"/>
              <a:gd name="connsiteX123" fmla="*/ 239897 w 376223"/>
              <a:gd name="connsiteY123" fmla="*/ 184873 h 805002"/>
              <a:gd name="connsiteX124" fmla="*/ 272651 w 376223"/>
              <a:gd name="connsiteY124" fmla="*/ 217627 h 805002"/>
              <a:gd name="connsiteX125" fmla="*/ 272651 w 376223"/>
              <a:gd name="connsiteY125" fmla="*/ 125191 h 805002"/>
              <a:gd name="connsiteX126" fmla="*/ 239897 w 376223"/>
              <a:gd name="connsiteY126" fmla="*/ 157945 h 805002"/>
              <a:gd name="connsiteX127" fmla="*/ 207143 w 376223"/>
              <a:gd name="connsiteY127" fmla="*/ 125191 h 805002"/>
              <a:gd name="connsiteX128" fmla="*/ 239897 w 376223"/>
              <a:gd name="connsiteY128" fmla="*/ 92437 h 805002"/>
              <a:gd name="connsiteX129" fmla="*/ 272651 w 376223"/>
              <a:gd name="connsiteY129" fmla="*/ 125191 h 805002"/>
              <a:gd name="connsiteX130" fmla="*/ 272651 w 376223"/>
              <a:gd name="connsiteY130" fmla="*/ 32754 h 805002"/>
              <a:gd name="connsiteX131" fmla="*/ 239897 w 376223"/>
              <a:gd name="connsiteY131" fmla="*/ 65508 h 805002"/>
              <a:gd name="connsiteX132" fmla="*/ 207143 w 376223"/>
              <a:gd name="connsiteY132" fmla="*/ 32754 h 805002"/>
              <a:gd name="connsiteX133" fmla="*/ 239897 w 376223"/>
              <a:gd name="connsiteY133" fmla="*/ 0 h 805002"/>
              <a:gd name="connsiteX134" fmla="*/ 272651 w 376223"/>
              <a:gd name="connsiteY134" fmla="*/ 32754 h 805002"/>
              <a:gd name="connsiteX135" fmla="*/ 376223 w 376223"/>
              <a:gd name="connsiteY135" fmla="*/ 772248 h 805002"/>
              <a:gd name="connsiteX136" fmla="*/ 343469 w 376223"/>
              <a:gd name="connsiteY136" fmla="*/ 805002 h 805002"/>
              <a:gd name="connsiteX137" fmla="*/ 310715 w 376223"/>
              <a:gd name="connsiteY137" fmla="*/ 772248 h 805002"/>
              <a:gd name="connsiteX138" fmla="*/ 343469 w 376223"/>
              <a:gd name="connsiteY138" fmla="*/ 739494 h 805002"/>
              <a:gd name="connsiteX139" fmla="*/ 376223 w 376223"/>
              <a:gd name="connsiteY139" fmla="*/ 772248 h 805002"/>
              <a:gd name="connsiteX140" fmla="*/ 376223 w 376223"/>
              <a:gd name="connsiteY140" fmla="*/ 679811 h 805002"/>
              <a:gd name="connsiteX141" fmla="*/ 343469 w 376223"/>
              <a:gd name="connsiteY141" fmla="*/ 712565 h 805002"/>
              <a:gd name="connsiteX142" fmla="*/ 310715 w 376223"/>
              <a:gd name="connsiteY142" fmla="*/ 679811 h 805002"/>
              <a:gd name="connsiteX143" fmla="*/ 343469 w 376223"/>
              <a:gd name="connsiteY143" fmla="*/ 647057 h 805002"/>
              <a:gd name="connsiteX144" fmla="*/ 376223 w 376223"/>
              <a:gd name="connsiteY144" fmla="*/ 679811 h 805002"/>
              <a:gd name="connsiteX145" fmla="*/ 376223 w 376223"/>
              <a:gd name="connsiteY145" fmla="*/ 587375 h 805002"/>
              <a:gd name="connsiteX146" fmla="*/ 343469 w 376223"/>
              <a:gd name="connsiteY146" fmla="*/ 620129 h 805002"/>
              <a:gd name="connsiteX147" fmla="*/ 310715 w 376223"/>
              <a:gd name="connsiteY147" fmla="*/ 587375 h 805002"/>
              <a:gd name="connsiteX148" fmla="*/ 343469 w 376223"/>
              <a:gd name="connsiteY148" fmla="*/ 554621 h 805002"/>
              <a:gd name="connsiteX149" fmla="*/ 376223 w 376223"/>
              <a:gd name="connsiteY149" fmla="*/ 587375 h 805002"/>
              <a:gd name="connsiteX150" fmla="*/ 376223 w 376223"/>
              <a:gd name="connsiteY150" fmla="*/ 494938 h 805002"/>
              <a:gd name="connsiteX151" fmla="*/ 343469 w 376223"/>
              <a:gd name="connsiteY151" fmla="*/ 527692 h 805002"/>
              <a:gd name="connsiteX152" fmla="*/ 310715 w 376223"/>
              <a:gd name="connsiteY152" fmla="*/ 494938 h 805002"/>
              <a:gd name="connsiteX153" fmla="*/ 343469 w 376223"/>
              <a:gd name="connsiteY153" fmla="*/ 462184 h 805002"/>
              <a:gd name="connsiteX154" fmla="*/ 376223 w 376223"/>
              <a:gd name="connsiteY154" fmla="*/ 494938 h 805002"/>
              <a:gd name="connsiteX155" fmla="*/ 376223 w 376223"/>
              <a:gd name="connsiteY155" fmla="*/ 402501 h 805002"/>
              <a:gd name="connsiteX156" fmla="*/ 343469 w 376223"/>
              <a:gd name="connsiteY156" fmla="*/ 435255 h 805002"/>
              <a:gd name="connsiteX157" fmla="*/ 310715 w 376223"/>
              <a:gd name="connsiteY157" fmla="*/ 402501 h 805002"/>
              <a:gd name="connsiteX158" fmla="*/ 343469 w 376223"/>
              <a:gd name="connsiteY158" fmla="*/ 369747 h 805002"/>
              <a:gd name="connsiteX159" fmla="*/ 376223 w 376223"/>
              <a:gd name="connsiteY159" fmla="*/ 402501 h 805002"/>
              <a:gd name="connsiteX160" fmla="*/ 376223 w 376223"/>
              <a:gd name="connsiteY160" fmla="*/ 310064 h 805002"/>
              <a:gd name="connsiteX161" fmla="*/ 343469 w 376223"/>
              <a:gd name="connsiteY161" fmla="*/ 342818 h 805002"/>
              <a:gd name="connsiteX162" fmla="*/ 310715 w 376223"/>
              <a:gd name="connsiteY162" fmla="*/ 310064 h 805002"/>
              <a:gd name="connsiteX163" fmla="*/ 343469 w 376223"/>
              <a:gd name="connsiteY163" fmla="*/ 277310 h 805002"/>
              <a:gd name="connsiteX164" fmla="*/ 376223 w 376223"/>
              <a:gd name="connsiteY164" fmla="*/ 310064 h 805002"/>
              <a:gd name="connsiteX165" fmla="*/ 376223 w 376223"/>
              <a:gd name="connsiteY165" fmla="*/ 217627 h 805002"/>
              <a:gd name="connsiteX166" fmla="*/ 343469 w 376223"/>
              <a:gd name="connsiteY166" fmla="*/ 250381 h 805002"/>
              <a:gd name="connsiteX167" fmla="*/ 310715 w 376223"/>
              <a:gd name="connsiteY167" fmla="*/ 217627 h 805002"/>
              <a:gd name="connsiteX168" fmla="*/ 343469 w 376223"/>
              <a:gd name="connsiteY168" fmla="*/ 184873 h 805002"/>
              <a:gd name="connsiteX169" fmla="*/ 376223 w 376223"/>
              <a:gd name="connsiteY169" fmla="*/ 217627 h 805002"/>
              <a:gd name="connsiteX170" fmla="*/ 376223 w 376223"/>
              <a:gd name="connsiteY170" fmla="*/ 125191 h 805002"/>
              <a:gd name="connsiteX171" fmla="*/ 343469 w 376223"/>
              <a:gd name="connsiteY171" fmla="*/ 157945 h 805002"/>
              <a:gd name="connsiteX172" fmla="*/ 310715 w 376223"/>
              <a:gd name="connsiteY172" fmla="*/ 125191 h 805002"/>
              <a:gd name="connsiteX173" fmla="*/ 343469 w 376223"/>
              <a:gd name="connsiteY173" fmla="*/ 92437 h 805002"/>
              <a:gd name="connsiteX174" fmla="*/ 376223 w 376223"/>
              <a:gd name="connsiteY174" fmla="*/ 125191 h 805002"/>
              <a:gd name="connsiteX175" fmla="*/ 376223 w 376223"/>
              <a:gd name="connsiteY175" fmla="*/ 32754 h 805002"/>
              <a:gd name="connsiteX176" fmla="*/ 343469 w 376223"/>
              <a:gd name="connsiteY176" fmla="*/ 65508 h 805002"/>
              <a:gd name="connsiteX177" fmla="*/ 310715 w 376223"/>
              <a:gd name="connsiteY177" fmla="*/ 32754 h 805002"/>
              <a:gd name="connsiteX178" fmla="*/ 343469 w 376223"/>
              <a:gd name="connsiteY178" fmla="*/ 0 h 805002"/>
              <a:gd name="connsiteX179" fmla="*/ 376223 w 376223"/>
              <a:gd name="connsiteY179" fmla="*/ 32754 h 805002"/>
            </a:gdLst>
            <a:ahLst/>
            <a:cxnLst/>
            <a:rect l="l" t="t" r="r" b="b"/>
            <a:pathLst>
              <a:path w="376223" h="805002">
                <a:moveTo>
                  <a:pt x="65508" y="772248"/>
                </a:moveTo>
                <a:cubicBezTo>
                  <a:pt x="65508" y="790338"/>
                  <a:pt x="50844" y="805002"/>
                  <a:pt x="32754" y="805002"/>
                </a:cubicBez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lose/>
                <a:moveTo>
                  <a:pt x="65508" y="679811"/>
                </a:moveTo>
                <a:cubicBezTo>
                  <a:pt x="65508" y="697901"/>
                  <a:pt x="50844" y="712565"/>
                  <a:pt x="32754" y="712565"/>
                </a:cubicBez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lose/>
                <a:moveTo>
                  <a:pt x="65508" y="587375"/>
                </a:moveTo>
                <a:cubicBezTo>
                  <a:pt x="65508" y="605465"/>
                  <a:pt x="50844" y="620129"/>
                  <a:pt x="32754" y="620129"/>
                </a:cubicBezTo>
                <a:cubicBezTo>
                  <a:pt x="14664" y="620129"/>
                  <a:pt x="0" y="605465"/>
                  <a:pt x="0" y="587375"/>
                </a:cubicBezTo>
                <a:cubicBezTo>
                  <a:pt x="0" y="569285"/>
                  <a:pt x="14664" y="554621"/>
                  <a:pt x="32754" y="554621"/>
                </a:cubicBezTo>
                <a:cubicBezTo>
                  <a:pt x="50844" y="554621"/>
                  <a:pt x="65508" y="569285"/>
                  <a:pt x="65508" y="587375"/>
                </a:cubicBezTo>
                <a:close/>
                <a:moveTo>
                  <a:pt x="65508" y="494938"/>
                </a:moveTo>
                <a:cubicBezTo>
                  <a:pt x="65508" y="513028"/>
                  <a:pt x="50844" y="527692"/>
                  <a:pt x="32754" y="527692"/>
                </a:cubicBez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lose/>
                <a:moveTo>
                  <a:pt x="65508" y="402501"/>
                </a:moveTo>
                <a:cubicBezTo>
                  <a:pt x="65508" y="420591"/>
                  <a:pt x="50844" y="435255"/>
                  <a:pt x="32754" y="435255"/>
                </a:cubicBez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lose/>
                <a:moveTo>
                  <a:pt x="65508" y="310064"/>
                </a:moveTo>
                <a:cubicBezTo>
                  <a:pt x="65508" y="328154"/>
                  <a:pt x="50844" y="342818"/>
                  <a:pt x="32754" y="342818"/>
                </a:cubicBez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lose/>
                <a:moveTo>
                  <a:pt x="65508" y="217627"/>
                </a:moveTo>
                <a:cubicBezTo>
                  <a:pt x="65508" y="235717"/>
                  <a:pt x="50844" y="250381"/>
                  <a:pt x="32754" y="250381"/>
                </a:cubicBez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lose/>
                <a:moveTo>
                  <a:pt x="65508" y="125191"/>
                </a:moveTo>
                <a:cubicBezTo>
                  <a:pt x="65508" y="143281"/>
                  <a:pt x="50844" y="157945"/>
                  <a:pt x="32754" y="157945"/>
                </a:cubicBez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lose/>
                <a:moveTo>
                  <a:pt x="65508" y="32754"/>
                </a:moveTo>
                <a:cubicBezTo>
                  <a:pt x="65508" y="50844"/>
                  <a:pt x="50844" y="65508"/>
                  <a:pt x="32754" y="65508"/>
                </a:cubicBez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lose/>
                <a:moveTo>
                  <a:pt x="169080" y="772248"/>
                </a:moveTo>
                <a:cubicBezTo>
                  <a:pt x="169080" y="790338"/>
                  <a:pt x="154416" y="805002"/>
                  <a:pt x="136326" y="805002"/>
                </a:cubicBezTo>
                <a:cubicBezTo>
                  <a:pt x="118236" y="805002"/>
                  <a:pt x="103572" y="790338"/>
                  <a:pt x="103572" y="772248"/>
                </a:cubicBezTo>
                <a:cubicBezTo>
                  <a:pt x="103572" y="754158"/>
                  <a:pt x="118236" y="739494"/>
                  <a:pt x="136326" y="739494"/>
                </a:cubicBezTo>
                <a:cubicBezTo>
                  <a:pt x="154416" y="739494"/>
                  <a:pt x="169080" y="754158"/>
                  <a:pt x="169080" y="772248"/>
                </a:cubicBezTo>
                <a:close/>
                <a:moveTo>
                  <a:pt x="169080" y="679811"/>
                </a:moveTo>
                <a:cubicBezTo>
                  <a:pt x="169080" y="697901"/>
                  <a:pt x="154416" y="712565"/>
                  <a:pt x="136326" y="712565"/>
                </a:cubicBezTo>
                <a:cubicBezTo>
                  <a:pt x="118236" y="712565"/>
                  <a:pt x="103572" y="697901"/>
                  <a:pt x="103572" y="679811"/>
                </a:cubicBezTo>
                <a:cubicBezTo>
                  <a:pt x="103572" y="661721"/>
                  <a:pt x="118236" y="647057"/>
                  <a:pt x="136326" y="647057"/>
                </a:cubicBezTo>
                <a:cubicBezTo>
                  <a:pt x="154416" y="647057"/>
                  <a:pt x="169080" y="661721"/>
                  <a:pt x="169080" y="679811"/>
                </a:cubicBezTo>
                <a:close/>
                <a:moveTo>
                  <a:pt x="169080" y="587375"/>
                </a:moveTo>
                <a:cubicBezTo>
                  <a:pt x="169080" y="605465"/>
                  <a:pt x="154416" y="620129"/>
                  <a:pt x="136326" y="620129"/>
                </a:cubicBezTo>
                <a:cubicBezTo>
                  <a:pt x="118236" y="620129"/>
                  <a:pt x="103572" y="605465"/>
                  <a:pt x="103572" y="587375"/>
                </a:cubicBezTo>
                <a:cubicBezTo>
                  <a:pt x="103572" y="569285"/>
                  <a:pt x="118236" y="554621"/>
                  <a:pt x="136326" y="554621"/>
                </a:cubicBezTo>
                <a:cubicBezTo>
                  <a:pt x="154416" y="554621"/>
                  <a:pt x="169080" y="569285"/>
                  <a:pt x="169080" y="587375"/>
                </a:cubicBezTo>
                <a:close/>
                <a:moveTo>
                  <a:pt x="169080" y="494938"/>
                </a:moveTo>
                <a:cubicBezTo>
                  <a:pt x="169080" y="513028"/>
                  <a:pt x="154416" y="527692"/>
                  <a:pt x="136326" y="527692"/>
                </a:cubicBezTo>
                <a:cubicBezTo>
                  <a:pt x="118236" y="527692"/>
                  <a:pt x="103572" y="513028"/>
                  <a:pt x="103572" y="494938"/>
                </a:cubicBezTo>
                <a:cubicBezTo>
                  <a:pt x="103572" y="476848"/>
                  <a:pt x="118236" y="462184"/>
                  <a:pt x="136326" y="462184"/>
                </a:cubicBezTo>
                <a:cubicBezTo>
                  <a:pt x="154416" y="462184"/>
                  <a:pt x="169080" y="476848"/>
                  <a:pt x="169080" y="494938"/>
                </a:cubicBezTo>
                <a:close/>
                <a:moveTo>
                  <a:pt x="169080" y="402501"/>
                </a:moveTo>
                <a:cubicBezTo>
                  <a:pt x="169080" y="420591"/>
                  <a:pt x="154416" y="435255"/>
                  <a:pt x="136326" y="435255"/>
                </a:cubicBezTo>
                <a:cubicBezTo>
                  <a:pt x="118236" y="435255"/>
                  <a:pt x="103572" y="420591"/>
                  <a:pt x="103572" y="402501"/>
                </a:cubicBezTo>
                <a:cubicBezTo>
                  <a:pt x="103572" y="384411"/>
                  <a:pt x="118236" y="369747"/>
                  <a:pt x="136326" y="369747"/>
                </a:cubicBezTo>
                <a:cubicBezTo>
                  <a:pt x="154416" y="369747"/>
                  <a:pt x="169080" y="384411"/>
                  <a:pt x="169080" y="402501"/>
                </a:cubicBezTo>
                <a:close/>
                <a:moveTo>
                  <a:pt x="169080" y="310064"/>
                </a:moveTo>
                <a:cubicBezTo>
                  <a:pt x="169080" y="328154"/>
                  <a:pt x="154416" y="342818"/>
                  <a:pt x="136326" y="342818"/>
                </a:cubicBezTo>
                <a:cubicBezTo>
                  <a:pt x="118236" y="342818"/>
                  <a:pt x="103572" y="328154"/>
                  <a:pt x="103572" y="310064"/>
                </a:cubicBezTo>
                <a:cubicBezTo>
                  <a:pt x="103572" y="291974"/>
                  <a:pt x="118236" y="277310"/>
                  <a:pt x="136326" y="277310"/>
                </a:cubicBezTo>
                <a:cubicBezTo>
                  <a:pt x="154416" y="277310"/>
                  <a:pt x="169080" y="291974"/>
                  <a:pt x="169080" y="310064"/>
                </a:cubicBezTo>
                <a:close/>
                <a:moveTo>
                  <a:pt x="169080" y="217627"/>
                </a:moveTo>
                <a:cubicBezTo>
                  <a:pt x="169080" y="235717"/>
                  <a:pt x="154416" y="250381"/>
                  <a:pt x="136326" y="250381"/>
                </a:cubicBezTo>
                <a:cubicBezTo>
                  <a:pt x="118236" y="250381"/>
                  <a:pt x="103572" y="235717"/>
                  <a:pt x="103572" y="217627"/>
                </a:cubicBezTo>
                <a:cubicBezTo>
                  <a:pt x="103572" y="199537"/>
                  <a:pt x="118236" y="184873"/>
                  <a:pt x="136326" y="184873"/>
                </a:cubicBezTo>
                <a:cubicBezTo>
                  <a:pt x="154416" y="184873"/>
                  <a:pt x="169080" y="199537"/>
                  <a:pt x="169080" y="217627"/>
                </a:cubicBezTo>
                <a:close/>
                <a:moveTo>
                  <a:pt x="169080" y="125191"/>
                </a:moveTo>
                <a:cubicBezTo>
                  <a:pt x="169080" y="143281"/>
                  <a:pt x="154416" y="157945"/>
                  <a:pt x="136326" y="157945"/>
                </a:cubicBezTo>
                <a:cubicBezTo>
                  <a:pt x="118236" y="157945"/>
                  <a:pt x="103572" y="143281"/>
                  <a:pt x="103572" y="125191"/>
                </a:cubicBezTo>
                <a:cubicBezTo>
                  <a:pt x="103572" y="107101"/>
                  <a:pt x="118236" y="92437"/>
                  <a:pt x="136326" y="92437"/>
                </a:cubicBezTo>
                <a:cubicBezTo>
                  <a:pt x="154416" y="92437"/>
                  <a:pt x="169080" y="107101"/>
                  <a:pt x="169080" y="125191"/>
                </a:cubicBezTo>
                <a:close/>
                <a:moveTo>
                  <a:pt x="169080" y="32754"/>
                </a:moveTo>
                <a:cubicBezTo>
                  <a:pt x="169080" y="50844"/>
                  <a:pt x="154416" y="65508"/>
                  <a:pt x="136326" y="65508"/>
                </a:cubicBezTo>
                <a:cubicBezTo>
                  <a:pt x="118236" y="65508"/>
                  <a:pt x="103572" y="50844"/>
                  <a:pt x="103572" y="32754"/>
                </a:cubicBezTo>
                <a:cubicBezTo>
                  <a:pt x="103572" y="14664"/>
                  <a:pt x="118236" y="0"/>
                  <a:pt x="136326" y="0"/>
                </a:cubicBezTo>
                <a:cubicBezTo>
                  <a:pt x="154416" y="0"/>
                  <a:pt x="169080" y="14664"/>
                  <a:pt x="169080" y="32754"/>
                </a:cubicBezTo>
                <a:close/>
                <a:moveTo>
                  <a:pt x="272651" y="772248"/>
                </a:moveTo>
                <a:cubicBezTo>
                  <a:pt x="272651" y="790338"/>
                  <a:pt x="257987" y="805002"/>
                  <a:pt x="239897" y="805002"/>
                </a:cubicBez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lose/>
                <a:moveTo>
                  <a:pt x="272651" y="679811"/>
                </a:moveTo>
                <a:cubicBezTo>
                  <a:pt x="272651" y="697901"/>
                  <a:pt x="257987" y="712565"/>
                  <a:pt x="239897" y="712565"/>
                </a:cubicBez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lose/>
                <a:moveTo>
                  <a:pt x="272651" y="587375"/>
                </a:moveTo>
                <a:cubicBezTo>
                  <a:pt x="272651" y="605465"/>
                  <a:pt x="257987" y="620129"/>
                  <a:pt x="239897" y="620129"/>
                </a:cubicBezTo>
                <a:cubicBezTo>
                  <a:pt x="221807" y="620129"/>
                  <a:pt x="207143" y="605465"/>
                  <a:pt x="207143" y="587375"/>
                </a:cubicBezTo>
                <a:cubicBezTo>
                  <a:pt x="207143" y="569285"/>
                  <a:pt x="221807" y="554621"/>
                  <a:pt x="239897" y="554621"/>
                </a:cubicBezTo>
                <a:cubicBezTo>
                  <a:pt x="257987" y="554621"/>
                  <a:pt x="272651" y="569285"/>
                  <a:pt x="272651" y="587375"/>
                </a:cubicBezTo>
                <a:close/>
                <a:moveTo>
                  <a:pt x="272651" y="494938"/>
                </a:moveTo>
                <a:cubicBezTo>
                  <a:pt x="272651" y="513028"/>
                  <a:pt x="257987" y="527692"/>
                  <a:pt x="239897" y="527692"/>
                </a:cubicBez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lose/>
                <a:moveTo>
                  <a:pt x="272651" y="402501"/>
                </a:moveTo>
                <a:cubicBezTo>
                  <a:pt x="272651" y="420591"/>
                  <a:pt x="257987" y="435255"/>
                  <a:pt x="239897" y="435255"/>
                </a:cubicBez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lose/>
                <a:moveTo>
                  <a:pt x="272651" y="310064"/>
                </a:moveTo>
                <a:cubicBezTo>
                  <a:pt x="272651" y="328154"/>
                  <a:pt x="257987" y="342818"/>
                  <a:pt x="239897" y="342818"/>
                </a:cubicBez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lose/>
                <a:moveTo>
                  <a:pt x="272651" y="217627"/>
                </a:moveTo>
                <a:cubicBezTo>
                  <a:pt x="272651" y="235717"/>
                  <a:pt x="257987" y="250381"/>
                  <a:pt x="239897" y="250381"/>
                </a:cubicBez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lose/>
                <a:moveTo>
                  <a:pt x="272651" y="125191"/>
                </a:moveTo>
                <a:cubicBezTo>
                  <a:pt x="272651" y="143281"/>
                  <a:pt x="257987" y="157945"/>
                  <a:pt x="239897" y="157945"/>
                </a:cubicBez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lose/>
                <a:moveTo>
                  <a:pt x="272651" y="32754"/>
                </a:moveTo>
                <a:cubicBezTo>
                  <a:pt x="272651" y="50844"/>
                  <a:pt x="257987" y="65508"/>
                  <a:pt x="239897" y="65508"/>
                </a:cubicBez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lose/>
                <a:moveTo>
                  <a:pt x="376223" y="772248"/>
                </a:moveTo>
                <a:cubicBezTo>
                  <a:pt x="376223" y="790338"/>
                  <a:pt x="361559" y="805002"/>
                  <a:pt x="343469" y="805002"/>
                </a:cubicBez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lose/>
                <a:moveTo>
                  <a:pt x="376223" y="679811"/>
                </a:moveTo>
                <a:cubicBezTo>
                  <a:pt x="376223" y="697901"/>
                  <a:pt x="361559" y="712565"/>
                  <a:pt x="343469" y="712565"/>
                </a:cubicBez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lose/>
                <a:moveTo>
                  <a:pt x="376223" y="587375"/>
                </a:moveTo>
                <a:cubicBezTo>
                  <a:pt x="376223" y="605465"/>
                  <a:pt x="361559" y="620129"/>
                  <a:pt x="343469" y="620129"/>
                </a:cubicBezTo>
                <a:cubicBezTo>
                  <a:pt x="325379" y="620129"/>
                  <a:pt x="310715" y="605465"/>
                  <a:pt x="310715" y="587375"/>
                </a:cubicBezTo>
                <a:cubicBezTo>
                  <a:pt x="310715" y="569285"/>
                  <a:pt x="325379" y="554621"/>
                  <a:pt x="343469" y="554621"/>
                </a:cubicBezTo>
                <a:cubicBezTo>
                  <a:pt x="361559" y="554621"/>
                  <a:pt x="376223" y="569285"/>
                  <a:pt x="376223" y="587375"/>
                </a:cubicBezTo>
                <a:close/>
                <a:moveTo>
                  <a:pt x="376223" y="494938"/>
                </a:moveTo>
                <a:cubicBezTo>
                  <a:pt x="376223" y="513028"/>
                  <a:pt x="361559" y="527692"/>
                  <a:pt x="343469" y="527692"/>
                </a:cubicBez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lose/>
                <a:moveTo>
                  <a:pt x="376223" y="402501"/>
                </a:moveTo>
                <a:cubicBezTo>
                  <a:pt x="376223" y="420591"/>
                  <a:pt x="361559" y="435255"/>
                  <a:pt x="343469" y="435255"/>
                </a:cubicBez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lose/>
                <a:moveTo>
                  <a:pt x="376223" y="310064"/>
                </a:moveTo>
                <a:cubicBezTo>
                  <a:pt x="376223" y="328154"/>
                  <a:pt x="361559" y="342818"/>
                  <a:pt x="343469" y="342818"/>
                </a:cubicBez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lose/>
                <a:moveTo>
                  <a:pt x="376223" y="217627"/>
                </a:moveTo>
                <a:cubicBezTo>
                  <a:pt x="376223" y="235717"/>
                  <a:pt x="361559" y="250381"/>
                  <a:pt x="343469" y="250381"/>
                </a:cubicBez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lose/>
                <a:moveTo>
                  <a:pt x="376223" y="125191"/>
                </a:moveTo>
                <a:cubicBezTo>
                  <a:pt x="376223" y="143281"/>
                  <a:pt x="361559" y="157945"/>
                  <a:pt x="343469" y="157945"/>
                </a:cubicBez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lose/>
                <a:moveTo>
                  <a:pt x="376223" y="32754"/>
                </a:moveTo>
                <a:cubicBezTo>
                  <a:pt x="376223" y="50844"/>
                  <a:pt x="361559" y="65508"/>
                  <a:pt x="343469" y="65508"/>
                </a:cubicBez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 rot="10800000">
            <a:off x="1323316" y="538197"/>
            <a:ext cx="583367" cy="805002"/>
          </a:xfrm>
          <a:custGeom>
            <a:avLst/>
            <a:gdLst>
              <a:gd name="connsiteX0" fmla="*/ 32754 w 583367"/>
              <a:gd name="connsiteY0" fmla="*/ 65508 h 805002"/>
              <a:gd name="connsiteX1" fmla="*/ 0 w 583367"/>
              <a:gd name="connsiteY1" fmla="*/ 32754 h 805002"/>
              <a:gd name="connsiteX2" fmla="*/ 32754 w 583367"/>
              <a:gd name="connsiteY2" fmla="*/ 0 h 805002"/>
              <a:gd name="connsiteX3" fmla="*/ 65508 w 583367"/>
              <a:gd name="connsiteY3" fmla="*/ 32754 h 805002"/>
              <a:gd name="connsiteX4" fmla="*/ 32754 w 583367"/>
              <a:gd name="connsiteY4" fmla="*/ 65508 h 805002"/>
              <a:gd name="connsiteX5" fmla="*/ 136325 w 583367"/>
              <a:gd name="connsiteY5" fmla="*/ 65508 h 805002"/>
              <a:gd name="connsiteX6" fmla="*/ 103571 w 583367"/>
              <a:gd name="connsiteY6" fmla="*/ 32754 h 805002"/>
              <a:gd name="connsiteX7" fmla="*/ 136325 w 583367"/>
              <a:gd name="connsiteY7" fmla="*/ 0 h 805002"/>
              <a:gd name="connsiteX8" fmla="*/ 169079 w 583367"/>
              <a:gd name="connsiteY8" fmla="*/ 32754 h 805002"/>
              <a:gd name="connsiteX9" fmla="*/ 136325 w 583367"/>
              <a:gd name="connsiteY9" fmla="*/ 65508 h 805002"/>
              <a:gd name="connsiteX10" fmla="*/ 239897 w 583367"/>
              <a:gd name="connsiteY10" fmla="*/ 65508 h 805002"/>
              <a:gd name="connsiteX11" fmla="*/ 207143 w 583367"/>
              <a:gd name="connsiteY11" fmla="*/ 32754 h 805002"/>
              <a:gd name="connsiteX12" fmla="*/ 239897 w 583367"/>
              <a:gd name="connsiteY12" fmla="*/ 0 h 805002"/>
              <a:gd name="connsiteX13" fmla="*/ 272651 w 583367"/>
              <a:gd name="connsiteY13" fmla="*/ 32754 h 805002"/>
              <a:gd name="connsiteX14" fmla="*/ 239897 w 583367"/>
              <a:gd name="connsiteY14" fmla="*/ 65508 h 805002"/>
              <a:gd name="connsiteX15" fmla="*/ 343469 w 583367"/>
              <a:gd name="connsiteY15" fmla="*/ 65508 h 805002"/>
              <a:gd name="connsiteX16" fmla="*/ 310715 w 583367"/>
              <a:gd name="connsiteY16" fmla="*/ 32754 h 805002"/>
              <a:gd name="connsiteX17" fmla="*/ 343469 w 583367"/>
              <a:gd name="connsiteY17" fmla="*/ 0 h 805002"/>
              <a:gd name="connsiteX18" fmla="*/ 376223 w 583367"/>
              <a:gd name="connsiteY18" fmla="*/ 32754 h 805002"/>
              <a:gd name="connsiteX19" fmla="*/ 343469 w 583367"/>
              <a:gd name="connsiteY19" fmla="*/ 65508 h 805002"/>
              <a:gd name="connsiteX20" fmla="*/ 447040 w 583367"/>
              <a:gd name="connsiteY20" fmla="*/ 65508 h 805002"/>
              <a:gd name="connsiteX21" fmla="*/ 414286 w 583367"/>
              <a:gd name="connsiteY21" fmla="*/ 32754 h 805002"/>
              <a:gd name="connsiteX22" fmla="*/ 447040 w 583367"/>
              <a:gd name="connsiteY22" fmla="*/ 0 h 805002"/>
              <a:gd name="connsiteX23" fmla="*/ 479794 w 583367"/>
              <a:gd name="connsiteY23" fmla="*/ 32754 h 805002"/>
              <a:gd name="connsiteX24" fmla="*/ 447040 w 583367"/>
              <a:gd name="connsiteY24" fmla="*/ 65508 h 805002"/>
              <a:gd name="connsiteX25" fmla="*/ 550613 w 583367"/>
              <a:gd name="connsiteY25" fmla="*/ 65508 h 805002"/>
              <a:gd name="connsiteX26" fmla="*/ 517859 w 583367"/>
              <a:gd name="connsiteY26" fmla="*/ 32754 h 805002"/>
              <a:gd name="connsiteX27" fmla="*/ 550613 w 583367"/>
              <a:gd name="connsiteY27" fmla="*/ 0 h 805002"/>
              <a:gd name="connsiteX28" fmla="*/ 583367 w 583367"/>
              <a:gd name="connsiteY28" fmla="*/ 32754 h 805002"/>
              <a:gd name="connsiteX29" fmla="*/ 550613 w 583367"/>
              <a:gd name="connsiteY29" fmla="*/ 65508 h 805002"/>
              <a:gd name="connsiteX30" fmla="*/ 32754 w 583367"/>
              <a:gd name="connsiteY30" fmla="*/ 157945 h 805002"/>
              <a:gd name="connsiteX31" fmla="*/ 0 w 583367"/>
              <a:gd name="connsiteY31" fmla="*/ 125191 h 805002"/>
              <a:gd name="connsiteX32" fmla="*/ 32754 w 583367"/>
              <a:gd name="connsiteY32" fmla="*/ 92437 h 805002"/>
              <a:gd name="connsiteX33" fmla="*/ 65508 w 583367"/>
              <a:gd name="connsiteY33" fmla="*/ 125191 h 805002"/>
              <a:gd name="connsiteX34" fmla="*/ 32754 w 583367"/>
              <a:gd name="connsiteY34" fmla="*/ 157945 h 805002"/>
              <a:gd name="connsiteX35" fmla="*/ 136325 w 583367"/>
              <a:gd name="connsiteY35" fmla="*/ 157945 h 805002"/>
              <a:gd name="connsiteX36" fmla="*/ 103571 w 583367"/>
              <a:gd name="connsiteY36" fmla="*/ 125191 h 805002"/>
              <a:gd name="connsiteX37" fmla="*/ 136325 w 583367"/>
              <a:gd name="connsiteY37" fmla="*/ 92437 h 805002"/>
              <a:gd name="connsiteX38" fmla="*/ 169079 w 583367"/>
              <a:gd name="connsiteY38" fmla="*/ 125191 h 805002"/>
              <a:gd name="connsiteX39" fmla="*/ 136325 w 583367"/>
              <a:gd name="connsiteY39" fmla="*/ 157945 h 805002"/>
              <a:gd name="connsiteX40" fmla="*/ 239897 w 583367"/>
              <a:gd name="connsiteY40" fmla="*/ 157945 h 805002"/>
              <a:gd name="connsiteX41" fmla="*/ 207143 w 583367"/>
              <a:gd name="connsiteY41" fmla="*/ 125191 h 805002"/>
              <a:gd name="connsiteX42" fmla="*/ 239897 w 583367"/>
              <a:gd name="connsiteY42" fmla="*/ 92437 h 805002"/>
              <a:gd name="connsiteX43" fmla="*/ 272651 w 583367"/>
              <a:gd name="connsiteY43" fmla="*/ 125191 h 805002"/>
              <a:gd name="connsiteX44" fmla="*/ 239897 w 583367"/>
              <a:gd name="connsiteY44" fmla="*/ 157945 h 805002"/>
              <a:gd name="connsiteX45" fmla="*/ 343469 w 583367"/>
              <a:gd name="connsiteY45" fmla="*/ 157945 h 805002"/>
              <a:gd name="connsiteX46" fmla="*/ 310715 w 583367"/>
              <a:gd name="connsiteY46" fmla="*/ 125191 h 805002"/>
              <a:gd name="connsiteX47" fmla="*/ 343469 w 583367"/>
              <a:gd name="connsiteY47" fmla="*/ 92437 h 805002"/>
              <a:gd name="connsiteX48" fmla="*/ 376223 w 583367"/>
              <a:gd name="connsiteY48" fmla="*/ 125191 h 805002"/>
              <a:gd name="connsiteX49" fmla="*/ 343469 w 583367"/>
              <a:gd name="connsiteY49" fmla="*/ 157945 h 805002"/>
              <a:gd name="connsiteX50" fmla="*/ 447040 w 583367"/>
              <a:gd name="connsiteY50" fmla="*/ 157945 h 805002"/>
              <a:gd name="connsiteX51" fmla="*/ 414286 w 583367"/>
              <a:gd name="connsiteY51" fmla="*/ 125191 h 805002"/>
              <a:gd name="connsiteX52" fmla="*/ 447040 w 583367"/>
              <a:gd name="connsiteY52" fmla="*/ 92437 h 805002"/>
              <a:gd name="connsiteX53" fmla="*/ 479794 w 583367"/>
              <a:gd name="connsiteY53" fmla="*/ 125191 h 805002"/>
              <a:gd name="connsiteX54" fmla="*/ 447040 w 583367"/>
              <a:gd name="connsiteY54" fmla="*/ 157945 h 805002"/>
              <a:gd name="connsiteX55" fmla="*/ 550613 w 583367"/>
              <a:gd name="connsiteY55" fmla="*/ 157945 h 805002"/>
              <a:gd name="connsiteX56" fmla="*/ 517859 w 583367"/>
              <a:gd name="connsiteY56" fmla="*/ 125191 h 805002"/>
              <a:gd name="connsiteX57" fmla="*/ 550613 w 583367"/>
              <a:gd name="connsiteY57" fmla="*/ 92437 h 805002"/>
              <a:gd name="connsiteX58" fmla="*/ 583367 w 583367"/>
              <a:gd name="connsiteY58" fmla="*/ 125191 h 805002"/>
              <a:gd name="connsiteX59" fmla="*/ 550613 w 583367"/>
              <a:gd name="connsiteY59" fmla="*/ 157945 h 805002"/>
              <a:gd name="connsiteX60" fmla="*/ 32754 w 583367"/>
              <a:gd name="connsiteY60" fmla="*/ 250381 h 805002"/>
              <a:gd name="connsiteX61" fmla="*/ 0 w 583367"/>
              <a:gd name="connsiteY61" fmla="*/ 217627 h 805002"/>
              <a:gd name="connsiteX62" fmla="*/ 32754 w 583367"/>
              <a:gd name="connsiteY62" fmla="*/ 184873 h 805002"/>
              <a:gd name="connsiteX63" fmla="*/ 65508 w 583367"/>
              <a:gd name="connsiteY63" fmla="*/ 217627 h 805002"/>
              <a:gd name="connsiteX64" fmla="*/ 32754 w 583367"/>
              <a:gd name="connsiteY64" fmla="*/ 250381 h 805002"/>
              <a:gd name="connsiteX65" fmla="*/ 136325 w 583367"/>
              <a:gd name="connsiteY65" fmla="*/ 250381 h 805002"/>
              <a:gd name="connsiteX66" fmla="*/ 103571 w 583367"/>
              <a:gd name="connsiteY66" fmla="*/ 217627 h 805002"/>
              <a:gd name="connsiteX67" fmla="*/ 136325 w 583367"/>
              <a:gd name="connsiteY67" fmla="*/ 184873 h 805002"/>
              <a:gd name="connsiteX68" fmla="*/ 169079 w 583367"/>
              <a:gd name="connsiteY68" fmla="*/ 217627 h 805002"/>
              <a:gd name="connsiteX69" fmla="*/ 136325 w 583367"/>
              <a:gd name="connsiteY69" fmla="*/ 250381 h 805002"/>
              <a:gd name="connsiteX70" fmla="*/ 239897 w 583367"/>
              <a:gd name="connsiteY70" fmla="*/ 250381 h 805002"/>
              <a:gd name="connsiteX71" fmla="*/ 207143 w 583367"/>
              <a:gd name="connsiteY71" fmla="*/ 217627 h 805002"/>
              <a:gd name="connsiteX72" fmla="*/ 239897 w 583367"/>
              <a:gd name="connsiteY72" fmla="*/ 184873 h 805002"/>
              <a:gd name="connsiteX73" fmla="*/ 272651 w 583367"/>
              <a:gd name="connsiteY73" fmla="*/ 217627 h 805002"/>
              <a:gd name="connsiteX74" fmla="*/ 239897 w 583367"/>
              <a:gd name="connsiteY74" fmla="*/ 250381 h 805002"/>
              <a:gd name="connsiteX75" fmla="*/ 343469 w 583367"/>
              <a:gd name="connsiteY75" fmla="*/ 250381 h 805002"/>
              <a:gd name="connsiteX76" fmla="*/ 310715 w 583367"/>
              <a:gd name="connsiteY76" fmla="*/ 217627 h 805002"/>
              <a:gd name="connsiteX77" fmla="*/ 343469 w 583367"/>
              <a:gd name="connsiteY77" fmla="*/ 184873 h 805002"/>
              <a:gd name="connsiteX78" fmla="*/ 376223 w 583367"/>
              <a:gd name="connsiteY78" fmla="*/ 217627 h 805002"/>
              <a:gd name="connsiteX79" fmla="*/ 343469 w 583367"/>
              <a:gd name="connsiteY79" fmla="*/ 250381 h 805002"/>
              <a:gd name="connsiteX80" fmla="*/ 447040 w 583367"/>
              <a:gd name="connsiteY80" fmla="*/ 250381 h 805002"/>
              <a:gd name="connsiteX81" fmla="*/ 414286 w 583367"/>
              <a:gd name="connsiteY81" fmla="*/ 217627 h 805002"/>
              <a:gd name="connsiteX82" fmla="*/ 447040 w 583367"/>
              <a:gd name="connsiteY82" fmla="*/ 184873 h 805002"/>
              <a:gd name="connsiteX83" fmla="*/ 479794 w 583367"/>
              <a:gd name="connsiteY83" fmla="*/ 217627 h 805002"/>
              <a:gd name="connsiteX84" fmla="*/ 447040 w 583367"/>
              <a:gd name="connsiteY84" fmla="*/ 250381 h 805002"/>
              <a:gd name="connsiteX85" fmla="*/ 550613 w 583367"/>
              <a:gd name="connsiteY85" fmla="*/ 250381 h 805002"/>
              <a:gd name="connsiteX86" fmla="*/ 517859 w 583367"/>
              <a:gd name="connsiteY86" fmla="*/ 217627 h 805002"/>
              <a:gd name="connsiteX87" fmla="*/ 550613 w 583367"/>
              <a:gd name="connsiteY87" fmla="*/ 184873 h 805002"/>
              <a:gd name="connsiteX88" fmla="*/ 583367 w 583367"/>
              <a:gd name="connsiteY88" fmla="*/ 217627 h 805002"/>
              <a:gd name="connsiteX89" fmla="*/ 550613 w 583367"/>
              <a:gd name="connsiteY89" fmla="*/ 250381 h 805002"/>
              <a:gd name="connsiteX90" fmla="*/ 32754 w 583367"/>
              <a:gd name="connsiteY90" fmla="*/ 342818 h 805002"/>
              <a:gd name="connsiteX91" fmla="*/ 0 w 583367"/>
              <a:gd name="connsiteY91" fmla="*/ 310064 h 805002"/>
              <a:gd name="connsiteX92" fmla="*/ 32754 w 583367"/>
              <a:gd name="connsiteY92" fmla="*/ 277310 h 805002"/>
              <a:gd name="connsiteX93" fmla="*/ 65508 w 583367"/>
              <a:gd name="connsiteY93" fmla="*/ 310064 h 805002"/>
              <a:gd name="connsiteX94" fmla="*/ 32754 w 583367"/>
              <a:gd name="connsiteY94" fmla="*/ 342818 h 805002"/>
              <a:gd name="connsiteX95" fmla="*/ 136325 w 583367"/>
              <a:gd name="connsiteY95" fmla="*/ 342818 h 805002"/>
              <a:gd name="connsiteX96" fmla="*/ 103571 w 583367"/>
              <a:gd name="connsiteY96" fmla="*/ 310064 h 805002"/>
              <a:gd name="connsiteX97" fmla="*/ 136325 w 583367"/>
              <a:gd name="connsiteY97" fmla="*/ 277310 h 805002"/>
              <a:gd name="connsiteX98" fmla="*/ 169079 w 583367"/>
              <a:gd name="connsiteY98" fmla="*/ 310064 h 805002"/>
              <a:gd name="connsiteX99" fmla="*/ 136325 w 583367"/>
              <a:gd name="connsiteY99" fmla="*/ 342818 h 805002"/>
              <a:gd name="connsiteX100" fmla="*/ 239897 w 583367"/>
              <a:gd name="connsiteY100" fmla="*/ 342818 h 805002"/>
              <a:gd name="connsiteX101" fmla="*/ 207143 w 583367"/>
              <a:gd name="connsiteY101" fmla="*/ 310064 h 805002"/>
              <a:gd name="connsiteX102" fmla="*/ 239897 w 583367"/>
              <a:gd name="connsiteY102" fmla="*/ 277310 h 805002"/>
              <a:gd name="connsiteX103" fmla="*/ 272651 w 583367"/>
              <a:gd name="connsiteY103" fmla="*/ 310064 h 805002"/>
              <a:gd name="connsiteX104" fmla="*/ 239897 w 583367"/>
              <a:gd name="connsiteY104" fmla="*/ 342818 h 805002"/>
              <a:gd name="connsiteX105" fmla="*/ 343469 w 583367"/>
              <a:gd name="connsiteY105" fmla="*/ 342818 h 805002"/>
              <a:gd name="connsiteX106" fmla="*/ 310715 w 583367"/>
              <a:gd name="connsiteY106" fmla="*/ 310064 h 805002"/>
              <a:gd name="connsiteX107" fmla="*/ 343469 w 583367"/>
              <a:gd name="connsiteY107" fmla="*/ 277310 h 805002"/>
              <a:gd name="connsiteX108" fmla="*/ 376223 w 583367"/>
              <a:gd name="connsiteY108" fmla="*/ 310064 h 805002"/>
              <a:gd name="connsiteX109" fmla="*/ 343469 w 583367"/>
              <a:gd name="connsiteY109" fmla="*/ 342818 h 805002"/>
              <a:gd name="connsiteX110" fmla="*/ 447040 w 583367"/>
              <a:gd name="connsiteY110" fmla="*/ 342818 h 805002"/>
              <a:gd name="connsiteX111" fmla="*/ 414286 w 583367"/>
              <a:gd name="connsiteY111" fmla="*/ 310064 h 805002"/>
              <a:gd name="connsiteX112" fmla="*/ 447040 w 583367"/>
              <a:gd name="connsiteY112" fmla="*/ 277310 h 805002"/>
              <a:gd name="connsiteX113" fmla="*/ 479794 w 583367"/>
              <a:gd name="connsiteY113" fmla="*/ 310064 h 805002"/>
              <a:gd name="connsiteX114" fmla="*/ 447040 w 583367"/>
              <a:gd name="connsiteY114" fmla="*/ 342818 h 805002"/>
              <a:gd name="connsiteX115" fmla="*/ 550613 w 583367"/>
              <a:gd name="connsiteY115" fmla="*/ 342818 h 805002"/>
              <a:gd name="connsiteX116" fmla="*/ 517859 w 583367"/>
              <a:gd name="connsiteY116" fmla="*/ 310064 h 805002"/>
              <a:gd name="connsiteX117" fmla="*/ 550613 w 583367"/>
              <a:gd name="connsiteY117" fmla="*/ 277310 h 805002"/>
              <a:gd name="connsiteX118" fmla="*/ 583367 w 583367"/>
              <a:gd name="connsiteY118" fmla="*/ 310064 h 805002"/>
              <a:gd name="connsiteX119" fmla="*/ 550613 w 583367"/>
              <a:gd name="connsiteY119" fmla="*/ 342818 h 805002"/>
              <a:gd name="connsiteX120" fmla="*/ 32754 w 583367"/>
              <a:gd name="connsiteY120" fmla="*/ 435255 h 805002"/>
              <a:gd name="connsiteX121" fmla="*/ 0 w 583367"/>
              <a:gd name="connsiteY121" fmla="*/ 402501 h 805002"/>
              <a:gd name="connsiteX122" fmla="*/ 32754 w 583367"/>
              <a:gd name="connsiteY122" fmla="*/ 369747 h 805002"/>
              <a:gd name="connsiteX123" fmla="*/ 65508 w 583367"/>
              <a:gd name="connsiteY123" fmla="*/ 402501 h 805002"/>
              <a:gd name="connsiteX124" fmla="*/ 32754 w 583367"/>
              <a:gd name="connsiteY124" fmla="*/ 435255 h 805002"/>
              <a:gd name="connsiteX125" fmla="*/ 136325 w 583367"/>
              <a:gd name="connsiteY125" fmla="*/ 435255 h 805002"/>
              <a:gd name="connsiteX126" fmla="*/ 103571 w 583367"/>
              <a:gd name="connsiteY126" fmla="*/ 402501 h 805002"/>
              <a:gd name="connsiteX127" fmla="*/ 136325 w 583367"/>
              <a:gd name="connsiteY127" fmla="*/ 369747 h 805002"/>
              <a:gd name="connsiteX128" fmla="*/ 169079 w 583367"/>
              <a:gd name="connsiteY128" fmla="*/ 402501 h 805002"/>
              <a:gd name="connsiteX129" fmla="*/ 136325 w 583367"/>
              <a:gd name="connsiteY129" fmla="*/ 435255 h 805002"/>
              <a:gd name="connsiteX130" fmla="*/ 239897 w 583367"/>
              <a:gd name="connsiteY130" fmla="*/ 435255 h 805002"/>
              <a:gd name="connsiteX131" fmla="*/ 207143 w 583367"/>
              <a:gd name="connsiteY131" fmla="*/ 402501 h 805002"/>
              <a:gd name="connsiteX132" fmla="*/ 239897 w 583367"/>
              <a:gd name="connsiteY132" fmla="*/ 369747 h 805002"/>
              <a:gd name="connsiteX133" fmla="*/ 272651 w 583367"/>
              <a:gd name="connsiteY133" fmla="*/ 402501 h 805002"/>
              <a:gd name="connsiteX134" fmla="*/ 239897 w 583367"/>
              <a:gd name="connsiteY134" fmla="*/ 435255 h 805002"/>
              <a:gd name="connsiteX135" fmla="*/ 343469 w 583367"/>
              <a:gd name="connsiteY135" fmla="*/ 435255 h 805002"/>
              <a:gd name="connsiteX136" fmla="*/ 310715 w 583367"/>
              <a:gd name="connsiteY136" fmla="*/ 402501 h 805002"/>
              <a:gd name="connsiteX137" fmla="*/ 343469 w 583367"/>
              <a:gd name="connsiteY137" fmla="*/ 369747 h 805002"/>
              <a:gd name="connsiteX138" fmla="*/ 376223 w 583367"/>
              <a:gd name="connsiteY138" fmla="*/ 402501 h 805002"/>
              <a:gd name="connsiteX139" fmla="*/ 343469 w 583367"/>
              <a:gd name="connsiteY139" fmla="*/ 435255 h 805002"/>
              <a:gd name="connsiteX140" fmla="*/ 447040 w 583367"/>
              <a:gd name="connsiteY140" fmla="*/ 435255 h 805002"/>
              <a:gd name="connsiteX141" fmla="*/ 414286 w 583367"/>
              <a:gd name="connsiteY141" fmla="*/ 402501 h 805002"/>
              <a:gd name="connsiteX142" fmla="*/ 447040 w 583367"/>
              <a:gd name="connsiteY142" fmla="*/ 369747 h 805002"/>
              <a:gd name="connsiteX143" fmla="*/ 479794 w 583367"/>
              <a:gd name="connsiteY143" fmla="*/ 402501 h 805002"/>
              <a:gd name="connsiteX144" fmla="*/ 447040 w 583367"/>
              <a:gd name="connsiteY144" fmla="*/ 435255 h 805002"/>
              <a:gd name="connsiteX145" fmla="*/ 550613 w 583367"/>
              <a:gd name="connsiteY145" fmla="*/ 435255 h 805002"/>
              <a:gd name="connsiteX146" fmla="*/ 517859 w 583367"/>
              <a:gd name="connsiteY146" fmla="*/ 402501 h 805002"/>
              <a:gd name="connsiteX147" fmla="*/ 550613 w 583367"/>
              <a:gd name="connsiteY147" fmla="*/ 369747 h 805002"/>
              <a:gd name="connsiteX148" fmla="*/ 583367 w 583367"/>
              <a:gd name="connsiteY148" fmla="*/ 402501 h 805002"/>
              <a:gd name="connsiteX149" fmla="*/ 550613 w 583367"/>
              <a:gd name="connsiteY149" fmla="*/ 435255 h 805002"/>
              <a:gd name="connsiteX150" fmla="*/ 32754 w 583367"/>
              <a:gd name="connsiteY150" fmla="*/ 527692 h 805002"/>
              <a:gd name="connsiteX151" fmla="*/ 0 w 583367"/>
              <a:gd name="connsiteY151" fmla="*/ 494938 h 805002"/>
              <a:gd name="connsiteX152" fmla="*/ 32754 w 583367"/>
              <a:gd name="connsiteY152" fmla="*/ 462184 h 805002"/>
              <a:gd name="connsiteX153" fmla="*/ 65508 w 583367"/>
              <a:gd name="connsiteY153" fmla="*/ 494938 h 805002"/>
              <a:gd name="connsiteX154" fmla="*/ 32754 w 583367"/>
              <a:gd name="connsiteY154" fmla="*/ 527692 h 805002"/>
              <a:gd name="connsiteX155" fmla="*/ 136325 w 583367"/>
              <a:gd name="connsiteY155" fmla="*/ 527692 h 805002"/>
              <a:gd name="connsiteX156" fmla="*/ 103571 w 583367"/>
              <a:gd name="connsiteY156" fmla="*/ 494938 h 805002"/>
              <a:gd name="connsiteX157" fmla="*/ 136325 w 583367"/>
              <a:gd name="connsiteY157" fmla="*/ 462184 h 805002"/>
              <a:gd name="connsiteX158" fmla="*/ 169079 w 583367"/>
              <a:gd name="connsiteY158" fmla="*/ 494938 h 805002"/>
              <a:gd name="connsiteX159" fmla="*/ 136325 w 583367"/>
              <a:gd name="connsiteY159" fmla="*/ 527692 h 805002"/>
              <a:gd name="connsiteX160" fmla="*/ 239897 w 583367"/>
              <a:gd name="connsiteY160" fmla="*/ 527692 h 805002"/>
              <a:gd name="connsiteX161" fmla="*/ 207143 w 583367"/>
              <a:gd name="connsiteY161" fmla="*/ 494938 h 805002"/>
              <a:gd name="connsiteX162" fmla="*/ 239897 w 583367"/>
              <a:gd name="connsiteY162" fmla="*/ 462184 h 805002"/>
              <a:gd name="connsiteX163" fmla="*/ 272651 w 583367"/>
              <a:gd name="connsiteY163" fmla="*/ 494938 h 805002"/>
              <a:gd name="connsiteX164" fmla="*/ 239897 w 583367"/>
              <a:gd name="connsiteY164" fmla="*/ 527692 h 805002"/>
              <a:gd name="connsiteX165" fmla="*/ 343469 w 583367"/>
              <a:gd name="connsiteY165" fmla="*/ 527692 h 805002"/>
              <a:gd name="connsiteX166" fmla="*/ 310715 w 583367"/>
              <a:gd name="connsiteY166" fmla="*/ 494938 h 805002"/>
              <a:gd name="connsiteX167" fmla="*/ 343469 w 583367"/>
              <a:gd name="connsiteY167" fmla="*/ 462184 h 805002"/>
              <a:gd name="connsiteX168" fmla="*/ 376223 w 583367"/>
              <a:gd name="connsiteY168" fmla="*/ 494938 h 805002"/>
              <a:gd name="connsiteX169" fmla="*/ 343469 w 583367"/>
              <a:gd name="connsiteY169" fmla="*/ 527692 h 805002"/>
              <a:gd name="connsiteX170" fmla="*/ 447040 w 583367"/>
              <a:gd name="connsiteY170" fmla="*/ 527692 h 805002"/>
              <a:gd name="connsiteX171" fmla="*/ 414286 w 583367"/>
              <a:gd name="connsiteY171" fmla="*/ 494938 h 805002"/>
              <a:gd name="connsiteX172" fmla="*/ 447040 w 583367"/>
              <a:gd name="connsiteY172" fmla="*/ 462184 h 805002"/>
              <a:gd name="connsiteX173" fmla="*/ 479794 w 583367"/>
              <a:gd name="connsiteY173" fmla="*/ 494938 h 805002"/>
              <a:gd name="connsiteX174" fmla="*/ 447040 w 583367"/>
              <a:gd name="connsiteY174" fmla="*/ 527692 h 805002"/>
              <a:gd name="connsiteX175" fmla="*/ 550613 w 583367"/>
              <a:gd name="connsiteY175" fmla="*/ 527692 h 805002"/>
              <a:gd name="connsiteX176" fmla="*/ 517859 w 583367"/>
              <a:gd name="connsiteY176" fmla="*/ 494938 h 805002"/>
              <a:gd name="connsiteX177" fmla="*/ 550613 w 583367"/>
              <a:gd name="connsiteY177" fmla="*/ 462184 h 805002"/>
              <a:gd name="connsiteX178" fmla="*/ 583367 w 583367"/>
              <a:gd name="connsiteY178" fmla="*/ 494938 h 805002"/>
              <a:gd name="connsiteX179" fmla="*/ 550613 w 583367"/>
              <a:gd name="connsiteY179" fmla="*/ 527692 h 805002"/>
              <a:gd name="connsiteX180" fmla="*/ 32754 w 583367"/>
              <a:gd name="connsiteY180" fmla="*/ 620128 h 805002"/>
              <a:gd name="connsiteX181" fmla="*/ 0 w 583367"/>
              <a:gd name="connsiteY181" fmla="*/ 587374 h 805002"/>
              <a:gd name="connsiteX182" fmla="*/ 32754 w 583367"/>
              <a:gd name="connsiteY182" fmla="*/ 554620 h 805002"/>
              <a:gd name="connsiteX183" fmla="*/ 65508 w 583367"/>
              <a:gd name="connsiteY183" fmla="*/ 587374 h 805002"/>
              <a:gd name="connsiteX184" fmla="*/ 32754 w 583367"/>
              <a:gd name="connsiteY184" fmla="*/ 620128 h 805002"/>
              <a:gd name="connsiteX185" fmla="*/ 136325 w 583367"/>
              <a:gd name="connsiteY185" fmla="*/ 620128 h 805002"/>
              <a:gd name="connsiteX186" fmla="*/ 103571 w 583367"/>
              <a:gd name="connsiteY186" fmla="*/ 587374 h 805002"/>
              <a:gd name="connsiteX187" fmla="*/ 136325 w 583367"/>
              <a:gd name="connsiteY187" fmla="*/ 554620 h 805002"/>
              <a:gd name="connsiteX188" fmla="*/ 169079 w 583367"/>
              <a:gd name="connsiteY188" fmla="*/ 587374 h 805002"/>
              <a:gd name="connsiteX189" fmla="*/ 136325 w 583367"/>
              <a:gd name="connsiteY189" fmla="*/ 620128 h 805002"/>
              <a:gd name="connsiteX190" fmla="*/ 239897 w 583367"/>
              <a:gd name="connsiteY190" fmla="*/ 620128 h 805002"/>
              <a:gd name="connsiteX191" fmla="*/ 207143 w 583367"/>
              <a:gd name="connsiteY191" fmla="*/ 587374 h 805002"/>
              <a:gd name="connsiteX192" fmla="*/ 239897 w 583367"/>
              <a:gd name="connsiteY192" fmla="*/ 554620 h 805002"/>
              <a:gd name="connsiteX193" fmla="*/ 272651 w 583367"/>
              <a:gd name="connsiteY193" fmla="*/ 587374 h 805002"/>
              <a:gd name="connsiteX194" fmla="*/ 239897 w 583367"/>
              <a:gd name="connsiteY194" fmla="*/ 620128 h 805002"/>
              <a:gd name="connsiteX195" fmla="*/ 343469 w 583367"/>
              <a:gd name="connsiteY195" fmla="*/ 620128 h 805002"/>
              <a:gd name="connsiteX196" fmla="*/ 310715 w 583367"/>
              <a:gd name="connsiteY196" fmla="*/ 587374 h 805002"/>
              <a:gd name="connsiteX197" fmla="*/ 343469 w 583367"/>
              <a:gd name="connsiteY197" fmla="*/ 554620 h 805002"/>
              <a:gd name="connsiteX198" fmla="*/ 376223 w 583367"/>
              <a:gd name="connsiteY198" fmla="*/ 587374 h 805002"/>
              <a:gd name="connsiteX199" fmla="*/ 343469 w 583367"/>
              <a:gd name="connsiteY199" fmla="*/ 620128 h 805002"/>
              <a:gd name="connsiteX200" fmla="*/ 447040 w 583367"/>
              <a:gd name="connsiteY200" fmla="*/ 620128 h 805002"/>
              <a:gd name="connsiteX201" fmla="*/ 414286 w 583367"/>
              <a:gd name="connsiteY201" fmla="*/ 587374 h 805002"/>
              <a:gd name="connsiteX202" fmla="*/ 447040 w 583367"/>
              <a:gd name="connsiteY202" fmla="*/ 554620 h 805002"/>
              <a:gd name="connsiteX203" fmla="*/ 479794 w 583367"/>
              <a:gd name="connsiteY203" fmla="*/ 587374 h 805002"/>
              <a:gd name="connsiteX204" fmla="*/ 447040 w 583367"/>
              <a:gd name="connsiteY204" fmla="*/ 620128 h 805002"/>
              <a:gd name="connsiteX205" fmla="*/ 550613 w 583367"/>
              <a:gd name="connsiteY205" fmla="*/ 620128 h 805002"/>
              <a:gd name="connsiteX206" fmla="*/ 517859 w 583367"/>
              <a:gd name="connsiteY206" fmla="*/ 587374 h 805002"/>
              <a:gd name="connsiteX207" fmla="*/ 550613 w 583367"/>
              <a:gd name="connsiteY207" fmla="*/ 554620 h 805002"/>
              <a:gd name="connsiteX208" fmla="*/ 583367 w 583367"/>
              <a:gd name="connsiteY208" fmla="*/ 587374 h 805002"/>
              <a:gd name="connsiteX209" fmla="*/ 550613 w 583367"/>
              <a:gd name="connsiteY209" fmla="*/ 620128 h 805002"/>
              <a:gd name="connsiteX210" fmla="*/ 32754 w 583367"/>
              <a:gd name="connsiteY210" fmla="*/ 712565 h 805002"/>
              <a:gd name="connsiteX211" fmla="*/ 0 w 583367"/>
              <a:gd name="connsiteY211" fmla="*/ 679811 h 805002"/>
              <a:gd name="connsiteX212" fmla="*/ 32754 w 583367"/>
              <a:gd name="connsiteY212" fmla="*/ 647057 h 805002"/>
              <a:gd name="connsiteX213" fmla="*/ 65508 w 583367"/>
              <a:gd name="connsiteY213" fmla="*/ 679811 h 805002"/>
              <a:gd name="connsiteX214" fmla="*/ 32754 w 583367"/>
              <a:gd name="connsiteY214" fmla="*/ 712565 h 805002"/>
              <a:gd name="connsiteX215" fmla="*/ 136325 w 583367"/>
              <a:gd name="connsiteY215" fmla="*/ 712565 h 805002"/>
              <a:gd name="connsiteX216" fmla="*/ 103571 w 583367"/>
              <a:gd name="connsiteY216" fmla="*/ 679811 h 805002"/>
              <a:gd name="connsiteX217" fmla="*/ 136325 w 583367"/>
              <a:gd name="connsiteY217" fmla="*/ 647057 h 805002"/>
              <a:gd name="connsiteX218" fmla="*/ 169079 w 583367"/>
              <a:gd name="connsiteY218" fmla="*/ 679811 h 805002"/>
              <a:gd name="connsiteX219" fmla="*/ 136325 w 583367"/>
              <a:gd name="connsiteY219" fmla="*/ 712565 h 805002"/>
              <a:gd name="connsiteX220" fmla="*/ 239897 w 583367"/>
              <a:gd name="connsiteY220" fmla="*/ 712565 h 805002"/>
              <a:gd name="connsiteX221" fmla="*/ 207143 w 583367"/>
              <a:gd name="connsiteY221" fmla="*/ 679811 h 805002"/>
              <a:gd name="connsiteX222" fmla="*/ 239897 w 583367"/>
              <a:gd name="connsiteY222" fmla="*/ 647057 h 805002"/>
              <a:gd name="connsiteX223" fmla="*/ 272651 w 583367"/>
              <a:gd name="connsiteY223" fmla="*/ 679811 h 805002"/>
              <a:gd name="connsiteX224" fmla="*/ 239897 w 583367"/>
              <a:gd name="connsiteY224" fmla="*/ 712565 h 805002"/>
              <a:gd name="connsiteX225" fmla="*/ 343469 w 583367"/>
              <a:gd name="connsiteY225" fmla="*/ 712565 h 805002"/>
              <a:gd name="connsiteX226" fmla="*/ 310715 w 583367"/>
              <a:gd name="connsiteY226" fmla="*/ 679811 h 805002"/>
              <a:gd name="connsiteX227" fmla="*/ 343469 w 583367"/>
              <a:gd name="connsiteY227" fmla="*/ 647057 h 805002"/>
              <a:gd name="connsiteX228" fmla="*/ 376223 w 583367"/>
              <a:gd name="connsiteY228" fmla="*/ 679811 h 805002"/>
              <a:gd name="connsiteX229" fmla="*/ 343469 w 583367"/>
              <a:gd name="connsiteY229" fmla="*/ 712565 h 805002"/>
              <a:gd name="connsiteX230" fmla="*/ 447040 w 583367"/>
              <a:gd name="connsiteY230" fmla="*/ 712565 h 805002"/>
              <a:gd name="connsiteX231" fmla="*/ 414286 w 583367"/>
              <a:gd name="connsiteY231" fmla="*/ 679811 h 805002"/>
              <a:gd name="connsiteX232" fmla="*/ 447040 w 583367"/>
              <a:gd name="connsiteY232" fmla="*/ 647057 h 805002"/>
              <a:gd name="connsiteX233" fmla="*/ 479794 w 583367"/>
              <a:gd name="connsiteY233" fmla="*/ 679811 h 805002"/>
              <a:gd name="connsiteX234" fmla="*/ 447040 w 583367"/>
              <a:gd name="connsiteY234" fmla="*/ 712565 h 805002"/>
              <a:gd name="connsiteX235" fmla="*/ 550613 w 583367"/>
              <a:gd name="connsiteY235" fmla="*/ 712565 h 805002"/>
              <a:gd name="connsiteX236" fmla="*/ 517859 w 583367"/>
              <a:gd name="connsiteY236" fmla="*/ 679811 h 805002"/>
              <a:gd name="connsiteX237" fmla="*/ 550613 w 583367"/>
              <a:gd name="connsiteY237" fmla="*/ 647057 h 805002"/>
              <a:gd name="connsiteX238" fmla="*/ 583367 w 583367"/>
              <a:gd name="connsiteY238" fmla="*/ 679811 h 805002"/>
              <a:gd name="connsiteX239" fmla="*/ 550613 w 583367"/>
              <a:gd name="connsiteY239" fmla="*/ 712565 h 805002"/>
              <a:gd name="connsiteX240" fmla="*/ 32754 w 583367"/>
              <a:gd name="connsiteY240" fmla="*/ 805002 h 805002"/>
              <a:gd name="connsiteX241" fmla="*/ 0 w 583367"/>
              <a:gd name="connsiteY241" fmla="*/ 772248 h 805002"/>
              <a:gd name="connsiteX242" fmla="*/ 32754 w 583367"/>
              <a:gd name="connsiteY242" fmla="*/ 739494 h 805002"/>
              <a:gd name="connsiteX243" fmla="*/ 65508 w 583367"/>
              <a:gd name="connsiteY243" fmla="*/ 772248 h 805002"/>
              <a:gd name="connsiteX244" fmla="*/ 32754 w 583367"/>
              <a:gd name="connsiteY244" fmla="*/ 805002 h 805002"/>
              <a:gd name="connsiteX245" fmla="*/ 136325 w 583367"/>
              <a:gd name="connsiteY245" fmla="*/ 805002 h 805002"/>
              <a:gd name="connsiteX246" fmla="*/ 103571 w 583367"/>
              <a:gd name="connsiteY246" fmla="*/ 772248 h 805002"/>
              <a:gd name="connsiteX247" fmla="*/ 136325 w 583367"/>
              <a:gd name="connsiteY247" fmla="*/ 739494 h 805002"/>
              <a:gd name="connsiteX248" fmla="*/ 169079 w 583367"/>
              <a:gd name="connsiteY248" fmla="*/ 772248 h 805002"/>
              <a:gd name="connsiteX249" fmla="*/ 136325 w 583367"/>
              <a:gd name="connsiteY249" fmla="*/ 805002 h 805002"/>
              <a:gd name="connsiteX250" fmla="*/ 239897 w 583367"/>
              <a:gd name="connsiteY250" fmla="*/ 805002 h 805002"/>
              <a:gd name="connsiteX251" fmla="*/ 207143 w 583367"/>
              <a:gd name="connsiteY251" fmla="*/ 772248 h 805002"/>
              <a:gd name="connsiteX252" fmla="*/ 239897 w 583367"/>
              <a:gd name="connsiteY252" fmla="*/ 739494 h 805002"/>
              <a:gd name="connsiteX253" fmla="*/ 272651 w 583367"/>
              <a:gd name="connsiteY253" fmla="*/ 772248 h 805002"/>
              <a:gd name="connsiteX254" fmla="*/ 239897 w 583367"/>
              <a:gd name="connsiteY254" fmla="*/ 805002 h 805002"/>
              <a:gd name="connsiteX255" fmla="*/ 343469 w 583367"/>
              <a:gd name="connsiteY255" fmla="*/ 805002 h 805002"/>
              <a:gd name="connsiteX256" fmla="*/ 310715 w 583367"/>
              <a:gd name="connsiteY256" fmla="*/ 772248 h 805002"/>
              <a:gd name="connsiteX257" fmla="*/ 343469 w 583367"/>
              <a:gd name="connsiteY257" fmla="*/ 739494 h 805002"/>
              <a:gd name="connsiteX258" fmla="*/ 376223 w 583367"/>
              <a:gd name="connsiteY258" fmla="*/ 772248 h 805002"/>
              <a:gd name="connsiteX259" fmla="*/ 343469 w 583367"/>
              <a:gd name="connsiteY259" fmla="*/ 805002 h 805002"/>
              <a:gd name="connsiteX260" fmla="*/ 447040 w 583367"/>
              <a:gd name="connsiteY260" fmla="*/ 805002 h 805002"/>
              <a:gd name="connsiteX261" fmla="*/ 414286 w 583367"/>
              <a:gd name="connsiteY261" fmla="*/ 772248 h 805002"/>
              <a:gd name="connsiteX262" fmla="*/ 447040 w 583367"/>
              <a:gd name="connsiteY262" fmla="*/ 739494 h 805002"/>
              <a:gd name="connsiteX263" fmla="*/ 479794 w 583367"/>
              <a:gd name="connsiteY263" fmla="*/ 772248 h 805002"/>
              <a:gd name="connsiteX264" fmla="*/ 447040 w 583367"/>
              <a:gd name="connsiteY264" fmla="*/ 805002 h 805002"/>
              <a:gd name="connsiteX265" fmla="*/ 550613 w 583367"/>
              <a:gd name="connsiteY265" fmla="*/ 805002 h 805002"/>
              <a:gd name="connsiteX266" fmla="*/ 517859 w 583367"/>
              <a:gd name="connsiteY266" fmla="*/ 772248 h 805002"/>
              <a:gd name="connsiteX267" fmla="*/ 550613 w 583367"/>
              <a:gd name="connsiteY267" fmla="*/ 739494 h 805002"/>
              <a:gd name="connsiteX268" fmla="*/ 583367 w 583367"/>
              <a:gd name="connsiteY268" fmla="*/ 772248 h 805002"/>
              <a:gd name="connsiteX269" fmla="*/ 550613 w 583367"/>
              <a:gd name="connsiteY269" fmla="*/ 805002 h 805002"/>
            </a:gdLst>
            <a:ahLst/>
            <a:cxnLst/>
            <a:rect l="l" t="t" r="r" b="b"/>
            <a:pathLst>
              <a:path w="583367" h="805002">
                <a:moveTo>
                  <a:pt x="32754" y="65508"/>
                </a:move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ubicBezTo>
                  <a:pt x="65508" y="50844"/>
                  <a:pt x="50844" y="65508"/>
                  <a:pt x="32754" y="65508"/>
                </a:cubicBezTo>
                <a:close/>
                <a:moveTo>
                  <a:pt x="136325" y="65508"/>
                </a:moveTo>
                <a:cubicBezTo>
                  <a:pt x="118235" y="65508"/>
                  <a:pt x="103571" y="50844"/>
                  <a:pt x="103571" y="32754"/>
                </a:cubicBezTo>
                <a:cubicBezTo>
                  <a:pt x="103571" y="14664"/>
                  <a:pt x="118235" y="0"/>
                  <a:pt x="136325" y="0"/>
                </a:cubicBezTo>
                <a:cubicBezTo>
                  <a:pt x="154415" y="0"/>
                  <a:pt x="169079" y="14664"/>
                  <a:pt x="169079" y="32754"/>
                </a:cubicBezTo>
                <a:cubicBezTo>
                  <a:pt x="169079" y="50844"/>
                  <a:pt x="154415" y="65508"/>
                  <a:pt x="136325" y="65508"/>
                </a:cubicBezTo>
                <a:close/>
                <a:moveTo>
                  <a:pt x="239897" y="65508"/>
                </a:move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ubicBezTo>
                  <a:pt x="272651" y="50844"/>
                  <a:pt x="257987" y="65508"/>
                  <a:pt x="239897" y="65508"/>
                </a:cubicBezTo>
                <a:close/>
                <a:moveTo>
                  <a:pt x="343469" y="65508"/>
                </a:move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ubicBezTo>
                  <a:pt x="376223" y="50844"/>
                  <a:pt x="361559" y="65508"/>
                  <a:pt x="343469" y="65508"/>
                </a:cubicBezTo>
                <a:close/>
                <a:moveTo>
                  <a:pt x="447040" y="65508"/>
                </a:moveTo>
                <a:cubicBezTo>
                  <a:pt x="428950" y="65508"/>
                  <a:pt x="414286" y="50844"/>
                  <a:pt x="414286" y="32754"/>
                </a:cubicBezTo>
                <a:cubicBezTo>
                  <a:pt x="414286" y="14664"/>
                  <a:pt x="428950" y="0"/>
                  <a:pt x="447040" y="0"/>
                </a:cubicBezTo>
                <a:cubicBezTo>
                  <a:pt x="465130" y="0"/>
                  <a:pt x="479794" y="14664"/>
                  <a:pt x="479794" y="32754"/>
                </a:cubicBezTo>
                <a:cubicBezTo>
                  <a:pt x="479794" y="50844"/>
                  <a:pt x="465130" y="65508"/>
                  <a:pt x="447040" y="65508"/>
                </a:cubicBezTo>
                <a:close/>
                <a:moveTo>
                  <a:pt x="550613" y="65508"/>
                </a:moveTo>
                <a:cubicBezTo>
                  <a:pt x="532523" y="65508"/>
                  <a:pt x="517859" y="50844"/>
                  <a:pt x="517859" y="32754"/>
                </a:cubicBezTo>
                <a:cubicBezTo>
                  <a:pt x="517859" y="14664"/>
                  <a:pt x="532523" y="0"/>
                  <a:pt x="550613" y="0"/>
                </a:cubicBezTo>
                <a:cubicBezTo>
                  <a:pt x="568703" y="0"/>
                  <a:pt x="583367" y="14664"/>
                  <a:pt x="583367" y="32754"/>
                </a:cubicBezTo>
                <a:cubicBezTo>
                  <a:pt x="583367" y="50844"/>
                  <a:pt x="568703" y="65508"/>
                  <a:pt x="550613" y="65508"/>
                </a:cubicBezTo>
                <a:close/>
                <a:moveTo>
                  <a:pt x="32754" y="157945"/>
                </a:move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ubicBezTo>
                  <a:pt x="65508" y="143281"/>
                  <a:pt x="50844" y="157945"/>
                  <a:pt x="32754" y="157945"/>
                </a:cubicBezTo>
                <a:close/>
                <a:moveTo>
                  <a:pt x="136325" y="157945"/>
                </a:moveTo>
                <a:cubicBezTo>
                  <a:pt x="118235" y="157945"/>
                  <a:pt x="103571" y="143281"/>
                  <a:pt x="103571" y="125191"/>
                </a:cubicBezTo>
                <a:cubicBezTo>
                  <a:pt x="103571" y="107101"/>
                  <a:pt x="118235" y="92437"/>
                  <a:pt x="136325" y="92437"/>
                </a:cubicBezTo>
                <a:cubicBezTo>
                  <a:pt x="154415" y="92437"/>
                  <a:pt x="169079" y="107101"/>
                  <a:pt x="169079" y="125191"/>
                </a:cubicBezTo>
                <a:cubicBezTo>
                  <a:pt x="169079" y="143281"/>
                  <a:pt x="154415" y="157945"/>
                  <a:pt x="136325" y="157945"/>
                </a:cubicBezTo>
                <a:close/>
                <a:moveTo>
                  <a:pt x="239897" y="157945"/>
                </a:move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ubicBezTo>
                  <a:pt x="272651" y="143281"/>
                  <a:pt x="257987" y="157945"/>
                  <a:pt x="239897" y="157945"/>
                </a:cubicBezTo>
                <a:close/>
                <a:moveTo>
                  <a:pt x="343469" y="157945"/>
                </a:move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ubicBezTo>
                  <a:pt x="376223" y="143281"/>
                  <a:pt x="361559" y="157945"/>
                  <a:pt x="343469" y="157945"/>
                </a:cubicBezTo>
                <a:close/>
                <a:moveTo>
                  <a:pt x="447040" y="157945"/>
                </a:moveTo>
                <a:cubicBezTo>
                  <a:pt x="428950" y="157945"/>
                  <a:pt x="414286" y="143281"/>
                  <a:pt x="414286" y="125191"/>
                </a:cubicBezTo>
                <a:cubicBezTo>
                  <a:pt x="414286" y="107101"/>
                  <a:pt x="428950" y="92437"/>
                  <a:pt x="447040" y="92437"/>
                </a:cubicBezTo>
                <a:cubicBezTo>
                  <a:pt x="465130" y="92437"/>
                  <a:pt x="479794" y="107101"/>
                  <a:pt x="479794" y="125191"/>
                </a:cubicBezTo>
                <a:cubicBezTo>
                  <a:pt x="479794" y="143281"/>
                  <a:pt x="465130" y="157945"/>
                  <a:pt x="447040" y="157945"/>
                </a:cubicBezTo>
                <a:close/>
                <a:moveTo>
                  <a:pt x="550613" y="157945"/>
                </a:moveTo>
                <a:cubicBezTo>
                  <a:pt x="532523" y="157945"/>
                  <a:pt x="517859" y="143281"/>
                  <a:pt x="517859" y="125191"/>
                </a:cubicBezTo>
                <a:cubicBezTo>
                  <a:pt x="517859" y="107101"/>
                  <a:pt x="532523" y="92437"/>
                  <a:pt x="550613" y="92437"/>
                </a:cubicBezTo>
                <a:cubicBezTo>
                  <a:pt x="568703" y="92437"/>
                  <a:pt x="583367" y="107101"/>
                  <a:pt x="583367" y="125191"/>
                </a:cubicBezTo>
                <a:cubicBezTo>
                  <a:pt x="583367" y="143281"/>
                  <a:pt x="568703" y="157945"/>
                  <a:pt x="550613" y="157945"/>
                </a:cubicBezTo>
                <a:close/>
                <a:moveTo>
                  <a:pt x="32754" y="250381"/>
                </a:move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ubicBezTo>
                  <a:pt x="65508" y="235717"/>
                  <a:pt x="50844" y="250381"/>
                  <a:pt x="32754" y="250381"/>
                </a:cubicBezTo>
                <a:close/>
                <a:moveTo>
                  <a:pt x="136325" y="250381"/>
                </a:moveTo>
                <a:cubicBezTo>
                  <a:pt x="118235" y="250381"/>
                  <a:pt x="103571" y="235717"/>
                  <a:pt x="103571" y="217627"/>
                </a:cubicBezTo>
                <a:cubicBezTo>
                  <a:pt x="103571" y="199537"/>
                  <a:pt x="118235" y="184873"/>
                  <a:pt x="136325" y="184873"/>
                </a:cubicBezTo>
                <a:cubicBezTo>
                  <a:pt x="154415" y="184873"/>
                  <a:pt x="169079" y="199537"/>
                  <a:pt x="169079" y="217627"/>
                </a:cubicBezTo>
                <a:cubicBezTo>
                  <a:pt x="169079" y="235717"/>
                  <a:pt x="154415" y="250381"/>
                  <a:pt x="136325" y="250381"/>
                </a:cubicBezTo>
                <a:close/>
                <a:moveTo>
                  <a:pt x="239897" y="250381"/>
                </a:move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ubicBezTo>
                  <a:pt x="272651" y="235717"/>
                  <a:pt x="257987" y="250381"/>
                  <a:pt x="239897" y="250381"/>
                </a:cubicBezTo>
                <a:close/>
                <a:moveTo>
                  <a:pt x="343469" y="250381"/>
                </a:move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ubicBezTo>
                  <a:pt x="376223" y="235717"/>
                  <a:pt x="361559" y="250381"/>
                  <a:pt x="343469" y="250381"/>
                </a:cubicBezTo>
                <a:close/>
                <a:moveTo>
                  <a:pt x="447040" y="250381"/>
                </a:moveTo>
                <a:cubicBezTo>
                  <a:pt x="428950" y="250381"/>
                  <a:pt x="414286" y="235717"/>
                  <a:pt x="414286" y="217627"/>
                </a:cubicBezTo>
                <a:cubicBezTo>
                  <a:pt x="414286" y="199537"/>
                  <a:pt x="428950" y="184873"/>
                  <a:pt x="447040" y="184873"/>
                </a:cubicBezTo>
                <a:cubicBezTo>
                  <a:pt x="465130" y="184873"/>
                  <a:pt x="479794" y="199537"/>
                  <a:pt x="479794" y="217627"/>
                </a:cubicBezTo>
                <a:cubicBezTo>
                  <a:pt x="479794" y="235717"/>
                  <a:pt x="465130" y="250381"/>
                  <a:pt x="447040" y="250381"/>
                </a:cubicBezTo>
                <a:close/>
                <a:moveTo>
                  <a:pt x="550613" y="250381"/>
                </a:moveTo>
                <a:cubicBezTo>
                  <a:pt x="532523" y="250381"/>
                  <a:pt x="517859" y="235717"/>
                  <a:pt x="517859" y="217627"/>
                </a:cubicBezTo>
                <a:cubicBezTo>
                  <a:pt x="517859" y="199537"/>
                  <a:pt x="532523" y="184873"/>
                  <a:pt x="550613" y="184873"/>
                </a:cubicBezTo>
                <a:cubicBezTo>
                  <a:pt x="568703" y="184873"/>
                  <a:pt x="583367" y="199537"/>
                  <a:pt x="583367" y="217627"/>
                </a:cubicBezTo>
                <a:cubicBezTo>
                  <a:pt x="583367" y="235717"/>
                  <a:pt x="568703" y="250381"/>
                  <a:pt x="550613" y="250381"/>
                </a:cubicBezTo>
                <a:close/>
                <a:moveTo>
                  <a:pt x="32754" y="342818"/>
                </a:move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ubicBezTo>
                  <a:pt x="65508" y="328154"/>
                  <a:pt x="50844" y="342818"/>
                  <a:pt x="32754" y="342818"/>
                </a:cubicBezTo>
                <a:close/>
                <a:moveTo>
                  <a:pt x="136325" y="342818"/>
                </a:moveTo>
                <a:cubicBezTo>
                  <a:pt x="118235" y="342818"/>
                  <a:pt x="103571" y="328154"/>
                  <a:pt x="103571" y="310064"/>
                </a:cubicBezTo>
                <a:cubicBezTo>
                  <a:pt x="103571" y="291974"/>
                  <a:pt x="118235" y="277310"/>
                  <a:pt x="136325" y="277310"/>
                </a:cubicBezTo>
                <a:cubicBezTo>
                  <a:pt x="154415" y="277310"/>
                  <a:pt x="169079" y="291974"/>
                  <a:pt x="169079" y="310064"/>
                </a:cubicBezTo>
                <a:cubicBezTo>
                  <a:pt x="169079" y="328154"/>
                  <a:pt x="154415" y="342818"/>
                  <a:pt x="136325" y="342818"/>
                </a:cubicBezTo>
                <a:close/>
                <a:moveTo>
                  <a:pt x="239897" y="342818"/>
                </a:move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ubicBezTo>
                  <a:pt x="272651" y="328154"/>
                  <a:pt x="257987" y="342818"/>
                  <a:pt x="239897" y="342818"/>
                </a:cubicBezTo>
                <a:close/>
                <a:moveTo>
                  <a:pt x="343469" y="342818"/>
                </a:move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ubicBezTo>
                  <a:pt x="376223" y="328154"/>
                  <a:pt x="361559" y="342818"/>
                  <a:pt x="343469" y="342818"/>
                </a:cubicBezTo>
                <a:close/>
                <a:moveTo>
                  <a:pt x="447040" y="342818"/>
                </a:moveTo>
                <a:cubicBezTo>
                  <a:pt x="428950" y="342818"/>
                  <a:pt x="414286" y="328154"/>
                  <a:pt x="414286" y="310064"/>
                </a:cubicBezTo>
                <a:cubicBezTo>
                  <a:pt x="414286" y="291974"/>
                  <a:pt x="428950" y="277310"/>
                  <a:pt x="447040" y="277310"/>
                </a:cubicBezTo>
                <a:cubicBezTo>
                  <a:pt x="465130" y="277310"/>
                  <a:pt x="479794" y="291974"/>
                  <a:pt x="479794" y="310064"/>
                </a:cubicBezTo>
                <a:cubicBezTo>
                  <a:pt x="479794" y="328154"/>
                  <a:pt x="465130" y="342818"/>
                  <a:pt x="447040" y="342818"/>
                </a:cubicBezTo>
                <a:close/>
                <a:moveTo>
                  <a:pt x="550613" y="342818"/>
                </a:moveTo>
                <a:cubicBezTo>
                  <a:pt x="532523" y="342818"/>
                  <a:pt x="517859" y="328154"/>
                  <a:pt x="517859" y="310064"/>
                </a:cubicBezTo>
                <a:cubicBezTo>
                  <a:pt x="517859" y="291974"/>
                  <a:pt x="532523" y="277310"/>
                  <a:pt x="550613" y="277310"/>
                </a:cubicBezTo>
                <a:cubicBezTo>
                  <a:pt x="568703" y="277310"/>
                  <a:pt x="583367" y="291974"/>
                  <a:pt x="583367" y="310064"/>
                </a:cubicBezTo>
                <a:cubicBezTo>
                  <a:pt x="583367" y="328154"/>
                  <a:pt x="568703" y="342818"/>
                  <a:pt x="550613" y="342818"/>
                </a:cubicBezTo>
                <a:close/>
                <a:moveTo>
                  <a:pt x="32754" y="435255"/>
                </a:move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ubicBezTo>
                  <a:pt x="65508" y="420591"/>
                  <a:pt x="50844" y="435255"/>
                  <a:pt x="32754" y="435255"/>
                </a:cubicBezTo>
                <a:close/>
                <a:moveTo>
                  <a:pt x="136325" y="435255"/>
                </a:moveTo>
                <a:cubicBezTo>
                  <a:pt x="118235" y="435255"/>
                  <a:pt x="103571" y="420591"/>
                  <a:pt x="103571" y="402501"/>
                </a:cubicBezTo>
                <a:cubicBezTo>
                  <a:pt x="103571" y="384411"/>
                  <a:pt x="118235" y="369747"/>
                  <a:pt x="136325" y="369747"/>
                </a:cubicBezTo>
                <a:cubicBezTo>
                  <a:pt x="154415" y="369747"/>
                  <a:pt x="169079" y="384411"/>
                  <a:pt x="169079" y="402501"/>
                </a:cubicBezTo>
                <a:cubicBezTo>
                  <a:pt x="169079" y="420591"/>
                  <a:pt x="154415" y="435255"/>
                  <a:pt x="136325" y="435255"/>
                </a:cubicBezTo>
                <a:close/>
                <a:moveTo>
                  <a:pt x="239897" y="435255"/>
                </a:move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ubicBezTo>
                  <a:pt x="272651" y="420591"/>
                  <a:pt x="257987" y="435255"/>
                  <a:pt x="239897" y="435255"/>
                </a:cubicBezTo>
                <a:close/>
                <a:moveTo>
                  <a:pt x="343469" y="435255"/>
                </a:move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ubicBezTo>
                  <a:pt x="376223" y="420591"/>
                  <a:pt x="361559" y="435255"/>
                  <a:pt x="343469" y="435255"/>
                </a:cubicBezTo>
                <a:close/>
                <a:moveTo>
                  <a:pt x="447040" y="435255"/>
                </a:moveTo>
                <a:cubicBezTo>
                  <a:pt x="428950" y="435255"/>
                  <a:pt x="414286" y="420591"/>
                  <a:pt x="414286" y="402501"/>
                </a:cubicBezTo>
                <a:cubicBezTo>
                  <a:pt x="414286" y="384411"/>
                  <a:pt x="428950" y="369747"/>
                  <a:pt x="447040" y="369747"/>
                </a:cubicBezTo>
                <a:cubicBezTo>
                  <a:pt x="465130" y="369747"/>
                  <a:pt x="479794" y="384411"/>
                  <a:pt x="479794" y="402501"/>
                </a:cubicBezTo>
                <a:cubicBezTo>
                  <a:pt x="479794" y="420591"/>
                  <a:pt x="465130" y="435255"/>
                  <a:pt x="447040" y="435255"/>
                </a:cubicBezTo>
                <a:close/>
                <a:moveTo>
                  <a:pt x="550613" y="435255"/>
                </a:moveTo>
                <a:cubicBezTo>
                  <a:pt x="532523" y="435255"/>
                  <a:pt x="517859" y="420591"/>
                  <a:pt x="517859" y="402501"/>
                </a:cubicBezTo>
                <a:cubicBezTo>
                  <a:pt x="517859" y="384411"/>
                  <a:pt x="532523" y="369747"/>
                  <a:pt x="550613" y="369747"/>
                </a:cubicBezTo>
                <a:cubicBezTo>
                  <a:pt x="568703" y="369747"/>
                  <a:pt x="583367" y="384411"/>
                  <a:pt x="583367" y="402501"/>
                </a:cubicBezTo>
                <a:cubicBezTo>
                  <a:pt x="583367" y="420591"/>
                  <a:pt x="568703" y="435255"/>
                  <a:pt x="550613" y="435255"/>
                </a:cubicBezTo>
                <a:close/>
                <a:moveTo>
                  <a:pt x="32754" y="527692"/>
                </a:move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ubicBezTo>
                  <a:pt x="65508" y="513028"/>
                  <a:pt x="50844" y="527692"/>
                  <a:pt x="32754" y="527692"/>
                </a:cubicBezTo>
                <a:close/>
                <a:moveTo>
                  <a:pt x="136325" y="527692"/>
                </a:moveTo>
                <a:cubicBezTo>
                  <a:pt x="118235" y="527692"/>
                  <a:pt x="103571" y="513028"/>
                  <a:pt x="103571" y="494938"/>
                </a:cubicBezTo>
                <a:cubicBezTo>
                  <a:pt x="103571" y="476848"/>
                  <a:pt x="118235" y="462184"/>
                  <a:pt x="136325" y="462184"/>
                </a:cubicBezTo>
                <a:cubicBezTo>
                  <a:pt x="154415" y="462184"/>
                  <a:pt x="169079" y="476848"/>
                  <a:pt x="169079" y="494938"/>
                </a:cubicBezTo>
                <a:cubicBezTo>
                  <a:pt x="169079" y="513028"/>
                  <a:pt x="154415" y="527692"/>
                  <a:pt x="136325" y="527692"/>
                </a:cubicBezTo>
                <a:close/>
                <a:moveTo>
                  <a:pt x="239897" y="527692"/>
                </a:move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ubicBezTo>
                  <a:pt x="272651" y="513028"/>
                  <a:pt x="257987" y="527692"/>
                  <a:pt x="239897" y="527692"/>
                </a:cubicBezTo>
                <a:close/>
                <a:moveTo>
                  <a:pt x="343469" y="527692"/>
                </a:move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ubicBezTo>
                  <a:pt x="376223" y="513028"/>
                  <a:pt x="361559" y="527692"/>
                  <a:pt x="343469" y="527692"/>
                </a:cubicBezTo>
                <a:close/>
                <a:moveTo>
                  <a:pt x="447040" y="527692"/>
                </a:moveTo>
                <a:cubicBezTo>
                  <a:pt x="428950" y="527692"/>
                  <a:pt x="414286" y="513028"/>
                  <a:pt x="414286" y="494938"/>
                </a:cubicBezTo>
                <a:cubicBezTo>
                  <a:pt x="414286" y="476848"/>
                  <a:pt x="428950" y="462184"/>
                  <a:pt x="447040" y="462184"/>
                </a:cubicBezTo>
                <a:cubicBezTo>
                  <a:pt x="465130" y="462184"/>
                  <a:pt x="479794" y="476848"/>
                  <a:pt x="479794" y="494938"/>
                </a:cubicBezTo>
                <a:cubicBezTo>
                  <a:pt x="479794" y="513028"/>
                  <a:pt x="465130" y="527692"/>
                  <a:pt x="447040" y="527692"/>
                </a:cubicBezTo>
                <a:close/>
                <a:moveTo>
                  <a:pt x="550613" y="527692"/>
                </a:moveTo>
                <a:cubicBezTo>
                  <a:pt x="532523" y="527692"/>
                  <a:pt x="517859" y="513028"/>
                  <a:pt x="517859" y="494938"/>
                </a:cubicBezTo>
                <a:cubicBezTo>
                  <a:pt x="517859" y="476848"/>
                  <a:pt x="532523" y="462184"/>
                  <a:pt x="550613" y="462184"/>
                </a:cubicBezTo>
                <a:cubicBezTo>
                  <a:pt x="568703" y="462184"/>
                  <a:pt x="583367" y="476848"/>
                  <a:pt x="583367" y="494938"/>
                </a:cubicBezTo>
                <a:cubicBezTo>
                  <a:pt x="583367" y="513028"/>
                  <a:pt x="568703" y="527692"/>
                  <a:pt x="550613" y="527692"/>
                </a:cubicBezTo>
                <a:close/>
                <a:moveTo>
                  <a:pt x="32754" y="620128"/>
                </a:moveTo>
                <a:cubicBezTo>
                  <a:pt x="14664" y="620128"/>
                  <a:pt x="0" y="605464"/>
                  <a:pt x="0" y="587374"/>
                </a:cubicBezTo>
                <a:cubicBezTo>
                  <a:pt x="0" y="569284"/>
                  <a:pt x="14664" y="554620"/>
                  <a:pt x="32754" y="554620"/>
                </a:cubicBezTo>
                <a:cubicBezTo>
                  <a:pt x="50844" y="554620"/>
                  <a:pt x="65508" y="569284"/>
                  <a:pt x="65508" y="587374"/>
                </a:cubicBezTo>
                <a:cubicBezTo>
                  <a:pt x="65508" y="605464"/>
                  <a:pt x="50844" y="620128"/>
                  <a:pt x="32754" y="620128"/>
                </a:cubicBezTo>
                <a:close/>
                <a:moveTo>
                  <a:pt x="136325" y="620128"/>
                </a:moveTo>
                <a:cubicBezTo>
                  <a:pt x="118235" y="620128"/>
                  <a:pt x="103571" y="605464"/>
                  <a:pt x="103571" y="587374"/>
                </a:cubicBezTo>
                <a:cubicBezTo>
                  <a:pt x="103571" y="569284"/>
                  <a:pt x="118235" y="554620"/>
                  <a:pt x="136325" y="554620"/>
                </a:cubicBezTo>
                <a:cubicBezTo>
                  <a:pt x="154415" y="554620"/>
                  <a:pt x="169079" y="569284"/>
                  <a:pt x="169079" y="587374"/>
                </a:cubicBezTo>
                <a:cubicBezTo>
                  <a:pt x="169079" y="605464"/>
                  <a:pt x="154415" y="620128"/>
                  <a:pt x="136325" y="620128"/>
                </a:cubicBezTo>
                <a:close/>
                <a:moveTo>
                  <a:pt x="239897" y="620128"/>
                </a:moveTo>
                <a:cubicBezTo>
                  <a:pt x="221807" y="620128"/>
                  <a:pt x="207143" y="605464"/>
                  <a:pt x="207143" y="587374"/>
                </a:cubicBezTo>
                <a:cubicBezTo>
                  <a:pt x="207143" y="569284"/>
                  <a:pt x="221807" y="554620"/>
                  <a:pt x="239897" y="554620"/>
                </a:cubicBezTo>
                <a:cubicBezTo>
                  <a:pt x="257987" y="554620"/>
                  <a:pt x="272651" y="569284"/>
                  <a:pt x="272651" y="587374"/>
                </a:cubicBezTo>
                <a:cubicBezTo>
                  <a:pt x="272651" y="605464"/>
                  <a:pt x="257987" y="620128"/>
                  <a:pt x="239897" y="620128"/>
                </a:cubicBezTo>
                <a:close/>
                <a:moveTo>
                  <a:pt x="343469" y="620128"/>
                </a:moveTo>
                <a:cubicBezTo>
                  <a:pt x="325379" y="620128"/>
                  <a:pt x="310715" y="605464"/>
                  <a:pt x="310715" y="587374"/>
                </a:cubicBezTo>
                <a:cubicBezTo>
                  <a:pt x="310715" y="569284"/>
                  <a:pt x="325379" y="554620"/>
                  <a:pt x="343469" y="554620"/>
                </a:cubicBezTo>
                <a:cubicBezTo>
                  <a:pt x="361559" y="554620"/>
                  <a:pt x="376223" y="569284"/>
                  <a:pt x="376223" y="587374"/>
                </a:cubicBezTo>
                <a:cubicBezTo>
                  <a:pt x="376223" y="605464"/>
                  <a:pt x="361559" y="620128"/>
                  <a:pt x="343469" y="620128"/>
                </a:cubicBezTo>
                <a:close/>
                <a:moveTo>
                  <a:pt x="447040" y="620128"/>
                </a:moveTo>
                <a:cubicBezTo>
                  <a:pt x="428950" y="620128"/>
                  <a:pt x="414286" y="605464"/>
                  <a:pt x="414286" y="587374"/>
                </a:cubicBezTo>
                <a:cubicBezTo>
                  <a:pt x="414286" y="569284"/>
                  <a:pt x="428950" y="554620"/>
                  <a:pt x="447040" y="554620"/>
                </a:cubicBezTo>
                <a:cubicBezTo>
                  <a:pt x="465130" y="554620"/>
                  <a:pt x="479794" y="569284"/>
                  <a:pt x="479794" y="587374"/>
                </a:cubicBezTo>
                <a:cubicBezTo>
                  <a:pt x="479794" y="605464"/>
                  <a:pt x="465130" y="620128"/>
                  <a:pt x="447040" y="620128"/>
                </a:cubicBezTo>
                <a:close/>
                <a:moveTo>
                  <a:pt x="550613" y="620128"/>
                </a:moveTo>
                <a:cubicBezTo>
                  <a:pt x="532523" y="620128"/>
                  <a:pt x="517859" y="605464"/>
                  <a:pt x="517859" y="587374"/>
                </a:cubicBezTo>
                <a:cubicBezTo>
                  <a:pt x="517859" y="569284"/>
                  <a:pt x="532523" y="554620"/>
                  <a:pt x="550613" y="554620"/>
                </a:cubicBezTo>
                <a:cubicBezTo>
                  <a:pt x="568703" y="554620"/>
                  <a:pt x="583367" y="569284"/>
                  <a:pt x="583367" y="587374"/>
                </a:cubicBezTo>
                <a:cubicBezTo>
                  <a:pt x="583367" y="605464"/>
                  <a:pt x="568703" y="620128"/>
                  <a:pt x="550613" y="620128"/>
                </a:cubicBezTo>
                <a:close/>
                <a:moveTo>
                  <a:pt x="32754" y="712565"/>
                </a:move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ubicBezTo>
                  <a:pt x="65508" y="697901"/>
                  <a:pt x="50844" y="712565"/>
                  <a:pt x="32754" y="712565"/>
                </a:cubicBezTo>
                <a:close/>
                <a:moveTo>
                  <a:pt x="136325" y="712565"/>
                </a:moveTo>
                <a:cubicBezTo>
                  <a:pt x="118235" y="712565"/>
                  <a:pt x="103571" y="697901"/>
                  <a:pt x="103571" y="679811"/>
                </a:cubicBezTo>
                <a:cubicBezTo>
                  <a:pt x="103571" y="661721"/>
                  <a:pt x="118235" y="647057"/>
                  <a:pt x="136325" y="647057"/>
                </a:cubicBezTo>
                <a:cubicBezTo>
                  <a:pt x="154415" y="647057"/>
                  <a:pt x="169079" y="661721"/>
                  <a:pt x="169079" y="679811"/>
                </a:cubicBezTo>
                <a:cubicBezTo>
                  <a:pt x="169079" y="697901"/>
                  <a:pt x="154415" y="712565"/>
                  <a:pt x="136325" y="712565"/>
                </a:cubicBezTo>
                <a:close/>
                <a:moveTo>
                  <a:pt x="239897" y="712565"/>
                </a:move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ubicBezTo>
                  <a:pt x="272651" y="697901"/>
                  <a:pt x="257987" y="712565"/>
                  <a:pt x="239897" y="712565"/>
                </a:cubicBezTo>
                <a:close/>
                <a:moveTo>
                  <a:pt x="343469" y="712565"/>
                </a:move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ubicBezTo>
                  <a:pt x="376223" y="697901"/>
                  <a:pt x="361559" y="712565"/>
                  <a:pt x="343469" y="712565"/>
                </a:cubicBezTo>
                <a:close/>
                <a:moveTo>
                  <a:pt x="447040" y="712565"/>
                </a:moveTo>
                <a:cubicBezTo>
                  <a:pt x="428950" y="712565"/>
                  <a:pt x="414286" y="697901"/>
                  <a:pt x="414286" y="679811"/>
                </a:cubicBezTo>
                <a:cubicBezTo>
                  <a:pt x="414286" y="661721"/>
                  <a:pt x="428950" y="647057"/>
                  <a:pt x="447040" y="647057"/>
                </a:cubicBezTo>
                <a:cubicBezTo>
                  <a:pt x="465130" y="647057"/>
                  <a:pt x="479794" y="661721"/>
                  <a:pt x="479794" y="679811"/>
                </a:cubicBezTo>
                <a:cubicBezTo>
                  <a:pt x="479794" y="697901"/>
                  <a:pt x="465130" y="712565"/>
                  <a:pt x="447040" y="712565"/>
                </a:cubicBezTo>
                <a:close/>
                <a:moveTo>
                  <a:pt x="550613" y="712565"/>
                </a:moveTo>
                <a:cubicBezTo>
                  <a:pt x="532523" y="712565"/>
                  <a:pt x="517859" y="697901"/>
                  <a:pt x="517859" y="679811"/>
                </a:cubicBezTo>
                <a:cubicBezTo>
                  <a:pt x="517859" y="661721"/>
                  <a:pt x="532523" y="647057"/>
                  <a:pt x="550613" y="647057"/>
                </a:cubicBezTo>
                <a:cubicBezTo>
                  <a:pt x="568703" y="647057"/>
                  <a:pt x="583367" y="661721"/>
                  <a:pt x="583367" y="679811"/>
                </a:cubicBezTo>
                <a:cubicBezTo>
                  <a:pt x="583367" y="697901"/>
                  <a:pt x="568703" y="712565"/>
                  <a:pt x="550613" y="712565"/>
                </a:cubicBezTo>
                <a:close/>
                <a:moveTo>
                  <a:pt x="32754" y="805002"/>
                </a:move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ubicBezTo>
                  <a:pt x="65508" y="790338"/>
                  <a:pt x="50844" y="805002"/>
                  <a:pt x="32754" y="805002"/>
                </a:cubicBezTo>
                <a:close/>
                <a:moveTo>
                  <a:pt x="136325" y="805002"/>
                </a:moveTo>
                <a:cubicBezTo>
                  <a:pt x="118235" y="805002"/>
                  <a:pt x="103571" y="790338"/>
                  <a:pt x="103571" y="772248"/>
                </a:cubicBezTo>
                <a:cubicBezTo>
                  <a:pt x="103571" y="754158"/>
                  <a:pt x="118235" y="739494"/>
                  <a:pt x="136325" y="739494"/>
                </a:cubicBezTo>
                <a:cubicBezTo>
                  <a:pt x="154415" y="739494"/>
                  <a:pt x="169079" y="754158"/>
                  <a:pt x="169079" y="772248"/>
                </a:cubicBezTo>
                <a:cubicBezTo>
                  <a:pt x="169079" y="790338"/>
                  <a:pt x="154415" y="805002"/>
                  <a:pt x="136325" y="805002"/>
                </a:cubicBezTo>
                <a:close/>
                <a:moveTo>
                  <a:pt x="239897" y="805002"/>
                </a:move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ubicBezTo>
                  <a:pt x="272651" y="790338"/>
                  <a:pt x="257987" y="805002"/>
                  <a:pt x="239897" y="805002"/>
                </a:cubicBezTo>
                <a:close/>
                <a:moveTo>
                  <a:pt x="343469" y="805002"/>
                </a:move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ubicBezTo>
                  <a:pt x="376223" y="790338"/>
                  <a:pt x="361559" y="805002"/>
                  <a:pt x="343469" y="805002"/>
                </a:cubicBezTo>
                <a:close/>
                <a:moveTo>
                  <a:pt x="447040" y="805002"/>
                </a:moveTo>
                <a:cubicBezTo>
                  <a:pt x="428950" y="805002"/>
                  <a:pt x="414286" y="790338"/>
                  <a:pt x="414286" y="772248"/>
                </a:cubicBezTo>
                <a:cubicBezTo>
                  <a:pt x="414286" y="754158"/>
                  <a:pt x="428950" y="739494"/>
                  <a:pt x="447040" y="739494"/>
                </a:cubicBezTo>
                <a:cubicBezTo>
                  <a:pt x="465130" y="739494"/>
                  <a:pt x="479794" y="754158"/>
                  <a:pt x="479794" y="772248"/>
                </a:cubicBezTo>
                <a:cubicBezTo>
                  <a:pt x="479794" y="790338"/>
                  <a:pt x="465130" y="805002"/>
                  <a:pt x="447040" y="805002"/>
                </a:cubicBezTo>
                <a:close/>
                <a:moveTo>
                  <a:pt x="550613" y="805002"/>
                </a:moveTo>
                <a:cubicBezTo>
                  <a:pt x="532523" y="805002"/>
                  <a:pt x="517859" y="790338"/>
                  <a:pt x="517859" y="772248"/>
                </a:cubicBezTo>
                <a:cubicBezTo>
                  <a:pt x="517859" y="754158"/>
                  <a:pt x="532523" y="739494"/>
                  <a:pt x="550613" y="739494"/>
                </a:cubicBezTo>
                <a:cubicBezTo>
                  <a:pt x="568703" y="739494"/>
                  <a:pt x="583367" y="754158"/>
                  <a:pt x="583367" y="772248"/>
                </a:cubicBezTo>
                <a:cubicBezTo>
                  <a:pt x="583367" y="790338"/>
                  <a:pt x="568703" y="805002"/>
                  <a:pt x="550613" y="80500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>
            <a:off x="1839755" y="1582189"/>
            <a:ext cx="936000" cy="936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noFill/>
            <a:prstDash val="solid"/>
            <a:miter lim="0"/>
          </a:ln>
          <a:effectLst>
            <a:outerShdw blurRad="317500" dist="1270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2091755" y="1834189"/>
            <a:ext cx="432000" cy="43200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5621650" y="1582189"/>
            <a:ext cx="936000" cy="936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w="12700" cap="flat">
            <a:noFill/>
            <a:prstDash val="solid"/>
            <a:miter lim="0"/>
          </a:ln>
          <a:effectLst>
            <a:outerShdw blurRad="317500" dist="127000" dir="540000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5873650" y="1834158"/>
            <a:ext cx="432000" cy="432063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9403544" y="1582189"/>
            <a:ext cx="936000" cy="936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flat">
            <a:noFill/>
            <a:prstDash val="solid"/>
            <a:miter lim="0"/>
          </a:ln>
          <a:effectLst>
            <a:outerShdw blurRad="317500" dist="1270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9655544" y="1846604"/>
            <a:ext cx="432000" cy="407170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prstDash val="solid"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660400" y="2698445"/>
            <a:ext cx="3294710" cy="719999"/>
          </a:xfrm>
          <a:prstGeom prst="rect">
            <a:avLst/>
          </a:prstGeom>
          <a:noFill/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事件频发</a:t>
            </a: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660400" y="3418444"/>
            <a:ext cx="3294710" cy="226376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校园霸凌事件频繁发生，涉及小学、中学等各个阶段，影响范围广泛。</a:t>
            </a: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4442295" y="2698445"/>
            <a:ext cx="3294710" cy="719999"/>
          </a:xfrm>
          <a:prstGeom prst="rect">
            <a:avLst/>
          </a:prstGeom>
          <a:noFill/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49E87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形式多样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4442295" y="3418444"/>
            <a:ext cx="3294710" cy="226376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霸凌形式包括肢体冲突、言语辱骂、网络攻击等，隐蔽性强，难以发现。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8224189" y="2698445"/>
            <a:ext cx="3294710" cy="719999"/>
          </a:xfrm>
          <a:prstGeom prst="rect">
            <a:avLst/>
          </a:prstGeom>
          <a:noFill/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严重后果</a:t>
            </a: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8224189" y="3418444"/>
            <a:ext cx="3294710" cy="226376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霸凌行为可能导致被欺凌者产生心理创伤、学习成绩下降，甚至引发极端行为。</a:t>
            </a: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校园霸凌的现状</a:t>
            </a: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18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>
            <a:alphaModFix amt="100000"/>
          </a:blip>
          <a:srcRect l="310" t="4238" r="179" b="1179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3" name="标题 1"/>
          <p:cNvSpPr/>
          <p:nvPr/>
        </p:nvSpPr>
        <p:spPr>
          <a:xfrm>
            <a:off x="0" y="0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/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9416792" y="609425"/>
            <a:ext cx="2775208" cy="459908"/>
          </a:xfrm>
          <a:custGeom>
            <a:avLst/>
            <a:gdLst>
              <a:gd name="connsiteX0" fmla="*/ 229954 w 2775208"/>
              <a:gd name="connsiteY0" fmla="*/ 0 h 459908"/>
              <a:gd name="connsiteX1" fmla="*/ 2775208 w 2775208"/>
              <a:gd name="connsiteY1" fmla="*/ 0 h 459908"/>
              <a:gd name="connsiteX2" fmla="*/ 2775208 w 2775208"/>
              <a:gd name="connsiteY2" fmla="*/ 459908 h 459908"/>
              <a:gd name="connsiteX3" fmla="*/ 229954 w 2775208"/>
              <a:gd name="connsiteY3" fmla="*/ 459908 h 459908"/>
              <a:gd name="connsiteX4" fmla="*/ 0 w 2775208"/>
              <a:gd name="connsiteY4" fmla="*/ 229954 h 459908"/>
              <a:gd name="connsiteX5" fmla="*/ 229954 w 2775208"/>
              <a:gd name="connsiteY5" fmla="*/ 0 h 459908"/>
            </a:gdLst>
            <a:ahLst/>
            <a:cxnLst/>
            <a:rect l="l" t="t" r="r" b="b"/>
            <a:pathLst>
              <a:path w="2775208" h="459908">
                <a:moveTo>
                  <a:pt x="229954" y="0"/>
                </a:moveTo>
                <a:lnTo>
                  <a:pt x="2775208" y="0"/>
                </a:lnTo>
                <a:lnTo>
                  <a:pt x="2775208" y="459908"/>
                </a:lnTo>
                <a:lnTo>
                  <a:pt x="229954" y="459908"/>
                </a:lnTo>
                <a:cubicBezTo>
                  <a:pt x="102954" y="459908"/>
                  <a:pt x="0" y="356954"/>
                  <a:pt x="0" y="229954"/>
                </a:cubicBezTo>
                <a:cubicBezTo>
                  <a:pt x="0" y="102954"/>
                  <a:pt x="102954" y="0"/>
                  <a:pt x="22995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46000">
                <a:schemeClr val="accent1">
                  <a:lumMod val="97000"/>
                </a:schemeClr>
              </a:gs>
              <a:gs pos="100000">
                <a:schemeClr val="accent1">
                  <a:lumMod val="58000"/>
                  <a:lumOff val="42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0" y="1655916"/>
            <a:ext cx="12192000" cy="3688622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/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 lim="0"/>
          </a:ln>
          <a:effectLst>
            <a:outerShdw blurRad="114300" dist="38100" dir="2700000" algn="tl" rotWithShape="0">
              <a:schemeClr val="accent2">
                <a:alpha val="30000"/>
                <a:lumMod val="5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660400" y="2258650"/>
            <a:ext cx="383117" cy="38311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660399" y="1"/>
            <a:ext cx="383118" cy="2125135"/>
          </a:xfrm>
          <a:custGeom>
            <a:avLst/>
            <a:gdLst>
              <a:gd name="connsiteX0" fmla="*/ 0 w 383118"/>
              <a:gd name="connsiteY0" fmla="*/ 0 h 2125135"/>
              <a:gd name="connsiteX1" fmla="*/ 383118 w 383118"/>
              <a:gd name="connsiteY1" fmla="*/ 0 h 2125135"/>
              <a:gd name="connsiteX2" fmla="*/ 383117 w 383118"/>
              <a:gd name="connsiteY2" fmla="*/ 1933576 h 2125135"/>
              <a:gd name="connsiteX3" fmla="*/ 191558 w 383118"/>
              <a:gd name="connsiteY3" fmla="*/ 2125135 h 2125135"/>
              <a:gd name="connsiteX4" fmla="*/ 191559 w 383118"/>
              <a:gd name="connsiteY4" fmla="*/ 2125134 h 2125135"/>
              <a:gd name="connsiteX5" fmla="*/ 0 w 383118"/>
              <a:gd name="connsiteY5" fmla="*/ 1933575 h 2125135"/>
            </a:gdLst>
            <a:ahLst/>
            <a:cxnLst/>
            <a:rect l="l" t="t" r="r" b="b"/>
            <a:pathLst>
              <a:path w="383118" h="2125135">
                <a:moveTo>
                  <a:pt x="0" y="0"/>
                </a:moveTo>
                <a:lnTo>
                  <a:pt x="383118" y="0"/>
                </a:lnTo>
                <a:lnTo>
                  <a:pt x="383117" y="1933576"/>
                </a:lnTo>
                <a:cubicBezTo>
                  <a:pt x="383117" y="2039371"/>
                  <a:pt x="297353" y="2125135"/>
                  <a:pt x="191558" y="2125135"/>
                </a:cubicBezTo>
                <a:lnTo>
                  <a:pt x="191559" y="2125134"/>
                </a:lnTo>
                <a:cubicBezTo>
                  <a:pt x="85764" y="2125134"/>
                  <a:pt x="0" y="2039370"/>
                  <a:pt x="0" y="1933575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7239000" y="1200501"/>
            <a:ext cx="4292600" cy="4643616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 flipH="1">
            <a:off x="6750331" y="1202531"/>
            <a:ext cx="488667" cy="451289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 rot="16200000" flipH="1">
            <a:off x="6763936" y="5369055"/>
            <a:ext cx="493954" cy="456172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502775" y="2885223"/>
            <a:ext cx="1185941" cy="11859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375534" y="2445632"/>
            <a:ext cx="1440424" cy="214132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2002419" y="1863525"/>
            <a:ext cx="5000265" cy="322933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校园霸凌的常见形式</a:t>
            </a:r>
            <a:endParaRPr kumimoji="1" lang="en-US" altLang="zh-CN" sz="3600">
              <a:ln w="12700">
                <a:noFill/>
              </a:ln>
              <a:solidFill>
                <a:srgbClr val="A2311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2">
            <a:alphaModFix amt="100000"/>
          </a:blip>
          <a:srcRect l="24208" r="24208"/>
          <a:stretch>
            <a:fillRect/>
          </a:stretch>
        </p:blipFill>
        <p:spPr>
          <a:xfrm>
            <a:off x="7415724" y="1382428"/>
            <a:ext cx="3939153" cy="4279763"/>
          </a:xfrm>
          <a:custGeom>
            <a:avLst/>
            <a:gdLst/>
            <a:ahLst/>
            <a:cxnLst/>
            <a:rect l="l" t="t" r="r" b="b"/>
            <a:pathLst>
              <a:path w="3937000" h="4279900">
                <a:moveTo>
                  <a:pt x="0" y="0"/>
                </a:moveTo>
                <a:lnTo>
                  <a:pt x="3939153" y="0"/>
                </a:lnTo>
                <a:lnTo>
                  <a:pt x="3939153" y="4279763"/>
                </a:lnTo>
                <a:lnTo>
                  <a:pt x="0" y="4279763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15" name="标题 1"/>
          <p:cNvSpPr/>
          <p:nvPr/>
        </p:nvSpPr>
        <p:spPr>
          <a:xfrm>
            <a:off x="0" y="6557573"/>
            <a:ext cx="12192000" cy="300427"/>
          </a:xfrm>
          <a:custGeom>
            <a:avLst/>
            <a:gdLst>
              <a:gd name="connsiteX0" fmla="*/ 6096000 w 12192000"/>
              <a:gd name="connsiteY0" fmla="*/ 0 h 300427"/>
              <a:gd name="connsiteX1" fmla="*/ 12130285 w 12192000"/>
              <a:gd name="connsiteY1" fmla="*/ 286508 h 300427"/>
              <a:gd name="connsiteX2" fmla="*/ 12192000 w 12192000"/>
              <a:gd name="connsiteY2" fmla="*/ 295105 h 300427"/>
              <a:gd name="connsiteX3" fmla="*/ 12192000 w 12192000"/>
              <a:gd name="connsiteY3" fmla="*/ 300427 h 300427"/>
              <a:gd name="connsiteX4" fmla="*/ 0 w 12192000"/>
              <a:gd name="connsiteY4" fmla="*/ 300427 h 300427"/>
              <a:gd name="connsiteX5" fmla="*/ 0 w 12192000"/>
              <a:gd name="connsiteY5" fmla="*/ 295105 h 300427"/>
              <a:gd name="connsiteX6" fmla="*/ 61715 w 12192000"/>
              <a:gd name="connsiteY6" fmla="*/ 286508 h 300427"/>
              <a:gd name="connsiteX7" fmla="*/ 6096000 w 12192000"/>
              <a:gd name="connsiteY7" fmla="*/ 0 h 300427"/>
            </a:gdLst>
            <a:ahLst/>
            <a:cxnLst/>
            <a:rect l="l" t="t" r="r" b="b"/>
            <a:pathLst>
              <a:path w="12192000" h="300427">
                <a:moveTo>
                  <a:pt x="6096000" y="0"/>
                </a:moveTo>
                <a:cubicBezTo>
                  <a:pt x="8607894" y="0"/>
                  <a:pt x="10822538" y="113650"/>
                  <a:pt x="12130285" y="286508"/>
                </a:cubicBezTo>
                <a:lnTo>
                  <a:pt x="12192000" y="295105"/>
                </a:lnTo>
                <a:lnTo>
                  <a:pt x="12192000" y="300427"/>
                </a:lnTo>
                <a:lnTo>
                  <a:pt x="0" y="300427"/>
                </a:lnTo>
                <a:lnTo>
                  <a:pt x="0" y="295105"/>
                </a:lnTo>
                <a:lnTo>
                  <a:pt x="61715" y="286508"/>
                </a:lnTo>
                <a:cubicBezTo>
                  <a:pt x="1369462" y="113650"/>
                  <a:pt x="3584106" y="0"/>
                  <a:pt x="6096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46000">
                <a:schemeClr val="accent1">
                  <a:lumMod val="97000"/>
                </a:schemeClr>
              </a:gs>
              <a:gs pos="100000">
                <a:schemeClr val="accent1">
                  <a:lumMod val="58000"/>
                  <a:lumOff val="42000"/>
                </a:schemeClr>
              </a:gs>
            </a:gsLst>
            <a:lin ang="162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rot="16200000">
            <a:off x="10934802" y="5833198"/>
            <a:ext cx="376223" cy="805002"/>
          </a:xfrm>
          <a:custGeom>
            <a:avLst/>
            <a:gdLst>
              <a:gd name="connsiteX0" fmla="*/ 65508 w 376223"/>
              <a:gd name="connsiteY0" fmla="*/ 772248 h 805002"/>
              <a:gd name="connsiteX1" fmla="*/ 32754 w 376223"/>
              <a:gd name="connsiteY1" fmla="*/ 805002 h 805002"/>
              <a:gd name="connsiteX2" fmla="*/ 0 w 376223"/>
              <a:gd name="connsiteY2" fmla="*/ 772248 h 805002"/>
              <a:gd name="connsiteX3" fmla="*/ 32754 w 376223"/>
              <a:gd name="connsiteY3" fmla="*/ 739494 h 805002"/>
              <a:gd name="connsiteX4" fmla="*/ 65508 w 376223"/>
              <a:gd name="connsiteY4" fmla="*/ 772248 h 805002"/>
              <a:gd name="connsiteX5" fmla="*/ 65508 w 376223"/>
              <a:gd name="connsiteY5" fmla="*/ 679811 h 805002"/>
              <a:gd name="connsiteX6" fmla="*/ 32754 w 376223"/>
              <a:gd name="connsiteY6" fmla="*/ 712565 h 805002"/>
              <a:gd name="connsiteX7" fmla="*/ 0 w 376223"/>
              <a:gd name="connsiteY7" fmla="*/ 679811 h 805002"/>
              <a:gd name="connsiteX8" fmla="*/ 32754 w 376223"/>
              <a:gd name="connsiteY8" fmla="*/ 647057 h 805002"/>
              <a:gd name="connsiteX9" fmla="*/ 65508 w 376223"/>
              <a:gd name="connsiteY9" fmla="*/ 679811 h 805002"/>
              <a:gd name="connsiteX10" fmla="*/ 65508 w 376223"/>
              <a:gd name="connsiteY10" fmla="*/ 587375 h 805002"/>
              <a:gd name="connsiteX11" fmla="*/ 32754 w 376223"/>
              <a:gd name="connsiteY11" fmla="*/ 620129 h 805002"/>
              <a:gd name="connsiteX12" fmla="*/ 0 w 376223"/>
              <a:gd name="connsiteY12" fmla="*/ 587375 h 805002"/>
              <a:gd name="connsiteX13" fmla="*/ 32754 w 376223"/>
              <a:gd name="connsiteY13" fmla="*/ 554621 h 805002"/>
              <a:gd name="connsiteX14" fmla="*/ 65508 w 376223"/>
              <a:gd name="connsiteY14" fmla="*/ 587375 h 805002"/>
              <a:gd name="connsiteX15" fmla="*/ 65508 w 376223"/>
              <a:gd name="connsiteY15" fmla="*/ 494938 h 805002"/>
              <a:gd name="connsiteX16" fmla="*/ 32754 w 376223"/>
              <a:gd name="connsiteY16" fmla="*/ 527692 h 805002"/>
              <a:gd name="connsiteX17" fmla="*/ 0 w 376223"/>
              <a:gd name="connsiteY17" fmla="*/ 494938 h 805002"/>
              <a:gd name="connsiteX18" fmla="*/ 32754 w 376223"/>
              <a:gd name="connsiteY18" fmla="*/ 462184 h 805002"/>
              <a:gd name="connsiteX19" fmla="*/ 65508 w 376223"/>
              <a:gd name="connsiteY19" fmla="*/ 494938 h 805002"/>
              <a:gd name="connsiteX20" fmla="*/ 65508 w 376223"/>
              <a:gd name="connsiteY20" fmla="*/ 402501 h 805002"/>
              <a:gd name="connsiteX21" fmla="*/ 32754 w 376223"/>
              <a:gd name="connsiteY21" fmla="*/ 435255 h 805002"/>
              <a:gd name="connsiteX22" fmla="*/ 0 w 376223"/>
              <a:gd name="connsiteY22" fmla="*/ 402501 h 805002"/>
              <a:gd name="connsiteX23" fmla="*/ 32754 w 376223"/>
              <a:gd name="connsiteY23" fmla="*/ 369747 h 805002"/>
              <a:gd name="connsiteX24" fmla="*/ 65508 w 376223"/>
              <a:gd name="connsiteY24" fmla="*/ 402501 h 805002"/>
              <a:gd name="connsiteX25" fmla="*/ 65508 w 376223"/>
              <a:gd name="connsiteY25" fmla="*/ 310064 h 805002"/>
              <a:gd name="connsiteX26" fmla="*/ 32754 w 376223"/>
              <a:gd name="connsiteY26" fmla="*/ 342818 h 805002"/>
              <a:gd name="connsiteX27" fmla="*/ 0 w 376223"/>
              <a:gd name="connsiteY27" fmla="*/ 310064 h 805002"/>
              <a:gd name="connsiteX28" fmla="*/ 32754 w 376223"/>
              <a:gd name="connsiteY28" fmla="*/ 277310 h 805002"/>
              <a:gd name="connsiteX29" fmla="*/ 65508 w 376223"/>
              <a:gd name="connsiteY29" fmla="*/ 310064 h 805002"/>
              <a:gd name="connsiteX30" fmla="*/ 65508 w 376223"/>
              <a:gd name="connsiteY30" fmla="*/ 217627 h 805002"/>
              <a:gd name="connsiteX31" fmla="*/ 32754 w 376223"/>
              <a:gd name="connsiteY31" fmla="*/ 250381 h 805002"/>
              <a:gd name="connsiteX32" fmla="*/ 0 w 376223"/>
              <a:gd name="connsiteY32" fmla="*/ 217627 h 805002"/>
              <a:gd name="connsiteX33" fmla="*/ 32754 w 376223"/>
              <a:gd name="connsiteY33" fmla="*/ 184873 h 805002"/>
              <a:gd name="connsiteX34" fmla="*/ 65508 w 376223"/>
              <a:gd name="connsiteY34" fmla="*/ 217627 h 805002"/>
              <a:gd name="connsiteX35" fmla="*/ 65508 w 376223"/>
              <a:gd name="connsiteY35" fmla="*/ 125191 h 805002"/>
              <a:gd name="connsiteX36" fmla="*/ 32754 w 376223"/>
              <a:gd name="connsiteY36" fmla="*/ 157945 h 805002"/>
              <a:gd name="connsiteX37" fmla="*/ 0 w 376223"/>
              <a:gd name="connsiteY37" fmla="*/ 125191 h 805002"/>
              <a:gd name="connsiteX38" fmla="*/ 32754 w 376223"/>
              <a:gd name="connsiteY38" fmla="*/ 92437 h 805002"/>
              <a:gd name="connsiteX39" fmla="*/ 65508 w 376223"/>
              <a:gd name="connsiteY39" fmla="*/ 125191 h 805002"/>
              <a:gd name="connsiteX40" fmla="*/ 65508 w 376223"/>
              <a:gd name="connsiteY40" fmla="*/ 32754 h 805002"/>
              <a:gd name="connsiteX41" fmla="*/ 32754 w 376223"/>
              <a:gd name="connsiteY41" fmla="*/ 65508 h 805002"/>
              <a:gd name="connsiteX42" fmla="*/ 0 w 376223"/>
              <a:gd name="connsiteY42" fmla="*/ 32754 h 805002"/>
              <a:gd name="connsiteX43" fmla="*/ 32754 w 376223"/>
              <a:gd name="connsiteY43" fmla="*/ 0 h 805002"/>
              <a:gd name="connsiteX44" fmla="*/ 65508 w 376223"/>
              <a:gd name="connsiteY44" fmla="*/ 32754 h 805002"/>
              <a:gd name="connsiteX45" fmla="*/ 169080 w 376223"/>
              <a:gd name="connsiteY45" fmla="*/ 772248 h 805002"/>
              <a:gd name="connsiteX46" fmla="*/ 136326 w 376223"/>
              <a:gd name="connsiteY46" fmla="*/ 805002 h 805002"/>
              <a:gd name="connsiteX47" fmla="*/ 103572 w 376223"/>
              <a:gd name="connsiteY47" fmla="*/ 772248 h 805002"/>
              <a:gd name="connsiteX48" fmla="*/ 136326 w 376223"/>
              <a:gd name="connsiteY48" fmla="*/ 739494 h 805002"/>
              <a:gd name="connsiteX49" fmla="*/ 169080 w 376223"/>
              <a:gd name="connsiteY49" fmla="*/ 772248 h 805002"/>
              <a:gd name="connsiteX50" fmla="*/ 169080 w 376223"/>
              <a:gd name="connsiteY50" fmla="*/ 679811 h 805002"/>
              <a:gd name="connsiteX51" fmla="*/ 136326 w 376223"/>
              <a:gd name="connsiteY51" fmla="*/ 712565 h 805002"/>
              <a:gd name="connsiteX52" fmla="*/ 103572 w 376223"/>
              <a:gd name="connsiteY52" fmla="*/ 679811 h 805002"/>
              <a:gd name="connsiteX53" fmla="*/ 136326 w 376223"/>
              <a:gd name="connsiteY53" fmla="*/ 647057 h 805002"/>
              <a:gd name="connsiteX54" fmla="*/ 169080 w 376223"/>
              <a:gd name="connsiteY54" fmla="*/ 679811 h 805002"/>
              <a:gd name="connsiteX55" fmla="*/ 169080 w 376223"/>
              <a:gd name="connsiteY55" fmla="*/ 587375 h 805002"/>
              <a:gd name="connsiteX56" fmla="*/ 136326 w 376223"/>
              <a:gd name="connsiteY56" fmla="*/ 620129 h 805002"/>
              <a:gd name="connsiteX57" fmla="*/ 103572 w 376223"/>
              <a:gd name="connsiteY57" fmla="*/ 587375 h 805002"/>
              <a:gd name="connsiteX58" fmla="*/ 136326 w 376223"/>
              <a:gd name="connsiteY58" fmla="*/ 554621 h 805002"/>
              <a:gd name="connsiteX59" fmla="*/ 169080 w 376223"/>
              <a:gd name="connsiteY59" fmla="*/ 587375 h 805002"/>
              <a:gd name="connsiteX60" fmla="*/ 169080 w 376223"/>
              <a:gd name="connsiteY60" fmla="*/ 494938 h 805002"/>
              <a:gd name="connsiteX61" fmla="*/ 136326 w 376223"/>
              <a:gd name="connsiteY61" fmla="*/ 527692 h 805002"/>
              <a:gd name="connsiteX62" fmla="*/ 103572 w 376223"/>
              <a:gd name="connsiteY62" fmla="*/ 494938 h 805002"/>
              <a:gd name="connsiteX63" fmla="*/ 136326 w 376223"/>
              <a:gd name="connsiteY63" fmla="*/ 462184 h 805002"/>
              <a:gd name="connsiteX64" fmla="*/ 169080 w 376223"/>
              <a:gd name="connsiteY64" fmla="*/ 494938 h 805002"/>
              <a:gd name="connsiteX65" fmla="*/ 169080 w 376223"/>
              <a:gd name="connsiteY65" fmla="*/ 402501 h 805002"/>
              <a:gd name="connsiteX66" fmla="*/ 136326 w 376223"/>
              <a:gd name="connsiteY66" fmla="*/ 435255 h 805002"/>
              <a:gd name="connsiteX67" fmla="*/ 103572 w 376223"/>
              <a:gd name="connsiteY67" fmla="*/ 402501 h 805002"/>
              <a:gd name="connsiteX68" fmla="*/ 136326 w 376223"/>
              <a:gd name="connsiteY68" fmla="*/ 369747 h 805002"/>
              <a:gd name="connsiteX69" fmla="*/ 169080 w 376223"/>
              <a:gd name="connsiteY69" fmla="*/ 402501 h 805002"/>
              <a:gd name="connsiteX70" fmla="*/ 169080 w 376223"/>
              <a:gd name="connsiteY70" fmla="*/ 310064 h 805002"/>
              <a:gd name="connsiteX71" fmla="*/ 136326 w 376223"/>
              <a:gd name="connsiteY71" fmla="*/ 342818 h 805002"/>
              <a:gd name="connsiteX72" fmla="*/ 103572 w 376223"/>
              <a:gd name="connsiteY72" fmla="*/ 310064 h 805002"/>
              <a:gd name="connsiteX73" fmla="*/ 136326 w 376223"/>
              <a:gd name="connsiteY73" fmla="*/ 277310 h 805002"/>
              <a:gd name="connsiteX74" fmla="*/ 169080 w 376223"/>
              <a:gd name="connsiteY74" fmla="*/ 310064 h 805002"/>
              <a:gd name="connsiteX75" fmla="*/ 169080 w 376223"/>
              <a:gd name="connsiteY75" fmla="*/ 217627 h 805002"/>
              <a:gd name="connsiteX76" fmla="*/ 136326 w 376223"/>
              <a:gd name="connsiteY76" fmla="*/ 250381 h 805002"/>
              <a:gd name="connsiteX77" fmla="*/ 103572 w 376223"/>
              <a:gd name="connsiteY77" fmla="*/ 217627 h 805002"/>
              <a:gd name="connsiteX78" fmla="*/ 136326 w 376223"/>
              <a:gd name="connsiteY78" fmla="*/ 184873 h 805002"/>
              <a:gd name="connsiteX79" fmla="*/ 169080 w 376223"/>
              <a:gd name="connsiteY79" fmla="*/ 217627 h 805002"/>
              <a:gd name="connsiteX80" fmla="*/ 169080 w 376223"/>
              <a:gd name="connsiteY80" fmla="*/ 125191 h 805002"/>
              <a:gd name="connsiteX81" fmla="*/ 136326 w 376223"/>
              <a:gd name="connsiteY81" fmla="*/ 157945 h 805002"/>
              <a:gd name="connsiteX82" fmla="*/ 103572 w 376223"/>
              <a:gd name="connsiteY82" fmla="*/ 125191 h 805002"/>
              <a:gd name="connsiteX83" fmla="*/ 136326 w 376223"/>
              <a:gd name="connsiteY83" fmla="*/ 92437 h 805002"/>
              <a:gd name="connsiteX84" fmla="*/ 169080 w 376223"/>
              <a:gd name="connsiteY84" fmla="*/ 125191 h 805002"/>
              <a:gd name="connsiteX85" fmla="*/ 169080 w 376223"/>
              <a:gd name="connsiteY85" fmla="*/ 32754 h 805002"/>
              <a:gd name="connsiteX86" fmla="*/ 136326 w 376223"/>
              <a:gd name="connsiteY86" fmla="*/ 65508 h 805002"/>
              <a:gd name="connsiteX87" fmla="*/ 103572 w 376223"/>
              <a:gd name="connsiteY87" fmla="*/ 32754 h 805002"/>
              <a:gd name="connsiteX88" fmla="*/ 136326 w 376223"/>
              <a:gd name="connsiteY88" fmla="*/ 0 h 805002"/>
              <a:gd name="connsiteX89" fmla="*/ 169080 w 376223"/>
              <a:gd name="connsiteY89" fmla="*/ 32754 h 805002"/>
              <a:gd name="connsiteX90" fmla="*/ 272651 w 376223"/>
              <a:gd name="connsiteY90" fmla="*/ 772248 h 805002"/>
              <a:gd name="connsiteX91" fmla="*/ 239897 w 376223"/>
              <a:gd name="connsiteY91" fmla="*/ 805002 h 805002"/>
              <a:gd name="connsiteX92" fmla="*/ 207143 w 376223"/>
              <a:gd name="connsiteY92" fmla="*/ 772248 h 805002"/>
              <a:gd name="connsiteX93" fmla="*/ 239897 w 376223"/>
              <a:gd name="connsiteY93" fmla="*/ 739494 h 805002"/>
              <a:gd name="connsiteX94" fmla="*/ 272651 w 376223"/>
              <a:gd name="connsiteY94" fmla="*/ 772248 h 805002"/>
              <a:gd name="connsiteX95" fmla="*/ 272651 w 376223"/>
              <a:gd name="connsiteY95" fmla="*/ 679811 h 805002"/>
              <a:gd name="connsiteX96" fmla="*/ 239897 w 376223"/>
              <a:gd name="connsiteY96" fmla="*/ 712565 h 805002"/>
              <a:gd name="connsiteX97" fmla="*/ 207143 w 376223"/>
              <a:gd name="connsiteY97" fmla="*/ 679811 h 805002"/>
              <a:gd name="connsiteX98" fmla="*/ 239897 w 376223"/>
              <a:gd name="connsiteY98" fmla="*/ 647057 h 805002"/>
              <a:gd name="connsiteX99" fmla="*/ 272651 w 376223"/>
              <a:gd name="connsiteY99" fmla="*/ 679811 h 805002"/>
              <a:gd name="connsiteX100" fmla="*/ 272651 w 376223"/>
              <a:gd name="connsiteY100" fmla="*/ 587375 h 805002"/>
              <a:gd name="connsiteX101" fmla="*/ 239897 w 376223"/>
              <a:gd name="connsiteY101" fmla="*/ 620129 h 805002"/>
              <a:gd name="connsiteX102" fmla="*/ 207143 w 376223"/>
              <a:gd name="connsiteY102" fmla="*/ 587375 h 805002"/>
              <a:gd name="connsiteX103" fmla="*/ 239897 w 376223"/>
              <a:gd name="connsiteY103" fmla="*/ 554621 h 805002"/>
              <a:gd name="connsiteX104" fmla="*/ 272651 w 376223"/>
              <a:gd name="connsiteY104" fmla="*/ 587375 h 805002"/>
              <a:gd name="connsiteX105" fmla="*/ 272651 w 376223"/>
              <a:gd name="connsiteY105" fmla="*/ 494938 h 805002"/>
              <a:gd name="connsiteX106" fmla="*/ 239897 w 376223"/>
              <a:gd name="connsiteY106" fmla="*/ 527692 h 805002"/>
              <a:gd name="connsiteX107" fmla="*/ 207143 w 376223"/>
              <a:gd name="connsiteY107" fmla="*/ 494938 h 805002"/>
              <a:gd name="connsiteX108" fmla="*/ 239897 w 376223"/>
              <a:gd name="connsiteY108" fmla="*/ 462184 h 805002"/>
              <a:gd name="connsiteX109" fmla="*/ 272651 w 376223"/>
              <a:gd name="connsiteY109" fmla="*/ 494938 h 805002"/>
              <a:gd name="connsiteX110" fmla="*/ 272651 w 376223"/>
              <a:gd name="connsiteY110" fmla="*/ 402501 h 805002"/>
              <a:gd name="connsiteX111" fmla="*/ 239897 w 376223"/>
              <a:gd name="connsiteY111" fmla="*/ 435255 h 805002"/>
              <a:gd name="connsiteX112" fmla="*/ 207143 w 376223"/>
              <a:gd name="connsiteY112" fmla="*/ 402501 h 805002"/>
              <a:gd name="connsiteX113" fmla="*/ 239897 w 376223"/>
              <a:gd name="connsiteY113" fmla="*/ 369747 h 805002"/>
              <a:gd name="connsiteX114" fmla="*/ 272651 w 376223"/>
              <a:gd name="connsiteY114" fmla="*/ 402501 h 805002"/>
              <a:gd name="connsiteX115" fmla="*/ 272651 w 376223"/>
              <a:gd name="connsiteY115" fmla="*/ 310064 h 805002"/>
              <a:gd name="connsiteX116" fmla="*/ 239897 w 376223"/>
              <a:gd name="connsiteY116" fmla="*/ 342818 h 805002"/>
              <a:gd name="connsiteX117" fmla="*/ 207143 w 376223"/>
              <a:gd name="connsiteY117" fmla="*/ 310064 h 805002"/>
              <a:gd name="connsiteX118" fmla="*/ 239897 w 376223"/>
              <a:gd name="connsiteY118" fmla="*/ 277310 h 805002"/>
              <a:gd name="connsiteX119" fmla="*/ 272651 w 376223"/>
              <a:gd name="connsiteY119" fmla="*/ 310064 h 805002"/>
              <a:gd name="connsiteX120" fmla="*/ 272651 w 376223"/>
              <a:gd name="connsiteY120" fmla="*/ 217627 h 805002"/>
              <a:gd name="connsiteX121" fmla="*/ 239897 w 376223"/>
              <a:gd name="connsiteY121" fmla="*/ 250381 h 805002"/>
              <a:gd name="connsiteX122" fmla="*/ 207143 w 376223"/>
              <a:gd name="connsiteY122" fmla="*/ 217627 h 805002"/>
              <a:gd name="connsiteX123" fmla="*/ 239897 w 376223"/>
              <a:gd name="connsiteY123" fmla="*/ 184873 h 805002"/>
              <a:gd name="connsiteX124" fmla="*/ 272651 w 376223"/>
              <a:gd name="connsiteY124" fmla="*/ 217627 h 805002"/>
              <a:gd name="connsiteX125" fmla="*/ 272651 w 376223"/>
              <a:gd name="connsiteY125" fmla="*/ 125191 h 805002"/>
              <a:gd name="connsiteX126" fmla="*/ 239897 w 376223"/>
              <a:gd name="connsiteY126" fmla="*/ 157945 h 805002"/>
              <a:gd name="connsiteX127" fmla="*/ 207143 w 376223"/>
              <a:gd name="connsiteY127" fmla="*/ 125191 h 805002"/>
              <a:gd name="connsiteX128" fmla="*/ 239897 w 376223"/>
              <a:gd name="connsiteY128" fmla="*/ 92437 h 805002"/>
              <a:gd name="connsiteX129" fmla="*/ 272651 w 376223"/>
              <a:gd name="connsiteY129" fmla="*/ 125191 h 805002"/>
              <a:gd name="connsiteX130" fmla="*/ 272651 w 376223"/>
              <a:gd name="connsiteY130" fmla="*/ 32754 h 805002"/>
              <a:gd name="connsiteX131" fmla="*/ 239897 w 376223"/>
              <a:gd name="connsiteY131" fmla="*/ 65508 h 805002"/>
              <a:gd name="connsiteX132" fmla="*/ 207143 w 376223"/>
              <a:gd name="connsiteY132" fmla="*/ 32754 h 805002"/>
              <a:gd name="connsiteX133" fmla="*/ 239897 w 376223"/>
              <a:gd name="connsiteY133" fmla="*/ 0 h 805002"/>
              <a:gd name="connsiteX134" fmla="*/ 272651 w 376223"/>
              <a:gd name="connsiteY134" fmla="*/ 32754 h 805002"/>
              <a:gd name="connsiteX135" fmla="*/ 376223 w 376223"/>
              <a:gd name="connsiteY135" fmla="*/ 772248 h 805002"/>
              <a:gd name="connsiteX136" fmla="*/ 343469 w 376223"/>
              <a:gd name="connsiteY136" fmla="*/ 805002 h 805002"/>
              <a:gd name="connsiteX137" fmla="*/ 310715 w 376223"/>
              <a:gd name="connsiteY137" fmla="*/ 772248 h 805002"/>
              <a:gd name="connsiteX138" fmla="*/ 343469 w 376223"/>
              <a:gd name="connsiteY138" fmla="*/ 739494 h 805002"/>
              <a:gd name="connsiteX139" fmla="*/ 376223 w 376223"/>
              <a:gd name="connsiteY139" fmla="*/ 772248 h 805002"/>
              <a:gd name="connsiteX140" fmla="*/ 376223 w 376223"/>
              <a:gd name="connsiteY140" fmla="*/ 679811 h 805002"/>
              <a:gd name="connsiteX141" fmla="*/ 343469 w 376223"/>
              <a:gd name="connsiteY141" fmla="*/ 712565 h 805002"/>
              <a:gd name="connsiteX142" fmla="*/ 310715 w 376223"/>
              <a:gd name="connsiteY142" fmla="*/ 679811 h 805002"/>
              <a:gd name="connsiteX143" fmla="*/ 343469 w 376223"/>
              <a:gd name="connsiteY143" fmla="*/ 647057 h 805002"/>
              <a:gd name="connsiteX144" fmla="*/ 376223 w 376223"/>
              <a:gd name="connsiteY144" fmla="*/ 679811 h 805002"/>
              <a:gd name="connsiteX145" fmla="*/ 376223 w 376223"/>
              <a:gd name="connsiteY145" fmla="*/ 587375 h 805002"/>
              <a:gd name="connsiteX146" fmla="*/ 343469 w 376223"/>
              <a:gd name="connsiteY146" fmla="*/ 620129 h 805002"/>
              <a:gd name="connsiteX147" fmla="*/ 310715 w 376223"/>
              <a:gd name="connsiteY147" fmla="*/ 587375 h 805002"/>
              <a:gd name="connsiteX148" fmla="*/ 343469 w 376223"/>
              <a:gd name="connsiteY148" fmla="*/ 554621 h 805002"/>
              <a:gd name="connsiteX149" fmla="*/ 376223 w 376223"/>
              <a:gd name="connsiteY149" fmla="*/ 587375 h 805002"/>
              <a:gd name="connsiteX150" fmla="*/ 376223 w 376223"/>
              <a:gd name="connsiteY150" fmla="*/ 494938 h 805002"/>
              <a:gd name="connsiteX151" fmla="*/ 343469 w 376223"/>
              <a:gd name="connsiteY151" fmla="*/ 527692 h 805002"/>
              <a:gd name="connsiteX152" fmla="*/ 310715 w 376223"/>
              <a:gd name="connsiteY152" fmla="*/ 494938 h 805002"/>
              <a:gd name="connsiteX153" fmla="*/ 343469 w 376223"/>
              <a:gd name="connsiteY153" fmla="*/ 462184 h 805002"/>
              <a:gd name="connsiteX154" fmla="*/ 376223 w 376223"/>
              <a:gd name="connsiteY154" fmla="*/ 494938 h 805002"/>
              <a:gd name="connsiteX155" fmla="*/ 376223 w 376223"/>
              <a:gd name="connsiteY155" fmla="*/ 402501 h 805002"/>
              <a:gd name="connsiteX156" fmla="*/ 343469 w 376223"/>
              <a:gd name="connsiteY156" fmla="*/ 435255 h 805002"/>
              <a:gd name="connsiteX157" fmla="*/ 310715 w 376223"/>
              <a:gd name="connsiteY157" fmla="*/ 402501 h 805002"/>
              <a:gd name="connsiteX158" fmla="*/ 343469 w 376223"/>
              <a:gd name="connsiteY158" fmla="*/ 369747 h 805002"/>
              <a:gd name="connsiteX159" fmla="*/ 376223 w 376223"/>
              <a:gd name="connsiteY159" fmla="*/ 402501 h 805002"/>
              <a:gd name="connsiteX160" fmla="*/ 376223 w 376223"/>
              <a:gd name="connsiteY160" fmla="*/ 310064 h 805002"/>
              <a:gd name="connsiteX161" fmla="*/ 343469 w 376223"/>
              <a:gd name="connsiteY161" fmla="*/ 342818 h 805002"/>
              <a:gd name="connsiteX162" fmla="*/ 310715 w 376223"/>
              <a:gd name="connsiteY162" fmla="*/ 310064 h 805002"/>
              <a:gd name="connsiteX163" fmla="*/ 343469 w 376223"/>
              <a:gd name="connsiteY163" fmla="*/ 277310 h 805002"/>
              <a:gd name="connsiteX164" fmla="*/ 376223 w 376223"/>
              <a:gd name="connsiteY164" fmla="*/ 310064 h 805002"/>
              <a:gd name="connsiteX165" fmla="*/ 376223 w 376223"/>
              <a:gd name="connsiteY165" fmla="*/ 217627 h 805002"/>
              <a:gd name="connsiteX166" fmla="*/ 343469 w 376223"/>
              <a:gd name="connsiteY166" fmla="*/ 250381 h 805002"/>
              <a:gd name="connsiteX167" fmla="*/ 310715 w 376223"/>
              <a:gd name="connsiteY167" fmla="*/ 217627 h 805002"/>
              <a:gd name="connsiteX168" fmla="*/ 343469 w 376223"/>
              <a:gd name="connsiteY168" fmla="*/ 184873 h 805002"/>
              <a:gd name="connsiteX169" fmla="*/ 376223 w 376223"/>
              <a:gd name="connsiteY169" fmla="*/ 217627 h 805002"/>
              <a:gd name="connsiteX170" fmla="*/ 376223 w 376223"/>
              <a:gd name="connsiteY170" fmla="*/ 125191 h 805002"/>
              <a:gd name="connsiteX171" fmla="*/ 343469 w 376223"/>
              <a:gd name="connsiteY171" fmla="*/ 157945 h 805002"/>
              <a:gd name="connsiteX172" fmla="*/ 310715 w 376223"/>
              <a:gd name="connsiteY172" fmla="*/ 125191 h 805002"/>
              <a:gd name="connsiteX173" fmla="*/ 343469 w 376223"/>
              <a:gd name="connsiteY173" fmla="*/ 92437 h 805002"/>
              <a:gd name="connsiteX174" fmla="*/ 376223 w 376223"/>
              <a:gd name="connsiteY174" fmla="*/ 125191 h 805002"/>
              <a:gd name="connsiteX175" fmla="*/ 376223 w 376223"/>
              <a:gd name="connsiteY175" fmla="*/ 32754 h 805002"/>
              <a:gd name="connsiteX176" fmla="*/ 343469 w 376223"/>
              <a:gd name="connsiteY176" fmla="*/ 65508 h 805002"/>
              <a:gd name="connsiteX177" fmla="*/ 310715 w 376223"/>
              <a:gd name="connsiteY177" fmla="*/ 32754 h 805002"/>
              <a:gd name="connsiteX178" fmla="*/ 343469 w 376223"/>
              <a:gd name="connsiteY178" fmla="*/ 0 h 805002"/>
              <a:gd name="connsiteX179" fmla="*/ 376223 w 376223"/>
              <a:gd name="connsiteY179" fmla="*/ 32754 h 805002"/>
            </a:gdLst>
            <a:ahLst/>
            <a:cxnLst/>
            <a:rect l="l" t="t" r="r" b="b"/>
            <a:pathLst>
              <a:path w="376223" h="805002">
                <a:moveTo>
                  <a:pt x="65508" y="772248"/>
                </a:moveTo>
                <a:cubicBezTo>
                  <a:pt x="65508" y="790338"/>
                  <a:pt x="50844" y="805002"/>
                  <a:pt x="32754" y="805002"/>
                </a:cubicBez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lose/>
                <a:moveTo>
                  <a:pt x="65508" y="679811"/>
                </a:moveTo>
                <a:cubicBezTo>
                  <a:pt x="65508" y="697901"/>
                  <a:pt x="50844" y="712565"/>
                  <a:pt x="32754" y="712565"/>
                </a:cubicBez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lose/>
                <a:moveTo>
                  <a:pt x="65508" y="587375"/>
                </a:moveTo>
                <a:cubicBezTo>
                  <a:pt x="65508" y="605465"/>
                  <a:pt x="50844" y="620129"/>
                  <a:pt x="32754" y="620129"/>
                </a:cubicBezTo>
                <a:cubicBezTo>
                  <a:pt x="14664" y="620129"/>
                  <a:pt x="0" y="605465"/>
                  <a:pt x="0" y="587375"/>
                </a:cubicBezTo>
                <a:cubicBezTo>
                  <a:pt x="0" y="569285"/>
                  <a:pt x="14664" y="554621"/>
                  <a:pt x="32754" y="554621"/>
                </a:cubicBezTo>
                <a:cubicBezTo>
                  <a:pt x="50844" y="554621"/>
                  <a:pt x="65508" y="569285"/>
                  <a:pt x="65508" y="587375"/>
                </a:cubicBezTo>
                <a:close/>
                <a:moveTo>
                  <a:pt x="65508" y="494938"/>
                </a:moveTo>
                <a:cubicBezTo>
                  <a:pt x="65508" y="513028"/>
                  <a:pt x="50844" y="527692"/>
                  <a:pt x="32754" y="527692"/>
                </a:cubicBez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lose/>
                <a:moveTo>
                  <a:pt x="65508" y="402501"/>
                </a:moveTo>
                <a:cubicBezTo>
                  <a:pt x="65508" y="420591"/>
                  <a:pt x="50844" y="435255"/>
                  <a:pt x="32754" y="435255"/>
                </a:cubicBez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lose/>
                <a:moveTo>
                  <a:pt x="65508" y="310064"/>
                </a:moveTo>
                <a:cubicBezTo>
                  <a:pt x="65508" y="328154"/>
                  <a:pt x="50844" y="342818"/>
                  <a:pt x="32754" y="342818"/>
                </a:cubicBez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lose/>
                <a:moveTo>
                  <a:pt x="65508" y="217627"/>
                </a:moveTo>
                <a:cubicBezTo>
                  <a:pt x="65508" y="235717"/>
                  <a:pt x="50844" y="250381"/>
                  <a:pt x="32754" y="250381"/>
                </a:cubicBez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lose/>
                <a:moveTo>
                  <a:pt x="65508" y="125191"/>
                </a:moveTo>
                <a:cubicBezTo>
                  <a:pt x="65508" y="143281"/>
                  <a:pt x="50844" y="157945"/>
                  <a:pt x="32754" y="157945"/>
                </a:cubicBez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lose/>
                <a:moveTo>
                  <a:pt x="65508" y="32754"/>
                </a:moveTo>
                <a:cubicBezTo>
                  <a:pt x="65508" y="50844"/>
                  <a:pt x="50844" y="65508"/>
                  <a:pt x="32754" y="65508"/>
                </a:cubicBez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lose/>
                <a:moveTo>
                  <a:pt x="169080" y="772248"/>
                </a:moveTo>
                <a:cubicBezTo>
                  <a:pt x="169080" y="790338"/>
                  <a:pt x="154416" y="805002"/>
                  <a:pt x="136326" y="805002"/>
                </a:cubicBezTo>
                <a:cubicBezTo>
                  <a:pt x="118236" y="805002"/>
                  <a:pt x="103572" y="790338"/>
                  <a:pt x="103572" y="772248"/>
                </a:cubicBezTo>
                <a:cubicBezTo>
                  <a:pt x="103572" y="754158"/>
                  <a:pt x="118236" y="739494"/>
                  <a:pt x="136326" y="739494"/>
                </a:cubicBezTo>
                <a:cubicBezTo>
                  <a:pt x="154416" y="739494"/>
                  <a:pt x="169080" y="754158"/>
                  <a:pt x="169080" y="772248"/>
                </a:cubicBezTo>
                <a:close/>
                <a:moveTo>
                  <a:pt x="169080" y="679811"/>
                </a:moveTo>
                <a:cubicBezTo>
                  <a:pt x="169080" y="697901"/>
                  <a:pt x="154416" y="712565"/>
                  <a:pt x="136326" y="712565"/>
                </a:cubicBezTo>
                <a:cubicBezTo>
                  <a:pt x="118236" y="712565"/>
                  <a:pt x="103572" y="697901"/>
                  <a:pt x="103572" y="679811"/>
                </a:cubicBezTo>
                <a:cubicBezTo>
                  <a:pt x="103572" y="661721"/>
                  <a:pt x="118236" y="647057"/>
                  <a:pt x="136326" y="647057"/>
                </a:cubicBezTo>
                <a:cubicBezTo>
                  <a:pt x="154416" y="647057"/>
                  <a:pt x="169080" y="661721"/>
                  <a:pt x="169080" y="679811"/>
                </a:cubicBezTo>
                <a:close/>
                <a:moveTo>
                  <a:pt x="169080" y="587375"/>
                </a:moveTo>
                <a:cubicBezTo>
                  <a:pt x="169080" y="605465"/>
                  <a:pt x="154416" y="620129"/>
                  <a:pt x="136326" y="620129"/>
                </a:cubicBezTo>
                <a:cubicBezTo>
                  <a:pt x="118236" y="620129"/>
                  <a:pt x="103572" y="605465"/>
                  <a:pt x="103572" y="587375"/>
                </a:cubicBezTo>
                <a:cubicBezTo>
                  <a:pt x="103572" y="569285"/>
                  <a:pt x="118236" y="554621"/>
                  <a:pt x="136326" y="554621"/>
                </a:cubicBezTo>
                <a:cubicBezTo>
                  <a:pt x="154416" y="554621"/>
                  <a:pt x="169080" y="569285"/>
                  <a:pt x="169080" y="587375"/>
                </a:cubicBezTo>
                <a:close/>
                <a:moveTo>
                  <a:pt x="169080" y="494938"/>
                </a:moveTo>
                <a:cubicBezTo>
                  <a:pt x="169080" y="513028"/>
                  <a:pt x="154416" y="527692"/>
                  <a:pt x="136326" y="527692"/>
                </a:cubicBezTo>
                <a:cubicBezTo>
                  <a:pt x="118236" y="527692"/>
                  <a:pt x="103572" y="513028"/>
                  <a:pt x="103572" y="494938"/>
                </a:cubicBezTo>
                <a:cubicBezTo>
                  <a:pt x="103572" y="476848"/>
                  <a:pt x="118236" y="462184"/>
                  <a:pt x="136326" y="462184"/>
                </a:cubicBezTo>
                <a:cubicBezTo>
                  <a:pt x="154416" y="462184"/>
                  <a:pt x="169080" y="476848"/>
                  <a:pt x="169080" y="494938"/>
                </a:cubicBezTo>
                <a:close/>
                <a:moveTo>
                  <a:pt x="169080" y="402501"/>
                </a:moveTo>
                <a:cubicBezTo>
                  <a:pt x="169080" y="420591"/>
                  <a:pt x="154416" y="435255"/>
                  <a:pt x="136326" y="435255"/>
                </a:cubicBezTo>
                <a:cubicBezTo>
                  <a:pt x="118236" y="435255"/>
                  <a:pt x="103572" y="420591"/>
                  <a:pt x="103572" y="402501"/>
                </a:cubicBezTo>
                <a:cubicBezTo>
                  <a:pt x="103572" y="384411"/>
                  <a:pt x="118236" y="369747"/>
                  <a:pt x="136326" y="369747"/>
                </a:cubicBezTo>
                <a:cubicBezTo>
                  <a:pt x="154416" y="369747"/>
                  <a:pt x="169080" y="384411"/>
                  <a:pt x="169080" y="402501"/>
                </a:cubicBezTo>
                <a:close/>
                <a:moveTo>
                  <a:pt x="169080" y="310064"/>
                </a:moveTo>
                <a:cubicBezTo>
                  <a:pt x="169080" y="328154"/>
                  <a:pt x="154416" y="342818"/>
                  <a:pt x="136326" y="342818"/>
                </a:cubicBezTo>
                <a:cubicBezTo>
                  <a:pt x="118236" y="342818"/>
                  <a:pt x="103572" y="328154"/>
                  <a:pt x="103572" y="310064"/>
                </a:cubicBezTo>
                <a:cubicBezTo>
                  <a:pt x="103572" y="291974"/>
                  <a:pt x="118236" y="277310"/>
                  <a:pt x="136326" y="277310"/>
                </a:cubicBezTo>
                <a:cubicBezTo>
                  <a:pt x="154416" y="277310"/>
                  <a:pt x="169080" y="291974"/>
                  <a:pt x="169080" y="310064"/>
                </a:cubicBezTo>
                <a:close/>
                <a:moveTo>
                  <a:pt x="169080" y="217627"/>
                </a:moveTo>
                <a:cubicBezTo>
                  <a:pt x="169080" y="235717"/>
                  <a:pt x="154416" y="250381"/>
                  <a:pt x="136326" y="250381"/>
                </a:cubicBezTo>
                <a:cubicBezTo>
                  <a:pt x="118236" y="250381"/>
                  <a:pt x="103572" y="235717"/>
                  <a:pt x="103572" y="217627"/>
                </a:cubicBezTo>
                <a:cubicBezTo>
                  <a:pt x="103572" y="199537"/>
                  <a:pt x="118236" y="184873"/>
                  <a:pt x="136326" y="184873"/>
                </a:cubicBezTo>
                <a:cubicBezTo>
                  <a:pt x="154416" y="184873"/>
                  <a:pt x="169080" y="199537"/>
                  <a:pt x="169080" y="217627"/>
                </a:cubicBezTo>
                <a:close/>
                <a:moveTo>
                  <a:pt x="169080" y="125191"/>
                </a:moveTo>
                <a:cubicBezTo>
                  <a:pt x="169080" y="143281"/>
                  <a:pt x="154416" y="157945"/>
                  <a:pt x="136326" y="157945"/>
                </a:cubicBezTo>
                <a:cubicBezTo>
                  <a:pt x="118236" y="157945"/>
                  <a:pt x="103572" y="143281"/>
                  <a:pt x="103572" y="125191"/>
                </a:cubicBezTo>
                <a:cubicBezTo>
                  <a:pt x="103572" y="107101"/>
                  <a:pt x="118236" y="92437"/>
                  <a:pt x="136326" y="92437"/>
                </a:cubicBezTo>
                <a:cubicBezTo>
                  <a:pt x="154416" y="92437"/>
                  <a:pt x="169080" y="107101"/>
                  <a:pt x="169080" y="125191"/>
                </a:cubicBezTo>
                <a:close/>
                <a:moveTo>
                  <a:pt x="169080" y="32754"/>
                </a:moveTo>
                <a:cubicBezTo>
                  <a:pt x="169080" y="50844"/>
                  <a:pt x="154416" y="65508"/>
                  <a:pt x="136326" y="65508"/>
                </a:cubicBezTo>
                <a:cubicBezTo>
                  <a:pt x="118236" y="65508"/>
                  <a:pt x="103572" y="50844"/>
                  <a:pt x="103572" y="32754"/>
                </a:cubicBezTo>
                <a:cubicBezTo>
                  <a:pt x="103572" y="14664"/>
                  <a:pt x="118236" y="0"/>
                  <a:pt x="136326" y="0"/>
                </a:cubicBezTo>
                <a:cubicBezTo>
                  <a:pt x="154416" y="0"/>
                  <a:pt x="169080" y="14664"/>
                  <a:pt x="169080" y="32754"/>
                </a:cubicBezTo>
                <a:close/>
                <a:moveTo>
                  <a:pt x="272651" y="772248"/>
                </a:moveTo>
                <a:cubicBezTo>
                  <a:pt x="272651" y="790338"/>
                  <a:pt x="257987" y="805002"/>
                  <a:pt x="239897" y="805002"/>
                </a:cubicBez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lose/>
                <a:moveTo>
                  <a:pt x="272651" y="679811"/>
                </a:moveTo>
                <a:cubicBezTo>
                  <a:pt x="272651" y="697901"/>
                  <a:pt x="257987" y="712565"/>
                  <a:pt x="239897" y="712565"/>
                </a:cubicBez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lose/>
                <a:moveTo>
                  <a:pt x="272651" y="587375"/>
                </a:moveTo>
                <a:cubicBezTo>
                  <a:pt x="272651" y="605465"/>
                  <a:pt x="257987" y="620129"/>
                  <a:pt x="239897" y="620129"/>
                </a:cubicBezTo>
                <a:cubicBezTo>
                  <a:pt x="221807" y="620129"/>
                  <a:pt x="207143" y="605465"/>
                  <a:pt x="207143" y="587375"/>
                </a:cubicBezTo>
                <a:cubicBezTo>
                  <a:pt x="207143" y="569285"/>
                  <a:pt x="221807" y="554621"/>
                  <a:pt x="239897" y="554621"/>
                </a:cubicBezTo>
                <a:cubicBezTo>
                  <a:pt x="257987" y="554621"/>
                  <a:pt x="272651" y="569285"/>
                  <a:pt x="272651" y="587375"/>
                </a:cubicBezTo>
                <a:close/>
                <a:moveTo>
                  <a:pt x="272651" y="494938"/>
                </a:moveTo>
                <a:cubicBezTo>
                  <a:pt x="272651" y="513028"/>
                  <a:pt x="257987" y="527692"/>
                  <a:pt x="239897" y="527692"/>
                </a:cubicBez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lose/>
                <a:moveTo>
                  <a:pt x="272651" y="402501"/>
                </a:moveTo>
                <a:cubicBezTo>
                  <a:pt x="272651" y="420591"/>
                  <a:pt x="257987" y="435255"/>
                  <a:pt x="239897" y="435255"/>
                </a:cubicBez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lose/>
                <a:moveTo>
                  <a:pt x="272651" y="310064"/>
                </a:moveTo>
                <a:cubicBezTo>
                  <a:pt x="272651" y="328154"/>
                  <a:pt x="257987" y="342818"/>
                  <a:pt x="239897" y="342818"/>
                </a:cubicBez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lose/>
                <a:moveTo>
                  <a:pt x="272651" y="217627"/>
                </a:moveTo>
                <a:cubicBezTo>
                  <a:pt x="272651" y="235717"/>
                  <a:pt x="257987" y="250381"/>
                  <a:pt x="239897" y="250381"/>
                </a:cubicBez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lose/>
                <a:moveTo>
                  <a:pt x="272651" y="125191"/>
                </a:moveTo>
                <a:cubicBezTo>
                  <a:pt x="272651" y="143281"/>
                  <a:pt x="257987" y="157945"/>
                  <a:pt x="239897" y="157945"/>
                </a:cubicBez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lose/>
                <a:moveTo>
                  <a:pt x="272651" y="32754"/>
                </a:moveTo>
                <a:cubicBezTo>
                  <a:pt x="272651" y="50844"/>
                  <a:pt x="257987" y="65508"/>
                  <a:pt x="239897" y="65508"/>
                </a:cubicBez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lose/>
                <a:moveTo>
                  <a:pt x="376223" y="772248"/>
                </a:moveTo>
                <a:cubicBezTo>
                  <a:pt x="376223" y="790338"/>
                  <a:pt x="361559" y="805002"/>
                  <a:pt x="343469" y="805002"/>
                </a:cubicBez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lose/>
                <a:moveTo>
                  <a:pt x="376223" y="679811"/>
                </a:moveTo>
                <a:cubicBezTo>
                  <a:pt x="376223" y="697901"/>
                  <a:pt x="361559" y="712565"/>
                  <a:pt x="343469" y="712565"/>
                </a:cubicBez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lose/>
                <a:moveTo>
                  <a:pt x="376223" y="587375"/>
                </a:moveTo>
                <a:cubicBezTo>
                  <a:pt x="376223" y="605465"/>
                  <a:pt x="361559" y="620129"/>
                  <a:pt x="343469" y="620129"/>
                </a:cubicBezTo>
                <a:cubicBezTo>
                  <a:pt x="325379" y="620129"/>
                  <a:pt x="310715" y="605465"/>
                  <a:pt x="310715" y="587375"/>
                </a:cubicBezTo>
                <a:cubicBezTo>
                  <a:pt x="310715" y="569285"/>
                  <a:pt x="325379" y="554621"/>
                  <a:pt x="343469" y="554621"/>
                </a:cubicBezTo>
                <a:cubicBezTo>
                  <a:pt x="361559" y="554621"/>
                  <a:pt x="376223" y="569285"/>
                  <a:pt x="376223" y="587375"/>
                </a:cubicBezTo>
                <a:close/>
                <a:moveTo>
                  <a:pt x="376223" y="494938"/>
                </a:moveTo>
                <a:cubicBezTo>
                  <a:pt x="376223" y="513028"/>
                  <a:pt x="361559" y="527692"/>
                  <a:pt x="343469" y="527692"/>
                </a:cubicBez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lose/>
                <a:moveTo>
                  <a:pt x="376223" y="402501"/>
                </a:moveTo>
                <a:cubicBezTo>
                  <a:pt x="376223" y="420591"/>
                  <a:pt x="361559" y="435255"/>
                  <a:pt x="343469" y="435255"/>
                </a:cubicBez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lose/>
                <a:moveTo>
                  <a:pt x="376223" y="310064"/>
                </a:moveTo>
                <a:cubicBezTo>
                  <a:pt x="376223" y="328154"/>
                  <a:pt x="361559" y="342818"/>
                  <a:pt x="343469" y="342818"/>
                </a:cubicBez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lose/>
                <a:moveTo>
                  <a:pt x="376223" y="217627"/>
                </a:moveTo>
                <a:cubicBezTo>
                  <a:pt x="376223" y="235717"/>
                  <a:pt x="361559" y="250381"/>
                  <a:pt x="343469" y="250381"/>
                </a:cubicBez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lose/>
                <a:moveTo>
                  <a:pt x="376223" y="125191"/>
                </a:moveTo>
                <a:cubicBezTo>
                  <a:pt x="376223" y="143281"/>
                  <a:pt x="361559" y="157945"/>
                  <a:pt x="343469" y="157945"/>
                </a:cubicBez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lose/>
                <a:moveTo>
                  <a:pt x="376223" y="32754"/>
                </a:moveTo>
                <a:cubicBezTo>
                  <a:pt x="376223" y="50844"/>
                  <a:pt x="361559" y="65508"/>
                  <a:pt x="343469" y="65508"/>
                </a:cubicBez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/>
          <p:nvPr/>
        </p:nvSpPr>
        <p:spPr>
          <a:xfrm rot="10800000">
            <a:off x="1323316" y="538197"/>
            <a:ext cx="583367" cy="805002"/>
          </a:xfrm>
          <a:custGeom>
            <a:avLst/>
            <a:gdLst>
              <a:gd name="connsiteX0" fmla="*/ 32754 w 583367"/>
              <a:gd name="connsiteY0" fmla="*/ 65508 h 805002"/>
              <a:gd name="connsiteX1" fmla="*/ 0 w 583367"/>
              <a:gd name="connsiteY1" fmla="*/ 32754 h 805002"/>
              <a:gd name="connsiteX2" fmla="*/ 32754 w 583367"/>
              <a:gd name="connsiteY2" fmla="*/ 0 h 805002"/>
              <a:gd name="connsiteX3" fmla="*/ 65508 w 583367"/>
              <a:gd name="connsiteY3" fmla="*/ 32754 h 805002"/>
              <a:gd name="connsiteX4" fmla="*/ 32754 w 583367"/>
              <a:gd name="connsiteY4" fmla="*/ 65508 h 805002"/>
              <a:gd name="connsiteX5" fmla="*/ 136325 w 583367"/>
              <a:gd name="connsiteY5" fmla="*/ 65508 h 805002"/>
              <a:gd name="connsiteX6" fmla="*/ 103571 w 583367"/>
              <a:gd name="connsiteY6" fmla="*/ 32754 h 805002"/>
              <a:gd name="connsiteX7" fmla="*/ 136325 w 583367"/>
              <a:gd name="connsiteY7" fmla="*/ 0 h 805002"/>
              <a:gd name="connsiteX8" fmla="*/ 169079 w 583367"/>
              <a:gd name="connsiteY8" fmla="*/ 32754 h 805002"/>
              <a:gd name="connsiteX9" fmla="*/ 136325 w 583367"/>
              <a:gd name="connsiteY9" fmla="*/ 65508 h 805002"/>
              <a:gd name="connsiteX10" fmla="*/ 239897 w 583367"/>
              <a:gd name="connsiteY10" fmla="*/ 65508 h 805002"/>
              <a:gd name="connsiteX11" fmla="*/ 207143 w 583367"/>
              <a:gd name="connsiteY11" fmla="*/ 32754 h 805002"/>
              <a:gd name="connsiteX12" fmla="*/ 239897 w 583367"/>
              <a:gd name="connsiteY12" fmla="*/ 0 h 805002"/>
              <a:gd name="connsiteX13" fmla="*/ 272651 w 583367"/>
              <a:gd name="connsiteY13" fmla="*/ 32754 h 805002"/>
              <a:gd name="connsiteX14" fmla="*/ 239897 w 583367"/>
              <a:gd name="connsiteY14" fmla="*/ 65508 h 805002"/>
              <a:gd name="connsiteX15" fmla="*/ 343469 w 583367"/>
              <a:gd name="connsiteY15" fmla="*/ 65508 h 805002"/>
              <a:gd name="connsiteX16" fmla="*/ 310715 w 583367"/>
              <a:gd name="connsiteY16" fmla="*/ 32754 h 805002"/>
              <a:gd name="connsiteX17" fmla="*/ 343469 w 583367"/>
              <a:gd name="connsiteY17" fmla="*/ 0 h 805002"/>
              <a:gd name="connsiteX18" fmla="*/ 376223 w 583367"/>
              <a:gd name="connsiteY18" fmla="*/ 32754 h 805002"/>
              <a:gd name="connsiteX19" fmla="*/ 343469 w 583367"/>
              <a:gd name="connsiteY19" fmla="*/ 65508 h 805002"/>
              <a:gd name="connsiteX20" fmla="*/ 447040 w 583367"/>
              <a:gd name="connsiteY20" fmla="*/ 65508 h 805002"/>
              <a:gd name="connsiteX21" fmla="*/ 414286 w 583367"/>
              <a:gd name="connsiteY21" fmla="*/ 32754 h 805002"/>
              <a:gd name="connsiteX22" fmla="*/ 447040 w 583367"/>
              <a:gd name="connsiteY22" fmla="*/ 0 h 805002"/>
              <a:gd name="connsiteX23" fmla="*/ 479794 w 583367"/>
              <a:gd name="connsiteY23" fmla="*/ 32754 h 805002"/>
              <a:gd name="connsiteX24" fmla="*/ 447040 w 583367"/>
              <a:gd name="connsiteY24" fmla="*/ 65508 h 805002"/>
              <a:gd name="connsiteX25" fmla="*/ 550613 w 583367"/>
              <a:gd name="connsiteY25" fmla="*/ 65508 h 805002"/>
              <a:gd name="connsiteX26" fmla="*/ 517859 w 583367"/>
              <a:gd name="connsiteY26" fmla="*/ 32754 h 805002"/>
              <a:gd name="connsiteX27" fmla="*/ 550613 w 583367"/>
              <a:gd name="connsiteY27" fmla="*/ 0 h 805002"/>
              <a:gd name="connsiteX28" fmla="*/ 583367 w 583367"/>
              <a:gd name="connsiteY28" fmla="*/ 32754 h 805002"/>
              <a:gd name="connsiteX29" fmla="*/ 550613 w 583367"/>
              <a:gd name="connsiteY29" fmla="*/ 65508 h 805002"/>
              <a:gd name="connsiteX30" fmla="*/ 32754 w 583367"/>
              <a:gd name="connsiteY30" fmla="*/ 157945 h 805002"/>
              <a:gd name="connsiteX31" fmla="*/ 0 w 583367"/>
              <a:gd name="connsiteY31" fmla="*/ 125191 h 805002"/>
              <a:gd name="connsiteX32" fmla="*/ 32754 w 583367"/>
              <a:gd name="connsiteY32" fmla="*/ 92437 h 805002"/>
              <a:gd name="connsiteX33" fmla="*/ 65508 w 583367"/>
              <a:gd name="connsiteY33" fmla="*/ 125191 h 805002"/>
              <a:gd name="connsiteX34" fmla="*/ 32754 w 583367"/>
              <a:gd name="connsiteY34" fmla="*/ 157945 h 805002"/>
              <a:gd name="connsiteX35" fmla="*/ 136325 w 583367"/>
              <a:gd name="connsiteY35" fmla="*/ 157945 h 805002"/>
              <a:gd name="connsiteX36" fmla="*/ 103571 w 583367"/>
              <a:gd name="connsiteY36" fmla="*/ 125191 h 805002"/>
              <a:gd name="connsiteX37" fmla="*/ 136325 w 583367"/>
              <a:gd name="connsiteY37" fmla="*/ 92437 h 805002"/>
              <a:gd name="connsiteX38" fmla="*/ 169079 w 583367"/>
              <a:gd name="connsiteY38" fmla="*/ 125191 h 805002"/>
              <a:gd name="connsiteX39" fmla="*/ 136325 w 583367"/>
              <a:gd name="connsiteY39" fmla="*/ 157945 h 805002"/>
              <a:gd name="connsiteX40" fmla="*/ 239897 w 583367"/>
              <a:gd name="connsiteY40" fmla="*/ 157945 h 805002"/>
              <a:gd name="connsiteX41" fmla="*/ 207143 w 583367"/>
              <a:gd name="connsiteY41" fmla="*/ 125191 h 805002"/>
              <a:gd name="connsiteX42" fmla="*/ 239897 w 583367"/>
              <a:gd name="connsiteY42" fmla="*/ 92437 h 805002"/>
              <a:gd name="connsiteX43" fmla="*/ 272651 w 583367"/>
              <a:gd name="connsiteY43" fmla="*/ 125191 h 805002"/>
              <a:gd name="connsiteX44" fmla="*/ 239897 w 583367"/>
              <a:gd name="connsiteY44" fmla="*/ 157945 h 805002"/>
              <a:gd name="connsiteX45" fmla="*/ 343469 w 583367"/>
              <a:gd name="connsiteY45" fmla="*/ 157945 h 805002"/>
              <a:gd name="connsiteX46" fmla="*/ 310715 w 583367"/>
              <a:gd name="connsiteY46" fmla="*/ 125191 h 805002"/>
              <a:gd name="connsiteX47" fmla="*/ 343469 w 583367"/>
              <a:gd name="connsiteY47" fmla="*/ 92437 h 805002"/>
              <a:gd name="connsiteX48" fmla="*/ 376223 w 583367"/>
              <a:gd name="connsiteY48" fmla="*/ 125191 h 805002"/>
              <a:gd name="connsiteX49" fmla="*/ 343469 w 583367"/>
              <a:gd name="connsiteY49" fmla="*/ 157945 h 805002"/>
              <a:gd name="connsiteX50" fmla="*/ 447040 w 583367"/>
              <a:gd name="connsiteY50" fmla="*/ 157945 h 805002"/>
              <a:gd name="connsiteX51" fmla="*/ 414286 w 583367"/>
              <a:gd name="connsiteY51" fmla="*/ 125191 h 805002"/>
              <a:gd name="connsiteX52" fmla="*/ 447040 w 583367"/>
              <a:gd name="connsiteY52" fmla="*/ 92437 h 805002"/>
              <a:gd name="connsiteX53" fmla="*/ 479794 w 583367"/>
              <a:gd name="connsiteY53" fmla="*/ 125191 h 805002"/>
              <a:gd name="connsiteX54" fmla="*/ 447040 w 583367"/>
              <a:gd name="connsiteY54" fmla="*/ 157945 h 805002"/>
              <a:gd name="connsiteX55" fmla="*/ 550613 w 583367"/>
              <a:gd name="connsiteY55" fmla="*/ 157945 h 805002"/>
              <a:gd name="connsiteX56" fmla="*/ 517859 w 583367"/>
              <a:gd name="connsiteY56" fmla="*/ 125191 h 805002"/>
              <a:gd name="connsiteX57" fmla="*/ 550613 w 583367"/>
              <a:gd name="connsiteY57" fmla="*/ 92437 h 805002"/>
              <a:gd name="connsiteX58" fmla="*/ 583367 w 583367"/>
              <a:gd name="connsiteY58" fmla="*/ 125191 h 805002"/>
              <a:gd name="connsiteX59" fmla="*/ 550613 w 583367"/>
              <a:gd name="connsiteY59" fmla="*/ 157945 h 805002"/>
              <a:gd name="connsiteX60" fmla="*/ 32754 w 583367"/>
              <a:gd name="connsiteY60" fmla="*/ 250381 h 805002"/>
              <a:gd name="connsiteX61" fmla="*/ 0 w 583367"/>
              <a:gd name="connsiteY61" fmla="*/ 217627 h 805002"/>
              <a:gd name="connsiteX62" fmla="*/ 32754 w 583367"/>
              <a:gd name="connsiteY62" fmla="*/ 184873 h 805002"/>
              <a:gd name="connsiteX63" fmla="*/ 65508 w 583367"/>
              <a:gd name="connsiteY63" fmla="*/ 217627 h 805002"/>
              <a:gd name="connsiteX64" fmla="*/ 32754 w 583367"/>
              <a:gd name="connsiteY64" fmla="*/ 250381 h 805002"/>
              <a:gd name="connsiteX65" fmla="*/ 136325 w 583367"/>
              <a:gd name="connsiteY65" fmla="*/ 250381 h 805002"/>
              <a:gd name="connsiteX66" fmla="*/ 103571 w 583367"/>
              <a:gd name="connsiteY66" fmla="*/ 217627 h 805002"/>
              <a:gd name="connsiteX67" fmla="*/ 136325 w 583367"/>
              <a:gd name="connsiteY67" fmla="*/ 184873 h 805002"/>
              <a:gd name="connsiteX68" fmla="*/ 169079 w 583367"/>
              <a:gd name="connsiteY68" fmla="*/ 217627 h 805002"/>
              <a:gd name="connsiteX69" fmla="*/ 136325 w 583367"/>
              <a:gd name="connsiteY69" fmla="*/ 250381 h 805002"/>
              <a:gd name="connsiteX70" fmla="*/ 239897 w 583367"/>
              <a:gd name="connsiteY70" fmla="*/ 250381 h 805002"/>
              <a:gd name="connsiteX71" fmla="*/ 207143 w 583367"/>
              <a:gd name="connsiteY71" fmla="*/ 217627 h 805002"/>
              <a:gd name="connsiteX72" fmla="*/ 239897 w 583367"/>
              <a:gd name="connsiteY72" fmla="*/ 184873 h 805002"/>
              <a:gd name="connsiteX73" fmla="*/ 272651 w 583367"/>
              <a:gd name="connsiteY73" fmla="*/ 217627 h 805002"/>
              <a:gd name="connsiteX74" fmla="*/ 239897 w 583367"/>
              <a:gd name="connsiteY74" fmla="*/ 250381 h 805002"/>
              <a:gd name="connsiteX75" fmla="*/ 343469 w 583367"/>
              <a:gd name="connsiteY75" fmla="*/ 250381 h 805002"/>
              <a:gd name="connsiteX76" fmla="*/ 310715 w 583367"/>
              <a:gd name="connsiteY76" fmla="*/ 217627 h 805002"/>
              <a:gd name="connsiteX77" fmla="*/ 343469 w 583367"/>
              <a:gd name="connsiteY77" fmla="*/ 184873 h 805002"/>
              <a:gd name="connsiteX78" fmla="*/ 376223 w 583367"/>
              <a:gd name="connsiteY78" fmla="*/ 217627 h 805002"/>
              <a:gd name="connsiteX79" fmla="*/ 343469 w 583367"/>
              <a:gd name="connsiteY79" fmla="*/ 250381 h 805002"/>
              <a:gd name="connsiteX80" fmla="*/ 447040 w 583367"/>
              <a:gd name="connsiteY80" fmla="*/ 250381 h 805002"/>
              <a:gd name="connsiteX81" fmla="*/ 414286 w 583367"/>
              <a:gd name="connsiteY81" fmla="*/ 217627 h 805002"/>
              <a:gd name="connsiteX82" fmla="*/ 447040 w 583367"/>
              <a:gd name="connsiteY82" fmla="*/ 184873 h 805002"/>
              <a:gd name="connsiteX83" fmla="*/ 479794 w 583367"/>
              <a:gd name="connsiteY83" fmla="*/ 217627 h 805002"/>
              <a:gd name="connsiteX84" fmla="*/ 447040 w 583367"/>
              <a:gd name="connsiteY84" fmla="*/ 250381 h 805002"/>
              <a:gd name="connsiteX85" fmla="*/ 550613 w 583367"/>
              <a:gd name="connsiteY85" fmla="*/ 250381 h 805002"/>
              <a:gd name="connsiteX86" fmla="*/ 517859 w 583367"/>
              <a:gd name="connsiteY86" fmla="*/ 217627 h 805002"/>
              <a:gd name="connsiteX87" fmla="*/ 550613 w 583367"/>
              <a:gd name="connsiteY87" fmla="*/ 184873 h 805002"/>
              <a:gd name="connsiteX88" fmla="*/ 583367 w 583367"/>
              <a:gd name="connsiteY88" fmla="*/ 217627 h 805002"/>
              <a:gd name="connsiteX89" fmla="*/ 550613 w 583367"/>
              <a:gd name="connsiteY89" fmla="*/ 250381 h 805002"/>
              <a:gd name="connsiteX90" fmla="*/ 32754 w 583367"/>
              <a:gd name="connsiteY90" fmla="*/ 342818 h 805002"/>
              <a:gd name="connsiteX91" fmla="*/ 0 w 583367"/>
              <a:gd name="connsiteY91" fmla="*/ 310064 h 805002"/>
              <a:gd name="connsiteX92" fmla="*/ 32754 w 583367"/>
              <a:gd name="connsiteY92" fmla="*/ 277310 h 805002"/>
              <a:gd name="connsiteX93" fmla="*/ 65508 w 583367"/>
              <a:gd name="connsiteY93" fmla="*/ 310064 h 805002"/>
              <a:gd name="connsiteX94" fmla="*/ 32754 w 583367"/>
              <a:gd name="connsiteY94" fmla="*/ 342818 h 805002"/>
              <a:gd name="connsiteX95" fmla="*/ 136325 w 583367"/>
              <a:gd name="connsiteY95" fmla="*/ 342818 h 805002"/>
              <a:gd name="connsiteX96" fmla="*/ 103571 w 583367"/>
              <a:gd name="connsiteY96" fmla="*/ 310064 h 805002"/>
              <a:gd name="connsiteX97" fmla="*/ 136325 w 583367"/>
              <a:gd name="connsiteY97" fmla="*/ 277310 h 805002"/>
              <a:gd name="connsiteX98" fmla="*/ 169079 w 583367"/>
              <a:gd name="connsiteY98" fmla="*/ 310064 h 805002"/>
              <a:gd name="connsiteX99" fmla="*/ 136325 w 583367"/>
              <a:gd name="connsiteY99" fmla="*/ 342818 h 805002"/>
              <a:gd name="connsiteX100" fmla="*/ 239897 w 583367"/>
              <a:gd name="connsiteY100" fmla="*/ 342818 h 805002"/>
              <a:gd name="connsiteX101" fmla="*/ 207143 w 583367"/>
              <a:gd name="connsiteY101" fmla="*/ 310064 h 805002"/>
              <a:gd name="connsiteX102" fmla="*/ 239897 w 583367"/>
              <a:gd name="connsiteY102" fmla="*/ 277310 h 805002"/>
              <a:gd name="connsiteX103" fmla="*/ 272651 w 583367"/>
              <a:gd name="connsiteY103" fmla="*/ 310064 h 805002"/>
              <a:gd name="connsiteX104" fmla="*/ 239897 w 583367"/>
              <a:gd name="connsiteY104" fmla="*/ 342818 h 805002"/>
              <a:gd name="connsiteX105" fmla="*/ 343469 w 583367"/>
              <a:gd name="connsiteY105" fmla="*/ 342818 h 805002"/>
              <a:gd name="connsiteX106" fmla="*/ 310715 w 583367"/>
              <a:gd name="connsiteY106" fmla="*/ 310064 h 805002"/>
              <a:gd name="connsiteX107" fmla="*/ 343469 w 583367"/>
              <a:gd name="connsiteY107" fmla="*/ 277310 h 805002"/>
              <a:gd name="connsiteX108" fmla="*/ 376223 w 583367"/>
              <a:gd name="connsiteY108" fmla="*/ 310064 h 805002"/>
              <a:gd name="connsiteX109" fmla="*/ 343469 w 583367"/>
              <a:gd name="connsiteY109" fmla="*/ 342818 h 805002"/>
              <a:gd name="connsiteX110" fmla="*/ 447040 w 583367"/>
              <a:gd name="connsiteY110" fmla="*/ 342818 h 805002"/>
              <a:gd name="connsiteX111" fmla="*/ 414286 w 583367"/>
              <a:gd name="connsiteY111" fmla="*/ 310064 h 805002"/>
              <a:gd name="connsiteX112" fmla="*/ 447040 w 583367"/>
              <a:gd name="connsiteY112" fmla="*/ 277310 h 805002"/>
              <a:gd name="connsiteX113" fmla="*/ 479794 w 583367"/>
              <a:gd name="connsiteY113" fmla="*/ 310064 h 805002"/>
              <a:gd name="connsiteX114" fmla="*/ 447040 w 583367"/>
              <a:gd name="connsiteY114" fmla="*/ 342818 h 805002"/>
              <a:gd name="connsiteX115" fmla="*/ 550613 w 583367"/>
              <a:gd name="connsiteY115" fmla="*/ 342818 h 805002"/>
              <a:gd name="connsiteX116" fmla="*/ 517859 w 583367"/>
              <a:gd name="connsiteY116" fmla="*/ 310064 h 805002"/>
              <a:gd name="connsiteX117" fmla="*/ 550613 w 583367"/>
              <a:gd name="connsiteY117" fmla="*/ 277310 h 805002"/>
              <a:gd name="connsiteX118" fmla="*/ 583367 w 583367"/>
              <a:gd name="connsiteY118" fmla="*/ 310064 h 805002"/>
              <a:gd name="connsiteX119" fmla="*/ 550613 w 583367"/>
              <a:gd name="connsiteY119" fmla="*/ 342818 h 805002"/>
              <a:gd name="connsiteX120" fmla="*/ 32754 w 583367"/>
              <a:gd name="connsiteY120" fmla="*/ 435255 h 805002"/>
              <a:gd name="connsiteX121" fmla="*/ 0 w 583367"/>
              <a:gd name="connsiteY121" fmla="*/ 402501 h 805002"/>
              <a:gd name="connsiteX122" fmla="*/ 32754 w 583367"/>
              <a:gd name="connsiteY122" fmla="*/ 369747 h 805002"/>
              <a:gd name="connsiteX123" fmla="*/ 65508 w 583367"/>
              <a:gd name="connsiteY123" fmla="*/ 402501 h 805002"/>
              <a:gd name="connsiteX124" fmla="*/ 32754 w 583367"/>
              <a:gd name="connsiteY124" fmla="*/ 435255 h 805002"/>
              <a:gd name="connsiteX125" fmla="*/ 136325 w 583367"/>
              <a:gd name="connsiteY125" fmla="*/ 435255 h 805002"/>
              <a:gd name="connsiteX126" fmla="*/ 103571 w 583367"/>
              <a:gd name="connsiteY126" fmla="*/ 402501 h 805002"/>
              <a:gd name="connsiteX127" fmla="*/ 136325 w 583367"/>
              <a:gd name="connsiteY127" fmla="*/ 369747 h 805002"/>
              <a:gd name="connsiteX128" fmla="*/ 169079 w 583367"/>
              <a:gd name="connsiteY128" fmla="*/ 402501 h 805002"/>
              <a:gd name="connsiteX129" fmla="*/ 136325 w 583367"/>
              <a:gd name="connsiteY129" fmla="*/ 435255 h 805002"/>
              <a:gd name="connsiteX130" fmla="*/ 239897 w 583367"/>
              <a:gd name="connsiteY130" fmla="*/ 435255 h 805002"/>
              <a:gd name="connsiteX131" fmla="*/ 207143 w 583367"/>
              <a:gd name="connsiteY131" fmla="*/ 402501 h 805002"/>
              <a:gd name="connsiteX132" fmla="*/ 239897 w 583367"/>
              <a:gd name="connsiteY132" fmla="*/ 369747 h 805002"/>
              <a:gd name="connsiteX133" fmla="*/ 272651 w 583367"/>
              <a:gd name="connsiteY133" fmla="*/ 402501 h 805002"/>
              <a:gd name="connsiteX134" fmla="*/ 239897 w 583367"/>
              <a:gd name="connsiteY134" fmla="*/ 435255 h 805002"/>
              <a:gd name="connsiteX135" fmla="*/ 343469 w 583367"/>
              <a:gd name="connsiteY135" fmla="*/ 435255 h 805002"/>
              <a:gd name="connsiteX136" fmla="*/ 310715 w 583367"/>
              <a:gd name="connsiteY136" fmla="*/ 402501 h 805002"/>
              <a:gd name="connsiteX137" fmla="*/ 343469 w 583367"/>
              <a:gd name="connsiteY137" fmla="*/ 369747 h 805002"/>
              <a:gd name="connsiteX138" fmla="*/ 376223 w 583367"/>
              <a:gd name="connsiteY138" fmla="*/ 402501 h 805002"/>
              <a:gd name="connsiteX139" fmla="*/ 343469 w 583367"/>
              <a:gd name="connsiteY139" fmla="*/ 435255 h 805002"/>
              <a:gd name="connsiteX140" fmla="*/ 447040 w 583367"/>
              <a:gd name="connsiteY140" fmla="*/ 435255 h 805002"/>
              <a:gd name="connsiteX141" fmla="*/ 414286 w 583367"/>
              <a:gd name="connsiteY141" fmla="*/ 402501 h 805002"/>
              <a:gd name="connsiteX142" fmla="*/ 447040 w 583367"/>
              <a:gd name="connsiteY142" fmla="*/ 369747 h 805002"/>
              <a:gd name="connsiteX143" fmla="*/ 479794 w 583367"/>
              <a:gd name="connsiteY143" fmla="*/ 402501 h 805002"/>
              <a:gd name="connsiteX144" fmla="*/ 447040 w 583367"/>
              <a:gd name="connsiteY144" fmla="*/ 435255 h 805002"/>
              <a:gd name="connsiteX145" fmla="*/ 550613 w 583367"/>
              <a:gd name="connsiteY145" fmla="*/ 435255 h 805002"/>
              <a:gd name="connsiteX146" fmla="*/ 517859 w 583367"/>
              <a:gd name="connsiteY146" fmla="*/ 402501 h 805002"/>
              <a:gd name="connsiteX147" fmla="*/ 550613 w 583367"/>
              <a:gd name="connsiteY147" fmla="*/ 369747 h 805002"/>
              <a:gd name="connsiteX148" fmla="*/ 583367 w 583367"/>
              <a:gd name="connsiteY148" fmla="*/ 402501 h 805002"/>
              <a:gd name="connsiteX149" fmla="*/ 550613 w 583367"/>
              <a:gd name="connsiteY149" fmla="*/ 435255 h 805002"/>
              <a:gd name="connsiteX150" fmla="*/ 32754 w 583367"/>
              <a:gd name="connsiteY150" fmla="*/ 527692 h 805002"/>
              <a:gd name="connsiteX151" fmla="*/ 0 w 583367"/>
              <a:gd name="connsiteY151" fmla="*/ 494938 h 805002"/>
              <a:gd name="connsiteX152" fmla="*/ 32754 w 583367"/>
              <a:gd name="connsiteY152" fmla="*/ 462184 h 805002"/>
              <a:gd name="connsiteX153" fmla="*/ 65508 w 583367"/>
              <a:gd name="connsiteY153" fmla="*/ 494938 h 805002"/>
              <a:gd name="connsiteX154" fmla="*/ 32754 w 583367"/>
              <a:gd name="connsiteY154" fmla="*/ 527692 h 805002"/>
              <a:gd name="connsiteX155" fmla="*/ 136325 w 583367"/>
              <a:gd name="connsiteY155" fmla="*/ 527692 h 805002"/>
              <a:gd name="connsiteX156" fmla="*/ 103571 w 583367"/>
              <a:gd name="connsiteY156" fmla="*/ 494938 h 805002"/>
              <a:gd name="connsiteX157" fmla="*/ 136325 w 583367"/>
              <a:gd name="connsiteY157" fmla="*/ 462184 h 805002"/>
              <a:gd name="connsiteX158" fmla="*/ 169079 w 583367"/>
              <a:gd name="connsiteY158" fmla="*/ 494938 h 805002"/>
              <a:gd name="connsiteX159" fmla="*/ 136325 w 583367"/>
              <a:gd name="connsiteY159" fmla="*/ 527692 h 805002"/>
              <a:gd name="connsiteX160" fmla="*/ 239897 w 583367"/>
              <a:gd name="connsiteY160" fmla="*/ 527692 h 805002"/>
              <a:gd name="connsiteX161" fmla="*/ 207143 w 583367"/>
              <a:gd name="connsiteY161" fmla="*/ 494938 h 805002"/>
              <a:gd name="connsiteX162" fmla="*/ 239897 w 583367"/>
              <a:gd name="connsiteY162" fmla="*/ 462184 h 805002"/>
              <a:gd name="connsiteX163" fmla="*/ 272651 w 583367"/>
              <a:gd name="connsiteY163" fmla="*/ 494938 h 805002"/>
              <a:gd name="connsiteX164" fmla="*/ 239897 w 583367"/>
              <a:gd name="connsiteY164" fmla="*/ 527692 h 805002"/>
              <a:gd name="connsiteX165" fmla="*/ 343469 w 583367"/>
              <a:gd name="connsiteY165" fmla="*/ 527692 h 805002"/>
              <a:gd name="connsiteX166" fmla="*/ 310715 w 583367"/>
              <a:gd name="connsiteY166" fmla="*/ 494938 h 805002"/>
              <a:gd name="connsiteX167" fmla="*/ 343469 w 583367"/>
              <a:gd name="connsiteY167" fmla="*/ 462184 h 805002"/>
              <a:gd name="connsiteX168" fmla="*/ 376223 w 583367"/>
              <a:gd name="connsiteY168" fmla="*/ 494938 h 805002"/>
              <a:gd name="connsiteX169" fmla="*/ 343469 w 583367"/>
              <a:gd name="connsiteY169" fmla="*/ 527692 h 805002"/>
              <a:gd name="connsiteX170" fmla="*/ 447040 w 583367"/>
              <a:gd name="connsiteY170" fmla="*/ 527692 h 805002"/>
              <a:gd name="connsiteX171" fmla="*/ 414286 w 583367"/>
              <a:gd name="connsiteY171" fmla="*/ 494938 h 805002"/>
              <a:gd name="connsiteX172" fmla="*/ 447040 w 583367"/>
              <a:gd name="connsiteY172" fmla="*/ 462184 h 805002"/>
              <a:gd name="connsiteX173" fmla="*/ 479794 w 583367"/>
              <a:gd name="connsiteY173" fmla="*/ 494938 h 805002"/>
              <a:gd name="connsiteX174" fmla="*/ 447040 w 583367"/>
              <a:gd name="connsiteY174" fmla="*/ 527692 h 805002"/>
              <a:gd name="connsiteX175" fmla="*/ 550613 w 583367"/>
              <a:gd name="connsiteY175" fmla="*/ 527692 h 805002"/>
              <a:gd name="connsiteX176" fmla="*/ 517859 w 583367"/>
              <a:gd name="connsiteY176" fmla="*/ 494938 h 805002"/>
              <a:gd name="connsiteX177" fmla="*/ 550613 w 583367"/>
              <a:gd name="connsiteY177" fmla="*/ 462184 h 805002"/>
              <a:gd name="connsiteX178" fmla="*/ 583367 w 583367"/>
              <a:gd name="connsiteY178" fmla="*/ 494938 h 805002"/>
              <a:gd name="connsiteX179" fmla="*/ 550613 w 583367"/>
              <a:gd name="connsiteY179" fmla="*/ 527692 h 805002"/>
              <a:gd name="connsiteX180" fmla="*/ 32754 w 583367"/>
              <a:gd name="connsiteY180" fmla="*/ 620128 h 805002"/>
              <a:gd name="connsiteX181" fmla="*/ 0 w 583367"/>
              <a:gd name="connsiteY181" fmla="*/ 587374 h 805002"/>
              <a:gd name="connsiteX182" fmla="*/ 32754 w 583367"/>
              <a:gd name="connsiteY182" fmla="*/ 554620 h 805002"/>
              <a:gd name="connsiteX183" fmla="*/ 65508 w 583367"/>
              <a:gd name="connsiteY183" fmla="*/ 587374 h 805002"/>
              <a:gd name="connsiteX184" fmla="*/ 32754 w 583367"/>
              <a:gd name="connsiteY184" fmla="*/ 620128 h 805002"/>
              <a:gd name="connsiteX185" fmla="*/ 136325 w 583367"/>
              <a:gd name="connsiteY185" fmla="*/ 620128 h 805002"/>
              <a:gd name="connsiteX186" fmla="*/ 103571 w 583367"/>
              <a:gd name="connsiteY186" fmla="*/ 587374 h 805002"/>
              <a:gd name="connsiteX187" fmla="*/ 136325 w 583367"/>
              <a:gd name="connsiteY187" fmla="*/ 554620 h 805002"/>
              <a:gd name="connsiteX188" fmla="*/ 169079 w 583367"/>
              <a:gd name="connsiteY188" fmla="*/ 587374 h 805002"/>
              <a:gd name="connsiteX189" fmla="*/ 136325 w 583367"/>
              <a:gd name="connsiteY189" fmla="*/ 620128 h 805002"/>
              <a:gd name="connsiteX190" fmla="*/ 239897 w 583367"/>
              <a:gd name="connsiteY190" fmla="*/ 620128 h 805002"/>
              <a:gd name="connsiteX191" fmla="*/ 207143 w 583367"/>
              <a:gd name="connsiteY191" fmla="*/ 587374 h 805002"/>
              <a:gd name="connsiteX192" fmla="*/ 239897 w 583367"/>
              <a:gd name="connsiteY192" fmla="*/ 554620 h 805002"/>
              <a:gd name="connsiteX193" fmla="*/ 272651 w 583367"/>
              <a:gd name="connsiteY193" fmla="*/ 587374 h 805002"/>
              <a:gd name="connsiteX194" fmla="*/ 239897 w 583367"/>
              <a:gd name="connsiteY194" fmla="*/ 620128 h 805002"/>
              <a:gd name="connsiteX195" fmla="*/ 343469 w 583367"/>
              <a:gd name="connsiteY195" fmla="*/ 620128 h 805002"/>
              <a:gd name="connsiteX196" fmla="*/ 310715 w 583367"/>
              <a:gd name="connsiteY196" fmla="*/ 587374 h 805002"/>
              <a:gd name="connsiteX197" fmla="*/ 343469 w 583367"/>
              <a:gd name="connsiteY197" fmla="*/ 554620 h 805002"/>
              <a:gd name="connsiteX198" fmla="*/ 376223 w 583367"/>
              <a:gd name="connsiteY198" fmla="*/ 587374 h 805002"/>
              <a:gd name="connsiteX199" fmla="*/ 343469 w 583367"/>
              <a:gd name="connsiteY199" fmla="*/ 620128 h 805002"/>
              <a:gd name="connsiteX200" fmla="*/ 447040 w 583367"/>
              <a:gd name="connsiteY200" fmla="*/ 620128 h 805002"/>
              <a:gd name="connsiteX201" fmla="*/ 414286 w 583367"/>
              <a:gd name="connsiteY201" fmla="*/ 587374 h 805002"/>
              <a:gd name="connsiteX202" fmla="*/ 447040 w 583367"/>
              <a:gd name="connsiteY202" fmla="*/ 554620 h 805002"/>
              <a:gd name="connsiteX203" fmla="*/ 479794 w 583367"/>
              <a:gd name="connsiteY203" fmla="*/ 587374 h 805002"/>
              <a:gd name="connsiteX204" fmla="*/ 447040 w 583367"/>
              <a:gd name="connsiteY204" fmla="*/ 620128 h 805002"/>
              <a:gd name="connsiteX205" fmla="*/ 550613 w 583367"/>
              <a:gd name="connsiteY205" fmla="*/ 620128 h 805002"/>
              <a:gd name="connsiteX206" fmla="*/ 517859 w 583367"/>
              <a:gd name="connsiteY206" fmla="*/ 587374 h 805002"/>
              <a:gd name="connsiteX207" fmla="*/ 550613 w 583367"/>
              <a:gd name="connsiteY207" fmla="*/ 554620 h 805002"/>
              <a:gd name="connsiteX208" fmla="*/ 583367 w 583367"/>
              <a:gd name="connsiteY208" fmla="*/ 587374 h 805002"/>
              <a:gd name="connsiteX209" fmla="*/ 550613 w 583367"/>
              <a:gd name="connsiteY209" fmla="*/ 620128 h 805002"/>
              <a:gd name="connsiteX210" fmla="*/ 32754 w 583367"/>
              <a:gd name="connsiteY210" fmla="*/ 712565 h 805002"/>
              <a:gd name="connsiteX211" fmla="*/ 0 w 583367"/>
              <a:gd name="connsiteY211" fmla="*/ 679811 h 805002"/>
              <a:gd name="connsiteX212" fmla="*/ 32754 w 583367"/>
              <a:gd name="connsiteY212" fmla="*/ 647057 h 805002"/>
              <a:gd name="connsiteX213" fmla="*/ 65508 w 583367"/>
              <a:gd name="connsiteY213" fmla="*/ 679811 h 805002"/>
              <a:gd name="connsiteX214" fmla="*/ 32754 w 583367"/>
              <a:gd name="connsiteY214" fmla="*/ 712565 h 805002"/>
              <a:gd name="connsiteX215" fmla="*/ 136325 w 583367"/>
              <a:gd name="connsiteY215" fmla="*/ 712565 h 805002"/>
              <a:gd name="connsiteX216" fmla="*/ 103571 w 583367"/>
              <a:gd name="connsiteY216" fmla="*/ 679811 h 805002"/>
              <a:gd name="connsiteX217" fmla="*/ 136325 w 583367"/>
              <a:gd name="connsiteY217" fmla="*/ 647057 h 805002"/>
              <a:gd name="connsiteX218" fmla="*/ 169079 w 583367"/>
              <a:gd name="connsiteY218" fmla="*/ 679811 h 805002"/>
              <a:gd name="connsiteX219" fmla="*/ 136325 w 583367"/>
              <a:gd name="connsiteY219" fmla="*/ 712565 h 805002"/>
              <a:gd name="connsiteX220" fmla="*/ 239897 w 583367"/>
              <a:gd name="connsiteY220" fmla="*/ 712565 h 805002"/>
              <a:gd name="connsiteX221" fmla="*/ 207143 w 583367"/>
              <a:gd name="connsiteY221" fmla="*/ 679811 h 805002"/>
              <a:gd name="connsiteX222" fmla="*/ 239897 w 583367"/>
              <a:gd name="connsiteY222" fmla="*/ 647057 h 805002"/>
              <a:gd name="connsiteX223" fmla="*/ 272651 w 583367"/>
              <a:gd name="connsiteY223" fmla="*/ 679811 h 805002"/>
              <a:gd name="connsiteX224" fmla="*/ 239897 w 583367"/>
              <a:gd name="connsiteY224" fmla="*/ 712565 h 805002"/>
              <a:gd name="connsiteX225" fmla="*/ 343469 w 583367"/>
              <a:gd name="connsiteY225" fmla="*/ 712565 h 805002"/>
              <a:gd name="connsiteX226" fmla="*/ 310715 w 583367"/>
              <a:gd name="connsiteY226" fmla="*/ 679811 h 805002"/>
              <a:gd name="connsiteX227" fmla="*/ 343469 w 583367"/>
              <a:gd name="connsiteY227" fmla="*/ 647057 h 805002"/>
              <a:gd name="connsiteX228" fmla="*/ 376223 w 583367"/>
              <a:gd name="connsiteY228" fmla="*/ 679811 h 805002"/>
              <a:gd name="connsiteX229" fmla="*/ 343469 w 583367"/>
              <a:gd name="connsiteY229" fmla="*/ 712565 h 805002"/>
              <a:gd name="connsiteX230" fmla="*/ 447040 w 583367"/>
              <a:gd name="connsiteY230" fmla="*/ 712565 h 805002"/>
              <a:gd name="connsiteX231" fmla="*/ 414286 w 583367"/>
              <a:gd name="connsiteY231" fmla="*/ 679811 h 805002"/>
              <a:gd name="connsiteX232" fmla="*/ 447040 w 583367"/>
              <a:gd name="connsiteY232" fmla="*/ 647057 h 805002"/>
              <a:gd name="connsiteX233" fmla="*/ 479794 w 583367"/>
              <a:gd name="connsiteY233" fmla="*/ 679811 h 805002"/>
              <a:gd name="connsiteX234" fmla="*/ 447040 w 583367"/>
              <a:gd name="connsiteY234" fmla="*/ 712565 h 805002"/>
              <a:gd name="connsiteX235" fmla="*/ 550613 w 583367"/>
              <a:gd name="connsiteY235" fmla="*/ 712565 h 805002"/>
              <a:gd name="connsiteX236" fmla="*/ 517859 w 583367"/>
              <a:gd name="connsiteY236" fmla="*/ 679811 h 805002"/>
              <a:gd name="connsiteX237" fmla="*/ 550613 w 583367"/>
              <a:gd name="connsiteY237" fmla="*/ 647057 h 805002"/>
              <a:gd name="connsiteX238" fmla="*/ 583367 w 583367"/>
              <a:gd name="connsiteY238" fmla="*/ 679811 h 805002"/>
              <a:gd name="connsiteX239" fmla="*/ 550613 w 583367"/>
              <a:gd name="connsiteY239" fmla="*/ 712565 h 805002"/>
              <a:gd name="connsiteX240" fmla="*/ 32754 w 583367"/>
              <a:gd name="connsiteY240" fmla="*/ 805002 h 805002"/>
              <a:gd name="connsiteX241" fmla="*/ 0 w 583367"/>
              <a:gd name="connsiteY241" fmla="*/ 772248 h 805002"/>
              <a:gd name="connsiteX242" fmla="*/ 32754 w 583367"/>
              <a:gd name="connsiteY242" fmla="*/ 739494 h 805002"/>
              <a:gd name="connsiteX243" fmla="*/ 65508 w 583367"/>
              <a:gd name="connsiteY243" fmla="*/ 772248 h 805002"/>
              <a:gd name="connsiteX244" fmla="*/ 32754 w 583367"/>
              <a:gd name="connsiteY244" fmla="*/ 805002 h 805002"/>
              <a:gd name="connsiteX245" fmla="*/ 136325 w 583367"/>
              <a:gd name="connsiteY245" fmla="*/ 805002 h 805002"/>
              <a:gd name="connsiteX246" fmla="*/ 103571 w 583367"/>
              <a:gd name="connsiteY246" fmla="*/ 772248 h 805002"/>
              <a:gd name="connsiteX247" fmla="*/ 136325 w 583367"/>
              <a:gd name="connsiteY247" fmla="*/ 739494 h 805002"/>
              <a:gd name="connsiteX248" fmla="*/ 169079 w 583367"/>
              <a:gd name="connsiteY248" fmla="*/ 772248 h 805002"/>
              <a:gd name="connsiteX249" fmla="*/ 136325 w 583367"/>
              <a:gd name="connsiteY249" fmla="*/ 805002 h 805002"/>
              <a:gd name="connsiteX250" fmla="*/ 239897 w 583367"/>
              <a:gd name="connsiteY250" fmla="*/ 805002 h 805002"/>
              <a:gd name="connsiteX251" fmla="*/ 207143 w 583367"/>
              <a:gd name="connsiteY251" fmla="*/ 772248 h 805002"/>
              <a:gd name="connsiteX252" fmla="*/ 239897 w 583367"/>
              <a:gd name="connsiteY252" fmla="*/ 739494 h 805002"/>
              <a:gd name="connsiteX253" fmla="*/ 272651 w 583367"/>
              <a:gd name="connsiteY253" fmla="*/ 772248 h 805002"/>
              <a:gd name="connsiteX254" fmla="*/ 239897 w 583367"/>
              <a:gd name="connsiteY254" fmla="*/ 805002 h 805002"/>
              <a:gd name="connsiteX255" fmla="*/ 343469 w 583367"/>
              <a:gd name="connsiteY255" fmla="*/ 805002 h 805002"/>
              <a:gd name="connsiteX256" fmla="*/ 310715 w 583367"/>
              <a:gd name="connsiteY256" fmla="*/ 772248 h 805002"/>
              <a:gd name="connsiteX257" fmla="*/ 343469 w 583367"/>
              <a:gd name="connsiteY257" fmla="*/ 739494 h 805002"/>
              <a:gd name="connsiteX258" fmla="*/ 376223 w 583367"/>
              <a:gd name="connsiteY258" fmla="*/ 772248 h 805002"/>
              <a:gd name="connsiteX259" fmla="*/ 343469 w 583367"/>
              <a:gd name="connsiteY259" fmla="*/ 805002 h 805002"/>
              <a:gd name="connsiteX260" fmla="*/ 447040 w 583367"/>
              <a:gd name="connsiteY260" fmla="*/ 805002 h 805002"/>
              <a:gd name="connsiteX261" fmla="*/ 414286 w 583367"/>
              <a:gd name="connsiteY261" fmla="*/ 772248 h 805002"/>
              <a:gd name="connsiteX262" fmla="*/ 447040 w 583367"/>
              <a:gd name="connsiteY262" fmla="*/ 739494 h 805002"/>
              <a:gd name="connsiteX263" fmla="*/ 479794 w 583367"/>
              <a:gd name="connsiteY263" fmla="*/ 772248 h 805002"/>
              <a:gd name="connsiteX264" fmla="*/ 447040 w 583367"/>
              <a:gd name="connsiteY264" fmla="*/ 805002 h 805002"/>
              <a:gd name="connsiteX265" fmla="*/ 550613 w 583367"/>
              <a:gd name="connsiteY265" fmla="*/ 805002 h 805002"/>
              <a:gd name="connsiteX266" fmla="*/ 517859 w 583367"/>
              <a:gd name="connsiteY266" fmla="*/ 772248 h 805002"/>
              <a:gd name="connsiteX267" fmla="*/ 550613 w 583367"/>
              <a:gd name="connsiteY267" fmla="*/ 739494 h 805002"/>
              <a:gd name="connsiteX268" fmla="*/ 583367 w 583367"/>
              <a:gd name="connsiteY268" fmla="*/ 772248 h 805002"/>
              <a:gd name="connsiteX269" fmla="*/ 550613 w 583367"/>
              <a:gd name="connsiteY269" fmla="*/ 805002 h 805002"/>
            </a:gdLst>
            <a:ahLst/>
            <a:cxnLst/>
            <a:rect l="l" t="t" r="r" b="b"/>
            <a:pathLst>
              <a:path w="583367" h="805002">
                <a:moveTo>
                  <a:pt x="32754" y="65508"/>
                </a:moveTo>
                <a:cubicBezTo>
                  <a:pt x="14664" y="65508"/>
                  <a:pt x="0" y="50844"/>
                  <a:pt x="0" y="32754"/>
                </a:cubicBezTo>
                <a:cubicBezTo>
                  <a:pt x="0" y="14664"/>
                  <a:pt x="14664" y="0"/>
                  <a:pt x="32754" y="0"/>
                </a:cubicBezTo>
                <a:cubicBezTo>
                  <a:pt x="50844" y="0"/>
                  <a:pt x="65508" y="14664"/>
                  <a:pt x="65508" y="32754"/>
                </a:cubicBezTo>
                <a:cubicBezTo>
                  <a:pt x="65508" y="50844"/>
                  <a:pt x="50844" y="65508"/>
                  <a:pt x="32754" y="65508"/>
                </a:cubicBezTo>
                <a:close/>
                <a:moveTo>
                  <a:pt x="136325" y="65508"/>
                </a:moveTo>
                <a:cubicBezTo>
                  <a:pt x="118235" y="65508"/>
                  <a:pt x="103571" y="50844"/>
                  <a:pt x="103571" y="32754"/>
                </a:cubicBezTo>
                <a:cubicBezTo>
                  <a:pt x="103571" y="14664"/>
                  <a:pt x="118235" y="0"/>
                  <a:pt x="136325" y="0"/>
                </a:cubicBezTo>
                <a:cubicBezTo>
                  <a:pt x="154415" y="0"/>
                  <a:pt x="169079" y="14664"/>
                  <a:pt x="169079" y="32754"/>
                </a:cubicBezTo>
                <a:cubicBezTo>
                  <a:pt x="169079" y="50844"/>
                  <a:pt x="154415" y="65508"/>
                  <a:pt x="136325" y="65508"/>
                </a:cubicBezTo>
                <a:close/>
                <a:moveTo>
                  <a:pt x="239897" y="65508"/>
                </a:moveTo>
                <a:cubicBezTo>
                  <a:pt x="221807" y="65508"/>
                  <a:pt x="207143" y="50844"/>
                  <a:pt x="207143" y="32754"/>
                </a:cubicBezTo>
                <a:cubicBezTo>
                  <a:pt x="207143" y="14664"/>
                  <a:pt x="221807" y="0"/>
                  <a:pt x="239897" y="0"/>
                </a:cubicBezTo>
                <a:cubicBezTo>
                  <a:pt x="257987" y="0"/>
                  <a:pt x="272651" y="14664"/>
                  <a:pt x="272651" y="32754"/>
                </a:cubicBezTo>
                <a:cubicBezTo>
                  <a:pt x="272651" y="50844"/>
                  <a:pt x="257987" y="65508"/>
                  <a:pt x="239897" y="65508"/>
                </a:cubicBezTo>
                <a:close/>
                <a:moveTo>
                  <a:pt x="343469" y="65508"/>
                </a:moveTo>
                <a:cubicBezTo>
                  <a:pt x="325379" y="65508"/>
                  <a:pt x="310715" y="50844"/>
                  <a:pt x="310715" y="32754"/>
                </a:cubicBezTo>
                <a:cubicBezTo>
                  <a:pt x="310715" y="14664"/>
                  <a:pt x="325379" y="0"/>
                  <a:pt x="343469" y="0"/>
                </a:cubicBezTo>
                <a:cubicBezTo>
                  <a:pt x="361559" y="0"/>
                  <a:pt x="376223" y="14664"/>
                  <a:pt x="376223" y="32754"/>
                </a:cubicBezTo>
                <a:cubicBezTo>
                  <a:pt x="376223" y="50844"/>
                  <a:pt x="361559" y="65508"/>
                  <a:pt x="343469" y="65508"/>
                </a:cubicBezTo>
                <a:close/>
                <a:moveTo>
                  <a:pt x="447040" y="65508"/>
                </a:moveTo>
                <a:cubicBezTo>
                  <a:pt x="428950" y="65508"/>
                  <a:pt x="414286" y="50844"/>
                  <a:pt x="414286" y="32754"/>
                </a:cubicBezTo>
                <a:cubicBezTo>
                  <a:pt x="414286" y="14664"/>
                  <a:pt x="428950" y="0"/>
                  <a:pt x="447040" y="0"/>
                </a:cubicBezTo>
                <a:cubicBezTo>
                  <a:pt x="465130" y="0"/>
                  <a:pt x="479794" y="14664"/>
                  <a:pt x="479794" y="32754"/>
                </a:cubicBezTo>
                <a:cubicBezTo>
                  <a:pt x="479794" y="50844"/>
                  <a:pt x="465130" y="65508"/>
                  <a:pt x="447040" y="65508"/>
                </a:cubicBezTo>
                <a:close/>
                <a:moveTo>
                  <a:pt x="550613" y="65508"/>
                </a:moveTo>
                <a:cubicBezTo>
                  <a:pt x="532523" y="65508"/>
                  <a:pt x="517859" y="50844"/>
                  <a:pt x="517859" y="32754"/>
                </a:cubicBezTo>
                <a:cubicBezTo>
                  <a:pt x="517859" y="14664"/>
                  <a:pt x="532523" y="0"/>
                  <a:pt x="550613" y="0"/>
                </a:cubicBezTo>
                <a:cubicBezTo>
                  <a:pt x="568703" y="0"/>
                  <a:pt x="583367" y="14664"/>
                  <a:pt x="583367" y="32754"/>
                </a:cubicBezTo>
                <a:cubicBezTo>
                  <a:pt x="583367" y="50844"/>
                  <a:pt x="568703" y="65508"/>
                  <a:pt x="550613" y="65508"/>
                </a:cubicBezTo>
                <a:close/>
                <a:moveTo>
                  <a:pt x="32754" y="157945"/>
                </a:moveTo>
                <a:cubicBezTo>
                  <a:pt x="14664" y="157945"/>
                  <a:pt x="0" y="143281"/>
                  <a:pt x="0" y="125191"/>
                </a:cubicBezTo>
                <a:cubicBezTo>
                  <a:pt x="0" y="107101"/>
                  <a:pt x="14664" y="92437"/>
                  <a:pt x="32754" y="92437"/>
                </a:cubicBezTo>
                <a:cubicBezTo>
                  <a:pt x="50844" y="92437"/>
                  <a:pt x="65508" y="107101"/>
                  <a:pt x="65508" y="125191"/>
                </a:cubicBezTo>
                <a:cubicBezTo>
                  <a:pt x="65508" y="143281"/>
                  <a:pt x="50844" y="157945"/>
                  <a:pt x="32754" y="157945"/>
                </a:cubicBezTo>
                <a:close/>
                <a:moveTo>
                  <a:pt x="136325" y="157945"/>
                </a:moveTo>
                <a:cubicBezTo>
                  <a:pt x="118235" y="157945"/>
                  <a:pt x="103571" y="143281"/>
                  <a:pt x="103571" y="125191"/>
                </a:cubicBezTo>
                <a:cubicBezTo>
                  <a:pt x="103571" y="107101"/>
                  <a:pt x="118235" y="92437"/>
                  <a:pt x="136325" y="92437"/>
                </a:cubicBezTo>
                <a:cubicBezTo>
                  <a:pt x="154415" y="92437"/>
                  <a:pt x="169079" y="107101"/>
                  <a:pt x="169079" y="125191"/>
                </a:cubicBezTo>
                <a:cubicBezTo>
                  <a:pt x="169079" y="143281"/>
                  <a:pt x="154415" y="157945"/>
                  <a:pt x="136325" y="157945"/>
                </a:cubicBezTo>
                <a:close/>
                <a:moveTo>
                  <a:pt x="239897" y="157945"/>
                </a:moveTo>
                <a:cubicBezTo>
                  <a:pt x="221807" y="157945"/>
                  <a:pt x="207143" y="143281"/>
                  <a:pt x="207143" y="125191"/>
                </a:cubicBezTo>
                <a:cubicBezTo>
                  <a:pt x="207143" y="107101"/>
                  <a:pt x="221807" y="92437"/>
                  <a:pt x="239897" y="92437"/>
                </a:cubicBezTo>
                <a:cubicBezTo>
                  <a:pt x="257987" y="92437"/>
                  <a:pt x="272651" y="107101"/>
                  <a:pt x="272651" y="125191"/>
                </a:cubicBezTo>
                <a:cubicBezTo>
                  <a:pt x="272651" y="143281"/>
                  <a:pt x="257987" y="157945"/>
                  <a:pt x="239897" y="157945"/>
                </a:cubicBezTo>
                <a:close/>
                <a:moveTo>
                  <a:pt x="343469" y="157945"/>
                </a:moveTo>
                <a:cubicBezTo>
                  <a:pt x="325379" y="157945"/>
                  <a:pt x="310715" y="143281"/>
                  <a:pt x="310715" y="125191"/>
                </a:cubicBezTo>
                <a:cubicBezTo>
                  <a:pt x="310715" y="107101"/>
                  <a:pt x="325379" y="92437"/>
                  <a:pt x="343469" y="92437"/>
                </a:cubicBezTo>
                <a:cubicBezTo>
                  <a:pt x="361559" y="92437"/>
                  <a:pt x="376223" y="107101"/>
                  <a:pt x="376223" y="125191"/>
                </a:cubicBezTo>
                <a:cubicBezTo>
                  <a:pt x="376223" y="143281"/>
                  <a:pt x="361559" y="157945"/>
                  <a:pt x="343469" y="157945"/>
                </a:cubicBezTo>
                <a:close/>
                <a:moveTo>
                  <a:pt x="447040" y="157945"/>
                </a:moveTo>
                <a:cubicBezTo>
                  <a:pt x="428950" y="157945"/>
                  <a:pt x="414286" y="143281"/>
                  <a:pt x="414286" y="125191"/>
                </a:cubicBezTo>
                <a:cubicBezTo>
                  <a:pt x="414286" y="107101"/>
                  <a:pt x="428950" y="92437"/>
                  <a:pt x="447040" y="92437"/>
                </a:cubicBezTo>
                <a:cubicBezTo>
                  <a:pt x="465130" y="92437"/>
                  <a:pt x="479794" y="107101"/>
                  <a:pt x="479794" y="125191"/>
                </a:cubicBezTo>
                <a:cubicBezTo>
                  <a:pt x="479794" y="143281"/>
                  <a:pt x="465130" y="157945"/>
                  <a:pt x="447040" y="157945"/>
                </a:cubicBezTo>
                <a:close/>
                <a:moveTo>
                  <a:pt x="550613" y="157945"/>
                </a:moveTo>
                <a:cubicBezTo>
                  <a:pt x="532523" y="157945"/>
                  <a:pt x="517859" y="143281"/>
                  <a:pt x="517859" y="125191"/>
                </a:cubicBezTo>
                <a:cubicBezTo>
                  <a:pt x="517859" y="107101"/>
                  <a:pt x="532523" y="92437"/>
                  <a:pt x="550613" y="92437"/>
                </a:cubicBezTo>
                <a:cubicBezTo>
                  <a:pt x="568703" y="92437"/>
                  <a:pt x="583367" y="107101"/>
                  <a:pt x="583367" y="125191"/>
                </a:cubicBezTo>
                <a:cubicBezTo>
                  <a:pt x="583367" y="143281"/>
                  <a:pt x="568703" y="157945"/>
                  <a:pt x="550613" y="157945"/>
                </a:cubicBezTo>
                <a:close/>
                <a:moveTo>
                  <a:pt x="32754" y="250381"/>
                </a:moveTo>
                <a:cubicBezTo>
                  <a:pt x="14664" y="250381"/>
                  <a:pt x="0" y="235717"/>
                  <a:pt x="0" y="217627"/>
                </a:cubicBezTo>
                <a:cubicBezTo>
                  <a:pt x="0" y="199537"/>
                  <a:pt x="14664" y="184873"/>
                  <a:pt x="32754" y="184873"/>
                </a:cubicBezTo>
                <a:cubicBezTo>
                  <a:pt x="50844" y="184873"/>
                  <a:pt x="65508" y="199537"/>
                  <a:pt x="65508" y="217627"/>
                </a:cubicBezTo>
                <a:cubicBezTo>
                  <a:pt x="65508" y="235717"/>
                  <a:pt x="50844" y="250381"/>
                  <a:pt x="32754" y="250381"/>
                </a:cubicBezTo>
                <a:close/>
                <a:moveTo>
                  <a:pt x="136325" y="250381"/>
                </a:moveTo>
                <a:cubicBezTo>
                  <a:pt x="118235" y="250381"/>
                  <a:pt x="103571" y="235717"/>
                  <a:pt x="103571" y="217627"/>
                </a:cubicBezTo>
                <a:cubicBezTo>
                  <a:pt x="103571" y="199537"/>
                  <a:pt x="118235" y="184873"/>
                  <a:pt x="136325" y="184873"/>
                </a:cubicBezTo>
                <a:cubicBezTo>
                  <a:pt x="154415" y="184873"/>
                  <a:pt x="169079" y="199537"/>
                  <a:pt x="169079" y="217627"/>
                </a:cubicBezTo>
                <a:cubicBezTo>
                  <a:pt x="169079" y="235717"/>
                  <a:pt x="154415" y="250381"/>
                  <a:pt x="136325" y="250381"/>
                </a:cubicBezTo>
                <a:close/>
                <a:moveTo>
                  <a:pt x="239897" y="250381"/>
                </a:moveTo>
                <a:cubicBezTo>
                  <a:pt x="221807" y="250381"/>
                  <a:pt x="207143" y="235717"/>
                  <a:pt x="207143" y="217627"/>
                </a:cubicBezTo>
                <a:cubicBezTo>
                  <a:pt x="207143" y="199537"/>
                  <a:pt x="221807" y="184873"/>
                  <a:pt x="239897" y="184873"/>
                </a:cubicBezTo>
                <a:cubicBezTo>
                  <a:pt x="257987" y="184873"/>
                  <a:pt x="272651" y="199537"/>
                  <a:pt x="272651" y="217627"/>
                </a:cubicBezTo>
                <a:cubicBezTo>
                  <a:pt x="272651" y="235717"/>
                  <a:pt x="257987" y="250381"/>
                  <a:pt x="239897" y="250381"/>
                </a:cubicBezTo>
                <a:close/>
                <a:moveTo>
                  <a:pt x="343469" y="250381"/>
                </a:moveTo>
                <a:cubicBezTo>
                  <a:pt x="325379" y="250381"/>
                  <a:pt x="310715" y="235717"/>
                  <a:pt x="310715" y="217627"/>
                </a:cubicBezTo>
                <a:cubicBezTo>
                  <a:pt x="310715" y="199537"/>
                  <a:pt x="325379" y="184873"/>
                  <a:pt x="343469" y="184873"/>
                </a:cubicBezTo>
                <a:cubicBezTo>
                  <a:pt x="361559" y="184873"/>
                  <a:pt x="376223" y="199537"/>
                  <a:pt x="376223" y="217627"/>
                </a:cubicBezTo>
                <a:cubicBezTo>
                  <a:pt x="376223" y="235717"/>
                  <a:pt x="361559" y="250381"/>
                  <a:pt x="343469" y="250381"/>
                </a:cubicBezTo>
                <a:close/>
                <a:moveTo>
                  <a:pt x="447040" y="250381"/>
                </a:moveTo>
                <a:cubicBezTo>
                  <a:pt x="428950" y="250381"/>
                  <a:pt x="414286" y="235717"/>
                  <a:pt x="414286" y="217627"/>
                </a:cubicBezTo>
                <a:cubicBezTo>
                  <a:pt x="414286" y="199537"/>
                  <a:pt x="428950" y="184873"/>
                  <a:pt x="447040" y="184873"/>
                </a:cubicBezTo>
                <a:cubicBezTo>
                  <a:pt x="465130" y="184873"/>
                  <a:pt x="479794" y="199537"/>
                  <a:pt x="479794" y="217627"/>
                </a:cubicBezTo>
                <a:cubicBezTo>
                  <a:pt x="479794" y="235717"/>
                  <a:pt x="465130" y="250381"/>
                  <a:pt x="447040" y="250381"/>
                </a:cubicBezTo>
                <a:close/>
                <a:moveTo>
                  <a:pt x="550613" y="250381"/>
                </a:moveTo>
                <a:cubicBezTo>
                  <a:pt x="532523" y="250381"/>
                  <a:pt x="517859" y="235717"/>
                  <a:pt x="517859" y="217627"/>
                </a:cubicBezTo>
                <a:cubicBezTo>
                  <a:pt x="517859" y="199537"/>
                  <a:pt x="532523" y="184873"/>
                  <a:pt x="550613" y="184873"/>
                </a:cubicBezTo>
                <a:cubicBezTo>
                  <a:pt x="568703" y="184873"/>
                  <a:pt x="583367" y="199537"/>
                  <a:pt x="583367" y="217627"/>
                </a:cubicBezTo>
                <a:cubicBezTo>
                  <a:pt x="583367" y="235717"/>
                  <a:pt x="568703" y="250381"/>
                  <a:pt x="550613" y="250381"/>
                </a:cubicBezTo>
                <a:close/>
                <a:moveTo>
                  <a:pt x="32754" y="342818"/>
                </a:moveTo>
                <a:cubicBezTo>
                  <a:pt x="14664" y="342818"/>
                  <a:pt x="0" y="328154"/>
                  <a:pt x="0" y="310064"/>
                </a:cubicBezTo>
                <a:cubicBezTo>
                  <a:pt x="0" y="291974"/>
                  <a:pt x="14664" y="277310"/>
                  <a:pt x="32754" y="277310"/>
                </a:cubicBezTo>
                <a:cubicBezTo>
                  <a:pt x="50844" y="277310"/>
                  <a:pt x="65508" y="291974"/>
                  <a:pt x="65508" y="310064"/>
                </a:cubicBezTo>
                <a:cubicBezTo>
                  <a:pt x="65508" y="328154"/>
                  <a:pt x="50844" y="342818"/>
                  <a:pt x="32754" y="342818"/>
                </a:cubicBezTo>
                <a:close/>
                <a:moveTo>
                  <a:pt x="136325" y="342818"/>
                </a:moveTo>
                <a:cubicBezTo>
                  <a:pt x="118235" y="342818"/>
                  <a:pt x="103571" y="328154"/>
                  <a:pt x="103571" y="310064"/>
                </a:cubicBezTo>
                <a:cubicBezTo>
                  <a:pt x="103571" y="291974"/>
                  <a:pt x="118235" y="277310"/>
                  <a:pt x="136325" y="277310"/>
                </a:cubicBezTo>
                <a:cubicBezTo>
                  <a:pt x="154415" y="277310"/>
                  <a:pt x="169079" y="291974"/>
                  <a:pt x="169079" y="310064"/>
                </a:cubicBezTo>
                <a:cubicBezTo>
                  <a:pt x="169079" y="328154"/>
                  <a:pt x="154415" y="342818"/>
                  <a:pt x="136325" y="342818"/>
                </a:cubicBezTo>
                <a:close/>
                <a:moveTo>
                  <a:pt x="239897" y="342818"/>
                </a:moveTo>
                <a:cubicBezTo>
                  <a:pt x="221807" y="342818"/>
                  <a:pt x="207143" y="328154"/>
                  <a:pt x="207143" y="310064"/>
                </a:cubicBezTo>
                <a:cubicBezTo>
                  <a:pt x="207143" y="291974"/>
                  <a:pt x="221807" y="277310"/>
                  <a:pt x="239897" y="277310"/>
                </a:cubicBezTo>
                <a:cubicBezTo>
                  <a:pt x="257987" y="277310"/>
                  <a:pt x="272651" y="291974"/>
                  <a:pt x="272651" y="310064"/>
                </a:cubicBezTo>
                <a:cubicBezTo>
                  <a:pt x="272651" y="328154"/>
                  <a:pt x="257987" y="342818"/>
                  <a:pt x="239897" y="342818"/>
                </a:cubicBezTo>
                <a:close/>
                <a:moveTo>
                  <a:pt x="343469" y="342818"/>
                </a:moveTo>
                <a:cubicBezTo>
                  <a:pt x="325379" y="342818"/>
                  <a:pt x="310715" y="328154"/>
                  <a:pt x="310715" y="310064"/>
                </a:cubicBezTo>
                <a:cubicBezTo>
                  <a:pt x="310715" y="291974"/>
                  <a:pt x="325379" y="277310"/>
                  <a:pt x="343469" y="277310"/>
                </a:cubicBezTo>
                <a:cubicBezTo>
                  <a:pt x="361559" y="277310"/>
                  <a:pt x="376223" y="291974"/>
                  <a:pt x="376223" y="310064"/>
                </a:cubicBezTo>
                <a:cubicBezTo>
                  <a:pt x="376223" y="328154"/>
                  <a:pt x="361559" y="342818"/>
                  <a:pt x="343469" y="342818"/>
                </a:cubicBezTo>
                <a:close/>
                <a:moveTo>
                  <a:pt x="447040" y="342818"/>
                </a:moveTo>
                <a:cubicBezTo>
                  <a:pt x="428950" y="342818"/>
                  <a:pt x="414286" y="328154"/>
                  <a:pt x="414286" y="310064"/>
                </a:cubicBezTo>
                <a:cubicBezTo>
                  <a:pt x="414286" y="291974"/>
                  <a:pt x="428950" y="277310"/>
                  <a:pt x="447040" y="277310"/>
                </a:cubicBezTo>
                <a:cubicBezTo>
                  <a:pt x="465130" y="277310"/>
                  <a:pt x="479794" y="291974"/>
                  <a:pt x="479794" y="310064"/>
                </a:cubicBezTo>
                <a:cubicBezTo>
                  <a:pt x="479794" y="328154"/>
                  <a:pt x="465130" y="342818"/>
                  <a:pt x="447040" y="342818"/>
                </a:cubicBezTo>
                <a:close/>
                <a:moveTo>
                  <a:pt x="550613" y="342818"/>
                </a:moveTo>
                <a:cubicBezTo>
                  <a:pt x="532523" y="342818"/>
                  <a:pt x="517859" y="328154"/>
                  <a:pt x="517859" y="310064"/>
                </a:cubicBezTo>
                <a:cubicBezTo>
                  <a:pt x="517859" y="291974"/>
                  <a:pt x="532523" y="277310"/>
                  <a:pt x="550613" y="277310"/>
                </a:cubicBezTo>
                <a:cubicBezTo>
                  <a:pt x="568703" y="277310"/>
                  <a:pt x="583367" y="291974"/>
                  <a:pt x="583367" y="310064"/>
                </a:cubicBezTo>
                <a:cubicBezTo>
                  <a:pt x="583367" y="328154"/>
                  <a:pt x="568703" y="342818"/>
                  <a:pt x="550613" y="342818"/>
                </a:cubicBezTo>
                <a:close/>
                <a:moveTo>
                  <a:pt x="32754" y="435255"/>
                </a:moveTo>
                <a:cubicBezTo>
                  <a:pt x="14664" y="435255"/>
                  <a:pt x="0" y="420591"/>
                  <a:pt x="0" y="402501"/>
                </a:cubicBezTo>
                <a:cubicBezTo>
                  <a:pt x="0" y="384411"/>
                  <a:pt x="14664" y="369747"/>
                  <a:pt x="32754" y="369747"/>
                </a:cubicBezTo>
                <a:cubicBezTo>
                  <a:pt x="50844" y="369747"/>
                  <a:pt x="65508" y="384411"/>
                  <a:pt x="65508" y="402501"/>
                </a:cubicBezTo>
                <a:cubicBezTo>
                  <a:pt x="65508" y="420591"/>
                  <a:pt x="50844" y="435255"/>
                  <a:pt x="32754" y="435255"/>
                </a:cubicBezTo>
                <a:close/>
                <a:moveTo>
                  <a:pt x="136325" y="435255"/>
                </a:moveTo>
                <a:cubicBezTo>
                  <a:pt x="118235" y="435255"/>
                  <a:pt x="103571" y="420591"/>
                  <a:pt x="103571" y="402501"/>
                </a:cubicBezTo>
                <a:cubicBezTo>
                  <a:pt x="103571" y="384411"/>
                  <a:pt x="118235" y="369747"/>
                  <a:pt x="136325" y="369747"/>
                </a:cubicBezTo>
                <a:cubicBezTo>
                  <a:pt x="154415" y="369747"/>
                  <a:pt x="169079" y="384411"/>
                  <a:pt x="169079" y="402501"/>
                </a:cubicBezTo>
                <a:cubicBezTo>
                  <a:pt x="169079" y="420591"/>
                  <a:pt x="154415" y="435255"/>
                  <a:pt x="136325" y="435255"/>
                </a:cubicBezTo>
                <a:close/>
                <a:moveTo>
                  <a:pt x="239897" y="435255"/>
                </a:moveTo>
                <a:cubicBezTo>
                  <a:pt x="221807" y="435255"/>
                  <a:pt x="207143" y="420591"/>
                  <a:pt x="207143" y="402501"/>
                </a:cubicBezTo>
                <a:cubicBezTo>
                  <a:pt x="207143" y="384411"/>
                  <a:pt x="221807" y="369747"/>
                  <a:pt x="239897" y="369747"/>
                </a:cubicBezTo>
                <a:cubicBezTo>
                  <a:pt x="257987" y="369747"/>
                  <a:pt x="272651" y="384411"/>
                  <a:pt x="272651" y="402501"/>
                </a:cubicBezTo>
                <a:cubicBezTo>
                  <a:pt x="272651" y="420591"/>
                  <a:pt x="257987" y="435255"/>
                  <a:pt x="239897" y="435255"/>
                </a:cubicBezTo>
                <a:close/>
                <a:moveTo>
                  <a:pt x="343469" y="435255"/>
                </a:moveTo>
                <a:cubicBezTo>
                  <a:pt x="325379" y="435255"/>
                  <a:pt x="310715" y="420591"/>
                  <a:pt x="310715" y="402501"/>
                </a:cubicBezTo>
                <a:cubicBezTo>
                  <a:pt x="310715" y="384411"/>
                  <a:pt x="325379" y="369747"/>
                  <a:pt x="343469" y="369747"/>
                </a:cubicBezTo>
                <a:cubicBezTo>
                  <a:pt x="361559" y="369747"/>
                  <a:pt x="376223" y="384411"/>
                  <a:pt x="376223" y="402501"/>
                </a:cubicBezTo>
                <a:cubicBezTo>
                  <a:pt x="376223" y="420591"/>
                  <a:pt x="361559" y="435255"/>
                  <a:pt x="343469" y="435255"/>
                </a:cubicBezTo>
                <a:close/>
                <a:moveTo>
                  <a:pt x="447040" y="435255"/>
                </a:moveTo>
                <a:cubicBezTo>
                  <a:pt x="428950" y="435255"/>
                  <a:pt x="414286" y="420591"/>
                  <a:pt x="414286" y="402501"/>
                </a:cubicBezTo>
                <a:cubicBezTo>
                  <a:pt x="414286" y="384411"/>
                  <a:pt x="428950" y="369747"/>
                  <a:pt x="447040" y="369747"/>
                </a:cubicBezTo>
                <a:cubicBezTo>
                  <a:pt x="465130" y="369747"/>
                  <a:pt x="479794" y="384411"/>
                  <a:pt x="479794" y="402501"/>
                </a:cubicBezTo>
                <a:cubicBezTo>
                  <a:pt x="479794" y="420591"/>
                  <a:pt x="465130" y="435255"/>
                  <a:pt x="447040" y="435255"/>
                </a:cubicBezTo>
                <a:close/>
                <a:moveTo>
                  <a:pt x="550613" y="435255"/>
                </a:moveTo>
                <a:cubicBezTo>
                  <a:pt x="532523" y="435255"/>
                  <a:pt x="517859" y="420591"/>
                  <a:pt x="517859" y="402501"/>
                </a:cubicBezTo>
                <a:cubicBezTo>
                  <a:pt x="517859" y="384411"/>
                  <a:pt x="532523" y="369747"/>
                  <a:pt x="550613" y="369747"/>
                </a:cubicBezTo>
                <a:cubicBezTo>
                  <a:pt x="568703" y="369747"/>
                  <a:pt x="583367" y="384411"/>
                  <a:pt x="583367" y="402501"/>
                </a:cubicBezTo>
                <a:cubicBezTo>
                  <a:pt x="583367" y="420591"/>
                  <a:pt x="568703" y="435255"/>
                  <a:pt x="550613" y="435255"/>
                </a:cubicBezTo>
                <a:close/>
                <a:moveTo>
                  <a:pt x="32754" y="527692"/>
                </a:moveTo>
                <a:cubicBezTo>
                  <a:pt x="14664" y="527692"/>
                  <a:pt x="0" y="513028"/>
                  <a:pt x="0" y="494938"/>
                </a:cubicBezTo>
                <a:cubicBezTo>
                  <a:pt x="0" y="476848"/>
                  <a:pt x="14664" y="462184"/>
                  <a:pt x="32754" y="462184"/>
                </a:cubicBezTo>
                <a:cubicBezTo>
                  <a:pt x="50844" y="462184"/>
                  <a:pt x="65508" y="476848"/>
                  <a:pt x="65508" y="494938"/>
                </a:cubicBezTo>
                <a:cubicBezTo>
                  <a:pt x="65508" y="513028"/>
                  <a:pt x="50844" y="527692"/>
                  <a:pt x="32754" y="527692"/>
                </a:cubicBezTo>
                <a:close/>
                <a:moveTo>
                  <a:pt x="136325" y="527692"/>
                </a:moveTo>
                <a:cubicBezTo>
                  <a:pt x="118235" y="527692"/>
                  <a:pt x="103571" y="513028"/>
                  <a:pt x="103571" y="494938"/>
                </a:cubicBezTo>
                <a:cubicBezTo>
                  <a:pt x="103571" y="476848"/>
                  <a:pt x="118235" y="462184"/>
                  <a:pt x="136325" y="462184"/>
                </a:cubicBezTo>
                <a:cubicBezTo>
                  <a:pt x="154415" y="462184"/>
                  <a:pt x="169079" y="476848"/>
                  <a:pt x="169079" y="494938"/>
                </a:cubicBezTo>
                <a:cubicBezTo>
                  <a:pt x="169079" y="513028"/>
                  <a:pt x="154415" y="527692"/>
                  <a:pt x="136325" y="527692"/>
                </a:cubicBezTo>
                <a:close/>
                <a:moveTo>
                  <a:pt x="239897" y="527692"/>
                </a:moveTo>
                <a:cubicBezTo>
                  <a:pt x="221807" y="527692"/>
                  <a:pt x="207143" y="513028"/>
                  <a:pt x="207143" y="494938"/>
                </a:cubicBezTo>
                <a:cubicBezTo>
                  <a:pt x="207143" y="476848"/>
                  <a:pt x="221807" y="462184"/>
                  <a:pt x="239897" y="462184"/>
                </a:cubicBezTo>
                <a:cubicBezTo>
                  <a:pt x="257987" y="462184"/>
                  <a:pt x="272651" y="476848"/>
                  <a:pt x="272651" y="494938"/>
                </a:cubicBezTo>
                <a:cubicBezTo>
                  <a:pt x="272651" y="513028"/>
                  <a:pt x="257987" y="527692"/>
                  <a:pt x="239897" y="527692"/>
                </a:cubicBezTo>
                <a:close/>
                <a:moveTo>
                  <a:pt x="343469" y="527692"/>
                </a:moveTo>
                <a:cubicBezTo>
                  <a:pt x="325379" y="527692"/>
                  <a:pt x="310715" y="513028"/>
                  <a:pt x="310715" y="494938"/>
                </a:cubicBezTo>
                <a:cubicBezTo>
                  <a:pt x="310715" y="476848"/>
                  <a:pt x="325379" y="462184"/>
                  <a:pt x="343469" y="462184"/>
                </a:cubicBezTo>
                <a:cubicBezTo>
                  <a:pt x="361559" y="462184"/>
                  <a:pt x="376223" y="476848"/>
                  <a:pt x="376223" y="494938"/>
                </a:cubicBezTo>
                <a:cubicBezTo>
                  <a:pt x="376223" y="513028"/>
                  <a:pt x="361559" y="527692"/>
                  <a:pt x="343469" y="527692"/>
                </a:cubicBezTo>
                <a:close/>
                <a:moveTo>
                  <a:pt x="447040" y="527692"/>
                </a:moveTo>
                <a:cubicBezTo>
                  <a:pt x="428950" y="527692"/>
                  <a:pt x="414286" y="513028"/>
                  <a:pt x="414286" y="494938"/>
                </a:cubicBezTo>
                <a:cubicBezTo>
                  <a:pt x="414286" y="476848"/>
                  <a:pt x="428950" y="462184"/>
                  <a:pt x="447040" y="462184"/>
                </a:cubicBezTo>
                <a:cubicBezTo>
                  <a:pt x="465130" y="462184"/>
                  <a:pt x="479794" y="476848"/>
                  <a:pt x="479794" y="494938"/>
                </a:cubicBezTo>
                <a:cubicBezTo>
                  <a:pt x="479794" y="513028"/>
                  <a:pt x="465130" y="527692"/>
                  <a:pt x="447040" y="527692"/>
                </a:cubicBezTo>
                <a:close/>
                <a:moveTo>
                  <a:pt x="550613" y="527692"/>
                </a:moveTo>
                <a:cubicBezTo>
                  <a:pt x="532523" y="527692"/>
                  <a:pt x="517859" y="513028"/>
                  <a:pt x="517859" y="494938"/>
                </a:cubicBezTo>
                <a:cubicBezTo>
                  <a:pt x="517859" y="476848"/>
                  <a:pt x="532523" y="462184"/>
                  <a:pt x="550613" y="462184"/>
                </a:cubicBezTo>
                <a:cubicBezTo>
                  <a:pt x="568703" y="462184"/>
                  <a:pt x="583367" y="476848"/>
                  <a:pt x="583367" y="494938"/>
                </a:cubicBezTo>
                <a:cubicBezTo>
                  <a:pt x="583367" y="513028"/>
                  <a:pt x="568703" y="527692"/>
                  <a:pt x="550613" y="527692"/>
                </a:cubicBezTo>
                <a:close/>
                <a:moveTo>
                  <a:pt x="32754" y="620128"/>
                </a:moveTo>
                <a:cubicBezTo>
                  <a:pt x="14664" y="620128"/>
                  <a:pt x="0" y="605464"/>
                  <a:pt x="0" y="587374"/>
                </a:cubicBezTo>
                <a:cubicBezTo>
                  <a:pt x="0" y="569284"/>
                  <a:pt x="14664" y="554620"/>
                  <a:pt x="32754" y="554620"/>
                </a:cubicBezTo>
                <a:cubicBezTo>
                  <a:pt x="50844" y="554620"/>
                  <a:pt x="65508" y="569284"/>
                  <a:pt x="65508" y="587374"/>
                </a:cubicBezTo>
                <a:cubicBezTo>
                  <a:pt x="65508" y="605464"/>
                  <a:pt x="50844" y="620128"/>
                  <a:pt x="32754" y="620128"/>
                </a:cubicBezTo>
                <a:close/>
                <a:moveTo>
                  <a:pt x="136325" y="620128"/>
                </a:moveTo>
                <a:cubicBezTo>
                  <a:pt x="118235" y="620128"/>
                  <a:pt x="103571" y="605464"/>
                  <a:pt x="103571" y="587374"/>
                </a:cubicBezTo>
                <a:cubicBezTo>
                  <a:pt x="103571" y="569284"/>
                  <a:pt x="118235" y="554620"/>
                  <a:pt x="136325" y="554620"/>
                </a:cubicBezTo>
                <a:cubicBezTo>
                  <a:pt x="154415" y="554620"/>
                  <a:pt x="169079" y="569284"/>
                  <a:pt x="169079" y="587374"/>
                </a:cubicBezTo>
                <a:cubicBezTo>
                  <a:pt x="169079" y="605464"/>
                  <a:pt x="154415" y="620128"/>
                  <a:pt x="136325" y="620128"/>
                </a:cubicBezTo>
                <a:close/>
                <a:moveTo>
                  <a:pt x="239897" y="620128"/>
                </a:moveTo>
                <a:cubicBezTo>
                  <a:pt x="221807" y="620128"/>
                  <a:pt x="207143" y="605464"/>
                  <a:pt x="207143" y="587374"/>
                </a:cubicBezTo>
                <a:cubicBezTo>
                  <a:pt x="207143" y="569284"/>
                  <a:pt x="221807" y="554620"/>
                  <a:pt x="239897" y="554620"/>
                </a:cubicBezTo>
                <a:cubicBezTo>
                  <a:pt x="257987" y="554620"/>
                  <a:pt x="272651" y="569284"/>
                  <a:pt x="272651" y="587374"/>
                </a:cubicBezTo>
                <a:cubicBezTo>
                  <a:pt x="272651" y="605464"/>
                  <a:pt x="257987" y="620128"/>
                  <a:pt x="239897" y="620128"/>
                </a:cubicBezTo>
                <a:close/>
                <a:moveTo>
                  <a:pt x="343469" y="620128"/>
                </a:moveTo>
                <a:cubicBezTo>
                  <a:pt x="325379" y="620128"/>
                  <a:pt x="310715" y="605464"/>
                  <a:pt x="310715" y="587374"/>
                </a:cubicBezTo>
                <a:cubicBezTo>
                  <a:pt x="310715" y="569284"/>
                  <a:pt x="325379" y="554620"/>
                  <a:pt x="343469" y="554620"/>
                </a:cubicBezTo>
                <a:cubicBezTo>
                  <a:pt x="361559" y="554620"/>
                  <a:pt x="376223" y="569284"/>
                  <a:pt x="376223" y="587374"/>
                </a:cubicBezTo>
                <a:cubicBezTo>
                  <a:pt x="376223" y="605464"/>
                  <a:pt x="361559" y="620128"/>
                  <a:pt x="343469" y="620128"/>
                </a:cubicBezTo>
                <a:close/>
                <a:moveTo>
                  <a:pt x="447040" y="620128"/>
                </a:moveTo>
                <a:cubicBezTo>
                  <a:pt x="428950" y="620128"/>
                  <a:pt x="414286" y="605464"/>
                  <a:pt x="414286" y="587374"/>
                </a:cubicBezTo>
                <a:cubicBezTo>
                  <a:pt x="414286" y="569284"/>
                  <a:pt x="428950" y="554620"/>
                  <a:pt x="447040" y="554620"/>
                </a:cubicBezTo>
                <a:cubicBezTo>
                  <a:pt x="465130" y="554620"/>
                  <a:pt x="479794" y="569284"/>
                  <a:pt x="479794" y="587374"/>
                </a:cubicBezTo>
                <a:cubicBezTo>
                  <a:pt x="479794" y="605464"/>
                  <a:pt x="465130" y="620128"/>
                  <a:pt x="447040" y="620128"/>
                </a:cubicBezTo>
                <a:close/>
                <a:moveTo>
                  <a:pt x="550613" y="620128"/>
                </a:moveTo>
                <a:cubicBezTo>
                  <a:pt x="532523" y="620128"/>
                  <a:pt x="517859" y="605464"/>
                  <a:pt x="517859" y="587374"/>
                </a:cubicBezTo>
                <a:cubicBezTo>
                  <a:pt x="517859" y="569284"/>
                  <a:pt x="532523" y="554620"/>
                  <a:pt x="550613" y="554620"/>
                </a:cubicBezTo>
                <a:cubicBezTo>
                  <a:pt x="568703" y="554620"/>
                  <a:pt x="583367" y="569284"/>
                  <a:pt x="583367" y="587374"/>
                </a:cubicBezTo>
                <a:cubicBezTo>
                  <a:pt x="583367" y="605464"/>
                  <a:pt x="568703" y="620128"/>
                  <a:pt x="550613" y="620128"/>
                </a:cubicBezTo>
                <a:close/>
                <a:moveTo>
                  <a:pt x="32754" y="712565"/>
                </a:moveTo>
                <a:cubicBezTo>
                  <a:pt x="14664" y="712565"/>
                  <a:pt x="0" y="697901"/>
                  <a:pt x="0" y="679811"/>
                </a:cubicBezTo>
                <a:cubicBezTo>
                  <a:pt x="0" y="661721"/>
                  <a:pt x="14664" y="647057"/>
                  <a:pt x="32754" y="647057"/>
                </a:cubicBezTo>
                <a:cubicBezTo>
                  <a:pt x="50844" y="647057"/>
                  <a:pt x="65508" y="661721"/>
                  <a:pt x="65508" y="679811"/>
                </a:cubicBezTo>
                <a:cubicBezTo>
                  <a:pt x="65508" y="697901"/>
                  <a:pt x="50844" y="712565"/>
                  <a:pt x="32754" y="712565"/>
                </a:cubicBezTo>
                <a:close/>
                <a:moveTo>
                  <a:pt x="136325" y="712565"/>
                </a:moveTo>
                <a:cubicBezTo>
                  <a:pt x="118235" y="712565"/>
                  <a:pt x="103571" y="697901"/>
                  <a:pt x="103571" y="679811"/>
                </a:cubicBezTo>
                <a:cubicBezTo>
                  <a:pt x="103571" y="661721"/>
                  <a:pt x="118235" y="647057"/>
                  <a:pt x="136325" y="647057"/>
                </a:cubicBezTo>
                <a:cubicBezTo>
                  <a:pt x="154415" y="647057"/>
                  <a:pt x="169079" y="661721"/>
                  <a:pt x="169079" y="679811"/>
                </a:cubicBezTo>
                <a:cubicBezTo>
                  <a:pt x="169079" y="697901"/>
                  <a:pt x="154415" y="712565"/>
                  <a:pt x="136325" y="712565"/>
                </a:cubicBezTo>
                <a:close/>
                <a:moveTo>
                  <a:pt x="239897" y="712565"/>
                </a:moveTo>
                <a:cubicBezTo>
                  <a:pt x="221807" y="712565"/>
                  <a:pt x="207143" y="697901"/>
                  <a:pt x="207143" y="679811"/>
                </a:cubicBezTo>
                <a:cubicBezTo>
                  <a:pt x="207143" y="661721"/>
                  <a:pt x="221807" y="647057"/>
                  <a:pt x="239897" y="647057"/>
                </a:cubicBezTo>
                <a:cubicBezTo>
                  <a:pt x="257987" y="647057"/>
                  <a:pt x="272651" y="661721"/>
                  <a:pt x="272651" y="679811"/>
                </a:cubicBezTo>
                <a:cubicBezTo>
                  <a:pt x="272651" y="697901"/>
                  <a:pt x="257987" y="712565"/>
                  <a:pt x="239897" y="712565"/>
                </a:cubicBezTo>
                <a:close/>
                <a:moveTo>
                  <a:pt x="343469" y="712565"/>
                </a:moveTo>
                <a:cubicBezTo>
                  <a:pt x="325379" y="712565"/>
                  <a:pt x="310715" y="697901"/>
                  <a:pt x="310715" y="679811"/>
                </a:cubicBezTo>
                <a:cubicBezTo>
                  <a:pt x="310715" y="661721"/>
                  <a:pt x="325379" y="647057"/>
                  <a:pt x="343469" y="647057"/>
                </a:cubicBezTo>
                <a:cubicBezTo>
                  <a:pt x="361559" y="647057"/>
                  <a:pt x="376223" y="661721"/>
                  <a:pt x="376223" y="679811"/>
                </a:cubicBezTo>
                <a:cubicBezTo>
                  <a:pt x="376223" y="697901"/>
                  <a:pt x="361559" y="712565"/>
                  <a:pt x="343469" y="712565"/>
                </a:cubicBezTo>
                <a:close/>
                <a:moveTo>
                  <a:pt x="447040" y="712565"/>
                </a:moveTo>
                <a:cubicBezTo>
                  <a:pt x="428950" y="712565"/>
                  <a:pt x="414286" y="697901"/>
                  <a:pt x="414286" y="679811"/>
                </a:cubicBezTo>
                <a:cubicBezTo>
                  <a:pt x="414286" y="661721"/>
                  <a:pt x="428950" y="647057"/>
                  <a:pt x="447040" y="647057"/>
                </a:cubicBezTo>
                <a:cubicBezTo>
                  <a:pt x="465130" y="647057"/>
                  <a:pt x="479794" y="661721"/>
                  <a:pt x="479794" y="679811"/>
                </a:cubicBezTo>
                <a:cubicBezTo>
                  <a:pt x="479794" y="697901"/>
                  <a:pt x="465130" y="712565"/>
                  <a:pt x="447040" y="712565"/>
                </a:cubicBezTo>
                <a:close/>
                <a:moveTo>
                  <a:pt x="550613" y="712565"/>
                </a:moveTo>
                <a:cubicBezTo>
                  <a:pt x="532523" y="712565"/>
                  <a:pt x="517859" y="697901"/>
                  <a:pt x="517859" y="679811"/>
                </a:cubicBezTo>
                <a:cubicBezTo>
                  <a:pt x="517859" y="661721"/>
                  <a:pt x="532523" y="647057"/>
                  <a:pt x="550613" y="647057"/>
                </a:cubicBezTo>
                <a:cubicBezTo>
                  <a:pt x="568703" y="647057"/>
                  <a:pt x="583367" y="661721"/>
                  <a:pt x="583367" y="679811"/>
                </a:cubicBezTo>
                <a:cubicBezTo>
                  <a:pt x="583367" y="697901"/>
                  <a:pt x="568703" y="712565"/>
                  <a:pt x="550613" y="712565"/>
                </a:cubicBezTo>
                <a:close/>
                <a:moveTo>
                  <a:pt x="32754" y="805002"/>
                </a:moveTo>
                <a:cubicBezTo>
                  <a:pt x="14664" y="805002"/>
                  <a:pt x="0" y="790338"/>
                  <a:pt x="0" y="772248"/>
                </a:cubicBezTo>
                <a:cubicBezTo>
                  <a:pt x="0" y="754158"/>
                  <a:pt x="14664" y="739494"/>
                  <a:pt x="32754" y="739494"/>
                </a:cubicBezTo>
                <a:cubicBezTo>
                  <a:pt x="50844" y="739494"/>
                  <a:pt x="65508" y="754158"/>
                  <a:pt x="65508" y="772248"/>
                </a:cubicBezTo>
                <a:cubicBezTo>
                  <a:pt x="65508" y="790338"/>
                  <a:pt x="50844" y="805002"/>
                  <a:pt x="32754" y="805002"/>
                </a:cubicBezTo>
                <a:close/>
                <a:moveTo>
                  <a:pt x="136325" y="805002"/>
                </a:moveTo>
                <a:cubicBezTo>
                  <a:pt x="118235" y="805002"/>
                  <a:pt x="103571" y="790338"/>
                  <a:pt x="103571" y="772248"/>
                </a:cubicBezTo>
                <a:cubicBezTo>
                  <a:pt x="103571" y="754158"/>
                  <a:pt x="118235" y="739494"/>
                  <a:pt x="136325" y="739494"/>
                </a:cubicBezTo>
                <a:cubicBezTo>
                  <a:pt x="154415" y="739494"/>
                  <a:pt x="169079" y="754158"/>
                  <a:pt x="169079" y="772248"/>
                </a:cubicBezTo>
                <a:cubicBezTo>
                  <a:pt x="169079" y="790338"/>
                  <a:pt x="154415" y="805002"/>
                  <a:pt x="136325" y="805002"/>
                </a:cubicBezTo>
                <a:close/>
                <a:moveTo>
                  <a:pt x="239897" y="805002"/>
                </a:moveTo>
                <a:cubicBezTo>
                  <a:pt x="221807" y="805002"/>
                  <a:pt x="207143" y="790338"/>
                  <a:pt x="207143" y="772248"/>
                </a:cubicBezTo>
                <a:cubicBezTo>
                  <a:pt x="207143" y="754158"/>
                  <a:pt x="221807" y="739494"/>
                  <a:pt x="239897" y="739494"/>
                </a:cubicBezTo>
                <a:cubicBezTo>
                  <a:pt x="257987" y="739494"/>
                  <a:pt x="272651" y="754158"/>
                  <a:pt x="272651" y="772248"/>
                </a:cubicBezTo>
                <a:cubicBezTo>
                  <a:pt x="272651" y="790338"/>
                  <a:pt x="257987" y="805002"/>
                  <a:pt x="239897" y="805002"/>
                </a:cubicBezTo>
                <a:close/>
                <a:moveTo>
                  <a:pt x="343469" y="805002"/>
                </a:moveTo>
                <a:cubicBezTo>
                  <a:pt x="325379" y="805002"/>
                  <a:pt x="310715" y="790338"/>
                  <a:pt x="310715" y="772248"/>
                </a:cubicBezTo>
                <a:cubicBezTo>
                  <a:pt x="310715" y="754158"/>
                  <a:pt x="325379" y="739494"/>
                  <a:pt x="343469" y="739494"/>
                </a:cubicBezTo>
                <a:cubicBezTo>
                  <a:pt x="361559" y="739494"/>
                  <a:pt x="376223" y="754158"/>
                  <a:pt x="376223" y="772248"/>
                </a:cubicBezTo>
                <a:cubicBezTo>
                  <a:pt x="376223" y="790338"/>
                  <a:pt x="361559" y="805002"/>
                  <a:pt x="343469" y="805002"/>
                </a:cubicBezTo>
                <a:close/>
                <a:moveTo>
                  <a:pt x="447040" y="805002"/>
                </a:moveTo>
                <a:cubicBezTo>
                  <a:pt x="428950" y="805002"/>
                  <a:pt x="414286" y="790338"/>
                  <a:pt x="414286" y="772248"/>
                </a:cubicBezTo>
                <a:cubicBezTo>
                  <a:pt x="414286" y="754158"/>
                  <a:pt x="428950" y="739494"/>
                  <a:pt x="447040" y="739494"/>
                </a:cubicBezTo>
                <a:cubicBezTo>
                  <a:pt x="465130" y="739494"/>
                  <a:pt x="479794" y="754158"/>
                  <a:pt x="479794" y="772248"/>
                </a:cubicBezTo>
                <a:cubicBezTo>
                  <a:pt x="479794" y="790338"/>
                  <a:pt x="465130" y="805002"/>
                  <a:pt x="447040" y="805002"/>
                </a:cubicBezTo>
                <a:close/>
                <a:moveTo>
                  <a:pt x="550613" y="805002"/>
                </a:moveTo>
                <a:cubicBezTo>
                  <a:pt x="532523" y="805002"/>
                  <a:pt x="517859" y="790338"/>
                  <a:pt x="517859" y="772248"/>
                </a:cubicBezTo>
                <a:cubicBezTo>
                  <a:pt x="517859" y="754158"/>
                  <a:pt x="532523" y="739494"/>
                  <a:pt x="550613" y="739494"/>
                </a:cubicBezTo>
                <a:cubicBezTo>
                  <a:pt x="568703" y="739494"/>
                  <a:pt x="583367" y="754158"/>
                  <a:pt x="583367" y="772248"/>
                </a:cubicBezTo>
                <a:cubicBezTo>
                  <a:pt x="583367" y="790338"/>
                  <a:pt x="568703" y="805002"/>
                  <a:pt x="550613" y="80500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 lim="0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>
            <a:off x="3942682" y="1695560"/>
            <a:ext cx="7395410" cy="970547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4902432" y="1799833"/>
            <a:ext cx="6211069" cy="810127"/>
          </a:xfrm>
          <a:prstGeom prst="rect">
            <a:avLst/>
          </a:prstGeom>
          <a:noFill/>
          <a:ln w="12700"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通过社交媒体发布侮辱性内容，传播速度快，影响范围广。</a:t>
            </a: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4902432" y="1243263"/>
            <a:ext cx="6211069" cy="383225"/>
          </a:xfrm>
          <a:prstGeom prst="rect">
            <a:avLst/>
          </a:prstGeom>
          <a:noFill/>
          <a:ln w="12700"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社交媒体攻击</a:t>
            </a: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3942682" y="3396023"/>
            <a:ext cx="7395410" cy="970547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3"/>
            </a:solidFill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4902432" y="3500296"/>
            <a:ext cx="6211069" cy="810127"/>
          </a:xfrm>
          <a:prstGeom prst="rect">
            <a:avLst/>
          </a:prstGeom>
          <a:noFill/>
          <a:ln w="12700"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发送威胁短信，让被欺凌者感到害怕，心理压力大。</a:t>
            </a: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4902432" y="2943726"/>
            <a:ext cx="6211069" cy="383225"/>
          </a:xfrm>
          <a:prstGeom prst="rect">
            <a:avLst/>
          </a:prstGeom>
          <a:noFill/>
          <a:ln w="12700"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196B24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短信威胁</a:t>
            </a: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3942682" y="5096486"/>
            <a:ext cx="7395410" cy="970547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4902432" y="5200759"/>
            <a:ext cx="6211069" cy="810127"/>
          </a:xfrm>
          <a:prstGeom prst="rect">
            <a:avLst/>
          </a:prstGeom>
          <a:noFill/>
          <a:ln w="12700"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泄露他人隐私信息，给被欺凌者带来心理和生活上的困扰。</a:t>
            </a: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4902432" y="4644189"/>
            <a:ext cx="6211069" cy="383225"/>
          </a:xfrm>
          <a:prstGeom prst="rect">
            <a:avLst/>
          </a:prstGeom>
          <a:noFill/>
          <a:ln w="12700"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信息泄露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841208" y="1130300"/>
            <a:ext cx="3834063" cy="5003800"/>
          </a:xfrm>
          <a:prstGeom prst="snip1Rect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/>
          <p:cNvPicPr/>
          <p:nvPr/>
        </p:nvPicPr>
        <p:blipFill>
          <a:blip r:embed="rId1">
            <a:alphaModFix amt="100000"/>
          </a:blip>
          <a:srcRect l="23457" t="1236" r="27725" b="1236"/>
          <a:stretch>
            <a:fillRect/>
          </a:stretch>
        </p:blipFill>
        <p:spPr>
          <a:xfrm>
            <a:off x="952713" y="1224855"/>
            <a:ext cx="3611053" cy="4814690"/>
          </a:xfrm>
          <a:custGeom>
            <a:avLst/>
            <a:gdLst/>
            <a:ahLst/>
            <a:cxnLst/>
            <a:rect l="l" t="t" r="r" b="b"/>
            <a:pathLst>
              <a:path w="3611053" h="4814690">
                <a:moveTo>
                  <a:pt x="0" y="0"/>
                </a:moveTo>
                <a:lnTo>
                  <a:pt x="3009199" y="0"/>
                </a:lnTo>
                <a:lnTo>
                  <a:pt x="3611053" y="601854"/>
                </a:lnTo>
                <a:lnTo>
                  <a:pt x="3611053" y="4814690"/>
                </a:lnTo>
                <a:lnTo>
                  <a:pt x="0" y="4814690"/>
                </a:lnTo>
                <a:close/>
              </a:path>
            </a:pathLst>
          </a:custGeom>
          <a:noFill/>
          <a:ln w="12700">
            <a:noFill/>
          </a:ln>
        </p:spPr>
      </p:pic>
      <p:sp>
        <p:nvSpPr>
          <p:cNvPr id="14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网络霸凌</a:t>
            </a: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6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17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/>
        </p:nvSpPr>
        <p:spPr>
          <a:xfrm>
            <a:off x="121437" y="133336"/>
            <a:ext cx="12198250" cy="6927750"/>
          </a:xfrm>
          <a:prstGeom prst="roundRect">
            <a:avLst>
              <a:gd name="adj" fmla="val 6945"/>
            </a:avLst>
          </a:prstGeom>
          <a:solidFill>
            <a:schemeClr val="bg1">
              <a:alpha val="100000"/>
            </a:schemeClr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/>
          <p:nvPr/>
        </p:nvSpPr>
        <p:spPr>
          <a:xfrm>
            <a:off x="4331990" y="1535430"/>
            <a:ext cx="3528020" cy="4137660"/>
          </a:xfrm>
          <a:prstGeom prst="roundRect">
            <a:avLst>
              <a:gd name="adj" fmla="val 272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/>
          <p:nvPr/>
        </p:nvSpPr>
        <p:spPr>
          <a:xfrm>
            <a:off x="7990880" y="1916832"/>
            <a:ext cx="3528020" cy="3432006"/>
          </a:xfrm>
          <a:prstGeom prst="roundRect">
            <a:avLst>
              <a:gd name="adj" fmla="val 2728"/>
            </a:avLst>
          </a:prstGeom>
          <a:noFill/>
          <a:ln w="12700" cap="sq">
            <a:solidFill>
              <a:schemeClr val="accent1"/>
            </a:solidFill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/>
          <p:nvPr/>
        </p:nvSpPr>
        <p:spPr>
          <a:xfrm>
            <a:off x="660400" y="1916832"/>
            <a:ext cx="3528020" cy="3432006"/>
          </a:xfrm>
          <a:prstGeom prst="roundRect">
            <a:avLst>
              <a:gd name="adj" fmla="val 2728"/>
            </a:avLst>
          </a:prstGeom>
          <a:noFill/>
          <a:ln w="12700" cap="sq">
            <a:solidFill>
              <a:schemeClr val="accent1"/>
            </a:solidFill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/>
          <p:nvPr/>
        </p:nvSpPr>
        <p:spPr>
          <a:xfrm>
            <a:off x="762000" y="2019300"/>
            <a:ext cx="106680" cy="10668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/>
          <p:nvPr/>
        </p:nvSpPr>
        <p:spPr>
          <a:xfrm>
            <a:off x="8092440" y="2019300"/>
            <a:ext cx="106680" cy="10668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/>
          <p:nvPr/>
        </p:nvSpPr>
        <p:spPr>
          <a:xfrm>
            <a:off x="4559300" y="2827293"/>
            <a:ext cx="3073400" cy="196983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推搡行为可能导致摔倒受伤，甚至骨折，严重影响身体健康。</a:t>
            </a:r>
            <a:endParaRPr kumimoji="1" lang="zh-CN" altLang="en-US"/>
          </a:p>
        </p:txBody>
      </p:sp>
      <p:sp>
        <p:nvSpPr>
          <p:cNvPr id="9" name="标题 1"/>
          <p:cNvSpPr/>
          <p:nvPr/>
        </p:nvSpPr>
        <p:spPr>
          <a:xfrm>
            <a:off x="4559300" y="2436798"/>
            <a:ext cx="3073400" cy="30777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推搡行为</a:t>
            </a:r>
            <a:endParaRPr kumimoji="1" lang="zh-CN" altLang="en-US"/>
          </a:p>
        </p:txBody>
      </p:sp>
      <p:sp>
        <p:nvSpPr>
          <p:cNvPr id="10" name="标题 1"/>
          <p:cNvSpPr/>
          <p:nvPr/>
        </p:nvSpPr>
        <p:spPr>
          <a:xfrm>
            <a:off x="8218190" y="2815530"/>
            <a:ext cx="3073400" cy="196983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拉扯行为可能导致身体失去平衡，造成身体伤害，如扭伤等。</a:t>
            </a:r>
            <a:endParaRPr kumimoji="1" lang="zh-CN" altLang="en-US"/>
          </a:p>
        </p:txBody>
      </p:sp>
      <p:sp>
        <p:nvSpPr>
          <p:cNvPr id="11" name="标题 1"/>
          <p:cNvSpPr/>
          <p:nvPr/>
        </p:nvSpPr>
        <p:spPr>
          <a:xfrm>
            <a:off x="8218190" y="2425035"/>
            <a:ext cx="3073400" cy="30777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拉扯行为</a:t>
            </a:r>
            <a:endParaRPr kumimoji="1" lang="zh-CN" altLang="en-US"/>
          </a:p>
        </p:txBody>
      </p:sp>
      <p:sp>
        <p:nvSpPr>
          <p:cNvPr id="12" name="标题 1"/>
          <p:cNvSpPr/>
          <p:nvPr/>
        </p:nvSpPr>
        <p:spPr>
          <a:xfrm>
            <a:off x="887710" y="2815530"/>
            <a:ext cx="3073400" cy="196983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肢体霸凌表现为打、踢、推搡等行为，直接伤害身体，造成身体受伤。</a:t>
            </a:r>
            <a:endParaRPr kumimoji="1" lang="zh-CN" altLang="en-US"/>
          </a:p>
        </p:txBody>
      </p:sp>
      <p:sp>
        <p:nvSpPr>
          <p:cNvPr id="13" name="标题 1"/>
          <p:cNvSpPr/>
          <p:nvPr/>
        </p:nvSpPr>
        <p:spPr>
          <a:xfrm>
            <a:off x="887710" y="2425035"/>
            <a:ext cx="3073400" cy="30777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2311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打击行为</a:t>
            </a:r>
            <a:endParaRPr kumimoji="1" lang="zh-CN" altLang="en-US"/>
          </a:p>
        </p:txBody>
      </p:sp>
      <p:sp>
        <p:nvSpPr>
          <p:cNvPr id="14" name="标题 1"/>
          <p:cNvSpPr/>
          <p:nvPr/>
        </p:nvSpPr>
        <p:spPr>
          <a:xfrm>
            <a:off x="4465320" y="1653540"/>
            <a:ext cx="106680" cy="106680"/>
          </a:xfrm>
          <a:prstGeom prst="ellipse">
            <a:avLst/>
          </a:prstGeom>
          <a:solidFill>
            <a:schemeClr val="bg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肢体霸凌</a:t>
            </a:r>
            <a:endParaRPr kumimoji="1" lang="zh-CN" altLang="en-US"/>
          </a:p>
        </p:txBody>
      </p:sp>
      <p:sp>
        <p:nvSpPr>
          <p:cNvPr id="16" name="标题 1"/>
          <p:cNvSpPr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 lim="0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标题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  <p:cxnSp>
        <p:nvCxnSpPr>
          <p:cNvPr id="18" name="标题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ln w="15875" cap="sq">
            <a:solidFill>
              <a:schemeClr val="accent1"/>
            </a:solidFill>
            <a:miter lim="0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A23110"/>
      </a:accent1>
      <a:accent2>
        <a:srgbClr val="F49E87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2400</Words>
  <Application>WPS 演示</Application>
  <PresentationFormat/>
  <Paragraphs>324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宋体</vt:lpstr>
      <vt:lpstr>Wingdings</vt:lpstr>
      <vt:lpstr>OPPOSans H</vt:lpstr>
      <vt:lpstr>OPPOSans R</vt:lpstr>
      <vt:lpstr>Source Han Sans</vt:lpstr>
      <vt:lpstr>思源黑体 CN Bold</vt:lpstr>
      <vt:lpstr>等线</vt:lpstr>
      <vt:lpstr>微软雅黑</vt:lpstr>
      <vt:lpstr>Arial Unicode MS</vt:lpstr>
      <vt:lpstr>Calibri</vt:lpstr>
      <vt:lpstr>OPPOSans B</vt:lpstr>
      <vt:lpstr>OPPOSans 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苹果娟</cp:lastModifiedBy>
  <cp:revision>1</cp:revision>
  <dcterms:created xsi:type="dcterms:W3CDTF">2025-05-13T08:09:47Z</dcterms:created>
  <dcterms:modified xsi:type="dcterms:W3CDTF">2025-05-13T08:09:57Z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2F12B1F3909344949766C3CB16C76FB8_12</vt:lpwstr>
  </property>
  <property fmtid="{D5CDD505-2E9C-101B-9397-08002B2CF9AE}" pid="3" name="KSOProductBuildVer">
    <vt:lpwstr>2052-12.1.0.20784</vt:lpwstr>
  </property>
</Properties>
</file>