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jpeg" ContentType="image/jpeg"/>
  <Default Extension="JPG" ContentType="image/.jpg"/>
  <Default Extension="png" ContentType="image/png"/>
  <Default Extension="gif" ContentType="image/gif"/>
  <Default Extension="wmf" ContentType="image/x-w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434" r:id="rId5"/>
    <p:sldId id="478" r:id="rId6"/>
    <p:sldId id="381" r:id="rId7"/>
    <p:sldId id="392" r:id="rId8"/>
    <p:sldId id="258" r:id="rId9"/>
    <p:sldId id="394" r:id="rId10"/>
    <p:sldId id="266" r:id="rId11"/>
    <p:sldId id="365" r:id="rId12"/>
    <p:sldId id="279" r:id="rId13"/>
    <p:sldId id="336" r:id="rId14"/>
    <p:sldId id="362" r:id="rId15"/>
    <p:sldId id="322" r:id="rId16"/>
    <p:sldId id="397" r:id="rId17"/>
    <p:sldId id="396" r:id="rId18"/>
    <p:sldId id="399" r:id="rId19"/>
    <p:sldId id="398" r:id="rId20"/>
    <p:sldId id="521" r:id="rId21"/>
    <p:sldId id="348" r:id="rId22"/>
    <p:sldId id="400" r:id="rId23"/>
    <p:sldId id="311" r:id="rId24"/>
    <p:sldId id="313" r:id="rId25"/>
    <p:sldId id="548" r:id="rId26"/>
    <p:sldId id="314" r:id="rId27"/>
    <p:sldId id="319" r:id="rId28"/>
    <p:sldId id="295" r:id="rId29"/>
    <p:sldId id="323" r:id="rId30"/>
    <p:sldId id="401" r:id="rId31"/>
    <p:sldId id="318" r:id="rId32"/>
    <p:sldId id="320" r:id="rId33"/>
    <p:sldId id="389" r:id="rId34"/>
    <p:sldId id="384" r:id="rId35"/>
    <p:sldId id="387" r:id="rId36"/>
    <p:sldId id="335" r:id="rId37"/>
    <p:sldId id="369" r:id="rId38"/>
    <p:sldId id="352" r:id="rId39"/>
    <p:sldId id="380" r:id="rId40"/>
    <p:sldId id="403" r:id="rId41"/>
  </p:sldIdLst>
  <p:sldSz cx="9144000" cy="6858000" type="screen4x3"/>
  <p:notesSz cx="6858000" cy="9144000"/>
  <p:defaultTextStyle>
    <a:defPPr>
      <a:defRPr lang="zh-CN"/>
    </a:defPPr>
    <a:lvl1pPr marL="0" lvl="0"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Times New Roman" panose="02020603050405020304" pitchFamily="2" charset="0"/>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Times New Roman" panose="02020603050405020304" pitchFamily="2"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Times New Roman" panose="02020603050405020304" pitchFamily="2"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Times New Roman" panose="02020603050405020304" pitchFamily="2"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Times New Roman" panose="02020603050405020304" pitchFamily="2"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Times New Roman" panose="02020603050405020304" pitchFamily="2"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Times New Roman" panose="02020603050405020304" pitchFamily="2"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Times New Roman" panose="02020603050405020304" pitchFamily="2"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Times New Roman" panose="02020603050405020304" pitchFamily="2"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47" userDrawn="1">
          <p15:clr>
            <a:srgbClr val="A4A3A4"/>
          </p15:clr>
        </p15:guide>
        <p15:guide id="2" pos="29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663300"/>
    <a:srgbClr val="FF9900"/>
    <a:srgbClr val="800000"/>
    <a:srgbClr val="FF0000"/>
    <a:srgbClr val="FF0066"/>
    <a:srgbClr val="008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147"/>
        <p:guide pos="2902"/>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50" name="页眉占位符 2049"/>
          <p:cNvSpPr>
            <a:spLocks noGrp="1"/>
          </p:cNvSpPr>
          <p:nvPr>
            <p:ph type="hdr" sz="quarter"/>
          </p:nvPr>
        </p:nvSpPr>
        <p:spPr>
          <a:xfrm>
            <a:off x="0" y="0"/>
            <a:ext cx="2971800" cy="457200"/>
          </a:xfrm>
          <a:prstGeom prst="rect">
            <a:avLst/>
          </a:prstGeom>
          <a:noFill/>
          <a:ln w="9525">
            <a:noFill/>
          </a:ln>
        </p:spPr>
        <p:txBody>
          <a:bodyPr/>
          <a:p>
            <a:pPr lvl="0" fontAlgn="base"/>
            <a:endParaRPr lang="zh-CN" sz="1200" b="1" strike="noStrike" noProof="1"/>
          </a:p>
        </p:txBody>
      </p:sp>
      <p:sp>
        <p:nvSpPr>
          <p:cNvPr id="2051" name="日期占位符 2050"/>
          <p:cNvSpPr>
            <a:spLocks noGrp="1"/>
          </p:cNvSpPr>
          <p:nvPr>
            <p:ph type="dt" idx="1"/>
          </p:nvPr>
        </p:nvSpPr>
        <p:spPr>
          <a:xfrm>
            <a:off x="3886200" y="0"/>
            <a:ext cx="2971800" cy="457200"/>
          </a:xfrm>
          <a:prstGeom prst="rect">
            <a:avLst/>
          </a:prstGeom>
          <a:noFill/>
          <a:ln w="9525">
            <a:noFill/>
          </a:ln>
        </p:spPr>
        <p:txBody>
          <a:bodyPr/>
          <a:p>
            <a:pPr lvl="0" algn="r" fontAlgn="base"/>
            <a:endParaRPr lang="zh-CN" altLang="en-US" sz="1200" b="1" strike="noStrike" noProof="1"/>
          </a:p>
        </p:txBody>
      </p:sp>
      <p:sp>
        <p:nvSpPr>
          <p:cNvPr id="12292" name="幻灯片图像占位符 2051"/>
          <p:cNvSpPr>
            <a:spLocks noGrp="1"/>
          </p:cNvSpPr>
          <p:nvPr>
            <p:ph type="sldImg"/>
          </p:nvPr>
        </p:nvSpPr>
        <p:spPr>
          <a:xfrm>
            <a:off x="1143000" y="685800"/>
            <a:ext cx="4572000" cy="3429000"/>
          </a:xfrm>
          <a:prstGeom prst="rect">
            <a:avLst/>
          </a:prstGeom>
          <a:noFill/>
          <a:ln w="9525">
            <a:noFill/>
          </a:ln>
        </p:spPr>
      </p:sp>
      <p:sp>
        <p:nvSpPr>
          <p:cNvPr id="12293" name="文本占位符 2052"/>
          <p:cNvSpPr>
            <a:spLocks noGrp="1"/>
          </p:cNvSpPr>
          <p:nvPr>
            <p:ph type="body" sz="quarter"/>
          </p:nvPr>
        </p:nvSpPr>
        <p:spPr>
          <a:xfrm>
            <a:off x="914400" y="4343400"/>
            <a:ext cx="5029200" cy="4114800"/>
          </a:xfrm>
          <a:prstGeom prst="rect">
            <a:avLst/>
          </a:prstGeom>
          <a:noFill/>
          <a:ln w="9525">
            <a:noFill/>
          </a:ln>
        </p:spPr>
        <p:txBody>
          <a:bodyPr anchor="ctr" anchorCtr="0"/>
          <a:p>
            <a:pPr lvl="0" indent="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2054" name="页脚占位符 2053"/>
          <p:cNvSpPr>
            <a:spLocks noGrp="1"/>
          </p:cNvSpPr>
          <p:nvPr>
            <p:ph type="ftr" sz="quarter" idx="4"/>
          </p:nvPr>
        </p:nvSpPr>
        <p:spPr>
          <a:xfrm>
            <a:off x="0" y="8686800"/>
            <a:ext cx="2971800" cy="457200"/>
          </a:xfrm>
          <a:prstGeom prst="rect">
            <a:avLst/>
          </a:prstGeom>
          <a:noFill/>
          <a:ln w="9525">
            <a:noFill/>
          </a:ln>
        </p:spPr>
        <p:txBody>
          <a:bodyPr anchor="b"/>
          <a:p>
            <a:pPr lvl="0" fontAlgn="base"/>
            <a:endParaRPr lang="zh-CN" sz="1200" b="1" strike="noStrike" noProof="1"/>
          </a:p>
        </p:txBody>
      </p:sp>
      <p:sp>
        <p:nvSpPr>
          <p:cNvPr id="2055" name="灯片编号占位符 2054"/>
          <p:cNvSpPr>
            <a:spLocks noGrp="1"/>
          </p:cNvSpPr>
          <p:nvPr>
            <p:ph type="sldNum" sz="quarter" idx="5"/>
          </p:nvPr>
        </p:nvSpPr>
        <p:spPr>
          <a:xfrm>
            <a:off x="3886200" y="8686800"/>
            <a:ext cx="2971800" cy="457200"/>
          </a:xfrm>
          <a:prstGeom prst="rect">
            <a:avLst/>
          </a:prstGeom>
          <a:noFill/>
          <a:ln w="9525">
            <a:noFill/>
          </a:ln>
        </p:spPr>
        <p:txBody>
          <a:bodyPr anchor="b"/>
          <a:p>
            <a:pPr lvl="0" algn="r" fontAlgn="base"/>
            <a:fld id="{9A0DB2DC-4C9A-4742-B13C-FB6460FD3503}" type="slidenum">
              <a:rPr lang="zh-CN" sz="1200" b="1" strike="noStrike" noProof="1">
                <a:latin typeface="Times New Roman" panose="02020603050405020304" pitchFamily="2" charset="0"/>
                <a:ea typeface="宋体" panose="02010600030101010101" pitchFamily="2" charset="-122"/>
                <a:cs typeface="+mn-ea"/>
              </a:rPr>
            </a:fld>
            <a:endParaRPr lang="zh-CN" sz="1200" b="1" strike="noStrike" noProof="1"/>
          </a:p>
        </p:txBody>
      </p:sp>
    </p:spTree>
  </p:cSld>
  <p:clrMap bg1="lt1" tx1="dk1" bg2="lt2" tx2="dk2" accent1="accent1" accent2="accent2" accent3="accent3" accent4="accent4" accent5="accent5" accent6="accent6" hlink="hlink" folHlink="folHlink"/>
  <p:hf sldNum="0" hdr="0" ftr="0" dt="0"/>
  <p:notesStyle>
    <a:lvl1pPr marL="0" lvl="0" indent="0" algn="l" defTabSz="914400" eaLnBrk="1" fontAlgn="base" latinLnBrk="0" hangingPunct="1">
      <a:lnSpc>
        <a:spcPct val="100000"/>
      </a:lnSpc>
      <a:spcBef>
        <a:spcPct val="30000"/>
      </a:spcBef>
      <a:spcAft>
        <a:spcPct val="0"/>
      </a:spcAft>
      <a:buNone/>
      <a:defRPr sz="1200" u="none" kern="1200" baseline="0">
        <a:solidFill>
          <a:schemeClr val="tx1"/>
        </a:solidFill>
        <a:latin typeface="Times New Roman" panose="02020603050405020304" pitchFamily="2"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u="none" kern="1200" baseline="0">
        <a:solidFill>
          <a:schemeClr val="tx1"/>
        </a:solidFill>
        <a:latin typeface="Times New Roman" panose="02020603050405020304" pitchFamily="2"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u="none" kern="1200" baseline="0">
        <a:solidFill>
          <a:schemeClr val="tx1"/>
        </a:solidFill>
        <a:latin typeface="Times New Roman" panose="02020603050405020304" pitchFamily="2"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u="none" kern="1200" baseline="0">
        <a:solidFill>
          <a:schemeClr val="tx1"/>
        </a:solidFill>
        <a:latin typeface="Times New Roman" panose="02020603050405020304" pitchFamily="2"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u="none" kern="1200" baseline="0">
        <a:solidFill>
          <a:schemeClr val="tx1"/>
        </a:solidFill>
        <a:latin typeface="Times New Roman" panose="02020603050405020304" pitchFamily="2"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u="none" kern="1200" baseline="0">
        <a:solidFill>
          <a:schemeClr val="tx1"/>
        </a:solidFill>
        <a:latin typeface="Times New Roman" panose="02020603050405020304" pitchFamily="2"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u="none" kern="1200" baseline="0">
        <a:solidFill>
          <a:schemeClr val="tx1"/>
        </a:solidFill>
        <a:latin typeface="Times New Roman" panose="02020603050405020304" pitchFamily="2"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u="none" kern="1200" baseline="0">
        <a:solidFill>
          <a:schemeClr val="tx1"/>
        </a:solidFill>
        <a:latin typeface="Times New Roman" panose="02020603050405020304" pitchFamily="2"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u="none" kern="1200" baseline="0">
        <a:solidFill>
          <a:schemeClr val="tx1"/>
        </a:solidFill>
        <a:latin typeface="Times New Roman" panose="02020603050405020304" pitchFamily="2"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p:sp>
        <p:nvSpPr>
          <p:cNvPr id="14338" name="幻灯片图像占位符 4097"/>
          <p:cNvSpPr>
            <a:spLocks noGrp="1" noTextEdit="1"/>
          </p:cNvSpPr>
          <p:nvPr>
            <p:ph type="sldImg"/>
          </p:nvPr>
        </p:nvSpPr>
        <p:spPr/>
      </p:sp>
      <p:sp>
        <p:nvSpPr>
          <p:cNvPr id="14339" name="文本占位符 4098"/>
          <p:cNvSpPr>
            <a:spLocks noGrp="1"/>
          </p:cNvSpPr>
          <p:nvPr>
            <p:ph type="body"/>
          </p:nvPr>
        </p:nvSpPr>
        <p:spPr/>
        <p:txBody>
          <a:bodyPr anchor="ctr" anchorCtr="0"/>
          <a:p>
            <a:pPr lvl="0" indent="0"/>
            <a:r>
              <a:rPr lang="zh-CN" altLang="en-US"/>
              <a:t>同学们：</a:t>
            </a:r>
            <a:endParaRPr lang="zh-CN" altLang="en-US"/>
          </a:p>
          <a:p>
            <a:pPr lvl="0" indent="0"/>
            <a:r>
              <a:rPr lang="zh-CN" altLang="en-US"/>
              <a:t>       今天心情好吗？</a:t>
            </a:r>
            <a:endParaRPr lang="zh-CN" altLang="en-US"/>
          </a:p>
          <a:p>
            <a:pPr lvl="0" indent="0"/>
            <a:r>
              <a:rPr lang="zh-CN" altLang="en-US"/>
              <a:t>       你从哪里感觉出自己心情的好坏呢？当你心情好的时候表现得怎样呢？</a:t>
            </a:r>
            <a:endParaRPr lang="zh-CN" altLang="en-US"/>
          </a:p>
          <a:p>
            <a:pPr lvl="0" indent="0"/>
            <a:r>
              <a:rPr lang="zh-CN" altLang="en-US"/>
              <a:t>       当我们心情好的时候，精神焕发，干劲实足；可当我们心情差劲时，无精打采，看到路边不起眼的石子都会不顺眼，要去踢一脚，或者家长好端端的一句话都能把你气的半死。</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a:xfrm>
            <a:off x="685800" y="6248400"/>
            <a:ext cx="1905000" cy="457200"/>
          </a:xfrm>
          <a:prstGeom prst="rect">
            <a:avLst/>
          </a:prstGeom>
          <a:noFill/>
          <a:ln w="9525">
            <a:noFill/>
          </a:ln>
        </p:spPr>
        <p:txBody>
          <a:bodyPr/>
          <a:lstStyle/>
          <a:p>
            <a:pPr fontAlgn="base"/>
            <a:endParaRPr lang="zh-CN" altLang="en-US" strike="noStrike" noProof="1"/>
          </a:p>
        </p:txBody>
      </p:sp>
      <p:sp>
        <p:nvSpPr>
          <p:cNvPr id="5" name="页脚占位符 4"/>
          <p:cNvSpPr>
            <a:spLocks noGrp="1"/>
          </p:cNvSpPr>
          <p:nvPr>
            <p:ph type="ftr" sz="quarter" idx="11"/>
          </p:nvPr>
        </p:nvSpPr>
        <p:spPr>
          <a:xfrm>
            <a:off x="3124200" y="6248400"/>
            <a:ext cx="2895600" cy="457200"/>
          </a:xfrm>
          <a:prstGeom prst="rect">
            <a:avLst/>
          </a:prstGeom>
          <a:noFill/>
          <a:ln w="9525">
            <a:noFill/>
          </a:ln>
        </p:spPr>
        <p:txBody>
          <a:bodyPr/>
          <a:lstStyle/>
          <a:p>
            <a:pPr fontAlgn="base"/>
            <a:endParaRPr lang="zh-CN" strike="noStrike" noProof="1"/>
          </a:p>
        </p:txBody>
      </p:sp>
      <p:sp>
        <p:nvSpPr>
          <p:cNvPr id="6" name="灯片编号占位符 5"/>
          <p:cNvSpPr>
            <a:spLocks noGrp="1"/>
          </p:cNvSpPr>
          <p:nvPr>
            <p:ph type="sldNum" sz="quarter" idx="12"/>
          </p:nvPr>
        </p:nvSpPr>
        <p:spPr>
          <a:xfrm>
            <a:off x="6553200" y="6248400"/>
            <a:ext cx="1905000" cy="457200"/>
          </a:xfrm>
          <a:prstGeom prst="rect">
            <a:avLst/>
          </a:prstGeom>
          <a:noFill/>
          <a:ln w="9525">
            <a:noFill/>
          </a:ln>
        </p:spPr>
        <p:txBody>
          <a:bodyPr/>
          <a:lstStyle/>
          <a:p>
            <a:pPr fontAlgn="base"/>
            <a:fld id="{9A0DB2DC-4C9A-4742-B13C-FB6460FD3503}" type="slidenum">
              <a:rPr lang="zh-CN" strike="noStrike" noProof="1">
                <a:latin typeface="Times New Roman" panose="02020603050405020304" pitchFamily="2" charset="0"/>
                <a:ea typeface="宋体" panose="02010600030101010101" pitchFamily="2" charset="-122"/>
                <a:cs typeface="+mn-ea"/>
              </a:rPr>
            </a:fld>
            <a:endParaRPr lang="zh-CN"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685800" y="6248400"/>
            <a:ext cx="1905000" cy="457200"/>
          </a:xfrm>
          <a:prstGeom prst="rect">
            <a:avLst/>
          </a:prstGeom>
          <a:noFill/>
          <a:ln w="9525">
            <a:noFill/>
          </a:ln>
        </p:spPr>
        <p:txBody>
          <a:bodyPr/>
          <a:lstStyle/>
          <a:p>
            <a:pPr fontAlgn="base"/>
            <a:endParaRPr lang="zh-CN" altLang="en-US" strike="noStrike" noProof="1"/>
          </a:p>
        </p:txBody>
      </p:sp>
      <p:sp>
        <p:nvSpPr>
          <p:cNvPr id="5" name="页脚占位符 4"/>
          <p:cNvSpPr>
            <a:spLocks noGrp="1"/>
          </p:cNvSpPr>
          <p:nvPr>
            <p:ph type="ftr" sz="quarter" idx="11"/>
          </p:nvPr>
        </p:nvSpPr>
        <p:spPr>
          <a:xfrm>
            <a:off x="3124200" y="6248400"/>
            <a:ext cx="2895600" cy="457200"/>
          </a:xfrm>
          <a:prstGeom prst="rect">
            <a:avLst/>
          </a:prstGeom>
          <a:noFill/>
          <a:ln w="9525">
            <a:noFill/>
          </a:ln>
        </p:spPr>
        <p:txBody>
          <a:bodyPr/>
          <a:lstStyle/>
          <a:p>
            <a:pPr fontAlgn="base"/>
            <a:endParaRPr lang="zh-CN" strike="noStrike" noProof="1"/>
          </a:p>
        </p:txBody>
      </p:sp>
      <p:sp>
        <p:nvSpPr>
          <p:cNvPr id="6" name="灯片编号占位符 5"/>
          <p:cNvSpPr>
            <a:spLocks noGrp="1"/>
          </p:cNvSpPr>
          <p:nvPr>
            <p:ph type="sldNum" sz="quarter" idx="12"/>
          </p:nvPr>
        </p:nvSpPr>
        <p:spPr>
          <a:xfrm>
            <a:off x="6553200" y="6248400"/>
            <a:ext cx="1905000" cy="457200"/>
          </a:xfrm>
          <a:prstGeom prst="rect">
            <a:avLst/>
          </a:prstGeom>
          <a:noFill/>
          <a:ln w="9525">
            <a:noFill/>
          </a:ln>
        </p:spPr>
        <p:txBody>
          <a:bodyPr/>
          <a:lstStyle/>
          <a:p>
            <a:pPr fontAlgn="base"/>
            <a:fld id="{9A0DB2DC-4C9A-4742-B13C-FB6460FD3503}" type="slidenum">
              <a:rPr lang="zh-CN" strike="noStrike" noProof="1">
                <a:latin typeface="Times New Roman" panose="02020603050405020304" pitchFamily="2" charset="0"/>
                <a:ea typeface="宋体" panose="02010600030101010101" pitchFamily="2" charset="-122"/>
                <a:cs typeface="+mn-ea"/>
              </a:rPr>
            </a:fld>
            <a:endParaRPr lang="zh-CN"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bg>
      <p:bgPr>
        <a:solidFill>
          <a:schemeClr val="bg1"/>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85800" y="609600"/>
            <a:ext cx="5716657" cy="5486400"/>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685800" y="6248400"/>
            <a:ext cx="1905000" cy="457200"/>
          </a:xfrm>
          <a:prstGeom prst="rect">
            <a:avLst/>
          </a:prstGeom>
          <a:noFill/>
          <a:ln w="9525">
            <a:noFill/>
          </a:ln>
        </p:spPr>
        <p:txBody>
          <a:bodyPr/>
          <a:lstStyle/>
          <a:p>
            <a:pPr fontAlgn="base"/>
            <a:endParaRPr lang="zh-CN" altLang="en-US" strike="noStrike" noProof="1"/>
          </a:p>
        </p:txBody>
      </p:sp>
      <p:sp>
        <p:nvSpPr>
          <p:cNvPr id="5" name="页脚占位符 4"/>
          <p:cNvSpPr>
            <a:spLocks noGrp="1"/>
          </p:cNvSpPr>
          <p:nvPr>
            <p:ph type="ftr" sz="quarter" idx="11"/>
          </p:nvPr>
        </p:nvSpPr>
        <p:spPr>
          <a:xfrm>
            <a:off x="3124200" y="6248400"/>
            <a:ext cx="2895600" cy="457200"/>
          </a:xfrm>
          <a:prstGeom prst="rect">
            <a:avLst/>
          </a:prstGeom>
          <a:noFill/>
          <a:ln w="9525">
            <a:noFill/>
          </a:ln>
        </p:spPr>
        <p:txBody>
          <a:bodyPr/>
          <a:lstStyle/>
          <a:p>
            <a:pPr fontAlgn="base"/>
            <a:endParaRPr lang="zh-CN" strike="noStrike" noProof="1"/>
          </a:p>
        </p:txBody>
      </p:sp>
      <p:sp>
        <p:nvSpPr>
          <p:cNvPr id="6" name="灯片编号占位符 5"/>
          <p:cNvSpPr>
            <a:spLocks noGrp="1"/>
          </p:cNvSpPr>
          <p:nvPr>
            <p:ph type="sldNum" sz="quarter" idx="12"/>
          </p:nvPr>
        </p:nvSpPr>
        <p:spPr>
          <a:xfrm>
            <a:off x="6553200" y="6248400"/>
            <a:ext cx="1905000" cy="457200"/>
          </a:xfrm>
          <a:prstGeom prst="rect">
            <a:avLst/>
          </a:prstGeom>
          <a:noFill/>
          <a:ln w="9525">
            <a:noFill/>
          </a:ln>
        </p:spPr>
        <p:txBody>
          <a:bodyPr/>
          <a:lstStyle/>
          <a:p>
            <a:pPr fontAlgn="base"/>
            <a:fld id="{9A0DB2DC-4C9A-4742-B13C-FB6460FD3503}" type="slidenum">
              <a:rPr lang="zh-CN" strike="noStrike" noProof="1">
                <a:latin typeface="Times New Roman" panose="02020603050405020304" pitchFamily="2" charset="0"/>
                <a:ea typeface="宋体" panose="02010600030101010101" pitchFamily="2" charset="-122"/>
                <a:cs typeface="+mn-ea"/>
              </a:rPr>
            </a:fld>
            <a:endParaRPr lang="zh-CN"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a:xfrm>
            <a:off x="685800" y="6248400"/>
            <a:ext cx="1905000" cy="457200"/>
          </a:xfrm>
          <a:prstGeom prst="rect">
            <a:avLst/>
          </a:prstGeom>
          <a:noFill/>
          <a:ln w="9525">
            <a:noFill/>
          </a:ln>
        </p:spPr>
        <p:txBody>
          <a:bodyPr/>
          <a:lstStyle/>
          <a:p>
            <a:pPr fontAlgn="base"/>
            <a:endParaRPr lang="zh-CN" altLang="en-US" strike="noStrike" noProof="1"/>
          </a:p>
        </p:txBody>
      </p:sp>
      <p:sp>
        <p:nvSpPr>
          <p:cNvPr id="5" name="页脚占位符 4"/>
          <p:cNvSpPr>
            <a:spLocks noGrp="1"/>
          </p:cNvSpPr>
          <p:nvPr>
            <p:ph type="ftr" sz="quarter" idx="11"/>
          </p:nvPr>
        </p:nvSpPr>
        <p:spPr>
          <a:xfrm>
            <a:off x="3124200" y="6248400"/>
            <a:ext cx="2895600" cy="457200"/>
          </a:xfrm>
          <a:prstGeom prst="rect">
            <a:avLst/>
          </a:prstGeom>
          <a:noFill/>
          <a:ln w="9525">
            <a:noFill/>
          </a:ln>
        </p:spPr>
        <p:txBody>
          <a:bodyPr/>
          <a:lstStyle/>
          <a:p>
            <a:pPr fontAlgn="base"/>
            <a:endParaRPr lang="zh-CN" strike="noStrike" noProof="1"/>
          </a:p>
        </p:txBody>
      </p:sp>
      <p:sp>
        <p:nvSpPr>
          <p:cNvPr id="6" name="灯片编号占位符 5"/>
          <p:cNvSpPr>
            <a:spLocks noGrp="1"/>
          </p:cNvSpPr>
          <p:nvPr>
            <p:ph type="sldNum" sz="quarter" idx="12"/>
          </p:nvPr>
        </p:nvSpPr>
        <p:spPr>
          <a:xfrm>
            <a:off x="6553200" y="6248400"/>
            <a:ext cx="1905000" cy="457200"/>
          </a:xfrm>
          <a:prstGeom prst="rect">
            <a:avLst/>
          </a:prstGeom>
          <a:noFill/>
          <a:ln w="9525">
            <a:noFill/>
          </a:ln>
        </p:spPr>
        <p:txBody>
          <a:bodyPr/>
          <a:lstStyle/>
          <a:p>
            <a:pPr fontAlgn="base"/>
            <a:fld id="{9A0DB2DC-4C9A-4742-B13C-FB6460FD3503}" type="slidenum">
              <a:rPr lang="zh-CN" strike="noStrike" noProof="1">
                <a:latin typeface="Times New Roman" panose="02020603050405020304" pitchFamily="2" charset="0"/>
                <a:ea typeface="宋体" panose="02010600030101010101" pitchFamily="2" charset="-122"/>
                <a:cs typeface="+mn-ea"/>
              </a:rPr>
            </a:fld>
            <a:endParaRPr lang="zh-CN"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a:xfrm>
            <a:off x="685800" y="6248400"/>
            <a:ext cx="1905000" cy="457200"/>
          </a:xfrm>
          <a:prstGeom prst="rect">
            <a:avLst/>
          </a:prstGeom>
          <a:noFill/>
          <a:ln w="9525">
            <a:noFill/>
          </a:ln>
        </p:spPr>
        <p:txBody>
          <a:bodyPr/>
          <a:lstStyle/>
          <a:p>
            <a:pPr fontAlgn="base"/>
            <a:endParaRPr lang="zh-CN" altLang="en-US" strike="noStrike" noProof="1"/>
          </a:p>
        </p:txBody>
      </p:sp>
      <p:sp>
        <p:nvSpPr>
          <p:cNvPr id="5" name="页脚占位符 4"/>
          <p:cNvSpPr>
            <a:spLocks noGrp="1"/>
          </p:cNvSpPr>
          <p:nvPr>
            <p:ph type="ftr" sz="quarter" idx="11"/>
          </p:nvPr>
        </p:nvSpPr>
        <p:spPr>
          <a:xfrm>
            <a:off x="3124200" y="6248400"/>
            <a:ext cx="2895600" cy="457200"/>
          </a:xfrm>
          <a:prstGeom prst="rect">
            <a:avLst/>
          </a:prstGeom>
          <a:noFill/>
          <a:ln w="9525">
            <a:noFill/>
          </a:ln>
        </p:spPr>
        <p:txBody>
          <a:bodyPr/>
          <a:lstStyle/>
          <a:p>
            <a:pPr fontAlgn="base"/>
            <a:endParaRPr lang="zh-CN" strike="noStrike" noProof="1"/>
          </a:p>
        </p:txBody>
      </p:sp>
      <p:sp>
        <p:nvSpPr>
          <p:cNvPr id="6" name="灯片编号占位符 5"/>
          <p:cNvSpPr>
            <a:spLocks noGrp="1"/>
          </p:cNvSpPr>
          <p:nvPr>
            <p:ph type="sldNum" sz="quarter" idx="12"/>
          </p:nvPr>
        </p:nvSpPr>
        <p:spPr>
          <a:xfrm>
            <a:off x="6553200" y="6248400"/>
            <a:ext cx="1905000" cy="457200"/>
          </a:xfrm>
          <a:prstGeom prst="rect">
            <a:avLst/>
          </a:prstGeom>
          <a:noFill/>
          <a:ln w="9525">
            <a:noFill/>
          </a:ln>
        </p:spPr>
        <p:txBody>
          <a:bodyPr/>
          <a:lstStyle/>
          <a:p>
            <a:pPr fontAlgn="base"/>
            <a:fld id="{9A0DB2DC-4C9A-4742-B13C-FB6460FD3503}" type="slidenum">
              <a:rPr lang="zh-CN" strike="noStrike" noProof="1">
                <a:latin typeface="Times New Roman" panose="02020603050405020304" pitchFamily="2" charset="0"/>
                <a:ea typeface="宋体" panose="02010600030101010101" pitchFamily="2" charset="-122"/>
                <a:cs typeface="+mn-ea"/>
              </a:rPr>
            </a:fld>
            <a:endParaRPr lang="zh-CN"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85800" y="1981200"/>
            <a:ext cx="3808476"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49724" y="1981200"/>
            <a:ext cx="3808476" cy="4114800"/>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a:xfrm>
            <a:off x="685800" y="6248400"/>
            <a:ext cx="1905000" cy="457200"/>
          </a:xfrm>
          <a:prstGeom prst="rect">
            <a:avLst/>
          </a:prstGeom>
          <a:noFill/>
          <a:ln w="9525">
            <a:noFill/>
          </a:ln>
        </p:spPr>
        <p:txBody>
          <a:bodyPr/>
          <a:lstStyle/>
          <a:p>
            <a:pPr fontAlgn="base"/>
            <a:endParaRPr lang="zh-CN" altLang="en-US" strike="noStrike" noProof="1"/>
          </a:p>
        </p:txBody>
      </p:sp>
      <p:sp>
        <p:nvSpPr>
          <p:cNvPr id="6" name="页脚占位符 5"/>
          <p:cNvSpPr>
            <a:spLocks noGrp="1"/>
          </p:cNvSpPr>
          <p:nvPr>
            <p:ph type="ftr" sz="quarter" idx="11"/>
          </p:nvPr>
        </p:nvSpPr>
        <p:spPr>
          <a:xfrm>
            <a:off x="3124200" y="6248400"/>
            <a:ext cx="2895600" cy="457200"/>
          </a:xfrm>
          <a:prstGeom prst="rect">
            <a:avLst/>
          </a:prstGeom>
          <a:noFill/>
          <a:ln w="9525">
            <a:noFill/>
          </a:ln>
        </p:spPr>
        <p:txBody>
          <a:bodyPr/>
          <a:lstStyle/>
          <a:p>
            <a:pPr fontAlgn="base"/>
            <a:endParaRPr lang="zh-CN" strike="noStrike" noProof="1"/>
          </a:p>
        </p:txBody>
      </p:sp>
      <p:sp>
        <p:nvSpPr>
          <p:cNvPr id="7" name="灯片编号占位符 6"/>
          <p:cNvSpPr>
            <a:spLocks noGrp="1"/>
          </p:cNvSpPr>
          <p:nvPr>
            <p:ph type="sldNum" sz="quarter" idx="12"/>
          </p:nvPr>
        </p:nvSpPr>
        <p:spPr>
          <a:xfrm>
            <a:off x="6553200" y="6248400"/>
            <a:ext cx="1905000" cy="457200"/>
          </a:xfrm>
          <a:prstGeom prst="rect">
            <a:avLst/>
          </a:prstGeom>
          <a:noFill/>
          <a:ln w="9525">
            <a:noFill/>
          </a:ln>
        </p:spPr>
        <p:txBody>
          <a:bodyPr/>
          <a:lstStyle/>
          <a:p>
            <a:pPr fontAlgn="base"/>
            <a:fld id="{9A0DB2DC-4C9A-4742-B13C-FB6460FD3503}" type="slidenum">
              <a:rPr lang="zh-CN" strike="noStrike" noProof="1">
                <a:latin typeface="Times New Roman" panose="02020603050405020304" pitchFamily="2" charset="0"/>
                <a:ea typeface="宋体" panose="02010600030101010101" pitchFamily="2" charset="-122"/>
                <a:cs typeface="+mn-ea"/>
              </a:rPr>
            </a:fld>
            <a:endParaRPr lang="zh-CN"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a:xfrm>
            <a:off x="685800" y="6248400"/>
            <a:ext cx="1905000" cy="457200"/>
          </a:xfrm>
          <a:prstGeom prst="rect">
            <a:avLst/>
          </a:prstGeom>
          <a:noFill/>
          <a:ln w="9525">
            <a:noFill/>
          </a:ln>
        </p:spPr>
        <p:txBody>
          <a:bodyPr/>
          <a:lstStyle/>
          <a:p>
            <a:pPr fontAlgn="base"/>
            <a:endParaRPr lang="zh-CN" altLang="en-US" strike="noStrike" noProof="1"/>
          </a:p>
        </p:txBody>
      </p:sp>
      <p:sp>
        <p:nvSpPr>
          <p:cNvPr id="8" name="页脚占位符 7"/>
          <p:cNvSpPr>
            <a:spLocks noGrp="1"/>
          </p:cNvSpPr>
          <p:nvPr>
            <p:ph type="ftr" sz="quarter" idx="11"/>
          </p:nvPr>
        </p:nvSpPr>
        <p:spPr>
          <a:xfrm>
            <a:off x="3124200" y="6248400"/>
            <a:ext cx="2895600" cy="457200"/>
          </a:xfrm>
          <a:prstGeom prst="rect">
            <a:avLst/>
          </a:prstGeom>
          <a:noFill/>
          <a:ln w="9525">
            <a:noFill/>
          </a:ln>
        </p:spPr>
        <p:txBody>
          <a:bodyPr/>
          <a:lstStyle/>
          <a:p>
            <a:pPr fontAlgn="base"/>
            <a:endParaRPr lang="zh-CN" strike="noStrike" noProof="1"/>
          </a:p>
        </p:txBody>
      </p:sp>
      <p:sp>
        <p:nvSpPr>
          <p:cNvPr id="9" name="灯片编号占位符 8"/>
          <p:cNvSpPr>
            <a:spLocks noGrp="1"/>
          </p:cNvSpPr>
          <p:nvPr>
            <p:ph type="sldNum" sz="quarter" idx="12"/>
          </p:nvPr>
        </p:nvSpPr>
        <p:spPr>
          <a:xfrm>
            <a:off x="6553200" y="6248400"/>
            <a:ext cx="1905000" cy="457200"/>
          </a:xfrm>
          <a:prstGeom prst="rect">
            <a:avLst/>
          </a:prstGeom>
          <a:noFill/>
          <a:ln w="9525">
            <a:noFill/>
          </a:ln>
        </p:spPr>
        <p:txBody>
          <a:bodyPr/>
          <a:lstStyle/>
          <a:p>
            <a:pPr fontAlgn="base"/>
            <a:fld id="{9A0DB2DC-4C9A-4742-B13C-FB6460FD3503}" type="slidenum">
              <a:rPr lang="zh-CN" strike="noStrike" noProof="1">
                <a:latin typeface="Times New Roman" panose="02020603050405020304" pitchFamily="2" charset="0"/>
                <a:ea typeface="宋体" panose="02010600030101010101" pitchFamily="2" charset="-122"/>
                <a:cs typeface="+mn-ea"/>
              </a:rPr>
            </a:fld>
            <a:endParaRPr lang="zh-CN"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a:xfrm>
            <a:off x="685800" y="6248400"/>
            <a:ext cx="1905000" cy="457200"/>
          </a:xfrm>
          <a:prstGeom prst="rect">
            <a:avLst/>
          </a:prstGeom>
          <a:noFill/>
          <a:ln w="9525">
            <a:noFill/>
          </a:ln>
        </p:spPr>
        <p:txBody>
          <a:bodyPr/>
          <a:lstStyle/>
          <a:p>
            <a:pPr fontAlgn="base"/>
            <a:endParaRPr lang="zh-CN" altLang="en-US" strike="noStrike" noProof="1"/>
          </a:p>
        </p:txBody>
      </p:sp>
      <p:sp>
        <p:nvSpPr>
          <p:cNvPr id="4" name="页脚占位符 3"/>
          <p:cNvSpPr>
            <a:spLocks noGrp="1"/>
          </p:cNvSpPr>
          <p:nvPr>
            <p:ph type="ftr" sz="quarter" idx="11"/>
          </p:nvPr>
        </p:nvSpPr>
        <p:spPr>
          <a:xfrm>
            <a:off x="3124200" y="6248400"/>
            <a:ext cx="2895600" cy="457200"/>
          </a:xfrm>
          <a:prstGeom prst="rect">
            <a:avLst/>
          </a:prstGeom>
          <a:noFill/>
          <a:ln w="9525">
            <a:noFill/>
          </a:ln>
        </p:spPr>
        <p:txBody>
          <a:bodyPr/>
          <a:lstStyle/>
          <a:p>
            <a:pPr fontAlgn="base"/>
            <a:endParaRPr lang="zh-CN" strike="noStrike" noProof="1"/>
          </a:p>
        </p:txBody>
      </p:sp>
      <p:sp>
        <p:nvSpPr>
          <p:cNvPr id="5" name="灯片编号占位符 4"/>
          <p:cNvSpPr>
            <a:spLocks noGrp="1"/>
          </p:cNvSpPr>
          <p:nvPr>
            <p:ph type="sldNum" sz="quarter" idx="12"/>
          </p:nvPr>
        </p:nvSpPr>
        <p:spPr>
          <a:xfrm>
            <a:off x="6553200" y="6248400"/>
            <a:ext cx="1905000" cy="457200"/>
          </a:xfrm>
          <a:prstGeom prst="rect">
            <a:avLst/>
          </a:prstGeom>
          <a:noFill/>
          <a:ln w="9525">
            <a:noFill/>
          </a:ln>
        </p:spPr>
        <p:txBody>
          <a:bodyPr/>
          <a:lstStyle/>
          <a:p>
            <a:pPr fontAlgn="base"/>
            <a:fld id="{9A0DB2DC-4C9A-4742-B13C-FB6460FD3503}" type="slidenum">
              <a:rPr lang="zh-CN" strike="noStrike" noProof="1">
                <a:latin typeface="Times New Roman" panose="02020603050405020304" pitchFamily="2" charset="0"/>
                <a:ea typeface="宋体" panose="02010600030101010101" pitchFamily="2" charset="-122"/>
                <a:cs typeface="+mn-ea"/>
              </a:rPr>
            </a:fld>
            <a:endParaRPr lang="zh-CN"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fld id="{BB962C8B-B14F-4D97-AF65-F5344CB8AC3E}" type="datetime1">
              <a:rPr lang="zh-CN" altLang="en-US" strike="noStrike" noProof="1">
                <a:latin typeface="Times New Roman" panose="02020603050405020304" pitchFamily="2" charset="0"/>
                <a:ea typeface="宋体" panose="02010600030101010101" pitchFamily="2" charset="-122"/>
                <a:cs typeface="+mn-ea"/>
              </a:rPr>
            </a:fld>
            <a:endParaRPr lang="zh-CN" altLang="en-US" strike="noStrike" noProof="1"/>
          </a:p>
        </p:txBody>
      </p:sp>
      <p:sp>
        <p:nvSpPr>
          <p:cNvPr id="3" name="页脚占位符 2"/>
          <p:cNvSpPr>
            <a:spLocks noGrp="1"/>
          </p:cNvSpPr>
          <p:nvPr>
            <p:ph type="ftr" sz="quarter" idx="11"/>
          </p:nvPr>
        </p:nvSpPr>
        <p:spPr/>
        <p:txBody>
          <a:bodyPr/>
          <a:p>
            <a:pPr lvl="0" fontAlgn="base"/>
            <a:endParaRPr lang="zh-CN" strike="noStrike" noProof="1"/>
          </a:p>
        </p:txBody>
      </p:sp>
      <p:sp>
        <p:nvSpPr>
          <p:cNvPr id="4" name="灯片编号占位符 3"/>
          <p:cNvSpPr>
            <a:spLocks noGrp="1"/>
          </p:cNvSpPr>
          <p:nvPr>
            <p:ph type="sldNum" sz="quarter" idx="12"/>
          </p:nvPr>
        </p:nvSpPr>
        <p:spPr/>
        <p:txBody>
          <a:bodyPr/>
          <a:p>
            <a:pPr lvl="0" fontAlgn="base"/>
            <a:fld id="{9A0DB2DC-4C9A-4742-B13C-FB6460FD3503}" type="slidenum">
              <a:rPr lang="zh-CN" strike="noStrike" noProof="1">
                <a:latin typeface="Times New Roman" panose="02020603050405020304" pitchFamily="2" charset="0"/>
                <a:ea typeface="宋体" panose="02010600030101010101" pitchFamily="2" charset="-122"/>
                <a:cs typeface="+mn-ea"/>
              </a:rPr>
            </a:fld>
            <a:endParaRPr lang="zh-CN"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685800" y="6248400"/>
            <a:ext cx="1905000" cy="457200"/>
          </a:xfrm>
          <a:prstGeom prst="rect">
            <a:avLst/>
          </a:prstGeom>
          <a:noFill/>
          <a:ln w="9525">
            <a:noFill/>
          </a:ln>
        </p:spPr>
        <p:txBody>
          <a:bodyPr/>
          <a:lstStyle/>
          <a:p>
            <a:pPr fontAlgn="base"/>
            <a:endParaRPr lang="zh-CN" altLang="en-US" strike="noStrike" noProof="1"/>
          </a:p>
        </p:txBody>
      </p:sp>
      <p:sp>
        <p:nvSpPr>
          <p:cNvPr id="6" name="页脚占位符 5"/>
          <p:cNvSpPr>
            <a:spLocks noGrp="1"/>
          </p:cNvSpPr>
          <p:nvPr>
            <p:ph type="ftr" sz="quarter" idx="11"/>
          </p:nvPr>
        </p:nvSpPr>
        <p:spPr>
          <a:xfrm>
            <a:off x="3124200" y="6248400"/>
            <a:ext cx="2895600" cy="457200"/>
          </a:xfrm>
          <a:prstGeom prst="rect">
            <a:avLst/>
          </a:prstGeom>
          <a:noFill/>
          <a:ln w="9525">
            <a:noFill/>
          </a:ln>
        </p:spPr>
        <p:txBody>
          <a:bodyPr/>
          <a:lstStyle/>
          <a:p>
            <a:pPr fontAlgn="base"/>
            <a:endParaRPr lang="zh-CN" strike="noStrike" noProof="1"/>
          </a:p>
        </p:txBody>
      </p:sp>
      <p:sp>
        <p:nvSpPr>
          <p:cNvPr id="7" name="灯片编号占位符 6"/>
          <p:cNvSpPr>
            <a:spLocks noGrp="1"/>
          </p:cNvSpPr>
          <p:nvPr>
            <p:ph type="sldNum" sz="quarter" idx="12"/>
          </p:nvPr>
        </p:nvSpPr>
        <p:spPr>
          <a:xfrm>
            <a:off x="6553200" y="6248400"/>
            <a:ext cx="1905000" cy="457200"/>
          </a:xfrm>
          <a:prstGeom prst="rect">
            <a:avLst/>
          </a:prstGeom>
          <a:noFill/>
          <a:ln w="9525">
            <a:noFill/>
          </a:ln>
        </p:spPr>
        <p:txBody>
          <a:bodyPr/>
          <a:lstStyle/>
          <a:p>
            <a:pPr fontAlgn="base"/>
            <a:fld id="{9A0DB2DC-4C9A-4742-B13C-FB6460FD3503}" type="slidenum">
              <a:rPr lang="zh-CN" strike="noStrike" noProof="1">
                <a:latin typeface="Times New Roman" panose="02020603050405020304" pitchFamily="2" charset="0"/>
                <a:ea typeface="宋体" panose="02010600030101010101" pitchFamily="2" charset="-122"/>
                <a:cs typeface="+mn-ea"/>
              </a:rPr>
            </a:fld>
            <a:endParaRPr lang="zh-CN"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a:xfrm>
            <a:off x="685800" y="6248400"/>
            <a:ext cx="1905000" cy="457200"/>
          </a:xfrm>
          <a:prstGeom prst="rect">
            <a:avLst/>
          </a:prstGeom>
          <a:noFill/>
          <a:ln w="9525">
            <a:noFill/>
          </a:ln>
        </p:spPr>
        <p:txBody>
          <a:bodyPr/>
          <a:lstStyle/>
          <a:p>
            <a:pPr fontAlgn="base"/>
            <a:endParaRPr lang="zh-CN" altLang="en-US" strike="noStrike" noProof="1"/>
          </a:p>
        </p:txBody>
      </p:sp>
      <p:sp>
        <p:nvSpPr>
          <p:cNvPr id="6" name="页脚占位符 5"/>
          <p:cNvSpPr>
            <a:spLocks noGrp="1"/>
          </p:cNvSpPr>
          <p:nvPr>
            <p:ph type="ftr" sz="quarter" idx="11"/>
          </p:nvPr>
        </p:nvSpPr>
        <p:spPr>
          <a:xfrm>
            <a:off x="3124200" y="6248400"/>
            <a:ext cx="2895600" cy="457200"/>
          </a:xfrm>
          <a:prstGeom prst="rect">
            <a:avLst/>
          </a:prstGeom>
          <a:noFill/>
          <a:ln w="9525">
            <a:noFill/>
          </a:ln>
        </p:spPr>
        <p:txBody>
          <a:bodyPr/>
          <a:lstStyle/>
          <a:p>
            <a:pPr fontAlgn="base"/>
            <a:endParaRPr lang="zh-CN" strike="noStrike" noProof="1"/>
          </a:p>
        </p:txBody>
      </p:sp>
      <p:sp>
        <p:nvSpPr>
          <p:cNvPr id="7" name="灯片编号占位符 6"/>
          <p:cNvSpPr>
            <a:spLocks noGrp="1"/>
          </p:cNvSpPr>
          <p:nvPr>
            <p:ph type="sldNum" sz="quarter" idx="12"/>
          </p:nvPr>
        </p:nvSpPr>
        <p:spPr>
          <a:xfrm>
            <a:off x="6553200" y="6248400"/>
            <a:ext cx="1905000" cy="457200"/>
          </a:xfrm>
          <a:prstGeom prst="rect">
            <a:avLst/>
          </a:prstGeom>
          <a:noFill/>
          <a:ln w="9525">
            <a:noFill/>
          </a:ln>
        </p:spPr>
        <p:txBody>
          <a:bodyPr/>
          <a:lstStyle/>
          <a:p>
            <a:pPr fontAlgn="base"/>
            <a:fld id="{9A0DB2DC-4C9A-4742-B13C-FB6460FD3503}" type="slidenum">
              <a:rPr lang="zh-CN" strike="noStrike" noProof="1">
                <a:latin typeface="Times New Roman" panose="02020603050405020304" pitchFamily="2" charset="0"/>
                <a:ea typeface="宋体" panose="02010600030101010101" pitchFamily="2" charset="-122"/>
                <a:cs typeface="+mn-ea"/>
              </a:rPr>
            </a:fld>
            <a:endParaRPr lang="zh-CN"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685800" y="609600"/>
            <a:ext cx="7772400" cy="1143000"/>
          </a:xfrm>
          <a:prstGeom prst="rect">
            <a:avLst/>
          </a:prstGeom>
          <a:noFill/>
          <a:ln w="9525">
            <a:noFill/>
          </a:ln>
        </p:spPr>
        <p:txBody>
          <a:bodyPr anchor="ctr" anchorCtr="0"/>
          <a:p>
            <a:pPr lvl="0" indent="0"/>
            <a:r>
              <a:rPr lang="zh-CN" altLang="en-US"/>
              <a:t>单击此处编辑母版标题样式</a:t>
            </a:r>
            <a:endParaRPr lang="zh-CN" altLang="en-US"/>
          </a:p>
        </p:txBody>
      </p:sp>
      <p:sp>
        <p:nvSpPr>
          <p:cNvPr id="1027" name="文本占位符 1026"/>
          <p:cNvSpPr>
            <a:spLocks noGrp="1"/>
          </p:cNvSpPr>
          <p:nvPr>
            <p:ph type="body"/>
          </p:nvPr>
        </p:nvSpPr>
        <p:spPr>
          <a:xfrm>
            <a:off x="685800" y="1981200"/>
            <a:ext cx="7772400" cy="4114800"/>
          </a:xfrm>
          <a:prstGeom prst="rect">
            <a:avLst/>
          </a:prstGeom>
          <a:noFill/>
          <a:ln w="9525">
            <a:noFill/>
          </a:ln>
        </p:spPr>
        <p:txBody>
          <a:bodyPr anchor="t" anchorCtr="0"/>
          <a:p>
            <a:pPr lvl="0" indent="-34290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8" name="日期占位符 1027"/>
          <p:cNvSpPr>
            <a:spLocks noGrp="1"/>
          </p:cNvSpPr>
          <p:nvPr>
            <p:ph type="dt" sz="half" idx="2"/>
          </p:nvPr>
        </p:nvSpPr>
        <p:spPr>
          <a:xfrm>
            <a:off x="685800" y="6248400"/>
            <a:ext cx="1905000" cy="457200"/>
          </a:xfrm>
          <a:prstGeom prst="rect">
            <a:avLst/>
          </a:prstGeom>
          <a:noFill/>
          <a:ln w="9525">
            <a:noFill/>
          </a:ln>
        </p:spPr>
        <p:txBody>
          <a:bodyPr/>
          <a:lstStyle>
            <a:lvl1pPr>
              <a:defRPr sz="1400"/>
            </a:lvl1pPr>
          </a:lstStyle>
          <a:p>
            <a:pPr lvl="0" fontAlgn="base"/>
            <a:fld id="{BB962C8B-B14F-4D97-AF65-F5344CB8AC3E}" type="datetime1">
              <a:rPr lang="zh-CN" altLang="en-US" strike="noStrike" noProof="1">
                <a:latin typeface="Times New Roman" panose="02020603050405020304" pitchFamily="2" charset="0"/>
                <a:ea typeface="宋体" panose="02010600030101010101" pitchFamily="2" charset="-122"/>
                <a:cs typeface="+mn-ea"/>
              </a:rPr>
            </a:fld>
            <a:endParaRPr lang="zh-CN" altLang="en-US" strike="noStrike" noProof="1"/>
          </a:p>
        </p:txBody>
      </p:sp>
      <p:sp>
        <p:nvSpPr>
          <p:cNvPr id="1029" name="页脚占位符 1028"/>
          <p:cNvSpPr>
            <a:spLocks noGrp="1"/>
          </p:cNvSpPr>
          <p:nvPr>
            <p:ph type="ftr" sz="quarter" idx="3"/>
          </p:nvPr>
        </p:nvSpPr>
        <p:spPr>
          <a:xfrm>
            <a:off x="3124200" y="6248400"/>
            <a:ext cx="2895600" cy="457200"/>
          </a:xfrm>
          <a:prstGeom prst="rect">
            <a:avLst/>
          </a:prstGeom>
          <a:noFill/>
          <a:ln w="9525">
            <a:noFill/>
          </a:ln>
        </p:spPr>
        <p:txBody>
          <a:bodyPr/>
          <a:lstStyle>
            <a:lvl1pPr algn="ctr">
              <a:defRPr sz="1400"/>
            </a:lvl1pPr>
          </a:lstStyle>
          <a:p>
            <a:pPr lvl="0" fontAlgn="base"/>
            <a:endParaRPr lang="zh-CN" strike="noStrike" noProof="1"/>
          </a:p>
        </p:txBody>
      </p:sp>
      <p:sp>
        <p:nvSpPr>
          <p:cNvPr id="1030" name="灯片编号占位符 1029"/>
          <p:cNvSpPr>
            <a:spLocks noGrp="1"/>
          </p:cNvSpPr>
          <p:nvPr>
            <p:ph type="sldNum" sz="quarter" idx="4"/>
          </p:nvPr>
        </p:nvSpPr>
        <p:spPr>
          <a:xfrm>
            <a:off x="6553200" y="6248400"/>
            <a:ext cx="1905000" cy="457200"/>
          </a:xfrm>
          <a:prstGeom prst="rect">
            <a:avLst/>
          </a:prstGeom>
          <a:noFill/>
          <a:ln w="9525">
            <a:noFill/>
          </a:ln>
        </p:spPr>
        <p:txBody>
          <a:bodyPr/>
          <a:lstStyle>
            <a:lvl1pPr algn="r">
              <a:defRPr sz="1400"/>
            </a:lvl1pPr>
          </a:lstStyle>
          <a:p>
            <a:pPr lvl="0" fontAlgn="base"/>
            <a:fld id="{9A0DB2DC-4C9A-4742-B13C-FB6460FD3503}" type="slidenum">
              <a:rPr lang="zh-CN" strike="noStrike" noProof="1">
                <a:latin typeface="Times New Roman" panose="02020603050405020304" pitchFamily="2" charset="0"/>
                <a:ea typeface="宋体" panose="02010600030101010101" pitchFamily="2" charset="-122"/>
                <a:cs typeface="+mn-ea"/>
              </a:rPr>
            </a:fld>
            <a:endParaRPr lang="zh-CN"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240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mn-lt"/>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mn-lt"/>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mn-lt"/>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mn-lt"/>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mn-lt"/>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mn-lt"/>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mn-lt"/>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sz="4400" u="none" kern="1200" baseline="0">
          <a:solidFill>
            <a:schemeClr val="accent2"/>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image" Target="../media/image13.jpeg"/><Relationship Id="rId1" Type="http://schemas.openxmlformats.org/officeDocument/2006/relationships/hyperlink" Target="http://so.qq.com/cgi-bin/imgdispone.cgi?word=%c8%fd%b9%fa%cd%bc%c6%ac&amp;PicUrl=http://sanguo.gamebbs.cn/picture/sanguo/sanguoqunyingzhuanIV/3b.jpg&amp;BasePage=http://sanguo.gamebbs.cn/picture/picture.asp?px=%C8%FD%B9%FA%C8%BA%D3%A2%B4%ABIV&amp;id=3"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19981;&#33391;&#24773;&#32490;&#24341;&#21457;&#30340;&#24694;&#24615;&#20107;&#20214;.mp4" TargetMode="External"/><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image" Target="../media/image16.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image" Target="../media/image16.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image" Target="../media/image16.G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image" Target="../media/image16.G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image" Target="../media/image16.GIF"/></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18.jpeg"/><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GIF"/><Relationship Id="rId2" Type="http://schemas.openxmlformats.org/officeDocument/2006/relationships/hyperlink" Target="http://www.3lian.com/gif/DetailView.htm?Detail=http://img2.3lian.com/img2007/3/14/xsdh5-018.gif" TargetMode="External"/><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4.GIF"/><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image" Target="../media/image21.GIF"/></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22.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7.xml"/><Relationship Id="rId2" Type="http://schemas.openxmlformats.org/officeDocument/2006/relationships/image" Target="../media/image25.wmf"/><Relationship Id="rId1"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hyperlink" Target="&#24196;&#24515;&#22925;%20-%20&#36208;&#30528;&#36208;&#30528;&#23601;&#25955;&#20102;.flac" TargetMode="External"/><Relationship Id="rId1" Type="http://schemas.openxmlformats.org/officeDocument/2006/relationships/image" Target="../media/image26.jpe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0.jpeg"/><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3.png"/><Relationship Id="rId4" Type="http://schemas.microsoft.com/office/2007/relationships/media" Target="file:///F:\my%20file\&#24773;&#32490;\&#24515;&#29702;&#25945;&#26696;&#35838;&#20214;\&#26519;&#21017;&#24464;.wav" TargetMode="External"/><Relationship Id="rId3" Type="http://schemas.openxmlformats.org/officeDocument/2006/relationships/audio" Target="file:///F:\my%20file\&#24773;&#32490;\&#24515;&#29702;&#25945;&#26696;&#35838;&#20214;\&#26519;&#21017;&#24464;.wav" TargetMode="External"/><Relationship Id="rId2" Type="http://schemas.openxmlformats.org/officeDocument/2006/relationships/image" Target="../media/image32.jpeg"/><Relationship Id="rId1" Type="http://schemas.openxmlformats.org/officeDocument/2006/relationships/image" Target="../media/image31.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3.png"/><Relationship Id="rId3" Type="http://schemas.microsoft.com/office/2007/relationships/media" Target="file:///F:\my%20file\&#24773;&#32490;\&#24515;&#29702;&#25945;&#26696;&#35838;&#20214;\&#26519;&#21017;&#24464;.wav" TargetMode="External"/><Relationship Id="rId2" Type="http://schemas.openxmlformats.org/officeDocument/2006/relationships/audio" Target="file:///F:\my%20file\&#24773;&#32490;\&#24515;&#29702;&#25945;&#26696;&#35838;&#20214;\&#26519;&#21017;&#24464;.wav" TargetMode="External"/><Relationship Id="rId1" Type="http://schemas.openxmlformats.org/officeDocument/2006/relationships/image" Target="../media/image31.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3.png"/><Relationship Id="rId2" Type="http://schemas.microsoft.com/office/2007/relationships/media" Target="file:///F:\my%20file\&#24773;&#32490;\&#24515;&#29702;&#25945;&#26696;&#35838;&#20214;\&#26519;&#21017;&#24464;.wav" TargetMode="External"/><Relationship Id="rId1" Type="http://schemas.openxmlformats.org/officeDocument/2006/relationships/audio" Target="file:///F:\my%20file\&#24773;&#32490;\&#24515;&#29702;&#25945;&#26696;&#35838;&#20214;\&#26519;&#21017;&#24464;.wav"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3.wav"/><Relationship Id="rId1"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hyperlink" Target="&#24773;&#32490;&#23545;&#29983;&#27963;&#30340;&#24433;&#21709;.mp4" TargetMode="External"/><Relationship Id="rId1"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hemeOverride" Target="../theme/themeOverride1.xml"/><Relationship Id="rId1" Type="http://schemas.openxmlformats.org/officeDocument/2006/relationships/image" Target="../media/image35.jpe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42.png"/><Relationship Id="rId4" Type="http://schemas.openxmlformats.org/officeDocument/2006/relationships/slide" Target="slide3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 Target="slide1.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GIF"/></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25918;&#26494;&#35757;&#32451;.mp4" TargetMode="Externa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hyperlink" Target="file:///C:\Users\weifang\Desktop\8.18&#19978;&#35838;\&#35270;&#39057;%20&#20013;&#22269;&#33310;&#36424;&#23478;&#21327;&#20250;&#20013;&#22269;&#33310;&#36424;&#32771;&#32423;&#31532;&#20845;&#32423;9&#29233;&#30340;&#20154;&#38388;&#65288;&#20877;&#35265;&#26354;&#65289;_&#26631;&#28165;.mp4" TargetMode="External"/><Relationship Id="rId1" Type="http://schemas.openxmlformats.org/officeDocument/2006/relationships/image" Target="../media/image46.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1.wav"/><Relationship Id="rId2" Type="http://schemas.openxmlformats.org/officeDocument/2006/relationships/image" Target="../media/image11.jpe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3314" name="矩形 3073"/>
          <p:cNvSpPr/>
          <p:nvPr/>
        </p:nvSpPr>
        <p:spPr>
          <a:xfrm>
            <a:off x="2051050" y="1057275"/>
            <a:ext cx="5334000" cy="1219200"/>
          </a:xfrm>
          <a:prstGeom prst="rect">
            <a:avLst/>
          </a:prstGeom>
        </p:spPr>
        <p:txBody>
          <a:bodyPr wrap="none" fromWordArt="1">
            <a:prstTxWarp prst="textPlain">
              <a:avLst>
                <a:gd name="adj" fmla="val 45912"/>
              </a:avLst>
            </a:prstTxWarp>
            <a:normAutofit/>
          </a:bodyPr>
          <a:p>
            <a:pPr algn="ctr"/>
            <a:r>
              <a:rPr lang="zh-CN" altLang="en-US" sz="3600" b="1">
                <a:ln w="12700" cap="flat" cmpd="sng">
                  <a:solidFill>
                    <a:srgbClr val="FF0066"/>
                  </a:solidFill>
                  <a:prstDash val="solid"/>
                  <a:round/>
                  <a:headEnd type="none" w="med" len="med"/>
                  <a:tailEnd type="none" w="med" len="med"/>
                </a:ln>
                <a:solidFill>
                  <a:srgbClr val="FF99CC"/>
                </a:solidFill>
                <a:effectLst>
                  <a:outerShdw dist="563969" dir="14049730" sx="125000" sy="125000" algn="tl" rotWithShape="0">
                    <a:srgbClr val="C7DFD3"/>
                  </a:outerShdw>
                </a:effectLst>
                <a:latin typeface="黑体" panose="02010609060101010101" pitchFamily="2" charset="-122"/>
                <a:ea typeface="黑体" panose="02010609060101010101" pitchFamily="2" charset="-122"/>
              </a:rPr>
              <a:t>做情绪的主人</a:t>
            </a:r>
            <a:endParaRPr lang="zh-CN" altLang="en-US" sz="3600" b="1">
              <a:ln w="12700" cap="flat" cmpd="sng">
                <a:solidFill>
                  <a:srgbClr val="FF0066"/>
                </a:solidFill>
                <a:prstDash val="solid"/>
                <a:round/>
                <a:headEnd type="none" w="med" len="med"/>
                <a:tailEnd type="none" w="med" len="med"/>
              </a:ln>
              <a:solidFill>
                <a:srgbClr val="FF99CC"/>
              </a:solidFill>
              <a:effectLst>
                <a:outerShdw dist="563969" dir="14049730" sx="125000" sy="125000" algn="tl" rotWithShape="0">
                  <a:srgbClr val="C7DFD3"/>
                </a:outerShdw>
              </a:effectLst>
              <a:latin typeface="黑体" panose="02010609060101010101" pitchFamily="2" charset="-122"/>
              <a:ea typeface="黑体" panose="02010609060101010101" pitchFamily="2" charset="-122"/>
            </a:endParaRPr>
          </a:p>
        </p:txBody>
      </p:sp>
      <p:sp>
        <p:nvSpPr>
          <p:cNvPr id="13315" name="文本框 3074"/>
          <p:cNvSpPr txBox="1"/>
          <p:nvPr/>
        </p:nvSpPr>
        <p:spPr>
          <a:xfrm>
            <a:off x="4987925" y="3352800"/>
            <a:ext cx="184150" cy="457200"/>
          </a:xfrm>
          <a:prstGeom prst="rect">
            <a:avLst/>
          </a:prstGeom>
          <a:noFill/>
          <a:ln w="9525">
            <a:noFill/>
          </a:ln>
        </p:spPr>
        <p:txBody>
          <a:bodyPr wrap="none" anchor="t" anchorCtr="0">
            <a:spAutoFit/>
          </a:bodyPr>
          <a:p>
            <a:endParaRPr lang="zh-CN" altLang="en-US" sz="2400" b="1">
              <a:solidFill>
                <a:srgbClr val="993300"/>
              </a:solidFill>
              <a:latin typeface="Times New Roman" panose="02020603050405020304" pitchFamily="2" charset="0"/>
              <a:ea typeface="宋体" panose="02010600030101010101" pitchFamily="2" charset="-122"/>
            </a:endParaRPr>
          </a:p>
        </p:txBody>
      </p:sp>
      <p:sp>
        <p:nvSpPr>
          <p:cNvPr id="13316" name="文本框 3075"/>
          <p:cNvSpPr txBox="1"/>
          <p:nvPr/>
        </p:nvSpPr>
        <p:spPr>
          <a:xfrm>
            <a:off x="2123440" y="4221480"/>
            <a:ext cx="5900420" cy="1198880"/>
          </a:xfrm>
          <a:prstGeom prst="rect">
            <a:avLst/>
          </a:prstGeom>
          <a:noFill/>
          <a:ln w="9525">
            <a:noFill/>
          </a:ln>
        </p:spPr>
        <p:txBody>
          <a:bodyPr wrap="square" anchor="t" anchorCtr="0">
            <a:spAutoFit/>
          </a:bodyPr>
          <a:p>
            <a:pPr algn="ctr"/>
            <a:r>
              <a:rPr lang="zh-CN" altLang="en-US" sz="3600" b="1" dirty="0">
                <a:solidFill>
                  <a:srgbClr val="800000"/>
                </a:solidFill>
                <a:latin typeface="仿宋_GB2312" pitchFamily="1" charset="-122"/>
                <a:ea typeface="仿宋_GB2312" pitchFamily="1" charset="-122"/>
              </a:rPr>
              <a:t>贵州省女子强制隔离戒毒所卫芳</a:t>
            </a:r>
            <a:endParaRPr lang="zh-CN" altLang="en-US" sz="3600" b="1" dirty="0">
              <a:solidFill>
                <a:srgbClr val="800000"/>
              </a:solidFill>
              <a:latin typeface="仿宋_GB2312" pitchFamily="1" charset="-122"/>
              <a:ea typeface="仿宋_GB2312" pitchFamily="1" charset="-122"/>
            </a:endParaRPr>
          </a:p>
        </p:txBody>
      </p:sp>
      <p:sp>
        <p:nvSpPr>
          <p:cNvPr id="13317" name="文本框 3076"/>
          <p:cNvSpPr txBox="1"/>
          <p:nvPr/>
        </p:nvSpPr>
        <p:spPr>
          <a:xfrm>
            <a:off x="4067175" y="2708275"/>
            <a:ext cx="4826000" cy="762000"/>
          </a:xfrm>
          <a:prstGeom prst="rect">
            <a:avLst/>
          </a:prstGeom>
          <a:noFill/>
          <a:ln w="9525">
            <a:noFill/>
          </a:ln>
        </p:spPr>
        <p:txBody>
          <a:bodyPr anchor="t" anchorCtr="0">
            <a:spAutoFit/>
          </a:bodyPr>
          <a:p>
            <a:pPr algn="ctr">
              <a:spcBef>
                <a:spcPct val="50000"/>
              </a:spcBef>
            </a:pPr>
            <a:r>
              <a:rPr lang="en-US" altLang="zh-CN">
                <a:solidFill>
                  <a:srgbClr val="FF0066"/>
                </a:solidFill>
                <a:latin typeface="Times New Roman" panose="02020603050405020304" pitchFamily="2" charset="0"/>
                <a:ea typeface="华文新魏" panose="02010800040101010101" pitchFamily="2" charset="-122"/>
              </a:rPr>
              <a:t>——</a:t>
            </a:r>
            <a:r>
              <a:rPr lang="zh-CN" altLang="en-US">
                <a:solidFill>
                  <a:srgbClr val="FF0066"/>
                </a:solidFill>
                <a:latin typeface="Times New Roman" panose="02020603050405020304" pitchFamily="2" charset="0"/>
                <a:ea typeface="华文新魏" panose="02010800040101010101" pitchFamily="2" charset="-122"/>
              </a:rPr>
              <a:t>学会管理情绪</a:t>
            </a:r>
            <a:endParaRPr lang="zh-CN" altLang="en-US">
              <a:solidFill>
                <a:srgbClr val="FF0066"/>
              </a:solidFill>
              <a:latin typeface="Times New Roman" panose="02020603050405020304" pitchFamily="2" charset="0"/>
              <a:ea typeface="华文新魏" panose="0201080004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BFA">
                <a:alpha val="100000"/>
              </a:srgbClr>
            </a:gs>
            <a:gs pos="15000">
              <a:srgbClr val="C4D6EB">
                <a:alpha val="100000"/>
              </a:srgbClr>
            </a:gs>
            <a:gs pos="30000">
              <a:srgbClr val="85C2FF">
                <a:alpha val="100000"/>
              </a:srgbClr>
            </a:gs>
            <a:gs pos="50000">
              <a:srgbClr val="5E9EFF">
                <a:alpha val="100000"/>
              </a:srgbClr>
            </a:gs>
            <a:gs pos="70000">
              <a:srgbClr val="85C2FF">
                <a:alpha val="100000"/>
              </a:srgbClr>
            </a:gs>
            <a:gs pos="85000">
              <a:srgbClr val="C4D6EB">
                <a:alpha val="100000"/>
              </a:srgbClr>
            </a:gs>
            <a:gs pos="100000">
              <a:srgbClr val="FFEBFA">
                <a:alpha val="100000"/>
              </a:srgbClr>
            </a:gs>
          </a:gsLst>
          <a:lin ang="5400000" scaled="1"/>
          <a:tileRect/>
        </a:gradFill>
        <a:effectLst/>
      </p:bgPr>
    </p:bg>
    <p:spTree>
      <p:nvGrpSpPr>
        <p:cNvPr id="1" name=""/>
        <p:cNvGrpSpPr/>
        <p:nvPr/>
      </p:nvGrpSpPr>
      <p:grpSpPr/>
      <p:sp>
        <p:nvSpPr>
          <p:cNvPr id="13314" name="文本框 13313"/>
          <p:cNvSpPr txBox="1"/>
          <p:nvPr/>
        </p:nvSpPr>
        <p:spPr>
          <a:xfrm>
            <a:off x="1066800" y="1752600"/>
            <a:ext cx="7391400" cy="3081338"/>
          </a:xfrm>
          <a:prstGeom prst="rect">
            <a:avLst/>
          </a:prstGeom>
          <a:noFill/>
          <a:ln w="9525">
            <a:noFill/>
          </a:ln>
        </p:spPr>
        <p:txBody>
          <a:bodyPr anchor="t" anchorCtr="0">
            <a:spAutoFit/>
          </a:bodyPr>
          <a:p>
            <a:pPr>
              <a:spcBef>
                <a:spcPct val="50000"/>
              </a:spcBef>
            </a:pPr>
            <a:r>
              <a:rPr lang="en-US" altLang="zh-CN" sz="2800" b="1">
                <a:solidFill>
                  <a:schemeClr val="tx1"/>
                </a:solidFill>
                <a:latin typeface="仿宋_GB2312" pitchFamily="1" charset="-122"/>
                <a:ea typeface="仿宋_GB2312" pitchFamily="1" charset="-122"/>
              </a:rPr>
              <a:t>    </a:t>
            </a:r>
            <a:r>
              <a:rPr lang="zh-CN" altLang="en-US" sz="2800" b="1">
                <a:solidFill>
                  <a:schemeClr val="tx1"/>
                </a:solidFill>
                <a:latin typeface="仿宋_GB2312" pitchFamily="1" charset="-122"/>
                <a:ea typeface="仿宋_GB2312" pitchFamily="1" charset="-122"/>
              </a:rPr>
              <a:t>三国时期</a:t>
            </a:r>
            <a:r>
              <a:rPr lang="en-US" altLang="zh-CN" sz="2800" b="1">
                <a:solidFill>
                  <a:schemeClr val="tx1"/>
                </a:solidFill>
                <a:latin typeface="仿宋_GB2312" pitchFamily="1" charset="-122"/>
                <a:ea typeface="仿宋_GB2312" pitchFamily="1" charset="-122"/>
              </a:rPr>
              <a:t>,</a:t>
            </a:r>
            <a:r>
              <a:rPr lang="zh-CN" altLang="en-US" sz="2800" b="1">
                <a:solidFill>
                  <a:schemeClr val="tx1"/>
                </a:solidFill>
                <a:latin typeface="仿宋_GB2312" pitchFamily="1" charset="-122"/>
                <a:ea typeface="仿宋_GB2312" pitchFamily="1" charset="-122"/>
              </a:rPr>
              <a:t>吴国的青年军事家周瑜具有大将之气</a:t>
            </a:r>
            <a:r>
              <a:rPr lang="en-US" altLang="zh-CN" sz="2800" b="1">
                <a:solidFill>
                  <a:schemeClr val="tx1"/>
                </a:solidFill>
                <a:latin typeface="仿宋_GB2312" pitchFamily="1" charset="-122"/>
                <a:ea typeface="仿宋_GB2312" pitchFamily="1" charset="-122"/>
              </a:rPr>
              <a:t>,</a:t>
            </a:r>
            <a:r>
              <a:rPr lang="zh-CN" altLang="en-US" sz="2800" b="1">
                <a:solidFill>
                  <a:schemeClr val="tx1"/>
                </a:solidFill>
                <a:latin typeface="仿宋_GB2312" pitchFamily="1" charset="-122"/>
                <a:ea typeface="仿宋_GB2312" pitchFamily="1" charset="-122"/>
              </a:rPr>
              <a:t>年仅有</a:t>
            </a:r>
            <a:r>
              <a:rPr lang="en-US" altLang="zh-CN" sz="2800" b="1">
                <a:solidFill>
                  <a:schemeClr val="tx1"/>
                </a:solidFill>
                <a:latin typeface="仿宋_GB2312" pitchFamily="1" charset="-122"/>
                <a:ea typeface="仿宋_GB2312" pitchFamily="1" charset="-122"/>
              </a:rPr>
              <a:t>24</a:t>
            </a:r>
            <a:r>
              <a:rPr lang="zh-CN" altLang="en-US" sz="2800" b="1">
                <a:solidFill>
                  <a:schemeClr val="tx1"/>
                </a:solidFill>
                <a:latin typeface="仿宋_GB2312" pitchFamily="1" charset="-122"/>
                <a:ea typeface="仿宋_GB2312" pitchFamily="1" charset="-122"/>
              </a:rPr>
              <a:t>岁就率领吴军破曹</a:t>
            </a:r>
            <a:r>
              <a:rPr lang="en-US" altLang="zh-CN" sz="2800" b="1">
                <a:solidFill>
                  <a:schemeClr val="tx1"/>
                </a:solidFill>
                <a:latin typeface="仿宋_GB2312" pitchFamily="1" charset="-122"/>
                <a:ea typeface="仿宋_GB2312" pitchFamily="1" charset="-122"/>
              </a:rPr>
              <a:t>,</a:t>
            </a:r>
            <a:r>
              <a:rPr lang="zh-CN" altLang="en-US" sz="2800" b="1">
                <a:solidFill>
                  <a:schemeClr val="tx1"/>
                </a:solidFill>
                <a:latin typeface="仿宋_GB2312" pitchFamily="1" charset="-122"/>
                <a:ea typeface="仿宋_GB2312" pitchFamily="1" charset="-122"/>
              </a:rPr>
              <a:t>取得赤壁之战的辉煌胜利</a:t>
            </a:r>
            <a:r>
              <a:rPr lang="en-US" altLang="zh-CN" sz="2800" b="1">
                <a:solidFill>
                  <a:schemeClr val="tx1"/>
                </a:solidFill>
                <a:latin typeface="仿宋_GB2312" pitchFamily="1" charset="-122"/>
                <a:ea typeface="仿宋_GB2312" pitchFamily="1" charset="-122"/>
              </a:rPr>
              <a:t>.</a:t>
            </a:r>
            <a:r>
              <a:rPr lang="zh-CN" altLang="en-US" sz="2800" b="1">
                <a:solidFill>
                  <a:schemeClr val="tx1"/>
                </a:solidFill>
                <a:latin typeface="仿宋_GB2312" pitchFamily="1" charset="-122"/>
                <a:ea typeface="仿宋_GB2312" pitchFamily="1" charset="-122"/>
              </a:rPr>
              <a:t>然而</a:t>
            </a:r>
            <a:r>
              <a:rPr lang="en-US" altLang="zh-CN" sz="2800" b="1">
                <a:solidFill>
                  <a:schemeClr val="tx1"/>
                </a:solidFill>
                <a:latin typeface="仿宋_GB2312" pitchFamily="1" charset="-122"/>
                <a:ea typeface="仿宋_GB2312" pitchFamily="1" charset="-122"/>
              </a:rPr>
              <a:t>,</a:t>
            </a:r>
            <a:r>
              <a:rPr lang="zh-CN" altLang="en-US" sz="2800" b="1">
                <a:solidFill>
                  <a:schemeClr val="tx1"/>
                </a:solidFill>
                <a:latin typeface="仿宋_GB2312" pitchFamily="1" charset="-122"/>
                <a:ea typeface="仿宋_GB2312" pitchFamily="1" charset="-122"/>
              </a:rPr>
              <a:t>他的气量相当狭窄</a:t>
            </a:r>
            <a:r>
              <a:rPr lang="en-US" altLang="zh-CN" sz="2800" b="1">
                <a:solidFill>
                  <a:schemeClr val="tx1"/>
                </a:solidFill>
                <a:latin typeface="仿宋_GB2312" pitchFamily="1" charset="-122"/>
                <a:ea typeface="仿宋_GB2312" pitchFamily="1" charset="-122"/>
              </a:rPr>
              <a:t>,</a:t>
            </a:r>
            <a:r>
              <a:rPr lang="zh-CN" altLang="en-US" sz="2800" b="1">
                <a:solidFill>
                  <a:schemeClr val="tx1"/>
                </a:solidFill>
                <a:latin typeface="仿宋_GB2312" pitchFamily="1" charset="-122"/>
                <a:ea typeface="仿宋_GB2312" pitchFamily="1" charset="-122"/>
              </a:rPr>
              <a:t>总想高人一筹</a:t>
            </a:r>
            <a:r>
              <a:rPr lang="en-US" altLang="zh-CN" sz="2800" b="1">
                <a:solidFill>
                  <a:schemeClr val="tx1"/>
                </a:solidFill>
                <a:latin typeface="仿宋_GB2312" pitchFamily="1" charset="-122"/>
                <a:ea typeface="仿宋_GB2312" pitchFamily="1" charset="-122"/>
              </a:rPr>
              <a:t>,</a:t>
            </a:r>
            <a:r>
              <a:rPr lang="zh-CN" altLang="en-US" sz="2800" b="1">
                <a:solidFill>
                  <a:schemeClr val="tx1"/>
                </a:solidFill>
                <a:latin typeface="仿宋_GB2312" pitchFamily="1" charset="-122"/>
                <a:ea typeface="仿宋_GB2312" pitchFamily="1" charset="-122"/>
              </a:rPr>
              <a:t>对才能胜过自己的诸葛亮始终耿耿于怀</a:t>
            </a:r>
            <a:r>
              <a:rPr lang="en-US" altLang="zh-CN" sz="2800" b="1">
                <a:solidFill>
                  <a:schemeClr val="tx1"/>
                </a:solidFill>
                <a:latin typeface="仿宋_GB2312" pitchFamily="1" charset="-122"/>
                <a:ea typeface="仿宋_GB2312" pitchFamily="1" charset="-122"/>
              </a:rPr>
              <a:t>,</a:t>
            </a:r>
            <a:r>
              <a:rPr lang="zh-CN" altLang="en-US" sz="2800" b="1">
                <a:solidFill>
                  <a:schemeClr val="tx1"/>
                </a:solidFill>
                <a:latin typeface="仿宋_GB2312" pitchFamily="1" charset="-122"/>
                <a:ea typeface="仿宋_GB2312" pitchFamily="1" charset="-122"/>
              </a:rPr>
              <a:t>屡次设计暗害</a:t>
            </a:r>
            <a:r>
              <a:rPr lang="en-US" altLang="zh-CN" sz="2800" b="1">
                <a:solidFill>
                  <a:schemeClr val="tx1"/>
                </a:solidFill>
                <a:latin typeface="仿宋_GB2312" pitchFamily="1" charset="-122"/>
                <a:ea typeface="仿宋_GB2312" pitchFamily="1" charset="-122"/>
              </a:rPr>
              <a:t>,</a:t>
            </a:r>
            <a:r>
              <a:rPr lang="zh-CN" altLang="en-US" sz="2800" b="1">
                <a:solidFill>
                  <a:schemeClr val="tx1"/>
                </a:solidFill>
                <a:latin typeface="仿宋_GB2312" pitchFamily="1" charset="-122"/>
                <a:ea typeface="仿宋_GB2312" pitchFamily="1" charset="-122"/>
              </a:rPr>
              <a:t>但偏偏事与愿违</a:t>
            </a:r>
            <a:r>
              <a:rPr lang="en-US" altLang="zh-CN" sz="2800" b="1">
                <a:solidFill>
                  <a:schemeClr val="tx1"/>
                </a:solidFill>
                <a:latin typeface="仿宋_GB2312" pitchFamily="1" charset="-122"/>
                <a:ea typeface="仿宋_GB2312" pitchFamily="1" charset="-122"/>
              </a:rPr>
              <a:t>,</a:t>
            </a:r>
            <a:r>
              <a:rPr lang="zh-CN" altLang="en-US" sz="2800" b="1">
                <a:solidFill>
                  <a:schemeClr val="tx1"/>
                </a:solidFill>
                <a:latin typeface="仿宋_GB2312" pitchFamily="1" charset="-122"/>
                <a:ea typeface="仿宋_GB2312" pitchFamily="1" charset="-122"/>
              </a:rPr>
              <a:t>害人不成反害已</a:t>
            </a:r>
            <a:r>
              <a:rPr lang="en-US" altLang="zh-CN" sz="2800" b="1">
                <a:solidFill>
                  <a:schemeClr val="tx1"/>
                </a:solidFill>
                <a:latin typeface="仿宋_GB2312" pitchFamily="1" charset="-122"/>
                <a:ea typeface="仿宋_GB2312" pitchFamily="1" charset="-122"/>
              </a:rPr>
              <a:t>.</a:t>
            </a:r>
            <a:r>
              <a:rPr lang="zh-CN" altLang="en-US" sz="2800" b="1">
                <a:solidFill>
                  <a:schemeClr val="tx1"/>
                </a:solidFill>
                <a:latin typeface="仿宋_GB2312" pitchFamily="1" charset="-122"/>
                <a:ea typeface="仿宋_GB2312" pitchFamily="1" charset="-122"/>
              </a:rPr>
              <a:t>在诸葛亮的三气之下</a:t>
            </a:r>
            <a:r>
              <a:rPr lang="en-US" altLang="zh-CN" sz="2800" b="1">
                <a:solidFill>
                  <a:schemeClr val="tx1"/>
                </a:solidFill>
                <a:latin typeface="仿宋_GB2312" pitchFamily="1" charset="-122"/>
                <a:ea typeface="仿宋_GB2312" pitchFamily="1" charset="-122"/>
              </a:rPr>
              <a:t>,3</a:t>
            </a:r>
            <a:r>
              <a:rPr lang="zh-CN" altLang="en-US" sz="2800" b="1">
                <a:solidFill>
                  <a:schemeClr val="tx1"/>
                </a:solidFill>
                <a:latin typeface="仿宋_GB2312" pitchFamily="1" charset="-122"/>
                <a:ea typeface="仿宋_GB2312" pitchFamily="1" charset="-122"/>
              </a:rPr>
              <a:t>次金疮破裂</a:t>
            </a:r>
            <a:r>
              <a:rPr lang="en-US" altLang="zh-CN" sz="2800" b="1">
                <a:solidFill>
                  <a:schemeClr val="tx1"/>
                </a:solidFill>
                <a:latin typeface="仿宋_GB2312" pitchFamily="1" charset="-122"/>
                <a:ea typeface="仿宋_GB2312" pitchFamily="1" charset="-122"/>
              </a:rPr>
              <a:t>,</a:t>
            </a:r>
            <a:r>
              <a:rPr lang="zh-CN" altLang="en-US" sz="2800" b="1">
                <a:solidFill>
                  <a:schemeClr val="tx1"/>
                </a:solidFill>
                <a:latin typeface="仿宋_GB2312" pitchFamily="1" charset="-122"/>
                <a:ea typeface="仿宋_GB2312" pitchFamily="1" charset="-122"/>
              </a:rPr>
              <a:t>终于含恨而死</a:t>
            </a:r>
            <a:r>
              <a:rPr lang="en-US" altLang="zh-CN" sz="2800" b="1">
                <a:solidFill>
                  <a:schemeClr val="tx1"/>
                </a:solidFill>
                <a:latin typeface="仿宋_GB2312" pitchFamily="1" charset="-122"/>
                <a:ea typeface="仿宋_GB2312" pitchFamily="1" charset="-122"/>
              </a:rPr>
              <a:t>.</a:t>
            </a:r>
            <a:endParaRPr lang="en-US" altLang="zh-CN" sz="2800" b="1">
              <a:solidFill>
                <a:schemeClr val="tx1"/>
              </a:solidFill>
              <a:latin typeface="仿宋_GB2312" pitchFamily="1" charset="-122"/>
              <a:ea typeface="仿宋_GB2312" pitchFamily="1" charset="-122"/>
            </a:endParaRPr>
          </a:p>
        </p:txBody>
      </p:sp>
      <p:pic>
        <p:nvPicPr>
          <p:cNvPr id="23555" name="图片 13314" descr="img?id=i5542510&amp;fg=0">
            <a:hlinkClick r:id="rId1"/>
          </p:cNvPr>
          <p:cNvPicPr>
            <a:picLocks noChangeAspect="1"/>
          </p:cNvPicPr>
          <p:nvPr/>
        </p:nvPicPr>
        <p:blipFill>
          <a:blip r:embed="rId2"/>
          <a:stretch>
            <a:fillRect/>
          </a:stretch>
        </p:blipFill>
        <p:spPr>
          <a:xfrm>
            <a:off x="0" y="5035550"/>
            <a:ext cx="2590800" cy="1822450"/>
          </a:xfrm>
          <a:prstGeom prst="rect">
            <a:avLst/>
          </a:prstGeom>
          <a:noFill/>
          <a:ln w="9525">
            <a:noFill/>
          </a:ln>
        </p:spPr>
      </p:pic>
      <p:sp>
        <p:nvSpPr>
          <p:cNvPr id="13316" name="矩形 13315"/>
          <p:cNvSpPr/>
          <p:nvPr/>
        </p:nvSpPr>
        <p:spPr>
          <a:xfrm>
            <a:off x="2438400" y="609600"/>
            <a:ext cx="4572000" cy="762000"/>
          </a:xfrm>
          <a:prstGeom prst="rect">
            <a:avLst/>
          </a:prstGeom>
        </p:spPr>
        <p:txBody>
          <a:bodyPr wrap="none" fromWordArt="1">
            <a:prstTxWarp prst="textPlain">
              <a:avLst>
                <a:gd name="adj" fmla="val 50000"/>
              </a:avLst>
            </a:prstTxWarp>
            <a:normAutofit/>
          </a:bodyPr>
          <a:p>
            <a:pPr algn="ctr"/>
            <a:r>
              <a:rPr lang="zh-CN" altLang="en-US" sz="3600">
                <a:ln w="9525" cap="flat" cmpd="sng">
                  <a:solidFill>
                    <a:srgbClr val="FF0000"/>
                  </a:solidFill>
                  <a:prstDash val="solid"/>
                  <a:round/>
                  <a:headEnd type="none" w="med" len="med"/>
                  <a:tailEnd type="none" w="med" len="med"/>
                </a:ln>
                <a:solidFill>
                  <a:schemeClr val="accent2"/>
                </a:solidFill>
                <a:latin typeface="华文新魏" panose="02010800040101010101" pitchFamily="2" charset="-122"/>
                <a:ea typeface="华文新魏" panose="02010800040101010101" pitchFamily="2" charset="-122"/>
              </a:rPr>
              <a:t>“既生瑜，何生亮”</a:t>
            </a:r>
            <a:endParaRPr lang="zh-CN" altLang="en-US" sz="3600">
              <a:ln w="9525" cap="flat" cmpd="sng">
                <a:solidFill>
                  <a:srgbClr val="FF0000"/>
                </a:solidFill>
                <a:prstDash val="solid"/>
                <a:round/>
                <a:headEnd type="none" w="med" len="med"/>
                <a:tailEnd type="none" w="med" len="med"/>
              </a:ln>
              <a:solidFill>
                <a:schemeClr val="accent2"/>
              </a:solidFill>
              <a:latin typeface="华文新魏" panose="02010800040101010101" pitchFamily="2" charset="-122"/>
              <a:ea typeface="华文新魏" panose="02010800040101010101" pitchFamily="2" charset="-122"/>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dissolve">
                                      <p:cBhvr>
                                        <p:cTn id="7" dur="500"/>
                                        <p:tgtEl>
                                          <p:spTgt spid="133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dissolve">
                                      <p:cBhvr>
                                        <p:cTn id="12" dur="500"/>
                                        <p:tgtEl>
                                          <p:spTgt spid="1331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p:pic>
        <p:nvPicPr>
          <p:cNvPr id="24578" name="图片 14337" descr="30"/>
          <p:cNvPicPr>
            <a:picLocks noChangeAspect="1"/>
          </p:cNvPicPr>
          <p:nvPr/>
        </p:nvPicPr>
        <p:blipFill>
          <a:blip r:embed="rId1"/>
          <a:stretch>
            <a:fillRect/>
          </a:stretch>
        </p:blipFill>
        <p:spPr>
          <a:xfrm>
            <a:off x="0" y="0"/>
            <a:ext cx="9144000" cy="6858000"/>
          </a:xfrm>
          <a:prstGeom prst="rect">
            <a:avLst/>
          </a:prstGeom>
          <a:noFill/>
          <a:ln w="9525">
            <a:noFill/>
          </a:ln>
        </p:spPr>
      </p:pic>
      <p:sp>
        <p:nvSpPr>
          <p:cNvPr id="14339" name="文本框 14338"/>
          <p:cNvSpPr txBox="1"/>
          <p:nvPr/>
        </p:nvSpPr>
        <p:spPr>
          <a:xfrm>
            <a:off x="1066800" y="1371600"/>
            <a:ext cx="6529388" cy="3776663"/>
          </a:xfrm>
          <a:prstGeom prst="rect">
            <a:avLst/>
          </a:prstGeom>
          <a:noFill/>
          <a:ln w="9525">
            <a:noFill/>
          </a:ln>
        </p:spPr>
        <p:txBody>
          <a:bodyPr anchor="t" anchorCtr="0">
            <a:spAutoFit/>
          </a:bodyPr>
          <a:p>
            <a:pPr>
              <a:spcBef>
                <a:spcPct val="50000"/>
              </a:spcBef>
            </a:pPr>
            <a:r>
              <a:rPr lang="en-US" altLang="zh-CN">
                <a:latin typeface="Times New Roman" panose="02020603050405020304" pitchFamily="2" charset="0"/>
                <a:ea typeface="华文新魏" panose="02010800040101010101" pitchFamily="2" charset="-122"/>
              </a:rPr>
              <a:t>        </a:t>
            </a:r>
            <a:r>
              <a:rPr lang="zh-CN" altLang="en-US">
                <a:latin typeface="Times New Roman" panose="02020603050405020304" pitchFamily="2" charset="0"/>
                <a:ea typeface="华文新魏" panose="02010800040101010101" pitchFamily="2" charset="-122"/>
              </a:rPr>
              <a:t>快乐可以传染，当坏情绪传染时，会影响到人际交往，所以我们应当避免情绪污染！</a:t>
            </a:r>
            <a:endParaRPr lang="zh-CN" altLang="en-US">
              <a:latin typeface="Times New Roman" panose="02020603050405020304" pitchFamily="2" charset="0"/>
              <a:ea typeface="华文新魏" panose="02010800040101010101" pitchFamily="2" charset="-122"/>
            </a:endParaRPr>
          </a:p>
          <a:p>
            <a:pPr algn="ctr">
              <a:spcBef>
                <a:spcPct val="50000"/>
              </a:spcBef>
            </a:pPr>
            <a:endParaRPr lang="zh-CN" altLang="en-US">
              <a:latin typeface="Times New Roman" panose="02020603050405020304" pitchFamily="2" charset="0"/>
              <a:ea typeface="华文新魏" panose="02010800040101010101" pitchFamily="2" charset="-122"/>
            </a:endParaRPr>
          </a:p>
        </p:txBody>
      </p:sp>
      <p:sp>
        <p:nvSpPr>
          <p:cNvPr id="14340" name="矩形 14339"/>
          <p:cNvSpPr/>
          <p:nvPr/>
        </p:nvSpPr>
        <p:spPr>
          <a:xfrm>
            <a:off x="1981200" y="4648200"/>
            <a:ext cx="5105400" cy="609600"/>
          </a:xfrm>
          <a:prstGeom prst="rect">
            <a:avLst/>
          </a:prstGeom>
        </p:spPr>
        <p:txBody>
          <a:bodyPr wrap="none" fromWordArt="1">
            <a:prstTxWarp prst="textPlain">
              <a:avLst>
                <a:gd name="adj" fmla="val 50000"/>
              </a:avLst>
            </a:prstTxWarp>
            <a:normAutofit/>
          </a:bodyPr>
          <a:p>
            <a:pPr algn="ctr"/>
            <a:r>
              <a:rPr lang="zh-CN" altLang="en-US" sz="3600" b="1">
                <a:ln w="9525" cap="flat" cmpd="sng">
                  <a:solidFill>
                    <a:srgbClr val="FFFF66"/>
                  </a:solidFill>
                  <a:prstDash val="solid"/>
                  <a:round/>
                  <a:headEnd type="none" w="med" len="med"/>
                  <a:tailEnd type="none" w="med" len="med"/>
                </a:ln>
                <a:solidFill>
                  <a:srgbClr val="FF0000"/>
                </a:solidFill>
                <a:latin typeface="隶书" charset="0"/>
                <a:ea typeface="隶书" charset="0"/>
              </a:rPr>
              <a:t>喜怒哀乐，不忘他人！</a:t>
            </a:r>
            <a:endParaRPr lang="zh-CN" altLang="en-US" sz="3600" b="1">
              <a:ln w="9525" cap="flat" cmpd="sng">
                <a:solidFill>
                  <a:srgbClr val="FFFF66"/>
                </a:solidFill>
                <a:prstDash val="solid"/>
                <a:round/>
                <a:headEnd type="none" w="med" len="med"/>
                <a:tailEnd type="none" w="med" len="med"/>
              </a:ln>
              <a:solidFill>
                <a:srgbClr val="FF0000"/>
              </a:solidFill>
              <a:latin typeface="隶书" charset="0"/>
              <a:ea typeface="隶书"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blinds(horizontal)">
                                      <p:cBhvr>
                                        <p:cTn id="7" dur="500"/>
                                        <p:tgtEl>
                                          <p:spTgt spid="143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dissolve">
                                      <p:cBhvr>
                                        <p:cTn id="12" dur="500"/>
                                        <p:tgtEl>
                                          <p:spTgt spid="1434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5362" name="文本占位符 15361"/>
          <p:cNvSpPr>
            <a:spLocks noGrp="1"/>
          </p:cNvSpPr>
          <p:nvPr>
            <p:ph idx="1"/>
          </p:nvPr>
        </p:nvSpPr>
        <p:spPr>
          <a:xfrm>
            <a:off x="395288" y="620713"/>
            <a:ext cx="8569325" cy="5834063"/>
          </a:xfrm>
        </p:spPr>
        <p:txBody>
          <a:bodyPr/>
          <a:p>
            <a:pPr fontAlgn="base">
              <a:buNone/>
            </a:pPr>
            <a:r>
              <a:rPr lang="en-US" altLang="zh-CN" b="1" strike="noStrike" noProof="1">
                <a:solidFill>
                  <a:srgbClr val="663300"/>
                </a:solidFill>
              </a:rPr>
              <a:t>            </a:t>
            </a:r>
            <a:endParaRPr lang="zh-CN" altLang="en-US" b="1" strike="noStrike" noProof="1">
              <a:solidFill>
                <a:srgbClr val="663300"/>
              </a:solidFill>
            </a:endParaRPr>
          </a:p>
        </p:txBody>
      </p:sp>
      <p:sp>
        <p:nvSpPr>
          <p:cNvPr id="2" name="文本框 1"/>
          <p:cNvSpPr txBox="1"/>
          <p:nvPr/>
        </p:nvSpPr>
        <p:spPr>
          <a:xfrm>
            <a:off x="1619250" y="2348865"/>
            <a:ext cx="6348095" cy="1551305"/>
          </a:xfrm>
          <a:prstGeom prst="rect">
            <a:avLst/>
          </a:prstGeom>
          <a:noFill/>
        </p:spPr>
        <p:txBody>
          <a:bodyPr wrap="square" rtlCol="0">
            <a:noAutofit/>
          </a:bodyPr>
          <a:p>
            <a:r>
              <a:rPr lang="zh-CN" altLang="en-US">
                <a:hlinkClick r:id="rId2" action="ppaction://hlinkfile"/>
              </a:rPr>
              <a:t>不良情绪引发的恶性事件</a:t>
            </a: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362">
                                            <p:txEl>
                                              <p:charRg st="0" end="19"/>
                                            </p:txEl>
                                          </p:spTgt>
                                        </p:tgtEl>
                                        <p:attrNameLst>
                                          <p:attrName>style.visibility</p:attrName>
                                        </p:attrNameLst>
                                      </p:cBhvr>
                                      <p:to>
                                        <p:strVal val="visible"/>
                                      </p:to>
                                    </p:set>
                                    <p:anim calcmode="lin" valueType="num">
                                      <p:cBhvr additive="base">
                                        <p:cTn id="7" dur="500" fill="hold"/>
                                        <p:tgtEl>
                                          <p:spTgt spid="15362">
                                            <p:txEl>
                                              <p:charRg st="0" end="1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2">
                                            <p:txEl>
                                              <p:charRg st="0" end="1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矩形 18433"/>
          <p:cNvSpPr/>
          <p:nvPr/>
        </p:nvSpPr>
        <p:spPr>
          <a:xfrm>
            <a:off x="1371600" y="1196975"/>
            <a:ext cx="6781800" cy="1066800"/>
          </a:xfrm>
          <a:prstGeom prst="rect">
            <a:avLst/>
          </a:prstGeom>
        </p:spPr>
        <p:txBody>
          <a:bodyPr wrap="none" fromWordArt="1">
            <a:prstTxWarp prst="textPlain">
              <a:avLst>
                <a:gd name="adj" fmla="val 50000"/>
              </a:avLst>
            </a:prstTxWarp>
            <a:normAutofit/>
          </a:bodyPr>
          <a:p>
            <a:pPr algn="ctr"/>
            <a:r>
              <a:rPr lang="zh-CN" altLang="en-US" sz="3600">
                <a:solidFill>
                  <a:srgbClr val="FF6600"/>
                </a:solidFill>
                <a:effectLst>
                  <a:outerShdw dist="35921" dir="2699999" algn="ctr" rotWithShape="0">
                    <a:srgbClr val="990000"/>
                  </a:outerShdw>
                </a:effectLst>
                <a:latin typeface="隶书" charset="0"/>
                <a:ea typeface="隶书" charset="0"/>
              </a:rPr>
              <a:t>情绪需要管理</a:t>
            </a:r>
            <a:endParaRPr lang="zh-CN" altLang="en-US" sz="3600">
              <a:solidFill>
                <a:srgbClr val="FF6600"/>
              </a:solidFill>
              <a:effectLst>
                <a:outerShdw dist="35921" dir="2699999" algn="ctr" rotWithShape="0">
                  <a:srgbClr val="990000"/>
                </a:outerShdw>
              </a:effectLst>
              <a:latin typeface="隶书" charset="0"/>
              <a:ea typeface="隶书" charset="0"/>
            </a:endParaRPr>
          </a:p>
        </p:txBody>
      </p:sp>
      <p:pic>
        <p:nvPicPr>
          <p:cNvPr id="28674" name="图片 18434" descr="line064"/>
          <p:cNvPicPr>
            <a:picLocks noChangeAspect="1"/>
          </p:cNvPicPr>
          <p:nvPr/>
        </p:nvPicPr>
        <p:blipFill>
          <a:blip r:embed="rId1"/>
          <a:stretch>
            <a:fillRect/>
          </a:stretch>
        </p:blipFill>
        <p:spPr>
          <a:xfrm>
            <a:off x="3352800" y="406400"/>
            <a:ext cx="5486400" cy="431800"/>
          </a:xfrm>
          <a:prstGeom prst="rect">
            <a:avLst/>
          </a:prstGeom>
          <a:noFill/>
          <a:ln w="9525">
            <a:noFill/>
          </a:ln>
        </p:spPr>
      </p:pic>
      <p:pic>
        <p:nvPicPr>
          <p:cNvPr id="28675" name="图片 18435" descr="line064"/>
          <p:cNvPicPr>
            <a:picLocks noChangeAspect="1"/>
          </p:cNvPicPr>
          <p:nvPr/>
        </p:nvPicPr>
        <p:blipFill>
          <a:blip r:embed="rId1"/>
          <a:stretch>
            <a:fillRect/>
          </a:stretch>
        </p:blipFill>
        <p:spPr>
          <a:xfrm>
            <a:off x="0" y="6096000"/>
            <a:ext cx="5943600" cy="431800"/>
          </a:xfrm>
          <a:prstGeom prst="rect">
            <a:avLst/>
          </a:prstGeom>
          <a:noFill/>
          <a:ln w="9525">
            <a:noFill/>
          </a:ln>
        </p:spPr>
      </p:pic>
      <p:sp>
        <p:nvSpPr>
          <p:cNvPr id="28676" name="文本框 18436"/>
          <p:cNvSpPr txBox="1"/>
          <p:nvPr/>
        </p:nvSpPr>
        <p:spPr>
          <a:xfrm>
            <a:off x="755650" y="2781300"/>
            <a:ext cx="7704138" cy="3113088"/>
          </a:xfrm>
          <a:prstGeom prst="rect">
            <a:avLst/>
          </a:prstGeom>
          <a:noFill/>
          <a:ln w="9525">
            <a:noFill/>
          </a:ln>
        </p:spPr>
        <p:txBody>
          <a:bodyPr anchor="t" anchorCtr="0">
            <a:spAutoFit/>
          </a:bodyPr>
          <a:p>
            <a:pPr>
              <a:spcBef>
                <a:spcPct val="50000"/>
              </a:spcBef>
            </a:pPr>
            <a:r>
              <a:rPr lang="en-US" altLang="zh-CN" sz="3600">
                <a:latin typeface="Times New Roman" panose="02020603050405020304" pitchFamily="2" charset="0"/>
                <a:ea typeface="华文新魏" panose="02010800040101010101" pitchFamily="2" charset="-122"/>
              </a:rPr>
              <a:t>        </a:t>
            </a:r>
            <a:r>
              <a:rPr lang="zh-CN" altLang="en-US" sz="3600">
                <a:latin typeface="Times New Roman" panose="02020603050405020304" pitchFamily="2" charset="0"/>
                <a:ea typeface="华文新魏" panose="02010800040101010101" pitchFamily="2" charset="-122"/>
              </a:rPr>
              <a:t>情绪不可能被完全消灭，但可以</a:t>
            </a:r>
            <a:endParaRPr lang="zh-CN" altLang="en-US" sz="3600">
              <a:latin typeface="Times New Roman" panose="02020603050405020304" pitchFamily="2" charset="0"/>
              <a:ea typeface="华文新魏" panose="02010800040101010101" pitchFamily="2" charset="-122"/>
            </a:endParaRPr>
          </a:p>
          <a:p>
            <a:pPr>
              <a:spcBef>
                <a:spcPct val="50000"/>
              </a:spcBef>
            </a:pPr>
            <a:r>
              <a:rPr lang="zh-CN" altLang="en-US" sz="3600">
                <a:latin typeface="Times New Roman" panose="02020603050405020304" pitchFamily="2" charset="0"/>
                <a:ea typeface="华文新魏" panose="02010800040101010101" pitchFamily="2" charset="-122"/>
              </a:rPr>
              <a:t>进行有效疏导、有效管理、适度控制。</a:t>
            </a:r>
            <a:endParaRPr lang="zh-CN" altLang="en-US" sz="3600">
              <a:latin typeface="Times New Roman" panose="02020603050405020304" pitchFamily="2" charset="0"/>
              <a:ea typeface="华文新魏" panose="02010800040101010101" pitchFamily="2" charset="-122"/>
            </a:endParaRPr>
          </a:p>
          <a:p>
            <a:pPr>
              <a:spcBef>
                <a:spcPct val="50000"/>
              </a:spcBef>
            </a:pPr>
            <a:r>
              <a:rPr lang="zh-CN" altLang="en-US" sz="3600">
                <a:latin typeface="Times New Roman" panose="02020603050405020304" pitchFamily="2" charset="0"/>
                <a:ea typeface="华文新魏" panose="02010800040101010101" pitchFamily="2" charset="-122"/>
              </a:rPr>
              <a:t>情绪管理并非是消灭情绪，而是疏导</a:t>
            </a:r>
            <a:endParaRPr lang="zh-CN" altLang="en-US" sz="3600">
              <a:latin typeface="Times New Roman" panose="02020603050405020304" pitchFamily="2" charset="0"/>
              <a:ea typeface="华文新魏" panose="02010800040101010101" pitchFamily="2" charset="-122"/>
            </a:endParaRPr>
          </a:p>
          <a:p>
            <a:pPr>
              <a:spcBef>
                <a:spcPct val="50000"/>
              </a:spcBef>
            </a:pPr>
            <a:r>
              <a:rPr lang="zh-CN" altLang="en-US" sz="3600">
                <a:latin typeface="Times New Roman" panose="02020603050405020304" pitchFamily="2" charset="0"/>
                <a:ea typeface="华文新魏" panose="02010800040101010101" pitchFamily="2" charset="-122"/>
              </a:rPr>
              <a:t>情绪、并合理化之后的信念与行为。 </a:t>
            </a:r>
            <a:endParaRPr lang="zh-CN" altLang="en-US" sz="3600">
              <a:latin typeface="Times New Roman" panose="02020603050405020304" pitchFamily="2" charset="0"/>
              <a:ea typeface="华文新魏" panose="02010800040101010101" pitchFamily="2" charset="-122"/>
            </a:endParaRPr>
          </a:p>
        </p:txBody>
      </p:sp>
    </p:spTree>
  </p:cSld>
  <p:clrMapOvr>
    <a:masterClrMapping/>
  </p:clrMapOvr>
  <p:transition spd="med">
    <p:strips dir="ld"/>
    <p:sndAc>
      <p:stSnd>
        <p:snd r:embed="rId2" name="chimes.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矩形 19457"/>
          <p:cNvSpPr/>
          <p:nvPr/>
        </p:nvSpPr>
        <p:spPr>
          <a:xfrm>
            <a:off x="1371600" y="1196975"/>
            <a:ext cx="6781800" cy="1066800"/>
          </a:xfrm>
          <a:prstGeom prst="rect">
            <a:avLst/>
          </a:prstGeom>
        </p:spPr>
        <p:txBody>
          <a:bodyPr wrap="none" fromWordArt="1">
            <a:prstTxWarp prst="textPlain">
              <a:avLst>
                <a:gd name="adj" fmla="val 50000"/>
              </a:avLst>
            </a:prstTxWarp>
            <a:normAutofit/>
          </a:bodyPr>
          <a:p>
            <a:pPr algn="ctr"/>
            <a:r>
              <a:rPr lang="zh-CN" altLang="en-US" sz="3600">
                <a:solidFill>
                  <a:schemeClr val="accent2"/>
                </a:solidFill>
                <a:effectLst>
                  <a:outerShdw dist="35921" dir="2699999" algn="ctr" rotWithShape="0">
                    <a:srgbClr val="990000"/>
                  </a:outerShdw>
                </a:effectLst>
                <a:latin typeface="隶书" charset="0"/>
                <a:ea typeface="隶书" charset="0"/>
              </a:rPr>
              <a:t>情绪管理的步骤</a:t>
            </a:r>
            <a:endParaRPr lang="zh-CN" altLang="en-US" sz="3600">
              <a:solidFill>
                <a:schemeClr val="accent2"/>
              </a:solidFill>
              <a:effectLst>
                <a:outerShdw dist="35921" dir="2699999" algn="ctr" rotWithShape="0">
                  <a:srgbClr val="990000"/>
                </a:outerShdw>
              </a:effectLst>
              <a:latin typeface="隶书" charset="0"/>
              <a:ea typeface="隶书" charset="0"/>
            </a:endParaRPr>
          </a:p>
        </p:txBody>
      </p:sp>
      <p:pic>
        <p:nvPicPr>
          <p:cNvPr id="29698" name="图片 19458" descr="line064"/>
          <p:cNvPicPr>
            <a:picLocks noChangeAspect="1"/>
          </p:cNvPicPr>
          <p:nvPr/>
        </p:nvPicPr>
        <p:blipFill>
          <a:blip r:embed="rId1"/>
          <a:stretch>
            <a:fillRect/>
          </a:stretch>
        </p:blipFill>
        <p:spPr>
          <a:xfrm>
            <a:off x="3352800" y="406400"/>
            <a:ext cx="5486400" cy="431800"/>
          </a:xfrm>
          <a:prstGeom prst="rect">
            <a:avLst/>
          </a:prstGeom>
          <a:noFill/>
          <a:ln w="9525">
            <a:noFill/>
          </a:ln>
        </p:spPr>
      </p:pic>
      <p:pic>
        <p:nvPicPr>
          <p:cNvPr id="29699" name="图片 19459" descr="line064"/>
          <p:cNvPicPr>
            <a:picLocks noChangeAspect="1"/>
          </p:cNvPicPr>
          <p:nvPr/>
        </p:nvPicPr>
        <p:blipFill>
          <a:blip r:embed="rId1"/>
          <a:stretch>
            <a:fillRect/>
          </a:stretch>
        </p:blipFill>
        <p:spPr>
          <a:xfrm>
            <a:off x="0" y="6092825"/>
            <a:ext cx="5943600" cy="431800"/>
          </a:xfrm>
          <a:prstGeom prst="rect">
            <a:avLst/>
          </a:prstGeom>
          <a:noFill/>
          <a:ln w="9525">
            <a:noFill/>
          </a:ln>
        </p:spPr>
      </p:pic>
      <p:sp>
        <p:nvSpPr>
          <p:cNvPr id="29700" name="文本框 19460"/>
          <p:cNvSpPr txBox="1"/>
          <p:nvPr/>
        </p:nvSpPr>
        <p:spPr>
          <a:xfrm>
            <a:off x="755650" y="2781300"/>
            <a:ext cx="7704138" cy="3535363"/>
          </a:xfrm>
          <a:prstGeom prst="rect">
            <a:avLst/>
          </a:prstGeom>
          <a:noFill/>
          <a:ln w="9525">
            <a:noFill/>
          </a:ln>
        </p:spPr>
        <p:txBody>
          <a:bodyPr anchor="t" anchorCtr="0">
            <a:spAutoFit/>
          </a:bodyPr>
          <a:p>
            <a:pPr>
              <a:spcBef>
                <a:spcPct val="50000"/>
              </a:spcBef>
            </a:pPr>
            <a:r>
              <a:rPr lang="zh-CN" altLang="en-US" sz="4000">
                <a:solidFill>
                  <a:srgbClr val="800000"/>
                </a:solidFill>
                <a:latin typeface="Times New Roman" panose="02020603050405020304" pitchFamily="2" charset="0"/>
                <a:ea typeface="华文新魏" panose="02010800040101010101" pitchFamily="2" charset="-122"/>
              </a:rPr>
              <a:t>第一，体察自己的情绪；</a:t>
            </a:r>
            <a:endParaRPr lang="zh-CN" altLang="en-US" sz="4000">
              <a:solidFill>
                <a:srgbClr val="800000"/>
              </a:solidFill>
              <a:latin typeface="Times New Roman" panose="02020603050405020304" pitchFamily="2" charset="0"/>
              <a:ea typeface="华文新魏" panose="02010800040101010101" pitchFamily="2" charset="-122"/>
            </a:endParaRPr>
          </a:p>
          <a:p>
            <a:pPr>
              <a:spcBef>
                <a:spcPct val="50000"/>
              </a:spcBef>
            </a:pPr>
            <a:r>
              <a:rPr lang="zh-CN" altLang="en-US" sz="4000">
                <a:solidFill>
                  <a:srgbClr val="800000"/>
                </a:solidFill>
                <a:latin typeface="Times New Roman" panose="02020603050405020304" pitchFamily="2" charset="0"/>
                <a:ea typeface="华文新魏" panose="02010800040101010101" pitchFamily="2" charset="-122"/>
              </a:rPr>
              <a:t>第二，适当表达自己的情绪；</a:t>
            </a:r>
            <a:endParaRPr lang="zh-CN" altLang="en-US" sz="4000">
              <a:solidFill>
                <a:srgbClr val="800000"/>
              </a:solidFill>
              <a:latin typeface="Times New Roman" panose="02020603050405020304" pitchFamily="2" charset="0"/>
              <a:ea typeface="华文新魏" panose="02010800040101010101" pitchFamily="2" charset="-122"/>
            </a:endParaRPr>
          </a:p>
          <a:p>
            <a:pPr>
              <a:spcBef>
                <a:spcPct val="50000"/>
              </a:spcBef>
            </a:pPr>
            <a:r>
              <a:rPr lang="zh-CN" altLang="en-US">
                <a:solidFill>
                  <a:srgbClr val="800000"/>
                </a:solidFill>
                <a:latin typeface="Times New Roman" panose="02020603050405020304" pitchFamily="2" charset="0"/>
                <a:ea typeface="华文新魏" panose="02010800040101010101" pitchFamily="2" charset="-122"/>
              </a:rPr>
              <a:t>第三，以合宜的方式纾解情绪。</a:t>
            </a:r>
            <a:endParaRPr lang="zh-CN" altLang="en-US" sz="4000">
              <a:solidFill>
                <a:srgbClr val="800000"/>
              </a:solidFill>
              <a:latin typeface="Times New Roman" panose="02020603050405020304" pitchFamily="2" charset="0"/>
              <a:ea typeface="华文新魏" panose="02010800040101010101" pitchFamily="2" charset="-122"/>
            </a:endParaRPr>
          </a:p>
          <a:p>
            <a:pPr>
              <a:spcBef>
                <a:spcPct val="50000"/>
              </a:spcBef>
            </a:pPr>
            <a:endParaRPr lang="zh-CN" altLang="en-US" sz="4000">
              <a:solidFill>
                <a:srgbClr val="800000"/>
              </a:solidFill>
              <a:latin typeface="Times New Roman" panose="02020603050405020304" pitchFamily="2" charset="0"/>
              <a:ea typeface="华文新魏" panose="02010800040101010101" pitchFamily="2" charset="-122"/>
            </a:endParaRPr>
          </a:p>
        </p:txBody>
      </p:sp>
    </p:spTree>
  </p:cSld>
  <p:clrMapOvr>
    <a:masterClrMapping/>
  </p:clrMapOvr>
  <p:transition spd="med">
    <p:strips dir="ld"/>
    <p:sndAc>
      <p:stSnd>
        <p:snd r:embed="rId2" name="chimes.wav"/>
      </p:stSnd>
    </p:sndAc>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1" name="矩形 20481"/>
          <p:cNvSpPr/>
          <p:nvPr/>
        </p:nvSpPr>
        <p:spPr>
          <a:xfrm>
            <a:off x="1371600" y="1196975"/>
            <a:ext cx="5216525" cy="719138"/>
          </a:xfrm>
          <a:prstGeom prst="rect">
            <a:avLst/>
          </a:prstGeom>
        </p:spPr>
        <p:txBody>
          <a:bodyPr wrap="none" fromWordArt="1">
            <a:prstTxWarp prst="textPlain">
              <a:avLst>
                <a:gd name="adj" fmla="val 50000"/>
              </a:avLst>
            </a:prstTxWarp>
            <a:normAutofit/>
          </a:bodyPr>
          <a:p>
            <a:pPr algn="ctr"/>
            <a:r>
              <a:rPr lang="zh-CN" altLang="en-US" sz="2400">
                <a:solidFill>
                  <a:srgbClr val="800000"/>
                </a:solidFill>
                <a:effectLst>
                  <a:outerShdw dist="35921" dir="2699999" algn="ctr" rotWithShape="0">
                    <a:srgbClr val="990000"/>
                  </a:outerShdw>
                </a:effectLst>
                <a:latin typeface="隶书" charset="0"/>
                <a:ea typeface="隶书" charset="0"/>
              </a:rPr>
              <a:t>体察自己的情绪</a:t>
            </a:r>
            <a:endParaRPr lang="zh-CN" altLang="en-US" sz="2400">
              <a:solidFill>
                <a:srgbClr val="800000"/>
              </a:solidFill>
              <a:effectLst>
                <a:outerShdw dist="35921" dir="2699999" algn="ctr" rotWithShape="0">
                  <a:srgbClr val="990000"/>
                </a:outerShdw>
              </a:effectLst>
              <a:latin typeface="隶书" charset="0"/>
              <a:ea typeface="隶书" charset="0"/>
            </a:endParaRPr>
          </a:p>
        </p:txBody>
      </p:sp>
      <p:pic>
        <p:nvPicPr>
          <p:cNvPr id="30722" name="图片 20482" descr="line064"/>
          <p:cNvPicPr>
            <a:picLocks noChangeAspect="1"/>
          </p:cNvPicPr>
          <p:nvPr/>
        </p:nvPicPr>
        <p:blipFill>
          <a:blip r:embed="rId1"/>
          <a:stretch>
            <a:fillRect/>
          </a:stretch>
        </p:blipFill>
        <p:spPr>
          <a:xfrm>
            <a:off x="3352800" y="406400"/>
            <a:ext cx="5486400" cy="431800"/>
          </a:xfrm>
          <a:prstGeom prst="rect">
            <a:avLst/>
          </a:prstGeom>
          <a:noFill/>
          <a:ln w="9525">
            <a:noFill/>
          </a:ln>
        </p:spPr>
      </p:pic>
      <p:pic>
        <p:nvPicPr>
          <p:cNvPr id="30723" name="图片 20483" descr="line064"/>
          <p:cNvPicPr>
            <a:picLocks noChangeAspect="1"/>
          </p:cNvPicPr>
          <p:nvPr/>
        </p:nvPicPr>
        <p:blipFill>
          <a:blip r:embed="rId1"/>
          <a:stretch>
            <a:fillRect/>
          </a:stretch>
        </p:blipFill>
        <p:spPr>
          <a:xfrm>
            <a:off x="0" y="6096000"/>
            <a:ext cx="5943600" cy="431800"/>
          </a:xfrm>
          <a:prstGeom prst="rect">
            <a:avLst/>
          </a:prstGeom>
          <a:noFill/>
          <a:ln w="9525">
            <a:noFill/>
          </a:ln>
        </p:spPr>
      </p:pic>
      <p:sp>
        <p:nvSpPr>
          <p:cNvPr id="30724" name="文本框 20484"/>
          <p:cNvSpPr txBox="1"/>
          <p:nvPr/>
        </p:nvSpPr>
        <p:spPr>
          <a:xfrm>
            <a:off x="755650" y="2576513"/>
            <a:ext cx="7704138" cy="3017837"/>
          </a:xfrm>
          <a:prstGeom prst="rect">
            <a:avLst/>
          </a:prstGeom>
          <a:noFill/>
          <a:ln w="9525">
            <a:noFill/>
          </a:ln>
        </p:spPr>
        <p:txBody>
          <a:bodyPr anchor="t" anchorCtr="0">
            <a:spAutoFit/>
          </a:bodyPr>
          <a:p>
            <a:pPr>
              <a:spcBef>
                <a:spcPct val="50000"/>
              </a:spcBef>
            </a:pPr>
            <a:r>
              <a:rPr lang="en-US" altLang="zh-CN" sz="2400">
                <a:latin typeface="Times New Roman" panose="02020603050405020304" pitchFamily="2" charset="0"/>
                <a:ea typeface="华文新魏" panose="02010800040101010101" pitchFamily="2" charset="-122"/>
              </a:rPr>
              <a:t>        </a:t>
            </a:r>
            <a:r>
              <a:rPr lang="zh-CN" altLang="en-US" sz="2400">
                <a:latin typeface="Times New Roman" panose="02020603050405020304" pitchFamily="2" charset="0"/>
                <a:ea typeface="华文新魏" panose="02010800040101010101" pitchFamily="2" charset="-122"/>
              </a:rPr>
              <a:t>时时提醒自己注意：“我现在的情绪是什么？”例如：当你因为朋友约会迟到而对他冷言冷语，问问自己：“我为什么这么做？我现在有什么感觉？”如果你察觉你已对朋友三番两次的迟到感到生气，你就可以对自己的生气做更好的处理。有许多人认为：“人不应该有情绪”，所以不肯承认自己有负面的情绪，要知道，人一定会有情绪的，压抑情绪反而带来更不好的结果，学著体察自己的情绪，是情绪管理的第一步。</a:t>
            </a:r>
            <a:endParaRPr lang="zh-CN" altLang="en-US" sz="2400">
              <a:latin typeface="Times New Roman" panose="02020603050405020304" pitchFamily="2" charset="0"/>
              <a:ea typeface="华文新魏" panose="02010800040101010101" pitchFamily="2" charset="-122"/>
            </a:endParaRPr>
          </a:p>
        </p:txBody>
      </p:sp>
    </p:spTree>
  </p:cSld>
  <p:clrMapOvr>
    <a:masterClrMapping/>
  </p:clrMapOvr>
  <p:transition spd="med">
    <p:strips dir="ld"/>
    <p:sndAc>
      <p:stSnd>
        <p:snd r:embed="rId2"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矩形 21505"/>
          <p:cNvSpPr/>
          <p:nvPr/>
        </p:nvSpPr>
        <p:spPr>
          <a:xfrm>
            <a:off x="1371600" y="1196975"/>
            <a:ext cx="6781800" cy="792163"/>
          </a:xfrm>
          <a:prstGeom prst="rect">
            <a:avLst/>
          </a:prstGeom>
        </p:spPr>
        <p:txBody>
          <a:bodyPr wrap="none" fromWordArt="1">
            <a:prstTxWarp prst="textPlain">
              <a:avLst>
                <a:gd name="adj" fmla="val 50000"/>
              </a:avLst>
            </a:prstTxWarp>
            <a:normAutofit/>
          </a:bodyPr>
          <a:p>
            <a:pPr algn="ctr"/>
            <a:r>
              <a:rPr lang="zh-CN" altLang="en-US" sz="3600">
                <a:solidFill>
                  <a:srgbClr val="800000"/>
                </a:solidFill>
                <a:effectLst>
                  <a:outerShdw dist="35921" dir="2699999" algn="ctr" rotWithShape="0">
                    <a:srgbClr val="990000"/>
                  </a:outerShdw>
                </a:effectLst>
                <a:latin typeface="隶书" charset="0"/>
                <a:ea typeface="隶书" charset="0"/>
              </a:rPr>
              <a:t>适当表达自己的情绪</a:t>
            </a:r>
            <a:endParaRPr lang="zh-CN" altLang="en-US" sz="3600">
              <a:solidFill>
                <a:srgbClr val="800000"/>
              </a:solidFill>
              <a:effectLst>
                <a:outerShdw dist="35921" dir="2699999" algn="ctr" rotWithShape="0">
                  <a:srgbClr val="990000"/>
                </a:outerShdw>
              </a:effectLst>
              <a:latin typeface="隶书" charset="0"/>
              <a:ea typeface="隶书" charset="0"/>
            </a:endParaRPr>
          </a:p>
        </p:txBody>
      </p:sp>
      <p:pic>
        <p:nvPicPr>
          <p:cNvPr id="31746" name="图片 21506" descr="line064"/>
          <p:cNvPicPr>
            <a:picLocks noChangeAspect="1"/>
          </p:cNvPicPr>
          <p:nvPr/>
        </p:nvPicPr>
        <p:blipFill>
          <a:blip r:embed="rId1"/>
          <a:stretch>
            <a:fillRect/>
          </a:stretch>
        </p:blipFill>
        <p:spPr>
          <a:xfrm>
            <a:off x="3352800" y="406400"/>
            <a:ext cx="5486400" cy="431800"/>
          </a:xfrm>
          <a:prstGeom prst="rect">
            <a:avLst/>
          </a:prstGeom>
          <a:noFill/>
          <a:ln w="9525">
            <a:noFill/>
          </a:ln>
        </p:spPr>
      </p:pic>
      <p:pic>
        <p:nvPicPr>
          <p:cNvPr id="31747" name="图片 21507" descr="line064"/>
          <p:cNvPicPr>
            <a:picLocks noChangeAspect="1"/>
          </p:cNvPicPr>
          <p:nvPr/>
        </p:nvPicPr>
        <p:blipFill>
          <a:blip r:embed="rId1"/>
          <a:stretch>
            <a:fillRect/>
          </a:stretch>
        </p:blipFill>
        <p:spPr>
          <a:xfrm>
            <a:off x="0" y="6096000"/>
            <a:ext cx="5943600" cy="431800"/>
          </a:xfrm>
          <a:prstGeom prst="rect">
            <a:avLst/>
          </a:prstGeom>
          <a:noFill/>
          <a:ln w="9525">
            <a:noFill/>
          </a:ln>
        </p:spPr>
      </p:pic>
      <p:sp>
        <p:nvSpPr>
          <p:cNvPr id="31748" name="文本框 21508"/>
          <p:cNvSpPr txBox="1"/>
          <p:nvPr/>
        </p:nvSpPr>
        <p:spPr>
          <a:xfrm>
            <a:off x="395288" y="2349500"/>
            <a:ext cx="8424862" cy="3779838"/>
          </a:xfrm>
          <a:prstGeom prst="rect">
            <a:avLst/>
          </a:prstGeom>
          <a:noFill/>
          <a:ln w="9525">
            <a:noFill/>
          </a:ln>
        </p:spPr>
        <p:txBody>
          <a:bodyPr anchor="t" anchorCtr="0">
            <a:spAutoFit/>
          </a:bodyPr>
          <a:p>
            <a:pPr>
              <a:spcBef>
                <a:spcPct val="50000"/>
              </a:spcBef>
            </a:pPr>
            <a:r>
              <a:rPr lang="en-US" altLang="zh-CN" sz="2200">
                <a:latin typeface="Times New Roman" panose="02020603050405020304" pitchFamily="2" charset="0"/>
                <a:ea typeface="华文新魏" panose="02010800040101010101" pitchFamily="2" charset="-122"/>
              </a:rPr>
              <a:t>       </a:t>
            </a:r>
            <a:r>
              <a:rPr lang="zh-CN" altLang="en-US" sz="2200">
                <a:latin typeface="Times New Roman" panose="02020603050405020304" pitchFamily="2" charset="0"/>
                <a:ea typeface="华文新魏" panose="02010800040101010101" pitchFamily="2" charset="-122"/>
              </a:rPr>
              <a:t>以朋友约会迟到的例子来看，你之所以生气可能是因为他让你担心，在这种情况下，你可以婉转的告诉他：“你过了约定的时间还没到，我好担心你在路上发生意外。”试著把“我好担心”的感觉传达给他，让他了解他的迟到会带给你什么感受。什么是不适当的表达呢？例如：你指责他：“每次约会都迟到，你为什么都不考虑我的感觉？”当你指责对方时，也会引起他负面的情绪，他会变成一只刺猬，忙著防御外来的攻击，没有办法站在你的立场为你著想，他的反应可能是：“路上塞车嘛！有什么办法，你以为我不想准时吗？”如此一来，两人开始吵架，别提什么愉快的约会了。如何“适当表达”情绪，是一门艺术，需要用心的体会、揣摩，更重要的是，要确实用在生活中。 </a:t>
            </a:r>
            <a:endParaRPr lang="zh-CN" altLang="en-US" sz="2200">
              <a:latin typeface="Times New Roman" panose="02020603050405020304" pitchFamily="2" charset="0"/>
              <a:ea typeface="华文新魏" panose="02010800040101010101" pitchFamily="2" charset="-122"/>
            </a:endParaRPr>
          </a:p>
        </p:txBody>
      </p:sp>
    </p:spTree>
  </p:cSld>
  <p:clrMapOvr>
    <a:masterClrMapping/>
  </p:clrMapOvr>
  <p:transition spd="med">
    <p:strips dir="ld"/>
    <p:sndAc>
      <p:stSnd>
        <p:snd r:embed="rId2" name="chimes.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矩形 22529"/>
          <p:cNvSpPr/>
          <p:nvPr/>
        </p:nvSpPr>
        <p:spPr>
          <a:xfrm>
            <a:off x="1371600" y="1196975"/>
            <a:ext cx="6781800" cy="863600"/>
          </a:xfrm>
          <a:prstGeom prst="rect">
            <a:avLst/>
          </a:prstGeom>
        </p:spPr>
        <p:txBody>
          <a:bodyPr wrap="none" fromWordArt="1">
            <a:prstTxWarp prst="textPlain">
              <a:avLst>
                <a:gd name="adj" fmla="val 50000"/>
              </a:avLst>
            </a:prstTxWarp>
            <a:normAutofit/>
          </a:bodyPr>
          <a:p>
            <a:pPr algn="ctr"/>
            <a:r>
              <a:rPr lang="zh-CN" altLang="en-US" sz="3600">
                <a:solidFill>
                  <a:srgbClr val="800000"/>
                </a:solidFill>
                <a:effectLst>
                  <a:outerShdw dist="35921" dir="2699999" algn="ctr" rotWithShape="0">
                    <a:srgbClr val="990000"/>
                  </a:outerShdw>
                </a:effectLst>
                <a:latin typeface="隶书" charset="0"/>
                <a:ea typeface="隶书" charset="0"/>
              </a:rPr>
              <a:t>以适宜的方式纾解情绪</a:t>
            </a:r>
            <a:endParaRPr lang="zh-CN" altLang="en-US" sz="3600">
              <a:solidFill>
                <a:srgbClr val="800000"/>
              </a:solidFill>
              <a:effectLst>
                <a:outerShdw dist="35921" dir="2699999" algn="ctr" rotWithShape="0">
                  <a:srgbClr val="990000"/>
                </a:outerShdw>
              </a:effectLst>
              <a:latin typeface="隶书" charset="0"/>
              <a:ea typeface="隶书" charset="0"/>
            </a:endParaRPr>
          </a:p>
        </p:txBody>
      </p:sp>
      <p:pic>
        <p:nvPicPr>
          <p:cNvPr id="32770" name="图片 22530" descr="line064"/>
          <p:cNvPicPr>
            <a:picLocks noChangeAspect="1"/>
          </p:cNvPicPr>
          <p:nvPr/>
        </p:nvPicPr>
        <p:blipFill>
          <a:blip r:embed="rId1"/>
          <a:stretch>
            <a:fillRect/>
          </a:stretch>
        </p:blipFill>
        <p:spPr>
          <a:xfrm>
            <a:off x="3352800" y="406400"/>
            <a:ext cx="5486400" cy="431800"/>
          </a:xfrm>
          <a:prstGeom prst="rect">
            <a:avLst/>
          </a:prstGeom>
          <a:noFill/>
          <a:ln w="9525">
            <a:noFill/>
          </a:ln>
        </p:spPr>
      </p:pic>
      <p:pic>
        <p:nvPicPr>
          <p:cNvPr id="32771" name="图片 22531" descr="line064"/>
          <p:cNvPicPr>
            <a:picLocks noChangeAspect="1"/>
          </p:cNvPicPr>
          <p:nvPr/>
        </p:nvPicPr>
        <p:blipFill>
          <a:blip r:embed="rId1"/>
          <a:stretch>
            <a:fillRect/>
          </a:stretch>
        </p:blipFill>
        <p:spPr>
          <a:xfrm>
            <a:off x="0" y="6096000"/>
            <a:ext cx="5943600" cy="431800"/>
          </a:xfrm>
          <a:prstGeom prst="rect">
            <a:avLst/>
          </a:prstGeom>
          <a:noFill/>
          <a:ln w="9525">
            <a:noFill/>
          </a:ln>
        </p:spPr>
      </p:pic>
      <p:sp>
        <p:nvSpPr>
          <p:cNvPr id="32772" name="文本框 22532"/>
          <p:cNvSpPr txBox="1"/>
          <p:nvPr/>
        </p:nvSpPr>
        <p:spPr>
          <a:xfrm>
            <a:off x="468313" y="2420938"/>
            <a:ext cx="8351837" cy="3779837"/>
          </a:xfrm>
          <a:prstGeom prst="rect">
            <a:avLst/>
          </a:prstGeom>
          <a:noFill/>
          <a:ln w="9525">
            <a:noFill/>
          </a:ln>
        </p:spPr>
        <p:txBody>
          <a:bodyPr anchor="t" anchorCtr="0">
            <a:spAutoFit/>
          </a:bodyPr>
          <a:p>
            <a:pPr>
              <a:spcBef>
                <a:spcPct val="50000"/>
              </a:spcBef>
            </a:pPr>
            <a:r>
              <a:rPr lang="en-US" altLang="zh-CN" sz="2200">
                <a:latin typeface="Times New Roman" panose="02020603050405020304" pitchFamily="2" charset="0"/>
                <a:ea typeface="华文新魏" panose="02010800040101010101" pitchFamily="2" charset="-122"/>
              </a:rPr>
              <a:t>         </a:t>
            </a:r>
            <a:r>
              <a:rPr lang="zh-CN" altLang="en-US" sz="2200">
                <a:latin typeface="Times New Roman" panose="02020603050405020304" pitchFamily="2" charset="0"/>
                <a:ea typeface="华文新魏" panose="02010800040101010101" pitchFamily="2" charset="-122"/>
              </a:rPr>
              <a:t>纾解情绪的方法很多，有些人会痛哭一场、有些人找三五好友诉苦一番、有些人会逛街、听音乐、散步或逼自己做别的事情以免老想起不愉快，比较糟糕的方式是喝酒、飙车，甚至自杀。要提醒各位的是，纾解情绪的目的在于给自己一个厘清想法的机会，让自己好过一点，也让自己更有能量去面对未来。如果纾解情绪的方式只是暂时逃避痛苦，尔后需承受更多的痛苦，这便不是一个合宜的方式。有了不舒服的感觉，要勇敢的面对，仔细想想，为什么这么难过、生气？我可以怎么做，将来才不会再重蹈覆彻？怎么做可以降低我的不愉快？这么做会不会带来更大的伤害？根据这几个角度去选择适合自己且能有效纾解情绪的方式，你就能够控制情绪，而不是让情绪来控制你！ 。 </a:t>
            </a:r>
            <a:endParaRPr lang="zh-CN" altLang="en-US" sz="2200">
              <a:latin typeface="Times New Roman" panose="02020603050405020304" pitchFamily="2" charset="0"/>
              <a:ea typeface="华文新魏" panose="02010800040101010101" pitchFamily="2" charset="-122"/>
            </a:endParaRPr>
          </a:p>
        </p:txBody>
      </p:sp>
    </p:spTree>
  </p:cSld>
  <p:clrMapOvr>
    <a:masterClrMapping/>
  </p:clrMapOvr>
  <p:transition spd="med">
    <p:strips dir="ld"/>
    <p:sndAc>
      <p:stSnd>
        <p:snd r:embed="rId2" name="chimes.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 name="矩形 1"/>
          <p:cNvSpPr/>
          <p:nvPr/>
        </p:nvSpPr>
        <p:spPr>
          <a:xfrm>
            <a:off x="1086485" y="3148330"/>
            <a:ext cx="6844665" cy="1188720"/>
          </a:xfrm>
          <a:prstGeom prst="rect">
            <a:avLst/>
          </a:prstGeom>
          <a:noFill/>
          <a:ln>
            <a:noFill/>
          </a:ln>
        </p:spPr>
        <p:txBody>
          <a:bodyPr wrap="square" rtlCol="0" anchor="t">
            <a:spAutoFit/>
          </a:bodyPr>
          <a:p>
            <a:pPr algn="ctr" fontAlgn="base"/>
            <a:r>
              <a:rPr lang="en-US" altLang="zh-CN" sz="7200" b="1" strike="noStrike" noProof="1">
                <a:blipFill>
                  <a:blip r:embed="rId2"/>
                  <a:stretch>
                    <a:fillRect/>
                  </a:stretch>
                </a:blipFill>
                <a:effectLst>
                  <a:outerShdw blurRad="38100" dist="19050" dir="2700000" algn="tl" rotWithShape="0">
                    <a:schemeClr val="dk1">
                      <a:alpha val="40000"/>
                    </a:schemeClr>
                  </a:outerShdw>
                </a:effectLst>
                <a:latin typeface="Times New Roman" panose="02020603050405020304" pitchFamily="2" charset="0"/>
                <a:ea typeface="宋体" panose="02010600030101010101" pitchFamily="2" charset="-122"/>
                <a:cs typeface="+mn-ea"/>
              </a:rPr>
              <a:t>Woodland Night </a:t>
            </a:r>
            <a:endParaRPr lang="en-US" altLang="zh-CN" sz="7200" b="1" strike="noStrike" noProof="1">
              <a:blipFill>
                <a:blip r:embed="rId2"/>
                <a:stretch>
                  <a:fillRect/>
                </a:stretch>
              </a:blipFill>
              <a:effectLst>
                <a:outerShdw blurRad="38100" dist="19050" dir="2700000" algn="tl" rotWithShape="0">
                  <a:schemeClr val="dk1">
                    <a:alpha val="40000"/>
                  </a:schemeClr>
                </a:outerShdw>
              </a:effectLst>
            </a:endParaRPr>
          </a:p>
        </p:txBody>
      </p:sp>
      <p:pic>
        <p:nvPicPr>
          <p:cNvPr id="4" name="Bandari - Woodland Night">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6263005" y="1108075"/>
            <a:ext cx="1060450" cy="777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652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3554" name="标题 23553"/>
          <p:cNvSpPr>
            <a:spLocks noGrp="1"/>
          </p:cNvSpPr>
          <p:nvPr>
            <p:ph type="title"/>
          </p:nvPr>
        </p:nvSpPr>
        <p:spPr>
          <a:xfrm>
            <a:off x="782638" y="290513"/>
            <a:ext cx="7053262" cy="762000"/>
          </a:xfrm>
        </p:spPr>
        <p:txBody>
          <a:bodyPr anchor="ctr" anchorCtr="0"/>
          <a:p>
            <a:r>
              <a:rPr lang="zh-CN" altLang="en-US" sz="4100" b="1">
                <a:solidFill>
                  <a:srgbClr val="FF0000"/>
                </a:solidFill>
                <a:latin typeface="华文新魏" panose="02010800040101010101" pitchFamily="2" charset="-122"/>
                <a:ea typeface="华文新魏" panose="02010800040101010101" pitchFamily="2" charset="-122"/>
              </a:rPr>
              <a:t>管理情绪的方法</a:t>
            </a:r>
            <a:r>
              <a:rPr lang="zh-CN" altLang="en-US" sz="4800">
                <a:solidFill>
                  <a:srgbClr val="FF0000"/>
                </a:solidFill>
              </a:rPr>
              <a:t> </a:t>
            </a:r>
            <a:endParaRPr lang="zh-CN" altLang="en-US" sz="4800">
              <a:solidFill>
                <a:srgbClr val="FF0000"/>
              </a:solidFill>
            </a:endParaRPr>
          </a:p>
        </p:txBody>
      </p:sp>
      <p:sp>
        <p:nvSpPr>
          <p:cNvPr id="23555" name="内容占位符 23554"/>
          <p:cNvSpPr>
            <a:spLocks noGrp="1"/>
          </p:cNvSpPr>
          <p:nvPr>
            <p:ph idx="1"/>
          </p:nvPr>
        </p:nvSpPr>
        <p:spPr>
          <a:xfrm>
            <a:off x="1116013" y="1196975"/>
            <a:ext cx="6911975" cy="5184775"/>
          </a:xfrm>
        </p:spPr>
        <p:txBody>
          <a:bodyPr anchor="t" anchorCtr="0"/>
          <a:p>
            <a:pPr lvl="3">
              <a:buNone/>
            </a:pPr>
            <a:r>
              <a:rPr lang="en-US" altLang="zh-CN" sz="2800" b="1">
                <a:solidFill>
                  <a:srgbClr val="33CC33"/>
                </a:solidFill>
                <a:latin typeface="隶书" pitchFamily="1" charset="-122"/>
                <a:ea typeface="隶书" pitchFamily="1" charset="-122"/>
              </a:rPr>
              <a:t>1</a:t>
            </a:r>
            <a:r>
              <a:rPr lang="zh-CN" altLang="en-US" sz="2800" b="1">
                <a:solidFill>
                  <a:srgbClr val="33CC33"/>
                </a:solidFill>
                <a:latin typeface="隶书" pitchFamily="1" charset="-122"/>
                <a:ea typeface="隶书" pitchFamily="1" charset="-122"/>
              </a:rPr>
              <a:t>、注意力转移法</a:t>
            </a:r>
            <a:endParaRPr lang="zh-CN" altLang="en-US" sz="2800" b="1">
              <a:solidFill>
                <a:srgbClr val="33CC33"/>
              </a:solidFill>
              <a:latin typeface="隶书" pitchFamily="1" charset="-122"/>
              <a:ea typeface="隶书" pitchFamily="1" charset="-122"/>
            </a:endParaRPr>
          </a:p>
          <a:p>
            <a:pPr lvl="3">
              <a:buNone/>
            </a:pPr>
            <a:r>
              <a:rPr lang="en-US" altLang="zh-CN" sz="2800" b="1">
                <a:solidFill>
                  <a:schemeClr val="accent2"/>
                </a:solidFill>
                <a:latin typeface="隶书" pitchFamily="1" charset="-122"/>
                <a:ea typeface="隶书" pitchFamily="1" charset="-122"/>
              </a:rPr>
              <a:t>2</a:t>
            </a:r>
            <a:r>
              <a:rPr lang="zh-CN" altLang="en-US" sz="2800" b="1">
                <a:solidFill>
                  <a:schemeClr val="accent2"/>
                </a:solidFill>
                <a:latin typeface="隶书" pitchFamily="1" charset="-122"/>
                <a:ea typeface="隶书" pitchFamily="1" charset="-122"/>
              </a:rPr>
              <a:t>、适度宣泄法</a:t>
            </a:r>
            <a:endParaRPr lang="zh-CN" altLang="en-US" sz="2800" b="1">
              <a:solidFill>
                <a:schemeClr val="accent2"/>
              </a:solidFill>
              <a:latin typeface="隶书" pitchFamily="1" charset="-122"/>
              <a:ea typeface="隶书" pitchFamily="1" charset="-122"/>
            </a:endParaRPr>
          </a:p>
          <a:p>
            <a:pPr lvl="3">
              <a:buNone/>
            </a:pPr>
            <a:r>
              <a:rPr lang="en-US" altLang="zh-CN" sz="2800" b="1">
                <a:solidFill>
                  <a:srgbClr val="33CC33"/>
                </a:solidFill>
                <a:latin typeface="隶书" pitchFamily="1" charset="-122"/>
                <a:ea typeface="隶书" pitchFamily="1" charset="-122"/>
              </a:rPr>
              <a:t>3</a:t>
            </a:r>
            <a:r>
              <a:rPr lang="zh-CN" altLang="en-US" sz="2800" b="1">
                <a:solidFill>
                  <a:srgbClr val="33CC33"/>
                </a:solidFill>
                <a:latin typeface="隶书" pitchFamily="1" charset="-122"/>
                <a:ea typeface="隶书" pitchFamily="1" charset="-122"/>
              </a:rPr>
              <a:t>、心理暗示法</a:t>
            </a:r>
            <a:endParaRPr lang="zh-CN" altLang="en-US" sz="2800" b="1">
              <a:solidFill>
                <a:srgbClr val="33CC33"/>
              </a:solidFill>
              <a:latin typeface="隶书" pitchFamily="1" charset="-122"/>
              <a:ea typeface="隶书" pitchFamily="1" charset="-122"/>
            </a:endParaRPr>
          </a:p>
          <a:p>
            <a:pPr lvl="3">
              <a:buNone/>
            </a:pPr>
            <a:r>
              <a:rPr lang="en-US" altLang="zh-CN" sz="2800" b="1">
                <a:solidFill>
                  <a:schemeClr val="accent2"/>
                </a:solidFill>
                <a:latin typeface="隶书" pitchFamily="1" charset="-122"/>
                <a:ea typeface="隶书" pitchFamily="1" charset="-122"/>
              </a:rPr>
              <a:t>4</a:t>
            </a:r>
            <a:r>
              <a:rPr lang="zh-CN" altLang="en-US" sz="2800" b="1">
                <a:solidFill>
                  <a:schemeClr val="accent2"/>
                </a:solidFill>
                <a:latin typeface="隶书" pitchFamily="1" charset="-122"/>
                <a:ea typeface="隶书" pitchFamily="1" charset="-122"/>
              </a:rPr>
              <a:t>、自我安慰法</a:t>
            </a:r>
            <a:endParaRPr lang="zh-CN" altLang="en-US" sz="2800" b="1">
              <a:solidFill>
                <a:schemeClr val="accent2"/>
              </a:solidFill>
              <a:latin typeface="隶书" pitchFamily="1" charset="-122"/>
              <a:ea typeface="隶书" pitchFamily="1" charset="-122"/>
            </a:endParaRPr>
          </a:p>
          <a:p>
            <a:pPr lvl="3">
              <a:buNone/>
            </a:pPr>
            <a:r>
              <a:rPr lang="en-US" altLang="zh-CN" sz="2800" b="1">
                <a:solidFill>
                  <a:srgbClr val="33CC33"/>
                </a:solidFill>
                <a:latin typeface="隶书" pitchFamily="1" charset="-122"/>
                <a:ea typeface="隶书" pitchFamily="1" charset="-122"/>
              </a:rPr>
              <a:t>5</a:t>
            </a:r>
            <a:r>
              <a:rPr lang="zh-CN" altLang="en-US" sz="2800" b="1">
                <a:solidFill>
                  <a:srgbClr val="33CC33"/>
                </a:solidFill>
                <a:latin typeface="隶书" pitchFamily="1" charset="-122"/>
                <a:ea typeface="隶书" pitchFamily="1" charset="-122"/>
              </a:rPr>
              <a:t>、交往调节法</a:t>
            </a:r>
            <a:endParaRPr lang="zh-CN" altLang="en-US" sz="2800" b="1">
              <a:solidFill>
                <a:srgbClr val="33CC33"/>
              </a:solidFill>
              <a:latin typeface="隶书" pitchFamily="1" charset="-122"/>
              <a:ea typeface="隶书" pitchFamily="1" charset="-122"/>
            </a:endParaRPr>
          </a:p>
          <a:p>
            <a:pPr lvl="3">
              <a:buNone/>
            </a:pPr>
            <a:r>
              <a:rPr lang="en-US" altLang="zh-CN" sz="2800" b="1">
                <a:solidFill>
                  <a:schemeClr val="accent2"/>
                </a:solidFill>
                <a:latin typeface="隶书" pitchFamily="1" charset="-122"/>
                <a:ea typeface="隶书" pitchFamily="1" charset="-122"/>
              </a:rPr>
              <a:t>6</a:t>
            </a:r>
            <a:r>
              <a:rPr lang="zh-CN" altLang="en-US" sz="2800" b="1">
                <a:solidFill>
                  <a:schemeClr val="accent2"/>
                </a:solidFill>
                <a:latin typeface="隶书" pitchFamily="1" charset="-122"/>
                <a:ea typeface="隶书" pitchFamily="1" charset="-122"/>
              </a:rPr>
              <a:t>、情绪升华法</a:t>
            </a:r>
            <a:endParaRPr lang="zh-CN" altLang="en-US" sz="2800" b="1">
              <a:solidFill>
                <a:schemeClr val="accent2"/>
              </a:solidFill>
              <a:latin typeface="隶书" pitchFamily="1" charset="-122"/>
              <a:ea typeface="隶书" pitchFamily="1" charset="-122"/>
            </a:endParaRPr>
          </a:p>
          <a:p>
            <a:pPr lvl="3">
              <a:buNone/>
            </a:pPr>
            <a:r>
              <a:rPr lang="en-US" altLang="zh-CN" sz="2800" b="1">
                <a:solidFill>
                  <a:srgbClr val="33CC33"/>
                </a:solidFill>
                <a:latin typeface="隶书" pitchFamily="1" charset="-122"/>
                <a:ea typeface="隶书" pitchFamily="1" charset="-122"/>
              </a:rPr>
              <a:t>7</a:t>
            </a:r>
            <a:r>
              <a:rPr lang="zh-CN" altLang="en-US" sz="2800" b="1">
                <a:solidFill>
                  <a:srgbClr val="33CC33"/>
                </a:solidFill>
                <a:latin typeface="隶书" pitchFamily="1" charset="-122"/>
                <a:ea typeface="隶书" pitchFamily="1" charset="-122"/>
              </a:rPr>
              <a:t>、幽默解嘲法</a:t>
            </a:r>
            <a:endParaRPr lang="zh-CN" altLang="en-US" sz="2800" b="1">
              <a:solidFill>
                <a:srgbClr val="33CC33"/>
              </a:solidFill>
              <a:latin typeface="隶书" pitchFamily="1" charset="-122"/>
              <a:ea typeface="隶书" pitchFamily="1" charset="-122"/>
            </a:endParaRPr>
          </a:p>
          <a:p>
            <a:pPr lvl="3">
              <a:buNone/>
            </a:pPr>
            <a:r>
              <a:rPr lang="en-US" altLang="zh-CN" sz="2800" b="1">
                <a:solidFill>
                  <a:schemeClr val="accent2"/>
                </a:solidFill>
                <a:latin typeface="隶书" pitchFamily="1" charset="-122"/>
                <a:ea typeface="隶书" pitchFamily="1" charset="-122"/>
              </a:rPr>
              <a:t>8</a:t>
            </a:r>
            <a:r>
              <a:rPr lang="zh-CN" altLang="en-US" sz="2800" b="1">
                <a:solidFill>
                  <a:schemeClr val="accent2"/>
                </a:solidFill>
                <a:latin typeface="隶书" pitchFamily="1" charset="-122"/>
                <a:ea typeface="隶书" pitchFamily="1" charset="-122"/>
              </a:rPr>
              <a:t>、改变认知法</a:t>
            </a:r>
            <a:endParaRPr lang="zh-CN" altLang="en-US" sz="2800" b="1">
              <a:solidFill>
                <a:schemeClr val="accent2"/>
              </a:solidFill>
              <a:latin typeface="隶书" pitchFamily="1" charset="-122"/>
              <a:ea typeface="隶书" pitchFamily="1" charset="-122"/>
            </a:endParaRPr>
          </a:p>
          <a:p>
            <a:pPr lvl="3">
              <a:buNone/>
            </a:pPr>
            <a:r>
              <a:rPr lang="en-US" altLang="zh-CN" sz="2800" b="1">
                <a:solidFill>
                  <a:srgbClr val="33CC33"/>
                </a:solidFill>
                <a:latin typeface="隶书" pitchFamily="1" charset="-122"/>
                <a:ea typeface="隶书" pitchFamily="1" charset="-122"/>
              </a:rPr>
              <a:t>9</a:t>
            </a:r>
            <a:r>
              <a:rPr lang="zh-CN" altLang="en-US" sz="2800" b="1">
                <a:solidFill>
                  <a:srgbClr val="33CC33"/>
                </a:solidFill>
                <a:latin typeface="隶书" pitchFamily="1" charset="-122"/>
                <a:ea typeface="隶书" pitchFamily="1" charset="-122"/>
              </a:rPr>
              <a:t>、放松训练</a:t>
            </a:r>
            <a:endParaRPr lang="zh-CN" altLang="en-US" sz="2800" b="1">
              <a:solidFill>
                <a:srgbClr val="33CC33"/>
              </a:solidFill>
              <a:latin typeface="隶书" pitchFamily="1" charset="-122"/>
              <a:ea typeface="隶书" pitchFamily="1" charset="-122"/>
            </a:endParaRPr>
          </a:p>
          <a:p>
            <a:pPr lvl="3">
              <a:buNone/>
            </a:pPr>
            <a:r>
              <a:rPr lang="en-US" altLang="zh-CN" sz="2800" b="1">
                <a:solidFill>
                  <a:schemeClr val="accent2"/>
                </a:solidFill>
                <a:latin typeface="隶书" pitchFamily="1" charset="-122"/>
                <a:ea typeface="隶书" pitchFamily="1" charset="-122"/>
              </a:rPr>
              <a:t>10</a:t>
            </a:r>
            <a:r>
              <a:rPr lang="zh-CN" altLang="en-US" sz="2800" b="1">
                <a:solidFill>
                  <a:schemeClr val="accent2"/>
                </a:solidFill>
                <a:latin typeface="隶书" pitchFamily="1" charset="-122"/>
                <a:ea typeface="隶书" pitchFamily="1" charset="-122"/>
              </a:rPr>
              <a:t>、心理咨询</a:t>
            </a:r>
            <a:endParaRPr lang="zh-CN" altLang="en-US" sz="2800" b="1">
              <a:solidFill>
                <a:schemeClr val="accent2"/>
              </a:solidFill>
              <a:latin typeface="隶书" pitchFamily="1" charset="-122"/>
              <a:ea typeface="隶书" pitchFamily="1" charset="-122"/>
            </a:endParaRPr>
          </a:p>
        </p:txBody>
      </p:sp>
      <p:pic>
        <p:nvPicPr>
          <p:cNvPr id="34820" name="图片 23555" descr="xsdh5-018">
            <a:hlinkClick r:id="rId2"/>
          </p:cNvPr>
          <p:cNvPicPr>
            <a:picLocks noChangeAspect="1"/>
          </p:cNvPicPr>
          <p:nvPr/>
        </p:nvPicPr>
        <p:blipFill>
          <a:blip r:embed="rId3"/>
          <a:stretch>
            <a:fillRect/>
          </a:stretch>
        </p:blipFill>
        <p:spPr>
          <a:xfrm>
            <a:off x="5940425" y="3573463"/>
            <a:ext cx="2416175" cy="246538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linds(horizontal)">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3555">
                                            <p:txEl>
                                              <p:charRg st="0" end="9"/>
                                            </p:txEl>
                                          </p:spTgt>
                                        </p:tgtEl>
                                        <p:attrNameLst>
                                          <p:attrName>style.visibility</p:attrName>
                                        </p:attrNameLst>
                                      </p:cBhvr>
                                      <p:to>
                                        <p:strVal val="visible"/>
                                      </p:to>
                                    </p:set>
                                    <p:animEffect transition="in" filter="blinds(horizontal)">
                                      <p:cBhvr>
                                        <p:cTn id="12" dur="500"/>
                                        <p:tgtEl>
                                          <p:spTgt spid="23555">
                                            <p:txEl>
                                              <p:charRg st="0"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555">
                                            <p:txEl>
                                              <p:charRg st="9" end="17"/>
                                            </p:txEl>
                                          </p:spTgt>
                                        </p:tgtEl>
                                        <p:attrNameLst>
                                          <p:attrName>style.visibility</p:attrName>
                                        </p:attrNameLst>
                                      </p:cBhvr>
                                      <p:to>
                                        <p:strVal val="visible"/>
                                      </p:to>
                                    </p:set>
                                    <p:animEffect transition="in" filter="blinds(horizontal)">
                                      <p:cBhvr>
                                        <p:cTn id="17" dur="500"/>
                                        <p:tgtEl>
                                          <p:spTgt spid="23555">
                                            <p:txEl>
                                              <p:charRg st="9" end="1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3555">
                                            <p:txEl>
                                              <p:charRg st="17" end="25"/>
                                            </p:txEl>
                                          </p:spTgt>
                                        </p:tgtEl>
                                        <p:attrNameLst>
                                          <p:attrName>style.visibility</p:attrName>
                                        </p:attrNameLst>
                                      </p:cBhvr>
                                      <p:to>
                                        <p:strVal val="visible"/>
                                      </p:to>
                                    </p:set>
                                    <p:animEffect transition="in" filter="blinds(horizontal)">
                                      <p:cBhvr>
                                        <p:cTn id="22" dur="500"/>
                                        <p:tgtEl>
                                          <p:spTgt spid="23555">
                                            <p:txEl>
                                              <p:charRg st="17" end="2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3555">
                                            <p:txEl>
                                              <p:charRg st="25" end="33"/>
                                            </p:txEl>
                                          </p:spTgt>
                                        </p:tgtEl>
                                        <p:attrNameLst>
                                          <p:attrName>style.visibility</p:attrName>
                                        </p:attrNameLst>
                                      </p:cBhvr>
                                      <p:to>
                                        <p:strVal val="visible"/>
                                      </p:to>
                                    </p:set>
                                    <p:animEffect transition="in" filter="blinds(horizontal)">
                                      <p:cBhvr>
                                        <p:cTn id="27" dur="500"/>
                                        <p:tgtEl>
                                          <p:spTgt spid="23555">
                                            <p:txEl>
                                              <p:charRg st="25" end="3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32" fill="hold" nodeType="clickEffect">
                                  <p:stCondLst>
                                    <p:cond delay="0"/>
                                  </p:stCondLst>
                                  <p:childTnLst>
                                    <p:set>
                                      <p:cBhvr>
                                        <p:cTn id="31" dur="1" fill="hold">
                                          <p:stCondLst>
                                            <p:cond delay="0"/>
                                          </p:stCondLst>
                                        </p:cTn>
                                        <p:tgtEl>
                                          <p:spTgt spid="23555">
                                            <p:txEl>
                                              <p:charRg st="33" end="41"/>
                                            </p:txEl>
                                          </p:spTgt>
                                        </p:tgtEl>
                                        <p:attrNameLst>
                                          <p:attrName>style.visibility</p:attrName>
                                        </p:attrNameLst>
                                      </p:cBhvr>
                                      <p:to>
                                        <p:strVal val="visible"/>
                                      </p:to>
                                    </p:set>
                                    <p:animEffect transition="in" filter="diamond(out)">
                                      <p:cBhvr>
                                        <p:cTn id="32" dur="500"/>
                                        <p:tgtEl>
                                          <p:spTgt spid="23555">
                                            <p:txEl>
                                              <p:charRg st="33" end="4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nodeType="clickEffect">
                                  <p:stCondLst>
                                    <p:cond delay="0"/>
                                  </p:stCondLst>
                                  <p:childTnLst>
                                    <p:set>
                                      <p:cBhvr>
                                        <p:cTn id="36" dur="1" fill="hold">
                                          <p:stCondLst>
                                            <p:cond delay="0"/>
                                          </p:stCondLst>
                                        </p:cTn>
                                        <p:tgtEl>
                                          <p:spTgt spid="23555">
                                            <p:txEl>
                                              <p:charRg st="41" end="49"/>
                                            </p:txEl>
                                          </p:spTgt>
                                        </p:tgtEl>
                                        <p:attrNameLst>
                                          <p:attrName>style.visibility</p:attrName>
                                        </p:attrNameLst>
                                      </p:cBhvr>
                                      <p:to>
                                        <p:strVal val="visible"/>
                                      </p:to>
                                    </p:set>
                                    <p:animEffect transition="in" filter="circle(out)">
                                      <p:cBhvr>
                                        <p:cTn id="37" dur="500"/>
                                        <p:tgtEl>
                                          <p:spTgt spid="23555">
                                            <p:txEl>
                                              <p:charRg st="41" end="4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3555">
                                            <p:txEl>
                                              <p:charRg st="49" end="57"/>
                                            </p:txEl>
                                          </p:spTgt>
                                        </p:tgtEl>
                                        <p:attrNameLst>
                                          <p:attrName>style.visibility</p:attrName>
                                        </p:attrNameLst>
                                      </p:cBhvr>
                                      <p:to>
                                        <p:strVal val="visible"/>
                                      </p:to>
                                    </p:set>
                                    <p:animEffect transition="in" filter="blinds(horizontal)">
                                      <p:cBhvr>
                                        <p:cTn id="42" dur="500"/>
                                        <p:tgtEl>
                                          <p:spTgt spid="23555">
                                            <p:txEl>
                                              <p:charRg st="49" end="5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23555">
                                            <p:txEl>
                                              <p:charRg st="57" end="65"/>
                                            </p:txEl>
                                          </p:spTgt>
                                        </p:tgtEl>
                                        <p:attrNameLst>
                                          <p:attrName>style.visibility</p:attrName>
                                        </p:attrNameLst>
                                      </p:cBhvr>
                                      <p:to>
                                        <p:strVal val="visible"/>
                                      </p:to>
                                    </p:set>
                                    <p:animEffect transition="in" filter="checkerboard(across)">
                                      <p:cBhvr>
                                        <p:cTn id="47" dur="500"/>
                                        <p:tgtEl>
                                          <p:spTgt spid="23555">
                                            <p:txEl>
                                              <p:charRg st="57" end="6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23555">
                                            <p:txEl>
                                              <p:charRg st="65" end="72"/>
                                            </p:txEl>
                                          </p:spTgt>
                                        </p:tgtEl>
                                        <p:attrNameLst>
                                          <p:attrName>style.visibility</p:attrName>
                                        </p:attrNameLst>
                                      </p:cBhvr>
                                      <p:to>
                                        <p:strVal val="visible"/>
                                      </p:to>
                                    </p:set>
                                    <p:animEffect transition="in" filter="checkerboard(across)">
                                      <p:cBhvr>
                                        <p:cTn id="52" dur="500"/>
                                        <p:tgtEl>
                                          <p:spTgt spid="23555">
                                            <p:txEl>
                                              <p:charRg st="65" end="7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0" presetClass="entr" presetSubtype="0" fill="hold" nodeType="clickEffect">
                                  <p:stCondLst>
                                    <p:cond delay="0"/>
                                  </p:stCondLst>
                                  <p:childTnLst>
                                    <p:set>
                                      <p:cBhvr>
                                        <p:cTn id="56" dur="1" fill="hold">
                                          <p:stCondLst>
                                            <p:cond delay="0"/>
                                          </p:stCondLst>
                                        </p:cTn>
                                        <p:tgtEl>
                                          <p:spTgt spid="23555">
                                            <p:txEl>
                                              <p:charRg st="72" end="80"/>
                                            </p:txEl>
                                          </p:spTgt>
                                        </p:tgtEl>
                                        <p:attrNameLst>
                                          <p:attrName>style.visibility</p:attrName>
                                        </p:attrNameLst>
                                      </p:cBhvr>
                                      <p:to>
                                        <p:strVal val="visible"/>
                                      </p:to>
                                    </p:set>
                                    <p:animEffect transition="in" filter="wedge">
                                      <p:cBhvr>
                                        <p:cTn id="57" dur="500"/>
                                        <p:tgtEl>
                                          <p:spTgt spid="23555">
                                            <p:txEl>
                                              <p:charRg st="72" end="8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5362" name="标题 5121"/>
          <p:cNvSpPr>
            <a:spLocks noGrp="1"/>
          </p:cNvSpPr>
          <p:nvPr>
            <p:ph type="title"/>
          </p:nvPr>
        </p:nvSpPr>
        <p:spPr>
          <a:xfrm>
            <a:off x="755650" y="117475"/>
            <a:ext cx="7772400" cy="1143000"/>
          </a:xfrm>
        </p:spPr>
        <p:txBody>
          <a:bodyPr anchor="ctr" anchorCtr="0"/>
          <a:p>
            <a:r>
              <a:rPr lang="zh-CN" altLang="en-US" sz="6000" b="1" dirty="0">
                <a:latin typeface="微软雅黑" panose="020B0503020204020204" charset="-122"/>
                <a:ea typeface="微软雅黑" panose="020B0503020204020204" charset="-122"/>
              </a:rPr>
              <a:t>活  动</a:t>
            </a:r>
            <a:endParaRPr lang="zh-CN" altLang="en-US" sz="6000" b="1" dirty="0">
              <a:latin typeface="微软雅黑" panose="020B0503020204020204" charset="-122"/>
              <a:ea typeface="微软雅黑" panose="020B0503020204020204" charset="-122"/>
            </a:endParaRPr>
          </a:p>
        </p:txBody>
      </p:sp>
      <p:sp>
        <p:nvSpPr>
          <p:cNvPr id="15363" name="文本占位符 5122"/>
          <p:cNvSpPr>
            <a:spLocks noGrp="1"/>
          </p:cNvSpPr>
          <p:nvPr>
            <p:ph idx="1"/>
          </p:nvPr>
        </p:nvSpPr>
        <p:spPr>
          <a:xfrm>
            <a:off x="685800" y="1270000"/>
            <a:ext cx="7772400" cy="4826000"/>
          </a:xfrm>
        </p:spPr>
        <p:txBody>
          <a:bodyPr anchor="t" anchorCtr="0"/>
          <a:p>
            <a:pPr>
              <a:lnSpc>
                <a:spcPct val="90000"/>
              </a:lnSpc>
              <a:buNone/>
            </a:pPr>
            <a:r>
              <a:rPr lang="zh-CN" altLang="en-US" sz="2800" dirty="0"/>
              <a:t>  </a:t>
            </a:r>
            <a:r>
              <a:rPr lang="zh-CN" altLang="en-US" sz="2800" dirty="0">
                <a:solidFill>
                  <a:srgbClr val="663300"/>
                </a:solidFill>
              </a:rPr>
              <a:t> </a:t>
            </a:r>
            <a:r>
              <a:rPr lang="zh-CN" altLang="en-US" sz="2800" b="1" dirty="0">
                <a:solidFill>
                  <a:srgbClr val="660066"/>
                </a:solidFill>
              </a:rPr>
              <a:t>请大家伸出你的双手，和我一起做：</a:t>
            </a:r>
            <a:endParaRPr lang="zh-CN" altLang="en-US" sz="2800" b="1" dirty="0">
              <a:solidFill>
                <a:srgbClr val="660066"/>
              </a:solidFill>
            </a:endParaRPr>
          </a:p>
          <a:p>
            <a:pPr>
              <a:lnSpc>
                <a:spcPct val="90000"/>
              </a:lnSpc>
              <a:buNone/>
            </a:pPr>
            <a:r>
              <a:rPr lang="zh-CN" altLang="en-US" sz="2800" b="1" dirty="0">
                <a:solidFill>
                  <a:srgbClr val="660066"/>
                </a:solidFill>
              </a:rPr>
              <a:t>1.请将你的左右手握成拳头状，使之相撞。</a:t>
            </a:r>
            <a:endParaRPr lang="zh-CN" altLang="en-US" sz="2800" b="1" dirty="0">
              <a:solidFill>
                <a:srgbClr val="660066"/>
              </a:solidFill>
            </a:endParaRPr>
          </a:p>
          <a:p>
            <a:pPr>
              <a:lnSpc>
                <a:spcPct val="90000"/>
              </a:lnSpc>
              <a:buNone/>
            </a:pPr>
            <a:r>
              <a:rPr lang="zh-CN" altLang="en-US" sz="2800" b="1" dirty="0">
                <a:solidFill>
                  <a:srgbClr val="660066"/>
                </a:solidFill>
              </a:rPr>
              <a:t>2.请将你的左手握成拳，右手伸开，使之相撞。</a:t>
            </a:r>
            <a:endParaRPr lang="zh-CN" altLang="en-US" sz="2800" b="1" dirty="0">
              <a:solidFill>
                <a:srgbClr val="660066"/>
              </a:solidFill>
            </a:endParaRPr>
          </a:p>
          <a:p>
            <a:pPr>
              <a:lnSpc>
                <a:spcPct val="90000"/>
              </a:lnSpc>
              <a:buNone/>
            </a:pPr>
            <a:r>
              <a:rPr lang="zh-CN" altLang="en-US" sz="2800" b="1" dirty="0">
                <a:solidFill>
                  <a:srgbClr val="660066"/>
                </a:solidFill>
              </a:rPr>
              <a:t>3.请将你的左右手伸开，使之相撞！</a:t>
            </a:r>
            <a:endParaRPr lang="zh-CN" altLang="en-US" sz="2800" b="1" dirty="0">
              <a:solidFill>
                <a:srgbClr val="660066"/>
              </a:solidFill>
            </a:endParaRPr>
          </a:p>
          <a:p>
            <a:pPr>
              <a:lnSpc>
                <a:spcPct val="90000"/>
              </a:lnSpc>
              <a:buNone/>
            </a:pPr>
            <a:endParaRPr lang="zh-CN" altLang="en-US" sz="2800" b="1" dirty="0">
              <a:solidFill>
                <a:srgbClr val="660066"/>
              </a:solidFill>
            </a:endParaRPr>
          </a:p>
          <a:p>
            <a:pPr>
              <a:lnSpc>
                <a:spcPct val="90000"/>
              </a:lnSpc>
              <a:buNone/>
            </a:pPr>
            <a:endParaRPr lang="zh-CN" altLang="en-US" sz="2800" b="1" dirty="0">
              <a:solidFill>
                <a:srgbClr val="660066"/>
              </a:solidFill>
            </a:endParaRPr>
          </a:p>
          <a:p>
            <a:pPr>
              <a:lnSpc>
                <a:spcPct val="90000"/>
              </a:lnSpc>
              <a:buNone/>
            </a:pPr>
            <a:r>
              <a:rPr lang="zh-CN" altLang="en-US" sz="2800" b="1" dirty="0">
                <a:solidFill>
                  <a:srgbClr val="FF0000"/>
                </a:solidFill>
              </a:rPr>
              <a:t>思考：假设拳头代表愤怒，手掌代表开心，而刚          </a:t>
            </a:r>
            <a:endParaRPr lang="zh-CN" altLang="en-US" sz="2800" b="1" dirty="0">
              <a:solidFill>
                <a:srgbClr val="FF0000"/>
              </a:solidFill>
            </a:endParaRPr>
          </a:p>
          <a:p>
            <a:pPr>
              <a:lnSpc>
                <a:spcPct val="90000"/>
              </a:lnSpc>
              <a:buNone/>
            </a:pPr>
            <a:r>
              <a:rPr lang="zh-CN" altLang="en-US" sz="2800" b="1" dirty="0">
                <a:solidFill>
                  <a:srgbClr val="FF0000"/>
                </a:solidFill>
              </a:rPr>
              <a:t>           才的三个动作代表生活中的三种状态，你  </a:t>
            </a:r>
            <a:endParaRPr lang="zh-CN" altLang="en-US" sz="2800" b="1" dirty="0">
              <a:solidFill>
                <a:srgbClr val="FF0000"/>
              </a:solidFill>
            </a:endParaRPr>
          </a:p>
          <a:p>
            <a:pPr>
              <a:lnSpc>
                <a:spcPct val="90000"/>
              </a:lnSpc>
              <a:buNone/>
            </a:pPr>
            <a:r>
              <a:rPr lang="zh-CN" altLang="en-US" sz="2800" b="1" dirty="0">
                <a:solidFill>
                  <a:srgbClr val="FF0000"/>
                </a:solidFill>
              </a:rPr>
              <a:t>           会选择哪一种呢？</a:t>
            </a:r>
            <a:endParaRPr lang="zh-CN" altLang="en-US" sz="2800" b="1"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578" name="图片 24577" descr="f216"/>
          <p:cNvPicPr>
            <a:picLocks noChangeAspect="1"/>
          </p:cNvPicPr>
          <p:nvPr/>
        </p:nvPicPr>
        <p:blipFill>
          <a:blip r:embed="rId1"/>
          <a:stretch>
            <a:fillRect/>
          </a:stretch>
        </p:blipFill>
        <p:spPr>
          <a:xfrm>
            <a:off x="2116138" y="228600"/>
            <a:ext cx="2743200" cy="3200400"/>
          </a:xfrm>
          <a:prstGeom prst="rect">
            <a:avLst/>
          </a:prstGeom>
          <a:noFill/>
          <a:ln w="9525">
            <a:noFill/>
          </a:ln>
        </p:spPr>
      </p:pic>
      <p:sp>
        <p:nvSpPr>
          <p:cNvPr id="24579" name="矩形 24578"/>
          <p:cNvSpPr/>
          <p:nvPr/>
        </p:nvSpPr>
        <p:spPr>
          <a:xfrm>
            <a:off x="1258888" y="1439863"/>
            <a:ext cx="581025" cy="1917700"/>
          </a:xfrm>
          <a:prstGeom prst="rect">
            <a:avLst/>
          </a:prstGeom>
          <a:noFill/>
          <a:ln w="9525">
            <a:noFill/>
          </a:ln>
        </p:spPr>
        <p:txBody>
          <a:bodyPr anchor="t" anchorCtr="0">
            <a:spAutoFit/>
          </a:bodyPr>
          <a:p>
            <a:r>
              <a:rPr lang="zh-CN" altLang="en-US" sz="2400" b="1">
                <a:solidFill>
                  <a:schemeClr val="tx1"/>
                </a:solidFill>
                <a:latin typeface="Times New Roman" panose="02020603050405020304" pitchFamily="2" charset="0"/>
                <a:ea typeface="宋体" panose="02010600030101010101" pitchFamily="2" charset="-122"/>
              </a:rPr>
              <a:t>美美睡一觉</a:t>
            </a:r>
            <a:endParaRPr lang="zh-CN" altLang="en-US" sz="2400" b="1">
              <a:solidFill>
                <a:schemeClr val="tx1"/>
              </a:solidFill>
              <a:latin typeface="Times New Roman" panose="02020603050405020304" pitchFamily="2" charset="0"/>
              <a:ea typeface="宋体" panose="02010600030101010101" pitchFamily="2" charset="-122"/>
            </a:endParaRPr>
          </a:p>
        </p:txBody>
      </p:sp>
      <p:sp>
        <p:nvSpPr>
          <p:cNvPr id="24580" name="矩形 24579"/>
          <p:cNvSpPr/>
          <p:nvPr/>
        </p:nvSpPr>
        <p:spPr>
          <a:xfrm>
            <a:off x="685800" y="188913"/>
            <a:ext cx="4462463" cy="701675"/>
          </a:xfrm>
          <a:prstGeom prst="rect">
            <a:avLst/>
          </a:prstGeom>
          <a:noFill/>
          <a:ln w="9525">
            <a:noFill/>
          </a:ln>
        </p:spPr>
        <p:txBody>
          <a:bodyPr anchor="t" anchorCtr="0">
            <a:spAutoFit/>
          </a:bodyPr>
          <a:p>
            <a:r>
              <a:rPr lang="en-US" altLang="zh-CN" sz="4000" b="1">
                <a:solidFill>
                  <a:srgbClr val="FF0066"/>
                </a:solidFill>
                <a:latin typeface="Times New Roman" panose="02020603050405020304" pitchFamily="2" charset="0"/>
                <a:ea typeface="华文彩云" panose="02010800040101010101" pitchFamily="2" charset="-122"/>
              </a:rPr>
              <a:t>1</a:t>
            </a:r>
            <a:r>
              <a:rPr lang="zh-CN" altLang="en-US" sz="4000" b="1">
                <a:solidFill>
                  <a:srgbClr val="FF0066"/>
                </a:solidFill>
                <a:latin typeface="Times New Roman" panose="02020603050405020304" pitchFamily="2" charset="0"/>
                <a:ea typeface="华文彩云" panose="02010800040101010101" pitchFamily="2" charset="-122"/>
              </a:rPr>
              <a:t>、注意力转移法</a:t>
            </a:r>
            <a:endParaRPr lang="zh-CN" altLang="en-US" sz="4000" b="1">
              <a:solidFill>
                <a:srgbClr val="FF0066"/>
              </a:solidFill>
              <a:latin typeface="Times New Roman" panose="02020603050405020304" pitchFamily="2" charset="0"/>
              <a:ea typeface="华文彩云" panose="02010800040101010101" pitchFamily="2" charset="-122"/>
            </a:endParaRPr>
          </a:p>
        </p:txBody>
      </p:sp>
      <p:pic>
        <p:nvPicPr>
          <p:cNvPr id="24581" name="图片 24580" descr="a185"/>
          <p:cNvPicPr>
            <a:picLocks noChangeAspect="1"/>
          </p:cNvPicPr>
          <p:nvPr/>
        </p:nvPicPr>
        <p:blipFill>
          <a:blip r:embed="rId2"/>
          <a:stretch>
            <a:fillRect/>
          </a:stretch>
        </p:blipFill>
        <p:spPr>
          <a:xfrm>
            <a:off x="5334000" y="762000"/>
            <a:ext cx="2057400" cy="1885950"/>
          </a:xfrm>
          <a:prstGeom prst="rect">
            <a:avLst/>
          </a:prstGeom>
          <a:noFill/>
          <a:ln w="9525">
            <a:noFill/>
          </a:ln>
        </p:spPr>
      </p:pic>
      <p:pic>
        <p:nvPicPr>
          <p:cNvPr id="24582" name="图片 24581" descr="r106"/>
          <p:cNvPicPr>
            <a:picLocks noChangeAspect="1"/>
          </p:cNvPicPr>
          <p:nvPr/>
        </p:nvPicPr>
        <p:blipFill>
          <a:blip r:embed="rId3"/>
          <a:stretch>
            <a:fillRect/>
          </a:stretch>
        </p:blipFill>
        <p:spPr>
          <a:xfrm>
            <a:off x="1524000" y="3733800"/>
            <a:ext cx="2667000" cy="2273300"/>
          </a:xfrm>
          <a:prstGeom prst="rect">
            <a:avLst/>
          </a:prstGeom>
          <a:noFill/>
          <a:ln w="9525">
            <a:noFill/>
          </a:ln>
        </p:spPr>
      </p:pic>
      <p:pic>
        <p:nvPicPr>
          <p:cNvPr id="24583" name="图片 24582" descr="1"/>
          <p:cNvPicPr>
            <a:picLocks noChangeAspect="1"/>
          </p:cNvPicPr>
          <p:nvPr/>
        </p:nvPicPr>
        <p:blipFill>
          <a:blip r:embed="rId4"/>
          <a:stretch>
            <a:fillRect/>
          </a:stretch>
        </p:blipFill>
        <p:spPr>
          <a:xfrm>
            <a:off x="5486400" y="3276600"/>
            <a:ext cx="2252663" cy="2286000"/>
          </a:xfrm>
          <a:prstGeom prst="rect">
            <a:avLst/>
          </a:prstGeom>
          <a:noFill/>
          <a:ln w="9525">
            <a:noFill/>
          </a:ln>
        </p:spPr>
      </p:pic>
      <p:sp>
        <p:nvSpPr>
          <p:cNvPr id="24584" name="矩形 24583"/>
          <p:cNvSpPr/>
          <p:nvPr/>
        </p:nvSpPr>
        <p:spPr>
          <a:xfrm>
            <a:off x="1295400" y="4010025"/>
            <a:ext cx="533400" cy="1552575"/>
          </a:xfrm>
          <a:prstGeom prst="rect">
            <a:avLst/>
          </a:prstGeom>
          <a:noFill/>
          <a:ln w="9525">
            <a:noFill/>
          </a:ln>
        </p:spPr>
        <p:txBody>
          <a:bodyPr anchor="t" anchorCtr="0">
            <a:spAutoFit/>
          </a:bodyPr>
          <a:p>
            <a:r>
              <a:rPr lang="zh-CN" altLang="en-US" sz="2400" b="1">
                <a:solidFill>
                  <a:schemeClr val="tx1"/>
                </a:solidFill>
                <a:latin typeface="Times New Roman" panose="02020603050405020304" pitchFamily="2" charset="0"/>
                <a:ea typeface="宋体" panose="02010600030101010101" pitchFamily="2" charset="-122"/>
              </a:rPr>
              <a:t>翩翩起舞</a:t>
            </a:r>
            <a:endParaRPr lang="zh-CN" altLang="en-US" sz="2400" b="1">
              <a:solidFill>
                <a:schemeClr val="tx1"/>
              </a:solidFill>
              <a:latin typeface="Times New Roman" panose="02020603050405020304" pitchFamily="2" charset="0"/>
              <a:ea typeface="宋体" panose="02010600030101010101" pitchFamily="2" charset="-122"/>
            </a:endParaRPr>
          </a:p>
        </p:txBody>
      </p:sp>
      <p:sp>
        <p:nvSpPr>
          <p:cNvPr id="24585" name="矩形 24584"/>
          <p:cNvSpPr/>
          <p:nvPr/>
        </p:nvSpPr>
        <p:spPr>
          <a:xfrm>
            <a:off x="7924800" y="3581400"/>
            <a:ext cx="504825" cy="1552575"/>
          </a:xfrm>
          <a:prstGeom prst="rect">
            <a:avLst/>
          </a:prstGeom>
          <a:noFill/>
          <a:ln w="9525">
            <a:noFill/>
          </a:ln>
        </p:spPr>
        <p:txBody>
          <a:bodyPr anchor="t" anchorCtr="0">
            <a:spAutoFit/>
          </a:bodyPr>
          <a:p>
            <a:r>
              <a:rPr lang="zh-CN" altLang="en-US" sz="2400" b="1">
                <a:solidFill>
                  <a:schemeClr val="tx1"/>
                </a:solidFill>
                <a:latin typeface="Times New Roman" panose="02020603050405020304" pitchFamily="2" charset="0"/>
                <a:ea typeface="宋体" panose="02010600030101010101" pitchFamily="2" charset="-122"/>
              </a:rPr>
              <a:t>挥笔作画</a:t>
            </a:r>
            <a:endParaRPr lang="zh-CN" altLang="en-US" sz="2400" b="1">
              <a:solidFill>
                <a:schemeClr val="tx1"/>
              </a:solidFill>
              <a:latin typeface="Times New Roman" panose="02020603050405020304" pitchFamily="2" charset="0"/>
              <a:ea typeface="宋体" panose="02010600030101010101" pitchFamily="2" charset="-122"/>
            </a:endParaRPr>
          </a:p>
        </p:txBody>
      </p:sp>
      <p:sp>
        <p:nvSpPr>
          <p:cNvPr id="24586" name="矩形 24585"/>
          <p:cNvSpPr/>
          <p:nvPr/>
        </p:nvSpPr>
        <p:spPr>
          <a:xfrm>
            <a:off x="7848600" y="838200"/>
            <a:ext cx="457200" cy="1552575"/>
          </a:xfrm>
          <a:prstGeom prst="rect">
            <a:avLst/>
          </a:prstGeom>
          <a:noFill/>
          <a:ln w="9525">
            <a:noFill/>
          </a:ln>
        </p:spPr>
        <p:txBody>
          <a:bodyPr anchor="t" anchorCtr="0">
            <a:spAutoFit/>
          </a:bodyPr>
          <a:p>
            <a:r>
              <a:rPr lang="zh-CN" altLang="en-US" sz="2400" b="1">
                <a:solidFill>
                  <a:schemeClr val="tx1"/>
                </a:solidFill>
                <a:latin typeface="Times New Roman" panose="02020603050405020304" pitchFamily="2" charset="0"/>
                <a:ea typeface="宋体" panose="02010600030101010101" pitchFamily="2" charset="-122"/>
              </a:rPr>
              <a:t>玩玩电脑</a:t>
            </a:r>
            <a:endParaRPr lang="zh-CN" altLang="en-US" sz="2400" b="1">
              <a:solidFill>
                <a:schemeClr val="tx1"/>
              </a:solidFill>
              <a:latin typeface="Times New Roman" panose="02020603050405020304" pitchFamily="2" charset="0"/>
              <a:ea typeface="宋体" panose="02010600030101010101" pitchFamily="2" charset="-122"/>
            </a:endParaRPr>
          </a:p>
        </p:txBody>
      </p:sp>
      <p:sp>
        <p:nvSpPr>
          <p:cNvPr id="24587" name="矩形 24586"/>
          <p:cNvSpPr/>
          <p:nvPr/>
        </p:nvSpPr>
        <p:spPr>
          <a:xfrm>
            <a:off x="4495800" y="5614988"/>
            <a:ext cx="4108450" cy="1127125"/>
          </a:xfrm>
          <a:prstGeom prst="rect">
            <a:avLst/>
          </a:prstGeom>
          <a:noFill/>
          <a:ln w="9525">
            <a:noFill/>
          </a:ln>
        </p:spPr>
        <p:txBody>
          <a:bodyPr anchor="t" anchorCtr="0">
            <a:spAutoFit/>
          </a:bodyPr>
          <a:p>
            <a:r>
              <a:rPr lang="zh-CN" altLang="en-US" sz="2400" b="1">
                <a:solidFill>
                  <a:schemeClr val="tx1"/>
                </a:solidFill>
                <a:latin typeface="Times New Roman" panose="02020603050405020304" pitchFamily="2" charset="0"/>
                <a:ea typeface="宋体" panose="02010600030101010101" pitchFamily="2" charset="-122"/>
              </a:rPr>
              <a:t>其他</a:t>
            </a:r>
            <a:r>
              <a:rPr lang="en-US" altLang="zh-CN" b="1">
                <a:solidFill>
                  <a:schemeClr val="tx1"/>
                </a:solidFill>
                <a:latin typeface="Times New Roman" panose="02020603050405020304" pitchFamily="2" charset="0"/>
                <a:ea typeface="华文新魏" panose="02010800040101010101" pitchFamily="2" charset="-122"/>
              </a:rPr>
              <a:t>……</a:t>
            </a:r>
            <a:endParaRPr lang="en-US" altLang="zh-CN" b="1">
              <a:solidFill>
                <a:schemeClr val="tx1"/>
              </a:solidFill>
              <a:latin typeface="Times New Roman" panose="02020603050405020304" pitchFamily="2" charset="0"/>
              <a:ea typeface="华文新魏" panose="02010800040101010101" pitchFamily="2" charset="-122"/>
            </a:endParaRPr>
          </a:p>
          <a:p>
            <a:endParaRPr lang="en-US" altLang="zh-CN" sz="2400" b="1">
              <a:solidFill>
                <a:schemeClr val="tx1"/>
              </a:solidFill>
              <a:latin typeface="Times New Roman" panose="02020603050405020304" pitchFamily="2"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0-#ppt_w/2"/>
                                          </p:val>
                                        </p:tav>
                                        <p:tav tm="100000">
                                          <p:val>
                                            <p:strVal val="#ppt_x"/>
                                          </p:val>
                                        </p:tav>
                                      </p:tavLst>
                                    </p:anim>
                                    <p:anim calcmode="lin" valueType="num">
                                      <p:cBhvr additive="base">
                                        <p:cTn id="8" dur="500" fill="hold"/>
                                        <p:tgtEl>
                                          <p:spTgt spid="2458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4579"/>
                                        </p:tgtEl>
                                        <p:attrNameLst>
                                          <p:attrName>style.visibility</p:attrName>
                                        </p:attrNameLst>
                                      </p:cBhvr>
                                      <p:to>
                                        <p:strVal val="visible"/>
                                      </p:to>
                                    </p:set>
                                    <p:animEffect transition="in" filter="box(in)">
                                      <p:cBhvr>
                                        <p:cTn id="13" dur="500"/>
                                        <p:tgtEl>
                                          <p:spTgt spid="24579"/>
                                        </p:tgtEl>
                                      </p:cBhvr>
                                    </p:animEffect>
                                  </p:childTnLst>
                                </p:cTn>
                              </p:par>
                              <p:par>
                                <p:cTn id="14" presetID="4" presetClass="entr" presetSubtype="16" fill="hold" nodeType="withEffect">
                                  <p:stCondLst>
                                    <p:cond delay="0"/>
                                  </p:stCondLst>
                                  <p:childTnLst>
                                    <p:set>
                                      <p:cBhvr>
                                        <p:cTn id="15" dur="1" fill="hold">
                                          <p:stCondLst>
                                            <p:cond delay="0"/>
                                          </p:stCondLst>
                                        </p:cTn>
                                        <p:tgtEl>
                                          <p:spTgt spid="24578"/>
                                        </p:tgtEl>
                                        <p:attrNameLst>
                                          <p:attrName>style.visibility</p:attrName>
                                        </p:attrNameLst>
                                      </p:cBhvr>
                                      <p:to>
                                        <p:strVal val="visible"/>
                                      </p:to>
                                    </p:set>
                                    <p:animEffect transition="in" filter="box(in)">
                                      <p:cBhvr>
                                        <p:cTn id="16" dur="500"/>
                                        <p:tgtEl>
                                          <p:spTgt spid="24578"/>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24581"/>
                                        </p:tgtEl>
                                        <p:attrNameLst>
                                          <p:attrName>style.visibility</p:attrName>
                                        </p:attrNameLst>
                                      </p:cBhvr>
                                      <p:to>
                                        <p:strVal val="visible"/>
                                      </p:to>
                                    </p:set>
                                    <p:animEffect transition="in" filter="diamond(in)">
                                      <p:cBhvr>
                                        <p:cTn id="21" dur="1000"/>
                                        <p:tgtEl>
                                          <p:spTgt spid="24581"/>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24586"/>
                                        </p:tgtEl>
                                        <p:attrNameLst>
                                          <p:attrName>style.visibility</p:attrName>
                                        </p:attrNameLst>
                                      </p:cBhvr>
                                      <p:to>
                                        <p:strVal val="visible"/>
                                      </p:to>
                                    </p:set>
                                    <p:animEffect transition="in" filter="diamond(in)">
                                      <p:cBhvr>
                                        <p:cTn id="24" dur="1000"/>
                                        <p:tgtEl>
                                          <p:spTgt spid="24586"/>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24584"/>
                                        </p:tgtEl>
                                        <p:attrNameLst>
                                          <p:attrName>style.visibility</p:attrName>
                                        </p:attrNameLst>
                                      </p:cBhvr>
                                      <p:to>
                                        <p:strVal val="visible"/>
                                      </p:to>
                                    </p:set>
                                    <p:animEffect transition="in" filter="checkerboard(across)">
                                      <p:cBhvr>
                                        <p:cTn id="29" dur="500"/>
                                        <p:tgtEl>
                                          <p:spTgt spid="24584"/>
                                        </p:tgtEl>
                                      </p:cBhvr>
                                    </p:animEffect>
                                  </p:childTnLst>
                                </p:cTn>
                              </p:par>
                              <p:par>
                                <p:cTn id="30" presetID="5" presetClass="entr" presetSubtype="10" fill="hold" nodeType="withEffect">
                                  <p:stCondLst>
                                    <p:cond delay="0"/>
                                  </p:stCondLst>
                                  <p:childTnLst>
                                    <p:set>
                                      <p:cBhvr>
                                        <p:cTn id="31" dur="1" fill="hold">
                                          <p:stCondLst>
                                            <p:cond delay="0"/>
                                          </p:stCondLst>
                                        </p:cTn>
                                        <p:tgtEl>
                                          <p:spTgt spid="24582"/>
                                        </p:tgtEl>
                                        <p:attrNameLst>
                                          <p:attrName>style.visibility</p:attrName>
                                        </p:attrNameLst>
                                      </p:cBhvr>
                                      <p:to>
                                        <p:strVal val="visible"/>
                                      </p:to>
                                    </p:set>
                                    <p:animEffect transition="in" filter="checkerboard(across)">
                                      <p:cBhvr>
                                        <p:cTn id="32" dur="500"/>
                                        <p:tgtEl>
                                          <p:spTgt spid="24582"/>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1" fill="hold">
                                          <p:stCondLst>
                                            <p:cond delay="0"/>
                                          </p:stCondLst>
                                        </p:cTn>
                                        <p:tgtEl>
                                          <p:spTgt spid="24583"/>
                                        </p:tgtEl>
                                        <p:attrNameLst>
                                          <p:attrName>style.visibility</p:attrName>
                                        </p:attrNameLst>
                                      </p:cBhvr>
                                      <p:to>
                                        <p:strVal val="visible"/>
                                      </p:to>
                                    </p:set>
                                    <p:animEffect transition="in" filter="wedge">
                                      <p:cBhvr>
                                        <p:cTn id="37" dur="1000"/>
                                        <p:tgtEl>
                                          <p:spTgt spid="24583"/>
                                        </p:tgtEl>
                                      </p:cBhvr>
                                    </p:animEffect>
                                  </p:childTnLst>
                                </p:cTn>
                              </p:par>
                              <p:par>
                                <p:cTn id="38" presetID="20" presetClass="entr" presetSubtype="0" fill="hold" grpId="0" nodeType="withEffect">
                                  <p:stCondLst>
                                    <p:cond delay="0"/>
                                  </p:stCondLst>
                                  <p:childTnLst>
                                    <p:set>
                                      <p:cBhvr>
                                        <p:cTn id="39" dur="1" fill="hold">
                                          <p:stCondLst>
                                            <p:cond delay="0"/>
                                          </p:stCondLst>
                                        </p:cTn>
                                        <p:tgtEl>
                                          <p:spTgt spid="24585"/>
                                        </p:tgtEl>
                                        <p:attrNameLst>
                                          <p:attrName>style.visibility</p:attrName>
                                        </p:attrNameLst>
                                      </p:cBhvr>
                                      <p:to>
                                        <p:strVal val="visible"/>
                                      </p:to>
                                    </p:set>
                                    <p:animEffect transition="in" filter="wedge">
                                      <p:cBhvr>
                                        <p:cTn id="40" dur="1000"/>
                                        <p:tgtEl>
                                          <p:spTgt spid="2458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4587"/>
                                        </p:tgtEl>
                                        <p:attrNameLst>
                                          <p:attrName>style.visibility</p:attrName>
                                        </p:attrNameLst>
                                      </p:cBhvr>
                                      <p:to>
                                        <p:strVal val="visible"/>
                                      </p:to>
                                    </p:set>
                                    <p:anim calcmode="lin" valueType="num">
                                      <p:cBhvr additive="base">
                                        <p:cTn id="45" dur="500" fill="hold"/>
                                        <p:tgtEl>
                                          <p:spTgt spid="24587"/>
                                        </p:tgtEl>
                                        <p:attrNameLst>
                                          <p:attrName>ppt_x</p:attrName>
                                        </p:attrNameLst>
                                      </p:cBhvr>
                                      <p:tavLst>
                                        <p:tav tm="0">
                                          <p:val>
                                            <p:strVal val="#ppt_x"/>
                                          </p:val>
                                        </p:tav>
                                        <p:tav tm="100000">
                                          <p:val>
                                            <p:strVal val="#ppt_x"/>
                                          </p:val>
                                        </p:tav>
                                      </p:tavLst>
                                    </p:anim>
                                    <p:anim calcmode="lin" valueType="num">
                                      <p:cBhvr additive="base">
                                        <p:cTn id="46" dur="500" fill="hold"/>
                                        <p:tgtEl>
                                          <p:spTgt spid="245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80" grpId="0"/>
      <p:bldP spid="24584" grpId="0"/>
      <p:bldP spid="24585" grpId="0"/>
      <p:bldP spid="24586" grpId="0"/>
      <p:bldP spid="2458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5602" name="文本框 25601"/>
          <p:cNvSpPr txBox="1"/>
          <p:nvPr/>
        </p:nvSpPr>
        <p:spPr>
          <a:xfrm>
            <a:off x="539750" y="620713"/>
            <a:ext cx="8064500" cy="5645150"/>
          </a:xfrm>
          <a:prstGeom prst="rect">
            <a:avLst/>
          </a:prstGeom>
          <a:noFill/>
          <a:ln w="9525">
            <a:noFill/>
          </a:ln>
        </p:spPr>
        <p:txBody>
          <a:bodyPr anchor="t" anchorCtr="0">
            <a:spAutoFit/>
          </a:bodyPr>
          <a:p>
            <a:pPr>
              <a:spcBef>
                <a:spcPct val="50000"/>
              </a:spcBef>
            </a:pPr>
            <a:r>
              <a:rPr lang="en-US" altLang="zh-CN" sz="2800" b="1">
                <a:solidFill>
                  <a:srgbClr val="FF9900"/>
                </a:solidFill>
                <a:latin typeface="Times New Roman" panose="02020603050405020304" pitchFamily="2" charset="0"/>
                <a:ea typeface="华文新魏" panose="02010800040101010101" pitchFamily="2" charset="-122"/>
              </a:rPr>
              <a:t>        </a:t>
            </a:r>
            <a:r>
              <a:rPr lang="zh-CN" altLang="en-US" sz="2800" b="1">
                <a:solidFill>
                  <a:srgbClr val="FF0066"/>
                </a:solidFill>
                <a:latin typeface="Times New Roman" panose="02020603050405020304" pitchFamily="2" charset="0"/>
                <a:ea typeface="华文新魏" panose="02010800040101010101" pitchFamily="2" charset="-122"/>
              </a:rPr>
              <a:t>注意力转移法，就是把注意力从引起不良情绪反应的刺激情境，转移到其它事物上去或从事其他活动的自我调节方法。</a:t>
            </a:r>
            <a:endParaRPr lang="zh-CN" altLang="en-US" sz="2800" b="1">
              <a:solidFill>
                <a:srgbClr val="FF0066"/>
              </a:solidFill>
              <a:latin typeface="Times New Roman" panose="02020603050405020304" pitchFamily="2" charset="0"/>
              <a:ea typeface="华文新魏" panose="02010800040101010101" pitchFamily="2" charset="-122"/>
            </a:endParaRPr>
          </a:p>
          <a:p>
            <a:pPr>
              <a:spcBef>
                <a:spcPct val="50000"/>
              </a:spcBef>
            </a:pPr>
            <a:r>
              <a:rPr lang="zh-CN" altLang="en-US" sz="2800" b="1">
                <a:solidFill>
                  <a:srgbClr val="800000"/>
                </a:solidFill>
                <a:latin typeface="Times New Roman" panose="02020603050405020304" pitchFamily="2" charset="0"/>
                <a:ea typeface="华文新魏" panose="02010800040101010101" pitchFamily="2" charset="-122"/>
              </a:rPr>
              <a:t>        当出现情绪不佳的情况时，要把注意力转移到使自己感兴趣的事上去，如：外出散步，看看电影、电视、读读书、打打球、下盘棋，找朋友聊天，换换环境等，有助于使情绪平静下来，在活动中寻找到新的快乐。</a:t>
            </a:r>
            <a:endParaRPr lang="zh-CN" altLang="en-US" sz="2800" b="1">
              <a:solidFill>
                <a:srgbClr val="800000"/>
              </a:solidFill>
              <a:latin typeface="Times New Roman" panose="02020603050405020304" pitchFamily="2" charset="0"/>
              <a:ea typeface="华文新魏" panose="02010800040101010101" pitchFamily="2" charset="-122"/>
            </a:endParaRPr>
          </a:p>
          <a:p>
            <a:pPr>
              <a:spcBef>
                <a:spcPct val="50000"/>
              </a:spcBef>
            </a:pPr>
            <a:r>
              <a:rPr lang="zh-CN" altLang="en-US" sz="2800" b="1">
                <a:latin typeface="Times New Roman" panose="02020603050405020304" pitchFamily="2" charset="0"/>
                <a:ea typeface="华文新魏" panose="02010800040101010101" pitchFamily="2" charset="-122"/>
              </a:rPr>
              <a:t>        这种方法，一方面中止了不良刺激源的作用，防止不良情绪的泛化、蔓延；另一方面，通过参与新的活动特别是自己感兴趣的活动而达到增进积极的情绪体验的目的。</a:t>
            </a:r>
            <a:r>
              <a:rPr lang="zh-CN" altLang="en-US" sz="2800">
                <a:latin typeface="Times New Roman" panose="02020603050405020304" pitchFamily="2" charset="0"/>
                <a:ea typeface="华文新魏" panose="02010800040101010101" pitchFamily="2" charset="-122"/>
              </a:rPr>
              <a:t> </a:t>
            </a:r>
            <a:endParaRPr lang="zh-CN" altLang="en-US" sz="2800">
              <a:latin typeface="Times New Roman" panose="02020603050405020304" pitchFamily="2" charset="0"/>
              <a:ea typeface="华文新魏"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602">
                                            <p:txEl>
                                              <p:charRg st="0" end="61"/>
                                            </p:txEl>
                                          </p:spTgt>
                                        </p:tgtEl>
                                        <p:attrNameLst>
                                          <p:attrName>style.visibility</p:attrName>
                                        </p:attrNameLst>
                                      </p:cBhvr>
                                      <p:to>
                                        <p:strVal val="visible"/>
                                      </p:to>
                                    </p:set>
                                    <p:animEffect transition="in" filter="blinds(horizontal)">
                                      <p:cBhvr>
                                        <p:cTn id="7" dur="500"/>
                                        <p:tgtEl>
                                          <p:spTgt spid="25602">
                                            <p:txEl>
                                              <p:charRg st="0" end="6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25602">
                                            <p:txEl>
                                              <p:charRg st="61" end="163"/>
                                            </p:txEl>
                                          </p:spTgt>
                                        </p:tgtEl>
                                        <p:attrNameLst>
                                          <p:attrName>style.visibility</p:attrName>
                                        </p:attrNameLst>
                                      </p:cBhvr>
                                      <p:to>
                                        <p:strVal val="visible"/>
                                      </p:to>
                                    </p:set>
                                    <p:animEffect transition="in" filter="wheel(4)">
                                      <p:cBhvr>
                                        <p:cTn id="12" dur="1000"/>
                                        <p:tgtEl>
                                          <p:spTgt spid="25602">
                                            <p:txEl>
                                              <p:charRg st="61" end="16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5602">
                                            <p:txEl>
                                              <p:charRg st="163" end="246"/>
                                            </p:txEl>
                                          </p:spTgt>
                                        </p:tgtEl>
                                        <p:attrNameLst>
                                          <p:attrName>style.visibility</p:attrName>
                                        </p:attrNameLst>
                                      </p:cBhvr>
                                      <p:to>
                                        <p:strVal val="visible"/>
                                      </p:to>
                                    </p:set>
                                    <p:animEffect transition="in" filter="circle(in)">
                                      <p:cBhvr>
                                        <p:cTn id="17" dur="1000"/>
                                        <p:tgtEl>
                                          <p:spTgt spid="25602">
                                            <p:txEl>
                                              <p:charRg st="163" end="24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7889" name="对象 26625"/>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3076" name="" r:id="rId1" imgW="4572000" imgH="3429000" progId="PowerPoint.Slide.8">
                  <p:embed/>
                </p:oleObj>
              </mc:Choice>
              <mc:Fallback>
                <p:oleObj name="" r:id="rId1" imgW="4572000" imgH="3429000" progId="PowerPoint.Slide.8">
                  <p:embed/>
                  <p:pic>
                    <p:nvPicPr>
                      <p:cNvPr id="0" name="图片 3075"/>
                      <p:cNvPicPr/>
                      <p:nvPr/>
                    </p:nvPicPr>
                    <p:blipFill>
                      <a:blip r:embed="rId2"/>
                      <a:stretch>
                        <a:fillRect/>
                      </a:stretch>
                    </p:blipFill>
                    <p:spPr>
                      <a:xfrm>
                        <a:off x="0" y="0"/>
                        <a:ext cx="9144000" cy="6858000"/>
                      </a:xfrm>
                      <a:prstGeom prst="rect">
                        <a:avLst/>
                      </a:prstGeom>
                      <a:noFill/>
                      <a:ln w="38100">
                        <a:noFill/>
                        <a:miter/>
                      </a:ln>
                    </p:spPr>
                  </p:pic>
                </p:oleObj>
              </mc:Fallback>
            </mc:AlternateContent>
          </a:graphicData>
        </a:graphic>
      </p:graphicFrame>
      <p:sp>
        <p:nvSpPr>
          <p:cNvPr id="26627" name="右箭头 26626"/>
          <p:cNvSpPr/>
          <p:nvPr/>
        </p:nvSpPr>
        <p:spPr>
          <a:xfrm>
            <a:off x="3200400" y="2362200"/>
            <a:ext cx="838200" cy="381000"/>
          </a:xfrm>
          <a:prstGeom prst="rightArrow">
            <a:avLst>
              <a:gd name="adj1" fmla="val 50000"/>
              <a:gd name="adj2" fmla="val 55000"/>
            </a:avLst>
          </a:prstGeom>
          <a:solidFill>
            <a:schemeClr val="accent1"/>
          </a:solidFill>
          <a:ln w="9525" cap="flat" cmpd="sng">
            <a:solidFill>
              <a:schemeClr val="tx1"/>
            </a:solidFill>
            <a:prstDash val="solid"/>
            <a:miter/>
            <a:headEnd type="none" w="med" len="med"/>
            <a:tailEnd type="none" w="med" len="med"/>
          </a:ln>
        </p:spPr>
        <p:txBody>
          <a:bodyPr anchor="t" anchorCtr="0"/>
          <a:p>
            <a:endParaRPr lang="zh-CN" altLang="en-US">
              <a:latin typeface="Times New Roman" panose="02020603050405020304" pitchFamily="2" charset="0"/>
              <a:ea typeface="宋体" panose="02010600030101010101" pitchFamily="2" charset="-122"/>
            </a:endParaRPr>
          </a:p>
        </p:txBody>
      </p:sp>
      <p:sp>
        <p:nvSpPr>
          <p:cNvPr id="26628" name="文本框 26627"/>
          <p:cNvSpPr txBox="1"/>
          <p:nvPr/>
        </p:nvSpPr>
        <p:spPr>
          <a:xfrm>
            <a:off x="4267200" y="1600200"/>
            <a:ext cx="4191000" cy="2438400"/>
          </a:xfrm>
          <a:prstGeom prst="rect">
            <a:avLst/>
          </a:prstGeom>
          <a:noFill/>
          <a:ln w="9525">
            <a:noFill/>
          </a:ln>
        </p:spPr>
        <p:txBody>
          <a:bodyPr anchor="t" anchorCtr="0">
            <a:spAutoFit/>
          </a:bodyPr>
          <a:p>
            <a:pPr>
              <a:spcBef>
                <a:spcPct val="50000"/>
              </a:spcBef>
            </a:pPr>
            <a:r>
              <a:rPr lang="zh-CN" altLang="en-US" sz="2800" b="1">
                <a:solidFill>
                  <a:schemeClr val="tx1"/>
                </a:solidFill>
                <a:latin typeface="Times New Roman" panose="02020603050405020304" pitchFamily="2" charset="0"/>
                <a:ea typeface="仿宋_GB2312" pitchFamily="1" charset="-122"/>
              </a:rPr>
              <a:t>在适当的场合哭一场</a:t>
            </a:r>
            <a:endParaRPr lang="zh-CN" altLang="en-US" sz="2800" b="1">
              <a:solidFill>
                <a:schemeClr val="tx1"/>
              </a:solidFill>
              <a:latin typeface="Times New Roman" panose="02020603050405020304" pitchFamily="2" charset="0"/>
              <a:ea typeface="仿宋_GB2312" pitchFamily="1" charset="-122"/>
            </a:endParaRPr>
          </a:p>
          <a:p>
            <a:pPr>
              <a:spcBef>
                <a:spcPct val="50000"/>
              </a:spcBef>
            </a:pPr>
            <a:r>
              <a:rPr lang="zh-CN" altLang="en-US" sz="2800" b="1">
                <a:solidFill>
                  <a:schemeClr val="tx1"/>
                </a:solidFill>
                <a:latin typeface="Times New Roman" panose="02020603050405020304" pitchFamily="2" charset="0"/>
                <a:ea typeface="仿宋_GB2312" pitchFamily="1" charset="-122"/>
              </a:rPr>
              <a:t>向他人倾诉</a:t>
            </a:r>
            <a:endParaRPr lang="zh-CN" altLang="en-US" sz="2800" b="1">
              <a:solidFill>
                <a:schemeClr val="tx1"/>
              </a:solidFill>
              <a:latin typeface="Times New Roman" panose="02020603050405020304" pitchFamily="2" charset="0"/>
              <a:ea typeface="仿宋_GB2312" pitchFamily="1" charset="-122"/>
            </a:endParaRPr>
          </a:p>
          <a:p>
            <a:pPr>
              <a:spcBef>
                <a:spcPct val="50000"/>
              </a:spcBef>
            </a:pPr>
            <a:r>
              <a:rPr lang="zh-CN" altLang="en-US" sz="2800" b="1">
                <a:solidFill>
                  <a:schemeClr val="tx1"/>
                </a:solidFill>
                <a:latin typeface="Times New Roman" panose="02020603050405020304" pitchFamily="2" charset="0"/>
                <a:ea typeface="仿宋_GB2312" pitchFamily="1" charset="-122"/>
              </a:rPr>
              <a:t>进行剧烈运动</a:t>
            </a:r>
            <a:endParaRPr lang="zh-CN" altLang="en-US" sz="2800" b="1">
              <a:solidFill>
                <a:schemeClr val="tx1"/>
              </a:solidFill>
              <a:latin typeface="Times New Roman" panose="02020603050405020304" pitchFamily="2" charset="0"/>
              <a:ea typeface="仿宋_GB2312" pitchFamily="1" charset="-122"/>
            </a:endParaRPr>
          </a:p>
          <a:p>
            <a:pPr>
              <a:spcBef>
                <a:spcPct val="50000"/>
              </a:spcBef>
            </a:pPr>
            <a:r>
              <a:rPr lang="zh-CN" altLang="en-US" sz="2800" b="1">
                <a:solidFill>
                  <a:srgbClr val="FF0000"/>
                </a:solidFill>
                <a:latin typeface="Times New Roman" panose="02020603050405020304" pitchFamily="2" charset="0"/>
                <a:ea typeface="仿宋_GB2312" pitchFamily="1" charset="-122"/>
              </a:rPr>
              <a:t>放声歌唱</a:t>
            </a:r>
            <a:endParaRPr lang="zh-CN" altLang="en-US" sz="2800" b="1">
              <a:solidFill>
                <a:srgbClr val="FF0000"/>
              </a:solidFill>
              <a:latin typeface="Times New Roman" panose="02020603050405020304" pitchFamily="2" charset="0"/>
              <a:ea typeface="仿宋_GB2312" pitchFamily="1" charset="-122"/>
            </a:endParaRPr>
          </a:p>
        </p:txBody>
      </p:sp>
      <p:sp>
        <p:nvSpPr>
          <p:cNvPr id="26629" name="椭圆 26628"/>
          <p:cNvSpPr/>
          <p:nvPr/>
        </p:nvSpPr>
        <p:spPr>
          <a:xfrm>
            <a:off x="0" y="1371600"/>
            <a:ext cx="3124200" cy="2209800"/>
          </a:xfrm>
          <a:prstGeom prst="ellipse">
            <a:avLst/>
          </a:prstGeom>
          <a:gradFill rotWithShape="0">
            <a:gsLst>
              <a:gs pos="0">
                <a:srgbClr val="5E9EFF">
                  <a:alpha val="100000"/>
                </a:srgbClr>
              </a:gs>
              <a:gs pos="39999">
                <a:srgbClr val="85C2FF">
                  <a:alpha val="100000"/>
                </a:srgbClr>
              </a:gs>
              <a:gs pos="70000">
                <a:srgbClr val="C4D6EB">
                  <a:alpha val="100000"/>
                </a:srgbClr>
              </a:gs>
              <a:gs pos="100000">
                <a:srgbClr val="FFEBFA">
                  <a:alpha val="100000"/>
                </a:srgbClr>
              </a:gs>
            </a:gsLst>
            <a:path path="shape">
              <a:fillToRect l="50000" t="50000" r="50000" b="50000"/>
            </a:path>
            <a:tileRect/>
          </a:gradFill>
          <a:ln w="9525">
            <a:noFill/>
          </a:ln>
        </p:spPr>
        <p:txBody>
          <a:bodyPr wrap="none" anchor="ctr"/>
          <a:p>
            <a:pPr lvl="0" algn="ctr" fontAlgn="base"/>
            <a:r>
              <a:rPr lang="en-US" altLang="zh-CN" sz="3200" strike="noStrike" noProof="1">
                <a:solidFill>
                  <a:srgbClr val="FF0000"/>
                </a:solidFill>
                <a:effectLst>
                  <a:outerShdw blurRad="38100" dist="38100" dir="2700000">
                    <a:srgbClr val="000000"/>
                  </a:outerShdw>
                </a:effectLst>
                <a:latin typeface="Arial" panose="020B0604020202020204" pitchFamily="34" charset="0"/>
                <a:ea typeface="宋体" panose="02010600030101010101" pitchFamily="2" charset="-122"/>
                <a:cs typeface="+mn-ea"/>
              </a:rPr>
              <a:t>2</a:t>
            </a:r>
            <a:r>
              <a:rPr lang="zh-CN" altLang="en-US" sz="3200" strike="noStrike" noProof="1">
                <a:solidFill>
                  <a:srgbClr val="FF0000"/>
                </a:solidFill>
                <a:effectLst>
                  <a:outerShdw blurRad="38100" dist="38100" dir="2700000">
                    <a:srgbClr val="000000"/>
                  </a:outerShdw>
                </a:effectLst>
                <a:latin typeface="Arial" panose="020B0604020202020204" pitchFamily="34" charset="0"/>
                <a:ea typeface="宋体" panose="02010600030101010101" pitchFamily="2" charset="-122"/>
                <a:cs typeface="+mn-ea"/>
              </a:rPr>
              <a:t>、 适度宣泄法</a:t>
            </a:r>
            <a:endParaRPr lang="zh-CN" altLang="en-US" sz="3200" strike="noStrike" noProof="1">
              <a:solidFill>
                <a:srgbClr val="FF0000"/>
              </a:solidFill>
              <a:effectLst>
                <a:outerShdw blurRad="38100" dist="38100" dir="2700000">
                  <a:srgbClr val="000000"/>
                </a:outerShdw>
              </a:effectLst>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62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499"/>
                                          </p:stCondLst>
                                        </p:cTn>
                                        <p:tgtEl>
                                          <p:spTgt spid="2662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26628"/>
                                        </p:tgtEl>
                                        <p:attrNameLst>
                                          <p:attrName>style.visibility</p:attrName>
                                        </p:attrNameLst>
                                      </p:cBhvr>
                                      <p:to>
                                        <p:strVal val="visible"/>
                                      </p:to>
                                    </p:set>
                                    <p:animEffect transition="in" filter="dissolve">
                                      <p:cBhvr>
                                        <p:cTn id="14" dur="5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P spid="266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文本框 1"/>
          <p:cNvSpPr txBox="1"/>
          <p:nvPr/>
        </p:nvSpPr>
        <p:spPr>
          <a:xfrm>
            <a:off x="123825" y="838200"/>
            <a:ext cx="4468813" cy="5883275"/>
          </a:xfrm>
          <a:prstGeom prst="rect">
            <a:avLst/>
          </a:prstGeom>
          <a:noFill/>
          <a:ln w="9525">
            <a:noFill/>
          </a:ln>
        </p:spPr>
        <p:txBody>
          <a:bodyPr wrap="square" anchor="t" anchorCtr="0">
            <a:spAutoFit/>
          </a:bodyPr>
          <a:p>
            <a:r>
              <a:rPr lang="zh-CN" altLang="en-US" sz="2000">
                <a:latin typeface="Times New Roman" panose="02020603050405020304" pitchFamily="2" charset="0"/>
                <a:ea typeface="宋体" panose="02010600030101010101" pitchFamily="2" charset="-122"/>
              </a:rPr>
              <a:t>习惯人群中找你的影子 </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回想那些幸福的日子</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但其实我明白 </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我和从前的我已经分开很远很远</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寂寞世界中的两颗心</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寂寞城市中的每个人</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我们相遇相拥    相互猜测怀疑</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一边微笑一边流泪</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那些激情后的陌生   被利用的信任</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累觉不爱的心   任性错过的人</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伤痕累累才懂 认真我就输了</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有些人走着走着就散了</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有些事看着看着就淡了</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有多少无人能懂的不快乐</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就有多少无能为力的不舍</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有些人想着想着就忘了</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有些梦做着做着就醒了</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才发现从前是我太天真</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现实又那么残忍</a:t>
            </a:r>
            <a:endParaRPr lang="zh-CN" altLang="en-US" sz="2000">
              <a:latin typeface="Times New Roman" panose="02020603050405020304" pitchFamily="2" charset="0"/>
              <a:ea typeface="宋体" panose="02010600030101010101" pitchFamily="2" charset="-122"/>
            </a:endParaRPr>
          </a:p>
        </p:txBody>
      </p:sp>
      <p:sp>
        <p:nvSpPr>
          <p:cNvPr id="38914" name="文本框 2"/>
          <p:cNvSpPr txBox="1"/>
          <p:nvPr/>
        </p:nvSpPr>
        <p:spPr>
          <a:xfrm>
            <a:off x="4806950" y="838200"/>
            <a:ext cx="4152900" cy="5883275"/>
          </a:xfrm>
          <a:prstGeom prst="rect">
            <a:avLst/>
          </a:prstGeom>
          <a:noFill/>
          <a:ln w="9525">
            <a:noFill/>
          </a:ln>
        </p:spPr>
        <p:txBody>
          <a:bodyPr wrap="square" anchor="t" anchorCtr="0">
            <a:spAutoFit/>
          </a:bodyPr>
          <a:p>
            <a:r>
              <a:rPr lang="zh-CN" altLang="en-US" sz="2000">
                <a:latin typeface="Times New Roman" panose="02020603050405020304" pitchFamily="2" charset="0"/>
                <a:ea typeface="宋体" panose="02010600030101010101" pitchFamily="2" charset="-122"/>
              </a:rPr>
              <a:t>寂寞世界中的两颗心 </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寂寞城市中的每个人</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我们相遇相拥  相互猜测怀疑</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一边微笑一边流泪</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那些激情后的陌生 被利用的信任</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累觉不爱的心 任性错过的人</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伤痕累累才懂 认真我就输了</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有些人走着走着就散了</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有些事看着看着就淡了</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有多少无人能懂的不快乐</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就有多少无能为力的不舍</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有些人想着想着就忘了</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有些梦做着做着就醒了</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才发现从前是我太天真</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现实又那么残忍</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有些人想着想着就忘了</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有些梦做着做着就醒了</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才发现从前是我太天真</a:t>
            </a:r>
            <a:endParaRPr lang="zh-CN" altLang="en-US" sz="2000">
              <a:latin typeface="Times New Roman" panose="02020603050405020304" pitchFamily="2" charset="0"/>
              <a:ea typeface="宋体" panose="02010600030101010101" pitchFamily="2" charset="-122"/>
            </a:endParaRPr>
          </a:p>
          <a:p>
            <a:r>
              <a:rPr lang="zh-CN" altLang="en-US" sz="2000">
                <a:latin typeface="Times New Roman" panose="02020603050405020304" pitchFamily="2" charset="0"/>
                <a:ea typeface="宋体" panose="02010600030101010101" pitchFamily="2" charset="-122"/>
              </a:rPr>
              <a:t>现实却那么残忍</a:t>
            </a:r>
            <a:endParaRPr lang="zh-CN" altLang="en-US" sz="2000">
              <a:latin typeface="Times New Roman" panose="02020603050405020304" pitchFamily="2" charset="0"/>
              <a:ea typeface="宋体" panose="02010600030101010101" pitchFamily="2" charset="-122"/>
            </a:endParaRPr>
          </a:p>
        </p:txBody>
      </p:sp>
      <p:sp>
        <p:nvSpPr>
          <p:cNvPr id="4" name="矩形 3"/>
          <p:cNvSpPr/>
          <p:nvPr/>
        </p:nvSpPr>
        <p:spPr>
          <a:xfrm>
            <a:off x="1974215" y="159385"/>
            <a:ext cx="4540885" cy="579120"/>
          </a:xfrm>
          <a:prstGeom prst="rect">
            <a:avLst/>
          </a:prstGeom>
          <a:noFill/>
          <a:ln>
            <a:noFill/>
          </a:ln>
        </p:spPr>
        <p:txBody>
          <a:bodyPr wrap="square" rtlCol="0" anchor="t">
            <a:spAutoFit/>
            <a:scene3d>
              <a:camera prst="obliqueBottomLeft"/>
              <a:lightRig rig="threePt" dir="t"/>
            </a:scene3d>
            <a:sp3d extrusionH="387350">
              <a:extrusionClr>
                <a:srgbClr val="175BCB"/>
              </a:extrusionClr>
            </a:sp3d>
          </a:bodyPr>
          <a:p>
            <a:pPr algn="ctr" fontAlgn="base"/>
            <a:r>
              <a:rPr lang="zh-CN" altLang="en-US" sz="3200" b="1" strike="noStrike" noProof="1">
                <a:blipFill>
                  <a:blip r:embed="rId1"/>
                  <a:tile tx="0" ty="0" sx="82000" sy="63000" flip="none" algn="br"/>
                </a:blipFill>
                <a:effectLst>
                  <a:outerShdw blurRad="60007" dist="310007" dir="7680000" sy="30000" kx="1300200" algn="ctr" rotWithShape="0">
                    <a:srgbClr val="0D1E55">
                      <a:alpha val="32000"/>
                    </a:srgbClr>
                  </a:outerShdw>
                </a:effectLst>
                <a:latin typeface="Times New Roman" panose="02020603050405020304" pitchFamily="2" charset="0"/>
                <a:ea typeface="宋体" panose="02010600030101010101" pitchFamily="2" charset="-122"/>
                <a:cs typeface="+mn-ea"/>
              </a:rPr>
              <a:t>走着走着就散了</a:t>
            </a:r>
            <a:endParaRPr lang="zh-CN" altLang="en-US" sz="3200" b="1" strike="noStrike" noProof="1">
              <a:blipFill>
                <a:blip r:embed="rId1"/>
                <a:tile tx="0" ty="0" sx="82000" sy="63000" flip="none" algn="br"/>
              </a:blipFill>
              <a:effectLst>
                <a:outerShdw blurRad="60007" dist="310007" dir="7680000" sy="30000" kx="1300200" algn="ctr" rotWithShape="0">
                  <a:srgbClr val="0D1E55">
                    <a:alpha val="32000"/>
                  </a:srgbClr>
                </a:outerShdw>
              </a:effectLst>
            </a:endParaRPr>
          </a:p>
        </p:txBody>
      </p:sp>
      <p:sp>
        <p:nvSpPr>
          <p:cNvPr id="5" name="同心圆 4">
            <a:hlinkClick r:id="rId2" action="ppaction://hlinkfile"/>
          </p:cNvPr>
          <p:cNvSpPr/>
          <p:nvPr/>
        </p:nvSpPr>
        <p:spPr>
          <a:xfrm>
            <a:off x="8316913" y="46038"/>
            <a:ext cx="504825" cy="792163"/>
          </a:xfrm>
          <a:prstGeom prst="don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fontAlgn="base"/>
            <a:endParaRPr lang="zh-CN" altLang="en-US" strike="noStrike" noProof="1">
              <a:solidFill>
                <a:schemeClr val="tx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EFD1">
                <a:alpha val="100000"/>
              </a:srgbClr>
            </a:gs>
            <a:gs pos="64999">
              <a:srgbClr val="F0EBD5">
                <a:alpha val="100000"/>
              </a:srgbClr>
            </a:gs>
            <a:gs pos="100000">
              <a:srgbClr val="D1C39F">
                <a:alpha val="100000"/>
              </a:srgbClr>
            </a:gs>
          </a:gsLst>
          <a:path path="shape">
            <a:fillToRect l="50000" t="50000" r="50000" b="50000"/>
          </a:path>
          <a:tileRect/>
        </a:gradFill>
        <a:effectLst/>
      </p:bgPr>
    </p:bg>
    <p:spTree>
      <p:nvGrpSpPr>
        <p:cNvPr id="1" name=""/>
        <p:cNvGrpSpPr/>
        <p:nvPr/>
      </p:nvGrpSpPr>
      <p:grpSpPr/>
      <p:pic>
        <p:nvPicPr>
          <p:cNvPr id="27650" name="图片 27649" descr="1"/>
          <p:cNvPicPr>
            <a:picLocks noChangeAspect="1"/>
          </p:cNvPicPr>
          <p:nvPr/>
        </p:nvPicPr>
        <p:blipFill>
          <a:blip r:embed="rId1"/>
          <a:stretch>
            <a:fillRect/>
          </a:stretch>
        </p:blipFill>
        <p:spPr>
          <a:xfrm>
            <a:off x="457200" y="381000"/>
            <a:ext cx="3962400" cy="3081338"/>
          </a:xfrm>
          <a:prstGeom prst="rect">
            <a:avLst/>
          </a:prstGeom>
          <a:noFill/>
          <a:ln w="9525">
            <a:noFill/>
          </a:ln>
        </p:spPr>
      </p:pic>
      <p:pic>
        <p:nvPicPr>
          <p:cNvPr id="27651" name="图片 27650" descr="3"/>
          <p:cNvPicPr>
            <a:picLocks noChangeAspect="1"/>
          </p:cNvPicPr>
          <p:nvPr/>
        </p:nvPicPr>
        <p:blipFill>
          <a:blip r:embed="rId2"/>
          <a:stretch>
            <a:fillRect/>
          </a:stretch>
        </p:blipFill>
        <p:spPr>
          <a:xfrm>
            <a:off x="4724400" y="457200"/>
            <a:ext cx="3962400" cy="3151188"/>
          </a:xfrm>
          <a:prstGeom prst="rect">
            <a:avLst/>
          </a:prstGeom>
          <a:noFill/>
          <a:ln w="9525">
            <a:noFill/>
          </a:ln>
        </p:spPr>
      </p:pic>
      <p:pic>
        <p:nvPicPr>
          <p:cNvPr id="27652" name="图片 27651" descr="2"/>
          <p:cNvPicPr>
            <a:picLocks noChangeAspect="1"/>
          </p:cNvPicPr>
          <p:nvPr/>
        </p:nvPicPr>
        <p:blipFill>
          <a:blip r:embed="rId3"/>
          <a:stretch>
            <a:fillRect/>
          </a:stretch>
        </p:blipFill>
        <p:spPr>
          <a:xfrm>
            <a:off x="533400" y="3657600"/>
            <a:ext cx="3886200" cy="3003550"/>
          </a:xfrm>
          <a:prstGeom prst="rect">
            <a:avLst/>
          </a:prstGeom>
          <a:noFill/>
          <a:ln w="9525">
            <a:noFill/>
          </a:ln>
        </p:spPr>
      </p:pic>
      <p:pic>
        <p:nvPicPr>
          <p:cNvPr id="27653" name="图片 27652" descr="4"/>
          <p:cNvPicPr>
            <a:picLocks noChangeAspect="1"/>
          </p:cNvPicPr>
          <p:nvPr/>
        </p:nvPicPr>
        <p:blipFill>
          <a:blip r:embed="rId4"/>
          <a:stretch>
            <a:fillRect/>
          </a:stretch>
        </p:blipFill>
        <p:spPr>
          <a:xfrm>
            <a:off x="4800600" y="3657600"/>
            <a:ext cx="3810000" cy="3030538"/>
          </a:xfrm>
          <a:prstGeom prst="rect">
            <a:avLst/>
          </a:prstGeom>
          <a:noFill/>
          <a:ln w="9525">
            <a:noFill/>
          </a:ln>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dissolve">
                                      <p:cBhvr>
                                        <p:cTn id="7" dur="5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dissolve">
                                      <p:cBhvr>
                                        <p:cTn id="12" dur="500"/>
                                        <p:tgtEl>
                                          <p:spTgt spid="2765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652"/>
                                        </p:tgtEl>
                                        <p:attrNameLst>
                                          <p:attrName>style.visibility</p:attrName>
                                        </p:attrNameLst>
                                      </p:cBhvr>
                                      <p:to>
                                        <p:strVal val="visible"/>
                                      </p:to>
                                    </p:set>
                                    <p:animEffect transition="in" filter="dissolve">
                                      <p:cBhvr>
                                        <p:cTn id="17" dur="500"/>
                                        <p:tgtEl>
                                          <p:spTgt spid="2765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653"/>
                                        </p:tgtEl>
                                        <p:attrNameLst>
                                          <p:attrName>style.visibility</p:attrName>
                                        </p:attrNameLst>
                                      </p:cBhvr>
                                      <p:to>
                                        <p:strVal val="visible"/>
                                      </p:to>
                                    </p:set>
                                    <p:animEffect transition="in" filter="dissolve">
                                      <p:cBhvr>
                                        <p:cTn id="22"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椭圆 28673"/>
          <p:cNvSpPr/>
          <p:nvPr/>
        </p:nvSpPr>
        <p:spPr>
          <a:xfrm>
            <a:off x="34925" y="0"/>
            <a:ext cx="4267200" cy="2362200"/>
          </a:xfrm>
          <a:prstGeom prst="ellipse">
            <a:avLst/>
          </a:prstGeom>
          <a:gradFill rotWithShape="0">
            <a:gsLst>
              <a:gs pos="0">
                <a:srgbClr val="FFFF99"/>
              </a:gs>
              <a:gs pos="100000">
                <a:schemeClr val="bg1"/>
              </a:gs>
            </a:gsLst>
            <a:path path="shape">
              <a:fillToRect l="50000" t="50000" r="50000" b="50000"/>
            </a:path>
            <a:tileRect/>
          </a:gradFill>
          <a:ln w="9525">
            <a:noFill/>
          </a:ln>
        </p:spPr>
        <p:txBody>
          <a:bodyPr wrap="none" anchor="ctr" anchorCtr="0"/>
          <a:p>
            <a:pPr algn="ctr"/>
            <a:r>
              <a:rPr lang="en-US" altLang="zh-CN" b="1">
                <a:solidFill>
                  <a:srgbClr val="FF0000"/>
                </a:solidFill>
                <a:latin typeface="黑体" panose="02010609060101010101" pitchFamily="2" charset="-122"/>
                <a:ea typeface="黑体" panose="02010609060101010101" pitchFamily="2" charset="-122"/>
              </a:rPr>
              <a:t>3</a:t>
            </a:r>
            <a:r>
              <a:rPr lang="zh-CN" altLang="en-US" b="1">
                <a:solidFill>
                  <a:srgbClr val="FF0000"/>
                </a:solidFill>
                <a:latin typeface="黑体" panose="02010609060101010101" pitchFamily="2" charset="-122"/>
                <a:ea typeface="黑体" panose="02010609060101010101" pitchFamily="2" charset="-122"/>
              </a:rPr>
              <a:t>、心理暗示法</a:t>
            </a:r>
            <a:endParaRPr lang="zh-CN" altLang="en-US" b="1">
              <a:solidFill>
                <a:srgbClr val="FF0000"/>
              </a:solidFill>
              <a:latin typeface="黑体" panose="02010609060101010101" pitchFamily="2" charset="-122"/>
              <a:ea typeface="黑体" panose="02010609060101010101" pitchFamily="2" charset="-122"/>
            </a:endParaRPr>
          </a:p>
        </p:txBody>
      </p:sp>
      <p:sp>
        <p:nvSpPr>
          <p:cNvPr id="40962" name="椭圆 28674"/>
          <p:cNvSpPr/>
          <p:nvPr/>
        </p:nvSpPr>
        <p:spPr>
          <a:xfrm>
            <a:off x="5105400" y="762000"/>
            <a:ext cx="2895600" cy="3886200"/>
          </a:xfrm>
          <a:prstGeom prst="ellipse">
            <a:avLst/>
          </a:prstGeom>
          <a:gradFill rotWithShape="0">
            <a:gsLst>
              <a:gs pos="0">
                <a:srgbClr val="FFCCFF"/>
              </a:gs>
              <a:gs pos="100000">
                <a:schemeClr val="bg1"/>
              </a:gs>
            </a:gsLst>
            <a:path path="shape">
              <a:fillToRect l="50000" t="50000" r="50000" b="50000"/>
            </a:path>
            <a:tileRect/>
          </a:gradFill>
          <a:ln w="9525">
            <a:noFill/>
          </a:ln>
        </p:spPr>
        <p:txBody>
          <a:bodyPr anchor="t" anchorCtr="0"/>
          <a:p>
            <a:endParaRPr lang="zh-CN" altLang="en-US">
              <a:latin typeface="Times New Roman" panose="02020603050405020304" pitchFamily="2" charset="0"/>
              <a:ea typeface="宋体" panose="02010600030101010101" pitchFamily="2" charset="-122"/>
            </a:endParaRPr>
          </a:p>
        </p:txBody>
      </p:sp>
      <p:sp>
        <p:nvSpPr>
          <p:cNvPr id="40963" name="椭圆 28675"/>
          <p:cNvSpPr/>
          <p:nvPr/>
        </p:nvSpPr>
        <p:spPr>
          <a:xfrm>
            <a:off x="990600" y="2438400"/>
            <a:ext cx="989013" cy="3962400"/>
          </a:xfrm>
          <a:prstGeom prst="ellipse">
            <a:avLst/>
          </a:prstGeom>
          <a:gradFill rotWithShape="0">
            <a:gsLst>
              <a:gs pos="0">
                <a:srgbClr val="FF9966"/>
              </a:gs>
              <a:gs pos="100000">
                <a:schemeClr val="bg1"/>
              </a:gs>
            </a:gsLst>
            <a:path path="shape">
              <a:fillToRect l="50000" t="50000" r="50000" b="50000"/>
            </a:path>
            <a:tileRect/>
          </a:gradFill>
          <a:ln w="9525">
            <a:noFill/>
          </a:ln>
        </p:spPr>
        <p:txBody>
          <a:bodyPr wrap="none" anchor="ctr" anchorCtr="0"/>
          <a:p>
            <a:pPr algn="ctr"/>
            <a:endParaRPr lang="zh-CN" altLang="en-US" sz="1800">
              <a:solidFill>
                <a:schemeClr val="tx1"/>
              </a:solidFill>
              <a:latin typeface="Arial" panose="020B0604020202020204" pitchFamily="34" charset="0"/>
              <a:ea typeface="宋体" panose="02010600030101010101" pitchFamily="2" charset="-122"/>
            </a:endParaRPr>
          </a:p>
        </p:txBody>
      </p:sp>
      <p:sp>
        <p:nvSpPr>
          <p:cNvPr id="40964" name="椭圆 28676"/>
          <p:cNvSpPr/>
          <p:nvPr/>
        </p:nvSpPr>
        <p:spPr>
          <a:xfrm>
            <a:off x="5940425" y="4670425"/>
            <a:ext cx="2251075" cy="2187575"/>
          </a:xfrm>
          <a:prstGeom prst="ellipse">
            <a:avLst/>
          </a:prstGeom>
          <a:gradFill rotWithShape="0">
            <a:gsLst>
              <a:gs pos="0">
                <a:schemeClr val="hlink"/>
              </a:gs>
              <a:gs pos="100000">
                <a:schemeClr val="bg1"/>
              </a:gs>
            </a:gsLst>
            <a:path path="shape">
              <a:fillToRect l="50000" t="50000" r="50000" b="50000"/>
            </a:path>
            <a:tileRect/>
          </a:gradFill>
          <a:ln w="9525">
            <a:noFill/>
          </a:ln>
        </p:spPr>
        <p:txBody>
          <a:bodyPr anchor="t" anchorCtr="0"/>
          <a:p>
            <a:endParaRPr lang="zh-CN" altLang="en-US">
              <a:latin typeface="Times New Roman" panose="02020603050405020304" pitchFamily="2" charset="0"/>
              <a:ea typeface="宋体" panose="02010600030101010101" pitchFamily="2" charset="-122"/>
            </a:endParaRPr>
          </a:p>
        </p:txBody>
      </p:sp>
      <p:sp>
        <p:nvSpPr>
          <p:cNvPr id="40965" name="矩形 28677"/>
          <p:cNvSpPr/>
          <p:nvPr/>
        </p:nvSpPr>
        <p:spPr>
          <a:xfrm>
            <a:off x="1295400" y="2438400"/>
            <a:ext cx="6934200" cy="2041525"/>
          </a:xfrm>
          <a:prstGeom prst="rect">
            <a:avLst/>
          </a:prstGeom>
          <a:noFill/>
          <a:ln w="9525">
            <a:noFill/>
          </a:ln>
        </p:spPr>
        <p:txBody>
          <a:bodyPr anchor="t" anchorCtr="0">
            <a:spAutoFit/>
          </a:bodyPr>
          <a:p>
            <a:r>
              <a:rPr lang="zh-CN" altLang="en-US" sz="3200" b="1" dirty="0">
                <a:solidFill>
                  <a:schemeClr val="tx2"/>
                </a:solidFill>
                <a:latin typeface="楷体_GB2312" pitchFamily="1" charset="-122"/>
                <a:ea typeface="楷体_GB2312" pitchFamily="1" charset="-122"/>
              </a:rPr>
              <a:t>   赵敏工作能力很强，但当她进入面试场地时，也感到紧张，她反复提醒自己：“沉住气，放松些，会被录用的。”后来他真的被录用了。</a:t>
            </a:r>
            <a:endParaRPr lang="zh-CN" altLang="en-US" sz="3200" b="1" dirty="0">
              <a:solidFill>
                <a:schemeClr val="tx2"/>
              </a:solidFill>
              <a:latin typeface="楷体_GB2312" pitchFamily="1" charset="-122"/>
              <a:ea typeface="楷体_GB2312" pitchFamily="1"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41986" name="图片 29697" descr="则"/>
          <p:cNvPicPr>
            <a:picLocks noChangeAspect="1"/>
          </p:cNvPicPr>
          <p:nvPr/>
        </p:nvPicPr>
        <p:blipFill>
          <a:blip r:embed="rId2">
            <a:clrChange>
              <a:clrFrom>
                <a:srgbClr val="FFFFFF"/>
              </a:clrFrom>
              <a:clrTo>
                <a:srgbClr val="FFFFFF">
                  <a:alpha val="0"/>
                </a:srgbClr>
              </a:clrTo>
            </a:clrChange>
          </a:blip>
          <a:stretch>
            <a:fillRect/>
          </a:stretch>
        </p:blipFill>
        <p:spPr>
          <a:xfrm>
            <a:off x="609600" y="685800"/>
            <a:ext cx="3429000" cy="3886200"/>
          </a:xfrm>
          <a:prstGeom prst="rect">
            <a:avLst/>
          </a:prstGeom>
          <a:noFill/>
          <a:ln w="9525">
            <a:noFill/>
          </a:ln>
        </p:spPr>
      </p:pic>
      <p:pic>
        <p:nvPicPr>
          <p:cNvPr id="41987" name="林则徐.wav">
            <a:hlinkClick r:id="" action="ppaction://media"/>
          </p:cNvPr>
          <p:cNvPicPr>
            <a:picLocks noRot="1" noChangeAspect="1"/>
          </p:cNvPicPr>
          <p:nvPr>
            <a:audioFile r:link="rId3"/>
            <p:extLst>
              <p:ext uri="{DAA4B4D4-6D71-4841-9C94-3DE7FCFB9230}">
                <p14:media xmlns:p14="http://schemas.microsoft.com/office/powerpoint/2010/main" r:link="rId4"/>
              </p:ext>
            </p:extLst>
          </p:nvPr>
        </p:nvPicPr>
        <p:blipFill>
          <a:blip r:embed="rId5">
            <a:lum bright="100000"/>
          </a:blip>
          <a:stretch>
            <a:fillRect/>
          </a:stretch>
        </p:blipFill>
        <p:spPr>
          <a:xfrm>
            <a:off x="3505200" y="2286000"/>
            <a:ext cx="304800" cy="304800"/>
          </a:xfrm>
          <a:prstGeom prst="rect">
            <a:avLst/>
          </a:prstGeom>
          <a:noFill/>
          <a:ln w="9525">
            <a:noFill/>
          </a:ln>
        </p:spPr>
      </p:pic>
      <p:sp>
        <p:nvSpPr>
          <p:cNvPr id="29700" name="标题 29699"/>
          <p:cNvSpPr>
            <a:spLocks noGrp="1"/>
          </p:cNvSpPr>
          <p:nvPr>
            <p:ph type="ctrTitle"/>
          </p:nvPr>
        </p:nvSpPr>
        <p:spPr>
          <a:xfrm>
            <a:off x="3505200" y="1360488"/>
            <a:ext cx="4114800" cy="4876800"/>
          </a:xfrm>
        </p:spPr>
        <p:txBody>
          <a:bodyPr wrap="square" anchor="ctr" anchorCtr="0"/>
          <a:p>
            <a:pPr algn="l" defTabSz="914400">
              <a:buClrTx/>
              <a:buSzTx/>
              <a:buFontTx/>
              <a:buNone/>
            </a:pPr>
            <a:r>
              <a:rPr lang="en-US" altLang="zh-CN" sz="2400" b="1" kern="1200" baseline="0">
                <a:solidFill>
                  <a:schemeClr val="tx1"/>
                </a:solidFill>
                <a:latin typeface="楷体_GB2312" pitchFamily="1" charset="-122"/>
                <a:ea typeface="楷体_GB2312" pitchFamily="1" charset="-122"/>
                <a:cs typeface="+mj-cs"/>
              </a:rPr>
              <a:t>    </a:t>
            </a:r>
            <a:r>
              <a:rPr lang="zh-CN" altLang="en-US" sz="2400" b="1" kern="1200" baseline="0">
                <a:solidFill>
                  <a:schemeClr val="tx1"/>
                </a:solidFill>
                <a:latin typeface="楷体_GB2312" pitchFamily="1" charset="-122"/>
                <a:ea typeface="楷体_GB2312" pitchFamily="1" charset="-122"/>
                <a:cs typeface="+mj-cs"/>
              </a:rPr>
              <a:t>林则徐初到广州禁烟时，一些腐败官吏百般阻挠，使他的情绪波动很大，怒不可遏。但他知道暴怒无济于事，还可能给那帮腐败官吏找到攻击他的口实。于是，他竭力控制自己的情绪，写了“制怒”二字挂在墙上，作为警句告诫自己。每当要发怒时，就注视墙上的“制怒”条幅，将怒气压下去。</a:t>
            </a:r>
            <a:endParaRPr lang="zh-CN" altLang="en-US" sz="2400" b="1" kern="1200" baseline="0">
              <a:solidFill>
                <a:schemeClr val="tx1"/>
              </a:solidFill>
              <a:latin typeface="楷体_GB2312" pitchFamily="1" charset="-122"/>
              <a:ea typeface="楷体_GB2312" pitchFamily="1" charset="-122"/>
              <a:cs typeface="+mj-cs"/>
            </a:endParaRPr>
          </a:p>
        </p:txBody>
      </p:sp>
      <p:sp>
        <p:nvSpPr>
          <p:cNvPr id="29701" name="矩形 29700"/>
          <p:cNvSpPr/>
          <p:nvPr/>
        </p:nvSpPr>
        <p:spPr>
          <a:xfrm>
            <a:off x="4716463" y="692150"/>
            <a:ext cx="1866900" cy="457200"/>
          </a:xfrm>
          <a:prstGeom prst="rect">
            <a:avLst/>
          </a:prstGeom>
        </p:spPr>
        <p:txBody>
          <a:bodyPr wrap="none" fromWordArt="1">
            <a:prstTxWarp prst="textPlain">
              <a:avLst>
                <a:gd name="adj" fmla="val 50000"/>
              </a:avLst>
            </a:prstTxWarp>
            <a:normAutofit/>
          </a:bodyPr>
          <a:p>
            <a:pPr algn="ctr"/>
            <a:r>
              <a:rPr lang="zh-CN" altLang="en-US" sz="3600" b="1">
                <a:ln w="9525" cap="flat" cmpd="sng">
                  <a:solidFill>
                    <a:schemeClr val="accent2"/>
                  </a:solidFill>
                  <a:prstDash val="solid"/>
                  <a:round/>
                  <a:headEnd type="none" w="med" len="med"/>
                  <a:tailEnd type="none" w="med" len="med"/>
                </a:ln>
                <a:solidFill>
                  <a:srgbClr val="FF0000"/>
                </a:solidFill>
                <a:latin typeface="宋体" panose="02010600030101010101" pitchFamily="2" charset="-122"/>
                <a:ea typeface="宋体" panose="02010600030101010101" pitchFamily="2" charset="-122"/>
              </a:rPr>
              <a:t>心理暗示法</a:t>
            </a:r>
            <a:endParaRPr lang="zh-CN" altLang="en-US" sz="3600" b="1">
              <a:ln w="9525" cap="flat" cmpd="sng">
                <a:solidFill>
                  <a:schemeClr val="accent2"/>
                </a:solidFill>
                <a:prstDash val="solid"/>
                <a:round/>
                <a:headEnd type="none" w="med" len="med"/>
                <a:tailEnd type="none" w="med" len="med"/>
              </a:ln>
              <a:solidFill>
                <a:srgbClr val="FF0000"/>
              </a:solidFill>
              <a:latin typeface="宋体" panose="02010600030101010101" pitchFamily="2" charset="-122"/>
              <a:ea typeface="宋体" panose="02010600030101010101" pitchFamily="2" charset="-122"/>
            </a:endParaRPr>
          </a:p>
        </p:txBody>
      </p:sp>
      <p:sp>
        <p:nvSpPr>
          <p:cNvPr id="29702" name="文本框 29701"/>
          <p:cNvSpPr txBox="1"/>
          <p:nvPr/>
        </p:nvSpPr>
        <p:spPr>
          <a:xfrm>
            <a:off x="468313" y="4789488"/>
            <a:ext cx="3095625" cy="1160462"/>
          </a:xfrm>
          <a:prstGeom prst="rect">
            <a:avLst/>
          </a:prstGeom>
          <a:noFill/>
          <a:ln w="9525">
            <a:noFill/>
          </a:ln>
        </p:spPr>
        <p:txBody>
          <a:bodyPr anchor="t" anchorCtr="0">
            <a:spAutoFit/>
          </a:bodyPr>
          <a:p>
            <a:pPr>
              <a:spcBef>
                <a:spcPct val="50000"/>
              </a:spcBef>
            </a:pPr>
            <a:r>
              <a:rPr lang="zh-CN" altLang="en-US" sz="2800" b="1">
                <a:solidFill>
                  <a:srgbClr val="FF0000"/>
                </a:solidFill>
                <a:latin typeface="Times New Roman" panose="02020603050405020304" pitchFamily="2" charset="0"/>
                <a:ea typeface="华文新魏" panose="02010800040101010101" pitchFamily="2" charset="-122"/>
              </a:rPr>
              <a:t>忍一时风平浪静，</a:t>
            </a:r>
            <a:endParaRPr lang="zh-CN" altLang="en-US" sz="2800" b="1">
              <a:solidFill>
                <a:srgbClr val="FF0000"/>
              </a:solidFill>
              <a:latin typeface="Times New Roman" panose="02020603050405020304" pitchFamily="2" charset="0"/>
              <a:ea typeface="华文新魏" panose="02010800040101010101" pitchFamily="2" charset="-122"/>
            </a:endParaRPr>
          </a:p>
          <a:p>
            <a:pPr>
              <a:spcBef>
                <a:spcPct val="50000"/>
              </a:spcBef>
            </a:pPr>
            <a:r>
              <a:rPr lang="zh-CN" altLang="en-US" sz="2800" b="1">
                <a:solidFill>
                  <a:srgbClr val="FF0000"/>
                </a:solidFill>
                <a:latin typeface="Times New Roman" panose="02020603050405020304" pitchFamily="2" charset="0"/>
                <a:ea typeface="华文新魏" panose="02010800040101010101" pitchFamily="2" charset="-122"/>
              </a:rPr>
              <a:t>退一步海阔天空。</a:t>
            </a:r>
            <a:endParaRPr lang="zh-CN" altLang="en-US" sz="2800" b="1">
              <a:solidFill>
                <a:srgbClr val="FF0000"/>
              </a:solidFill>
              <a:latin typeface="Times New Roman" panose="02020603050405020304" pitchFamily="2" charset="0"/>
              <a:ea typeface="华文新魏"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checkerboard(across)">
                                      <p:cBhvr>
                                        <p:cTn id="7" dur="500"/>
                                        <p:tgtEl>
                                          <p:spTgt spid="2970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29700"/>
                                        </p:tgtEl>
                                        <p:attrNameLst>
                                          <p:attrName>style.visibility</p:attrName>
                                        </p:attrNameLst>
                                      </p:cBhvr>
                                      <p:to>
                                        <p:strVal val="visible"/>
                                      </p:to>
                                    </p:set>
                                    <p:animEffect transition="in" filter="wheel(4)">
                                      <p:cBhvr>
                                        <p:cTn id="12" dur="1000"/>
                                        <p:tgtEl>
                                          <p:spTgt spid="2970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702"/>
                                        </p:tgtEl>
                                        <p:attrNameLst>
                                          <p:attrName>style.visibility</p:attrName>
                                        </p:attrNameLst>
                                      </p:cBhvr>
                                      <p:to>
                                        <p:strVal val="visible"/>
                                      </p:to>
                                    </p:set>
                                    <p:animEffect transition="in" filter="circle(in)">
                                      <p:cBhvr>
                                        <p:cTn id="17" dur="1000"/>
                                        <p:tgtEl>
                                          <p:spTgt spid="2970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41987"/>
                </p:tgtEl>
              </p:cMediaNode>
            </p:audio>
          </p:childTnLst>
        </p:cTn>
      </p:par>
    </p:tnLst>
    <p:bldLst>
      <p:bldP spid="29700" grpId="0"/>
      <p:bldP spid="2970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43010" name="林则徐.wav">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a:lum bright="100000"/>
          </a:blip>
          <a:stretch>
            <a:fillRect/>
          </a:stretch>
        </p:blipFill>
        <p:spPr>
          <a:xfrm>
            <a:off x="3505200" y="2286000"/>
            <a:ext cx="304800" cy="304800"/>
          </a:xfrm>
          <a:prstGeom prst="rect">
            <a:avLst/>
          </a:prstGeom>
          <a:noFill/>
          <a:ln w="9525">
            <a:noFill/>
          </a:ln>
        </p:spPr>
      </p:pic>
      <p:sp>
        <p:nvSpPr>
          <p:cNvPr id="43011" name="标题 30722"/>
          <p:cNvSpPr>
            <a:spLocks noGrp="1"/>
          </p:cNvSpPr>
          <p:nvPr>
            <p:ph type="ctrTitle"/>
          </p:nvPr>
        </p:nvSpPr>
        <p:spPr>
          <a:xfrm>
            <a:off x="457200" y="1746250"/>
            <a:ext cx="7210425" cy="4419600"/>
          </a:xfrm>
        </p:spPr>
        <p:txBody>
          <a:bodyPr anchor="ctr" anchorCtr="0"/>
          <a:p>
            <a:pPr algn="l" defTabSz="914400">
              <a:buClrTx/>
              <a:buSzTx/>
              <a:buFontTx/>
              <a:buNone/>
            </a:pPr>
            <a:r>
              <a:rPr lang="en-US" altLang="zh-CN" sz="2400" b="1" kern="1200" baseline="0">
                <a:solidFill>
                  <a:schemeClr val="tx1"/>
                </a:solidFill>
                <a:latin typeface="+mj-lt"/>
                <a:ea typeface="楷体_GB2312" pitchFamily="1" charset="-122"/>
                <a:cs typeface="+mj-cs"/>
              </a:rPr>
              <a:t>        </a:t>
            </a:r>
            <a:r>
              <a:rPr lang="zh-CN" altLang="en-US" sz="2400" b="1" kern="1200" baseline="0">
                <a:solidFill>
                  <a:schemeClr val="tx1"/>
                </a:solidFill>
                <a:latin typeface="+mj-lt"/>
                <a:ea typeface="楷体_GB2312" pitchFamily="1" charset="-122"/>
                <a:cs typeface="+mj-cs"/>
              </a:rPr>
              <a:t>清代作家蒲松龄落第后，情绪一度低落。但他落第不落志，下决心另辟蹊径干一番事业。他写下了这样一副自勉联：</a:t>
            </a:r>
            <a:br>
              <a:rPr lang="zh-CN" altLang="en-US" sz="2400" b="1" kern="1200" baseline="0">
                <a:solidFill>
                  <a:srgbClr val="FF0000"/>
                </a:solidFill>
                <a:latin typeface="+mj-lt"/>
                <a:ea typeface="楷体_GB2312" pitchFamily="1" charset="-122"/>
                <a:cs typeface="+mj-cs"/>
              </a:rPr>
            </a:br>
            <a:r>
              <a:rPr lang="zh-CN" altLang="en-US" sz="2400" b="1" kern="1200" baseline="0">
                <a:solidFill>
                  <a:srgbClr val="FF0000"/>
                </a:solidFill>
                <a:latin typeface="+mj-lt"/>
                <a:ea typeface="楷体_GB2312" pitchFamily="1" charset="-122"/>
                <a:cs typeface="+mj-cs"/>
              </a:rPr>
              <a:t>       有志者，事竟成，破釜沉舟，百二秦关终属楚；</a:t>
            </a:r>
            <a:br>
              <a:rPr lang="zh-CN" altLang="en-US" sz="2400" b="1" kern="1200" baseline="0">
                <a:solidFill>
                  <a:srgbClr val="FF0000"/>
                </a:solidFill>
                <a:latin typeface="+mj-lt"/>
                <a:ea typeface="楷体_GB2312" pitchFamily="1" charset="-122"/>
                <a:cs typeface="+mj-cs"/>
              </a:rPr>
            </a:br>
            <a:r>
              <a:rPr lang="zh-CN" altLang="en-US" sz="2400" b="1" kern="1200" baseline="0">
                <a:solidFill>
                  <a:srgbClr val="FF0000"/>
                </a:solidFill>
                <a:latin typeface="+mj-lt"/>
                <a:ea typeface="楷体_GB2312" pitchFamily="1" charset="-122"/>
                <a:cs typeface="+mj-cs"/>
              </a:rPr>
              <a:t>       苦心人，天不负，卧薪尝胆，三千越甲可吞吴。</a:t>
            </a:r>
            <a:br>
              <a:rPr lang="zh-CN" altLang="en-US" sz="2400" b="1" kern="1200" baseline="0">
                <a:solidFill>
                  <a:srgbClr val="FF0000"/>
                </a:solidFill>
                <a:latin typeface="+mj-lt"/>
                <a:ea typeface="楷体_GB2312" pitchFamily="1" charset="-122"/>
                <a:cs typeface="+mj-cs"/>
              </a:rPr>
            </a:br>
            <a:r>
              <a:rPr lang="zh-CN" altLang="en-US" sz="2400" b="1" kern="1200" baseline="0">
                <a:solidFill>
                  <a:schemeClr val="tx1"/>
                </a:solidFill>
                <a:latin typeface="+mj-lt"/>
                <a:ea typeface="楷体_GB2312" pitchFamily="1" charset="-122"/>
                <a:cs typeface="+mj-cs"/>
              </a:rPr>
              <a:t>       他这样写了，也这样做了，终于在自己喜爱并擅长的文学上作出卓越贡献，留下了传世名著</a:t>
            </a:r>
            <a:r>
              <a:rPr lang="en-US" altLang="zh-CN" sz="2400" b="1" kern="1200" baseline="0">
                <a:solidFill>
                  <a:schemeClr val="tx1"/>
                </a:solidFill>
                <a:latin typeface="+mj-lt"/>
                <a:ea typeface="楷体_GB2312" pitchFamily="1" charset="-122"/>
                <a:cs typeface="+mj-cs"/>
              </a:rPr>
              <a:t>《</a:t>
            </a:r>
            <a:r>
              <a:rPr lang="zh-CN" altLang="en-US" sz="2400" b="1" kern="1200" baseline="0">
                <a:solidFill>
                  <a:schemeClr val="tx1"/>
                </a:solidFill>
                <a:latin typeface="+mj-lt"/>
                <a:ea typeface="楷体_GB2312" pitchFamily="1" charset="-122"/>
                <a:cs typeface="+mj-cs"/>
              </a:rPr>
              <a:t>聊斋志异</a:t>
            </a:r>
            <a:r>
              <a:rPr lang="en-US" altLang="zh-CN" sz="2400" b="1" kern="1200" baseline="0">
                <a:solidFill>
                  <a:schemeClr val="tx1"/>
                </a:solidFill>
                <a:latin typeface="+mj-lt"/>
                <a:ea typeface="楷体_GB2312" pitchFamily="1" charset="-122"/>
                <a:cs typeface="+mj-cs"/>
              </a:rPr>
              <a:t>》</a:t>
            </a:r>
            <a:br>
              <a:rPr lang="en-US" altLang="zh-CN" sz="2400" b="1" kern="1200" baseline="0">
                <a:solidFill>
                  <a:schemeClr val="tx1"/>
                </a:solidFill>
                <a:latin typeface="+mj-lt"/>
                <a:ea typeface="楷体_GB2312" pitchFamily="1" charset="-122"/>
                <a:cs typeface="+mj-cs"/>
              </a:rPr>
            </a:br>
            <a:r>
              <a:rPr lang="en-US" altLang="zh-CN" sz="2400" b="1" kern="1200" baseline="0">
                <a:solidFill>
                  <a:schemeClr val="tx1"/>
                </a:solidFill>
                <a:latin typeface="+mj-lt"/>
                <a:ea typeface="楷体_GB2312" pitchFamily="1" charset="-122"/>
                <a:cs typeface="+mj-cs"/>
              </a:rPr>
              <a:t>       </a:t>
            </a:r>
            <a:br>
              <a:rPr lang="en-US" altLang="zh-CN" sz="2400" b="1" kern="1200" baseline="0">
                <a:solidFill>
                  <a:schemeClr val="tx1"/>
                </a:solidFill>
                <a:latin typeface="+mj-lt"/>
                <a:ea typeface="楷体_GB2312" pitchFamily="1" charset="-122"/>
                <a:cs typeface="+mj-cs"/>
              </a:rPr>
            </a:br>
            <a:r>
              <a:rPr lang="en-US" altLang="zh-CN" sz="2400" b="1" kern="1200" baseline="0">
                <a:solidFill>
                  <a:schemeClr val="tx1"/>
                </a:solidFill>
                <a:latin typeface="+mj-lt"/>
                <a:ea typeface="楷体_GB2312" pitchFamily="1" charset="-122"/>
                <a:cs typeface="+mj-cs"/>
              </a:rPr>
              <a:t>        </a:t>
            </a:r>
            <a:r>
              <a:rPr lang="zh-CN" altLang="en-US" sz="2400" b="1" kern="1200" baseline="0">
                <a:solidFill>
                  <a:srgbClr val="FF0000"/>
                </a:solidFill>
                <a:latin typeface="+mj-lt"/>
                <a:ea typeface="楷体_GB2312" pitchFamily="1" charset="-122"/>
                <a:cs typeface="+mj-cs"/>
              </a:rPr>
              <a:t>塞翁失马，焉知非福</a:t>
            </a:r>
            <a:br>
              <a:rPr lang="zh-CN" altLang="en-US" sz="2400" b="1" kern="1200" baseline="0">
                <a:solidFill>
                  <a:srgbClr val="FF0000"/>
                </a:solidFill>
                <a:latin typeface="+mj-lt"/>
                <a:ea typeface="楷体_GB2312" pitchFamily="1" charset="-122"/>
                <a:cs typeface="+mj-cs"/>
              </a:rPr>
            </a:br>
            <a:r>
              <a:rPr lang="zh-CN" altLang="en-US" sz="2400" b="1" kern="1200" baseline="0">
                <a:solidFill>
                  <a:srgbClr val="FF0000"/>
                </a:solidFill>
                <a:latin typeface="+mj-lt"/>
                <a:ea typeface="楷体_GB2312" pitchFamily="1" charset="-122"/>
                <a:cs typeface="+mj-cs"/>
              </a:rPr>
              <a:t>        胜败乃兵家常事</a:t>
            </a:r>
            <a:br>
              <a:rPr lang="zh-CN" altLang="en-US" sz="2400" b="1" kern="1200" baseline="0">
                <a:solidFill>
                  <a:srgbClr val="FF0000"/>
                </a:solidFill>
                <a:latin typeface="+mj-lt"/>
                <a:ea typeface="楷体_GB2312" pitchFamily="1" charset="-122"/>
                <a:cs typeface="+mj-cs"/>
              </a:rPr>
            </a:br>
            <a:r>
              <a:rPr lang="zh-CN" altLang="en-US" sz="2400" b="1" kern="1200" baseline="0">
                <a:solidFill>
                  <a:srgbClr val="FF0000"/>
                </a:solidFill>
                <a:latin typeface="+mj-lt"/>
                <a:ea typeface="楷体_GB2312" pitchFamily="1" charset="-122"/>
                <a:cs typeface="+mj-cs"/>
              </a:rPr>
              <a:t>        </a:t>
            </a:r>
            <a:r>
              <a:rPr lang="en-US" altLang="zh-CN" sz="2400" b="1" kern="1200" baseline="0">
                <a:solidFill>
                  <a:srgbClr val="FF0000"/>
                </a:solidFill>
                <a:latin typeface="+mj-lt"/>
                <a:ea typeface="楷体_GB2312" pitchFamily="1" charset="-122"/>
                <a:cs typeface="+mj-cs"/>
              </a:rPr>
              <a:t>……</a:t>
            </a:r>
            <a:endParaRPr lang="en-US" altLang="zh-CN" sz="2400" b="1" kern="1200" baseline="0">
              <a:solidFill>
                <a:srgbClr val="FF0000"/>
              </a:solidFill>
              <a:latin typeface="+mj-lt"/>
              <a:ea typeface="楷体_GB2312" pitchFamily="1" charset="-122"/>
              <a:cs typeface="+mj-cs"/>
            </a:endParaRPr>
          </a:p>
        </p:txBody>
      </p:sp>
      <p:sp>
        <p:nvSpPr>
          <p:cNvPr id="43012" name="矩形 30723"/>
          <p:cNvSpPr/>
          <p:nvPr/>
        </p:nvSpPr>
        <p:spPr>
          <a:xfrm>
            <a:off x="2133600" y="762000"/>
            <a:ext cx="3159125" cy="579438"/>
          </a:xfrm>
          <a:prstGeom prst="rect">
            <a:avLst/>
          </a:prstGeom>
        </p:spPr>
        <p:txBody>
          <a:bodyPr wrap="none" fromWordArt="1">
            <a:prstTxWarp prst="textPlain">
              <a:avLst>
                <a:gd name="adj" fmla="val 50000"/>
              </a:avLst>
            </a:prstTxWarp>
            <a:normAutofit/>
          </a:bodyPr>
          <a:p>
            <a:pPr algn="ctr"/>
            <a:r>
              <a:rPr lang="zh-CN" altLang="en-US" sz="3600" b="1">
                <a:ln w="12700" cap="flat" cmpd="sng">
                  <a:solidFill>
                    <a:srgbClr val="EAEAEA"/>
                  </a:solidFill>
                  <a:prstDash val="solid"/>
                  <a:roun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outerShdw>
                </a:effectLst>
                <a:latin typeface="黑体" panose="02010609060101010101" pitchFamily="2" charset="-122"/>
                <a:ea typeface="黑体" panose="02010609060101010101" pitchFamily="2" charset="-122"/>
              </a:rPr>
              <a:t>4、自我安慰法</a:t>
            </a:r>
            <a:endParaRPr lang="zh-CN" altLang="en-US" sz="3600" b="1">
              <a:ln w="12700" cap="flat" cmpd="sng">
                <a:solidFill>
                  <a:srgbClr val="EAEAEA"/>
                </a:solidFill>
                <a:prstDash val="solid"/>
                <a:roun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outerShdw>
              </a:effectLst>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430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3" name="林则徐.wav">
            <a:hlinkClick r:id="" action="ppaction://media"/>
          </p:cNvPr>
          <p:cNvPicPr>
            <a:picLocks noRot="1" noChangeAspect="1"/>
          </p:cNvPicPr>
          <p:nvPr>
            <a:audioFile r:link="rId1"/>
            <p:extLst>
              <p:ext uri="{DAA4B4D4-6D71-4841-9C94-3DE7FCFB9230}">
                <p14:media xmlns:p14="http://schemas.microsoft.com/office/powerpoint/2010/main" r:link="rId2"/>
              </p:ext>
            </p:extLst>
          </p:nvPr>
        </p:nvPicPr>
        <p:blipFill>
          <a:blip r:embed="rId3">
            <a:lum bright="100000"/>
          </a:blip>
          <a:stretch>
            <a:fillRect/>
          </a:stretch>
        </p:blipFill>
        <p:spPr>
          <a:xfrm>
            <a:off x="3505200" y="2286000"/>
            <a:ext cx="304800" cy="304800"/>
          </a:xfrm>
          <a:prstGeom prst="rect">
            <a:avLst/>
          </a:prstGeom>
          <a:noFill/>
          <a:ln w="9525">
            <a:noFill/>
          </a:ln>
        </p:spPr>
      </p:pic>
      <p:sp>
        <p:nvSpPr>
          <p:cNvPr id="44034" name="标题 31746"/>
          <p:cNvSpPr>
            <a:spLocks noGrp="1"/>
          </p:cNvSpPr>
          <p:nvPr>
            <p:ph type="ctrTitle"/>
          </p:nvPr>
        </p:nvSpPr>
        <p:spPr>
          <a:xfrm>
            <a:off x="457200" y="1746250"/>
            <a:ext cx="7786688" cy="4419600"/>
          </a:xfrm>
        </p:spPr>
        <p:txBody>
          <a:bodyPr anchor="ctr" anchorCtr="0"/>
          <a:p>
            <a:pPr algn="l" defTabSz="914400">
              <a:buClrTx/>
              <a:buSzTx/>
              <a:buFontTx/>
              <a:buNone/>
            </a:pPr>
            <a:r>
              <a:rPr lang="en-US" altLang="zh-CN" sz="2800" b="1" kern="1200" baseline="0">
                <a:latin typeface="+mj-lt"/>
                <a:ea typeface="+mj-ea"/>
                <a:cs typeface="+mj-cs"/>
              </a:rPr>
              <a:t>       </a:t>
            </a:r>
            <a:r>
              <a:rPr lang="zh-CN" altLang="en-US" sz="2800" b="1" kern="1200" baseline="0">
                <a:latin typeface="+mj-lt"/>
                <a:ea typeface="+mj-ea"/>
                <a:cs typeface="+mj-cs"/>
              </a:rPr>
              <a:t>某些不良情绪常常是由人际关系矛盾和人际交往障碍引起的。因此，当我们遇到不顺心、不如意的事，有了烦恼时，能主动地找亲朋好友交往、谈心，比一个人独处胡思乱想、自怨自艾要好得多。因此，在情绪不稳定的时候，找人谈一谈，具有缓和、抚慰、稳定情绪的作用。另一方面，人际交往还有助于交流思想、沟通情感，增强自己战胜不良情绪的信心和勇气，能更理智地去对待不良情绪。</a:t>
            </a:r>
            <a:r>
              <a:rPr lang="zh-CN" altLang="en-US" sz="2800" kern="1200" baseline="0">
                <a:latin typeface="+mj-lt"/>
                <a:ea typeface="+mj-ea"/>
                <a:cs typeface="+mj-cs"/>
              </a:rPr>
              <a:t> </a:t>
            </a:r>
            <a:endParaRPr lang="zh-CN" altLang="en-US" sz="2800" kern="1200" baseline="0">
              <a:latin typeface="+mj-lt"/>
              <a:ea typeface="+mj-ea"/>
              <a:cs typeface="+mj-cs"/>
            </a:endParaRPr>
          </a:p>
        </p:txBody>
      </p:sp>
      <p:sp>
        <p:nvSpPr>
          <p:cNvPr id="44035" name="矩形 31747"/>
          <p:cNvSpPr/>
          <p:nvPr/>
        </p:nvSpPr>
        <p:spPr>
          <a:xfrm>
            <a:off x="1557338" y="546100"/>
            <a:ext cx="3302000" cy="938213"/>
          </a:xfrm>
          <a:prstGeom prst="rect">
            <a:avLst/>
          </a:prstGeom>
        </p:spPr>
        <p:txBody>
          <a:bodyPr wrap="none" fromWordArt="1">
            <a:prstTxWarp prst="textPlain">
              <a:avLst>
                <a:gd name="adj" fmla="val 50000"/>
              </a:avLst>
            </a:prstTxWarp>
            <a:normAutofit/>
          </a:bodyPr>
          <a:p>
            <a:pPr algn="ctr"/>
            <a:r>
              <a:rPr lang="zh-CN" altLang="en-US" sz="3600" b="1">
                <a:ln w="12700" cap="flat" cmpd="sng">
                  <a:solidFill>
                    <a:srgbClr val="EAEAEA"/>
                  </a:solidFill>
                  <a:prstDash val="solid"/>
                  <a:roun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outerShdw>
                </a:effectLst>
                <a:latin typeface="黑体" panose="02010609060101010101" pitchFamily="2" charset="-122"/>
                <a:ea typeface="黑体" panose="02010609060101010101" pitchFamily="2" charset="-122"/>
              </a:rPr>
              <a:t>5、交往调节法</a:t>
            </a:r>
            <a:endParaRPr lang="zh-CN" altLang="en-US" sz="3600" b="1">
              <a:ln w="12700" cap="flat" cmpd="sng">
                <a:solidFill>
                  <a:srgbClr val="EAEAEA"/>
                </a:solidFill>
                <a:prstDash val="solid"/>
                <a:roun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outerShdw>
              </a:effectLst>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4403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tileRect/>
        </a:gradFill>
        <a:effectLst/>
      </p:bgPr>
    </p:bg>
    <p:spTree>
      <p:nvGrpSpPr>
        <p:cNvPr id="1" name=""/>
        <p:cNvGrpSpPr/>
        <p:nvPr/>
      </p:nvGrpSpPr>
      <p:grpSpPr/>
      <p:pic>
        <p:nvPicPr>
          <p:cNvPr id="32770" name="图片 32769"/>
          <p:cNvPicPr>
            <a:picLocks noChangeAspect="1"/>
          </p:cNvPicPr>
          <p:nvPr/>
        </p:nvPicPr>
        <p:blipFill>
          <a:blip r:embed="rId1"/>
          <a:stretch>
            <a:fillRect/>
          </a:stretch>
        </p:blipFill>
        <p:spPr>
          <a:xfrm>
            <a:off x="762000" y="304800"/>
            <a:ext cx="7696200" cy="2819400"/>
          </a:xfrm>
          <a:prstGeom prst="rect">
            <a:avLst/>
          </a:prstGeom>
          <a:noFill/>
          <a:ln w="9525">
            <a:noFill/>
          </a:ln>
        </p:spPr>
      </p:pic>
      <p:sp>
        <p:nvSpPr>
          <p:cNvPr id="32771" name="文本框 32770"/>
          <p:cNvSpPr txBox="1"/>
          <p:nvPr/>
        </p:nvSpPr>
        <p:spPr>
          <a:xfrm>
            <a:off x="609600" y="3305175"/>
            <a:ext cx="8229600" cy="733425"/>
          </a:xfrm>
          <a:prstGeom prst="rect">
            <a:avLst/>
          </a:prstGeom>
          <a:noFill/>
          <a:ln w="9525">
            <a:noFill/>
          </a:ln>
        </p:spPr>
        <p:txBody>
          <a:bodyPr anchor="t" anchorCtr="0">
            <a:spAutoFit/>
          </a:bodyPr>
          <a:p>
            <a:pPr>
              <a:spcBef>
                <a:spcPct val="50000"/>
              </a:spcBef>
            </a:pPr>
            <a:r>
              <a:rPr lang="en-US" altLang="zh-CN" sz="2100">
                <a:solidFill>
                  <a:schemeClr val="tx1"/>
                </a:solidFill>
                <a:latin typeface="Times New Roman" panose="02020603050405020304" pitchFamily="2" charset="0"/>
                <a:ea typeface="宋体" panose="02010600030101010101" pitchFamily="2" charset="-122"/>
              </a:rPr>
              <a:t>        </a:t>
            </a:r>
            <a:r>
              <a:rPr lang="zh-CN" altLang="en-US" sz="2100">
                <a:solidFill>
                  <a:schemeClr val="tx1"/>
                </a:solidFill>
                <a:latin typeface="Times New Roman" panose="02020603050405020304" pitchFamily="2" charset="0"/>
                <a:ea typeface="黑体" panose="02010609060101010101" pitchFamily="2" charset="-122"/>
              </a:rPr>
              <a:t>该图是徐悲鸿在抗日战争期间创作的，是他的情感寄托，画中奔马，姿态各异，意在鼓舞中国军民奋勇前进，消灭日本侵略军。</a:t>
            </a:r>
            <a:endParaRPr lang="zh-CN" altLang="en-US" sz="2100">
              <a:solidFill>
                <a:schemeClr val="tx1"/>
              </a:solidFill>
              <a:latin typeface="Times New Roman" panose="02020603050405020304" pitchFamily="2" charset="0"/>
              <a:ea typeface="黑体" panose="02010609060101010101" pitchFamily="2" charset="-122"/>
            </a:endParaRPr>
          </a:p>
        </p:txBody>
      </p:sp>
      <p:sp>
        <p:nvSpPr>
          <p:cNvPr id="32772" name="文本框 32771"/>
          <p:cNvSpPr txBox="1"/>
          <p:nvPr/>
        </p:nvSpPr>
        <p:spPr>
          <a:xfrm>
            <a:off x="457200" y="4267200"/>
            <a:ext cx="8305800" cy="2468563"/>
          </a:xfrm>
          <a:prstGeom prst="rect">
            <a:avLst/>
          </a:prstGeom>
          <a:noFill/>
          <a:ln w="9525">
            <a:noFill/>
          </a:ln>
        </p:spPr>
        <p:txBody>
          <a:bodyPr anchor="t" anchorCtr="0">
            <a:spAutoFit/>
          </a:bodyPr>
          <a:p>
            <a:pPr algn="ctr">
              <a:spcBef>
                <a:spcPct val="50000"/>
              </a:spcBef>
            </a:pPr>
            <a:r>
              <a:rPr lang="en-US" altLang="zh-CN" b="1">
                <a:solidFill>
                  <a:srgbClr val="FFFF66"/>
                </a:solidFill>
                <a:latin typeface="Times New Roman" panose="02020603050405020304" pitchFamily="2" charset="0"/>
                <a:ea typeface="隶书" pitchFamily="1" charset="-122"/>
              </a:rPr>
              <a:t>6</a:t>
            </a:r>
            <a:r>
              <a:rPr lang="zh-CN" altLang="en-US" b="1">
                <a:solidFill>
                  <a:srgbClr val="FFFF66"/>
                </a:solidFill>
                <a:latin typeface="Times New Roman" panose="02020603050405020304" pitchFamily="2" charset="0"/>
                <a:ea typeface="隶书" pitchFamily="1" charset="-122"/>
              </a:rPr>
              <a:t>、情绪升华法</a:t>
            </a:r>
            <a:endParaRPr lang="zh-CN" altLang="en-US" b="1">
              <a:solidFill>
                <a:srgbClr val="FFFF66"/>
              </a:solidFill>
              <a:latin typeface="Times New Roman" panose="02020603050405020304" pitchFamily="2" charset="0"/>
              <a:ea typeface="隶书" pitchFamily="1" charset="-122"/>
            </a:endParaRPr>
          </a:p>
          <a:p>
            <a:pPr>
              <a:spcBef>
                <a:spcPct val="50000"/>
              </a:spcBef>
            </a:pPr>
            <a:r>
              <a:rPr lang="en-US" altLang="zh-CN" sz="3200" b="1">
                <a:solidFill>
                  <a:schemeClr val="bg1"/>
                </a:solidFill>
                <a:latin typeface="Times New Roman" panose="02020603050405020304" pitchFamily="2" charset="0"/>
                <a:ea typeface="黑体" panose="02010609060101010101" pitchFamily="2" charset="-122"/>
              </a:rPr>
              <a:t>——</a:t>
            </a:r>
            <a:r>
              <a:rPr lang="zh-CN" altLang="en-US" sz="3200" b="1">
                <a:solidFill>
                  <a:schemeClr val="bg1"/>
                </a:solidFill>
                <a:latin typeface="Times New Roman" panose="02020603050405020304" pitchFamily="2" charset="0"/>
                <a:ea typeface="黑体" panose="02010609060101010101" pitchFamily="2" charset="-122"/>
              </a:rPr>
              <a:t>将苦闷、愤怒等消极情绪与头脑中的闪光点、社会责任感联系起来，从而振作精神，激励我们奋发向上。 </a:t>
            </a:r>
            <a:endParaRPr lang="zh-CN" altLang="en-US" sz="3200" b="1">
              <a:solidFill>
                <a:schemeClr val="bg1"/>
              </a:solidFill>
              <a:latin typeface="Times New Roman" panose="02020603050405020304" pitchFamily="2" charset="0"/>
              <a:ea typeface="黑体" panose="02010609060101010101" pitchFamily="2" charset="-122"/>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2770"/>
                                        </p:tgtEl>
                                        <p:attrNameLst>
                                          <p:attrName>style.visibility</p:attrName>
                                        </p:attrNameLst>
                                      </p:cBhvr>
                                      <p:to>
                                        <p:strVal val="visible"/>
                                      </p:to>
                                    </p:set>
                                    <p:animEffect transition="in" filter="dissolve">
                                      <p:cBhvr>
                                        <p:cTn id="7" dur="500"/>
                                        <p:tgtEl>
                                          <p:spTgt spid="32770"/>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327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grpId="0" nodeType="clickEffect">
                                  <p:stCondLst>
                                    <p:cond delay="0"/>
                                  </p:stCondLst>
                                  <p:childTnLst>
                                    <p:set>
                                      <p:cBhvr>
                                        <p:cTn id="14" dur="1" fill="hold">
                                          <p:stCondLst>
                                            <p:cond delay="0"/>
                                          </p:stCondLst>
                                        </p:cTn>
                                        <p:tgtEl>
                                          <p:spTgt spid="32772"/>
                                        </p:tgtEl>
                                        <p:attrNameLst>
                                          <p:attrName>style.visibility</p:attrName>
                                        </p:attrNameLst>
                                      </p:cBhvr>
                                      <p:to>
                                        <p:strVal val="visible"/>
                                      </p:to>
                                    </p:set>
                                    <p:anim calcmode="lin" valueType="num">
                                      <p:cBhvr additive="base">
                                        <p:cTn id="15" dur="500" fill="hold"/>
                                        <p:tgtEl>
                                          <p:spTgt spid="32772"/>
                                        </p:tgtEl>
                                        <p:attrNameLst>
                                          <p:attrName>ppt_x</p:attrName>
                                        </p:attrNameLst>
                                      </p:cBhvr>
                                      <p:tavLst>
                                        <p:tav tm="0">
                                          <p:val>
                                            <p:strVal val="1+#ppt_w/2"/>
                                          </p:val>
                                        </p:tav>
                                        <p:tav tm="100000">
                                          <p:val>
                                            <p:strVal val="#ppt_x"/>
                                          </p:val>
                                        </p:tav>
                                      </p:tavLst>
                                    </p:anim>
                                    <p:anim calcmode="lin" valueType="num">
                                      <p:cBhvr additive="base">
                                        <p:cTn id="16" dur="500" fill="hold"/>
                                        <p:tgtEl>
                                          <p:spTgt spid="327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P spid="3277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6386" name="标题 6145"/>
          <p:cNvSpPr>
            <a:spLocks noGrp="1"/>
          </p:cNvSpPr>
          <p:nvPr>
            <p:ph type="title"/>
          </p:nvPr>
        </p:nvSpPr>
        <p:spPr>
          <a:xfrm>
            <a:off x="1116013" y="2133600"/>
            <a:ext cx="7772400" cy="1143000"/>
          </a:xfrm>
        </p:spPr>
        <p:txBody>
          <a:bodyPr anchor="ctr" anchorCtr="0"/>
          <a:p>
            <a:r>
              <a:rPr lang="zh-CN" altLang="en-US" b="1" dirty="0">
                <a:ea typeface="微软雅黑" panose="020B0503020204020204" charset="-122"/>
                <a:hlinkClick r:id="rId2" action="ppaction://hlinkfile"/>
              </a:rPr>
              <a:t>情绪对生活的影响！！</a:t>
            </a:r>
            <a:endParaRPr lang="zh-CN" altLang="en-US" b="1" dirty="0">
              <a:ea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6081" name="图片 33793" descr="7"/>
          <p:cNvPicPr>
            <a:picLocks noChangeAspect="1"/>
          </p:cNvPicPr>
          <p:nvPr/>
        </p:nvPicPr>
        <p:blipFill>
          <a:blip r:embed="rId1"/>
          <a:stretch>
            <a:fillRect/>
          </a:stretch>
        </p:blipFill>
        <p:spPr>
          <a:xfrm>
            <a:off x="838200" y="762000"/>
            <a:ext cx="7086600" cy="5029200"/>
          </a:xfrm>
          <a:prstGeom prst="rect">
            <a:avLst/>
          </a:prstGeom>
          <a:noFill/>
          <a:ln w="9525">
            <a:noFill/>
          </a:ln>
        </p:spPr>
      </p:pic>
      <p:sp>
        <p:nvSpPr>
          <p:cNvPr id="46082" name="矩形 33794"/>
          <p:cNvSpPr/>
          <p:nvPr/>
        </p:nvSpPr>
        <p:spPr>
          <a:xfrm>
            <a:off x="2555875" y="5805488"/>
            <a:ext cx="3455988" cy="823912"/>
          </a:xfrm>
          <a:prstGeom prst="rect">
            <a:avLst/>
          </a:prstGeom>
        </p:spPr>
        <p:txBody>
          <a:bodyPr wrap="none" fromWordArt="1">
            <a:prstTxWarp prst="textPlain">
              <a:avLst>
                <a:gd name="adj" fmla="val 50000"/>
              </a:avLst>
            </a:prstTxWarp>
            <a:normAutofit/>
          </a:bodyPr>
          <a:p>
            <a:pPr algn="ctr"/>
            <a:r>
              <a:rPr lang="zh-CN" altLang="en-US" sz="3600" b="1">
                <a:ln w="9525" cap="flat" cmpd="sng">
                  <a:solidFill>
                    <a:srgbClr val="0066FF"/>
                  </a:solidFill>
                  <a:prstDash val="solid"/>
                  <a:round/>
                  <a:headEnd type="none" w="med" len="med"/>
                  <a:tailEnd type="none" w="med" len="med"/>
                </a:ln>
                <a:solidFill>
                  <a:srgbClr val="FF0000"/>
                </a:solidFill>
                <a:latin typeface="黑体" panose="02010609060101010101" pitchFamily="2" charset="-122"/>
                <a:ea typeface="黑体" panose="02010609060101010101" pitchFamily="2" charset="-122"/>
              </a:rPr>
              <a:t>7、幽默解嘲法</a:t>
            </a:r>
            <a:endParaRPr lang="zh-CN" altLang="en-US" sz="3600" b="1">
              <a:ln w="9525" cap="flat" cmpd="sng">
                <a:solidFill>
                  <a:srgbClr val="0066FF"/>
                </a:solidFill>
                <a:prstDash val="solid"/>
                <a:round/>
                <a:headEnd type="none" w="med" len="med"/>
                <a:tailEnd type="none" w="med" len="med"/>
              </a:ln>
              <a:solidFill>
                <a:srgbClr val="FF0000"/>
              </a:solidFill>
              <a:latin typeface="黑体" panose="02010609060101010101" pitchFamily="2" charset="-122"/>
              <a:ea typeface="黑体" panose="02010609060101010101" pitchFamily="2" charset="-122"/>
            </a:endParaRPr>
          </a:p>
        </p:txBody>
      </p:sp>
    </p:spTree>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文本框 34817"/>
          <p:cNvSpPr txBox="1"/>
          <p:nvPr/>
        </p:nvSpPr>
        <p:spPr>
          <a:xfrm>
            <a:off x="1116013" y="1844675"/>
            <a:ext cx="2581275" cy="244475"/>
          </a:xfrm>
          <a:prstGeom prst="rect">
            <a:avLst/>
          </a:prstGeom>
          <a:noFill/>
          <a:ln w="9525">
            <a:noFill/>
          </a:ln>
          <a:effectLst>
            <a:outerShdw dist="28398" dir="1593903" algn="ctr" rotWithShape="0">
              <a:schemeClr val="bg2"/>
            </a:outerShdw>
          </a:effectLst>
        </p:spPr>
        <p:txBody>
          <a:bodyPr anchor="t" anchorCtr="0">
            <a:spAutoFit/>
          </a:bodyPr>
          <a:p>
            <a:pPr>
              <a:spcBef>
                <a:spcPct val="50000"/>
              </a:spcBef>
            </a:pPr>
            <a:r>
              <a:rPr lang="zh-CN" altLang="en-US" sz="1000">
                <a:solidFill>
                  <a:srgbClr val="FFFF00"/>
                </a:solidFill>
                <a:latin typeface="Times New Roman" panose="02020603050405020304" pitchFamily="2" charset="0"/>
                <a:ea typeface="黑体" panose="02010609060101010101" pitchFamily="2" charset="-122"/>
              </a:rPr>
              <a:t>问：哪一个是合理想法？</a:t>
            </a:r>
            <a:endParaRPr lang="zh-CN" altLang="en-US" sz="1000">
              <a:solidFill>
                <a:srgbClr val="FFFF00"/>
              </a:solidFill>
              <a:latin typeface="Times New Roman" panose="02020603050405020304" pitchFamily="2" charset="0"/>
              <a:ea typeface="黑体" panose="02010609060101010101" pitchFamily="2" charset="-122"/>
            </a:endParaRPr>
          </a:p>
        </p:txBody>
      </p:sp>
      <p:grpSp>
        <p:nvGrpSpPr>
          <p:cNvPr id="47106" name="组合 34818"/>
          <p:cNvGrpSpPr/>
          <p:nvPr/>
        </p:nvGrpSpPr>
        <p:grpSpPr>
          <a:xfrm>
            <a:off x="539750" y="333375"/>
            <a:ext cx="7562850" cy="5627688"/>
            <a:chOff x="0" y="0"/>
            <a:chExt cx="4764" cy="3545"/>
          </a:xfrm>
        </p:grpSpPr>
        <p:sp>
          <p:nvSpPr>
            <p:cNvPr id="47107" name="文本框 34819"/>
            <p:cNvSpPr txBox="1"/>
            <p:nvPr/>
          </p:nvSpPr>
          <p:spPr>
            <a:xfrm>
              <a:off x="46" y="1469"/>
              <a:ext cx="1814" cy="404"/>
            </a:xfrm>
            <a:prstGeom prst="rect">
              <a:avLst/>
            </a:prstGeom>
            <a:noFill/>
            <a:ln w="9525">
              <a:noFill/>
            </a:ln>
            <a:effectLst>
              <a:outerShdw dist="25400" algn="ctr" rotWithShape="0">
                <a:schemeClr val="bg2"/>
              </a:outerShdw>
            </a:effectLst>
          </p:spPr>
          <p:txBody>
            <a:bodyPr anchor="t" anchorCtr="0">
              <a:spAutoFit/>
            </a:bodyPr>
            <a:p>
              <a:pPr>
                <a:spcBef>
                  <a:spcPct val="50000"/>
                </a:spcBef>
              </a:pPr>
              <a:r>
                <a:rPr lang="zh-CN" altLang="en-US" sz="1800">
                  <a:solidFill>
                    <a:srgbClr val="FFFF00"/>
                  </a:solidFill>
                  <a:latin typeface="Times New Roman" panose="02020603050405020304" pitchFamily="2" charset="0"/>
                  <a:ea typeface="黑体" panose="02010609060101010101" pitchFamily="2" charset="-122"/>
                </a:rPr>
                <a:t>例：在路上，碰到朋友，但他没有理我。</a:t>
              </a:r>
              <a:endParaRPr lang="zh-CN" altLang="en-US" sz="1800">
                <a:solidFill>
                  <a:srgbClr val="FFFF00"/>
                </a:solidFill>
                <a:latin typeface="Times New Roman" panose="02020603050405020304" pitchFamily="2" charset="0"/>
                <a:ea typeface="黑体" panose="02010609060101010101" pitchFamily="2" charset="-122"/>
              </a:endParaRPr>
            </a:p>
          </p:txBody>
        </p:sp>
        <p:sp>
          <p:nvSpPr>
            <p:cNvPr id="47108" name="文本框 34820"/>
            <p:cNvSpPr txBox="1"/>
            <p:nvPr/>
          </p:nvSpPr>
          <p:spPr>
            <a:xfrm>
              <a:off x="2268" y="1514"/>
              <a:ext cx="1633" cy="404"/>
            </a:xfrm>
            <a:prstGeom prst="rect">
              <a:avLst/>
            </a:prstGeom>
            <a:noFill/>
            <a:ln w="9525">
              <a:noFill/>
            </a:ln>
            <a:effectLst>
              <a:outerShdw dist="17961" dir="2699999" algn="ctr" rotWithShape="0">
                <a:schemeClr val="bg2"/>
              </a:outerShdw>
            </a:effectLst>
          </p:spPr>
          <p:txBody>
            <a:bodyPr anchor="t" anchorCtr="0">
              <a:spAutoFit/>
            </a:bodyPr>
            <a:p>
              <a:pPr>
                <a:spcBef>
                  <a:spcPct val="50000"/>
                </a:spcBef>
              </a:pPr>
              <a:r>
                <a:rPr lang="en-US" altLang="zh-CN" sz="1800">
                  <a:solidFill>
                    <a:srgbClr val="FF3300"/>
                  </a:solidFill>
                  <a:latin typeface="Times New Roman" panose="02020603050405020304" pitchFamily="2" charset="0"/>
                  <a:ea typeface="宋体" panose="02010600030101010101" pitchFamily="2" charset="-122"/>
                </a:rPr>
                <a:t>1</a:t>
              </a:r>
              <a:r>
                <a:rPr lang="zh-CN" altLang="en-US" sz="1800">
                  <a:solidFill>
                    <a:srgbClr val="FF3300"/>
                  </a:solidFill>
                  <a:latin typeface="Times New Roman" panose="02020603050405020304" pitchFamily="2" charset="0"/>
                  <a:ea typeface="宋体" panose="02010600030101010101" pitchFamily="2" charset="-122"/>
                </a:rPr>
                <a:t>．有什么了不起，我还不理他呢？</a:t>
              </a:r>
              <a:endParaRPr lang="zh-CN" altLang="en-US" sz="1800">
                <a:solidFill>
                  <a:srgbClr val="FF3300"/>
                </a:solidFill>
                <a:latin typeface="Times New Roman" panose="02020603050405020304" pitchFamily="2" charset="0"/>
                <a:ea typeface="宋体" panose="02010600030101010101" pitchFamily="2" charset="-122"/>
              </a:endParaRPr>
            </a:p>
          </p:txBody>
        </p:sp>
        <p:sp>
          <p:nvSpPr>
            <p:cNvPr id="47109" name="文本框 34821"/>
            <p:cNvSpPr txBox="1"/>
            <p:nvPr/>
          </p:nvSpPr>
          <p:spPr>
            <a:xfrm>
              <a:off x="0" y="2966"/>
              <a:ext cx="1633" cy="231"/>
            </a:xfrm>
            <a:prstGeom prst="rect">
              <a:avLst/>
            </a:prstGeom>
            <a:noFill/>
            <a:ln w="9525">
              <a:noFill/>
            </a:ln>
            <a:effectLst>
              <a:outerShdw dist="17961" dir="2699999" algn="ctr" rotWithShape="0">
                <a:schemeClr val="bg2"/>
              </a:outerShdw>
            </a:effectLst>
          </p:spPr>
          <p:txBody>
            <a:bodyPr anchor="t" anchorCtr="0">
              <a:spAutoFit/>
            </a:bodyPr>
            <a:p>
              <a:pPr>
                <a:spcBef>
                  <a:spcPct val="50000"/>
                </a:spcBef>
              </a:pPr>
              <a:r>
                <a:rPr lang="en-US" altLang="zh-CN" sz="1800">
                  <a:solidFill>
                    <a:srgbClr val="FF3300"/>
                  </a:solidFill>
                  <a:latin typeface="Times New Roman" panose="02020603050405020304" pitchFamily="2" charset="0"/>
                  <a:ea typeface="宋体" panose="02010600030101010101" pitchFamily="2" charset="-122"/>
                </a:rPr>
                <a:t>2</a:t>
              </a:r>
              <a:r>
                <a:rPr lang="zh-CN" altLang="en-US" sz="1800">
                  <a:solidFill>
                    <a:srgbClr val="FF3300"/>
                  </a:solidFill>
                  <a:latin typeface="Times New Roman" panose="02020603050405020304" pitchFamily="2" charset="0"/>
                  <a:ea typeface="宋体" panose="02010600030101010101" pitchFamily="2" charset="-122"/>
                </a:rPr>
                <a:t>．他生我气了？</a:t>
              </a:r>
              <a:endParaRPr lang="zh-CN" altLang="en-US" sz="1800">
                <a:solidFill>
                  <a:srgbClr val="FF3300"/>
                </a:solidFill>
                <a:latin typeface="Times New Roman" panose="02020603050405020304" pitchFamily="2" charset="0"/>
                <a:ea typeface="宋体" panose="02010600030101010101" pitchFamily="2" charset="-122"/>
              </a:endParaRPr>
            </a:p>
          </p:txBody>
        </p:sp>
        <p:sp>
          <p:nvSpPr>
            <p:cNvPr id="47110" name="文本框 34822"/>
            <p:cNvSpPr txBox="1"/>
            <p:nvPr/>
          </p:nvSpPr>
          <p:spPr>
            <a:xfrm>
              <a:off x="2313" y="3057"/>
              <a:ext cx="1588" cy="404"/>
            </a:xfrm>
            <a:prstGeom prst="rect">
              <a:avLst/>
            </a:prstGeom>
            <a:noFill/>
            <a:ln w="9525">
              <a:noFill/>
            </a:ln>
            <a:effectLst>
              <a:outerShdw dist="17961" dir="2699999" algn="ctr" rotWithShape="0">
                <a:schemeClr val="bg2"/>
              </a:outerShdw>
            </a:effectLst>
          </p:spPr>
          <p:txBody>
            <a:bodyPr anchor="t" anchorCtr="0">
              <a:spAutoFit/>
            </a:bodyPr>
            <a:p>
              <a:pPr>
                <a:spcBef>
                  <a:spcPct val="50000"/>
                </a:spcBef>
              </a:pPr>
              <a:r>
                <a:rPr lang="en-US" altLang="zh-CN" sz="1800">
                  <a:solidFill>
                    <a:srgbClr val="FF3300"/>
                  </a:solidFill>
                  <a:latin typeface="Times New Roman" panose="02020603050405020304" pitchFamily="2" charset="0"/>
                  <a:ea typeface="宋体" panose="02010600030101010101" pitchFamily="2" charset="-122"/>
                </a:rPr>
                <a:t>3</a:t>
              </a:r>
              <a:r>
                <a:rPr lang="zh-CN" altLang="en-US" sz="1800">
                  <a:solidFill>
                    <a:srgbClr val="FF3300"/>
                  </a:solidFill>
                  <a:latin typeface="Times New Roman" panose="02020603050405020304" pitchFamily="2" charset="0"/>
                  <a:ea typeface="宋体" panose="02010600030101010101" pitchFamily="2" charset="-122"/>
                </a:rPr>
                <a:t>．也许他没看到我或急着赶路。</a:t>
              </a:r>
              <a:endParaRPr lang="zh-CN" altLang="en-US" sz="1800">
                <a:solidFill>
                  <a:srgbClr val="FF3300"/>
                </a:solidFill>
                <a:latin typeface="Times New Roman" panose="02020603050405020304" pitchFamily="2" charset="0"/>
                <a:ea typeface="宋体" panose="02010600030101010101" pitchFamily="2" charset="-122"/>
              </a:endParaRPr>
            </a:p>
          </p:txBody>
        </p:sp>
        <p:pic>
          <p:nvPicPr>
            <p:cNvPr id="47111" name="图片 34823" descr="未标题-1"/>
            <p:cNvPicPr>
              <a:picLocks noChangeAspect="1"/>
            </p:cNvPicPr>
            <p:nvPr/>
          </p:nvPicPr>
          <p:blipFill>
            <a:blip r:embed="rId1"/>
            <a:stretch>
              <a:fillRect/>
            </a:stretch>
          </p:blipFill>
          <p:spPr>
            <a:xfrm>
              <a:off x="45" y="335"/>
              <a:ext cx="1542" cy="1099"/>
            </a:xfrm>
            <a:prstGeom prst="rect">
              <a:avLst/>
            </a:prstGeom>
            <a:noFill/>
            <a:ln w="9525">
              <a:noFill/>
            </a:ln>
          </p:spPr>
        </p:pic>
        <p:pic>
          <p:nvPicPr>
            <p:cNvPr id="47112" name="图片 34824" descr="未标题-4"/>
            <p:cNvPicPr>
              <a:picLocks noChangeAspect="1"/>
            </p:cNvPicPr>
            <p:nvPr/>
          </p:nvPicPr>
          <p:blipFill>
            <a:blip r:embed="rId2"/>
            <a:stretch>
              <a:fillRect/>
            </a:stretch>
          </p:blipFill>
          <p:spPr>
            <a:xfrm>
              <a:off x="2358" y="1932"/>
              <a:ext cx="1543" cy="1034"/>
            </a:xfrm>
            <a:prstGeom prst="rect">
              <a:avLst/>
            </a:prstGeom>
            <a:noFill/>
            <a:ln w="9525">
              <a:noFill/>
            </a:ln>
          </p:spPr>
        </p:pic>
        <p:pic>
          <p:nvPicPr>
            <p:cNvPr id="47113" name="图片 34825" descr="未标题-2"/>
            <p:cNvPicPr>
              <a:picLocks noChangeAspect="1"/>
            </p:cNvPicPr>
            <p:nvPr/>
          </p:nvPicPr>
          <p:blipFill>
            <a:blip r:embed="rId3"/>
            <a:stretch>
              <a:fillRect/>
            </a:stretch>
          </p:blipFill>
          <p:spPr>
            <a:xfrm>
              <a:off x="2313" y="335"/>
              <a:ext cx="1564" cy="1112"/>
            </a:xfrm>
            <a:prstGeom prst="rect">
              <a:avLst/>
            </a:prstGeom>
            <a:noFill/>
            <a:ln w="9525">
              <a:noFill/>
            </a:ln>
          </p:spPr>
        </p:pic>
        <p:pic>
          <p:nvPicPr>
            <p:cNvPr id="47114" name="图片 34826" descr="未标题-3"/>
            <p:cNvPicPr>
              <a:picLocks noChangeAspect="1"/>
            </p:cNvPicPr>
            <p:nvPr/>
          </p:nvPicPr>
          <p:blipFill>
            <a:blip r:embed="rId4"/>
            <a:stretch>
              <a:fillRect/>
            </a:stretch>
          </p:blipFill>
          <p:spPr>
            <a:xfrm>
              <a:off x="91" y="1923"/>
              <a:ext cx="1451" cy="1038"/>
            </a:xfrm>
            <a:prstGeom prst="rect">
              <a:avLst/>
            </a:prstGeom>
            <a:noFill/>
            <a:ln w="9525">
              <a:noFill/>
            </a:ln>
          </p:spPr>
        </p:pic>
        <p:sp>
          <p:nvSpPr>
            <p:cNvPr id="47115" name="矩形 34827"/>
            <p:cNvSpPr/>
            <p:nvPr/>
          </p:nvSpPr>
          <p:spPr>
            <a:xfrm rot="5400000">
              <a:off x="2709" y="1500"/>
              <a:ext cx="3545" cy="544"/>
            </a:xfrm>
            <a:prstGeom prst="rect">
              <a:avLst/>
            </a:prstGeom>
          </p:spPr>
          <p:txBody>
            <a:bodyPr vert="eaVert" wrap="none" fromWordArt="1">
              <a:prstTxWarp prst="textWave4">
                <a:avLst>
                  <a:gd name="adj1" fmla="val 13005"/>
                  <a:gd name="adj2" fmla="val 0"/>
                </a:avLst>
              </a:prstTxWarp>
              <a:normAutofit/>
            </a:bodyPr>
            <a:p>
              <a:pPr algn="ctr"/>
              <a:r>
                <a:rPr lang="zh-CN" altLang="en-US" sz="3600">
                  <a:ln w="9525" cap="flat" cmpd="sng">
                    <a:solidFill>
                      <a:srgbClr val="FF0000"/>
                    </a:solidFill>
                    <a:prstDash val="solid"/>
                    <a:round/>
                    <a:headEnd type="none" w="med" len="med"/>
                    <a:tailEnd type="none" w="med" len="med"/>
                  </a:ln>
                  <a:solidFill>
                    <a:srgbClr val="FF0000"/>
                  </a:solidFill>
                  <a:effectLst>
                    <a:outerShdw dist="28398" dir="6993903" algn="ctr" rotWithShape="0">
                      <a:srgbClr val="000080">
                        <a:alpha val="75999"/>
                      </a:srgbClr>
                    </a:outerShdw>
                  </a:effectLst>
                  <a:latin typeface="宋体" panose="02010600030101010101" pitchFamily="2" charset="-122"/>
                  <a:ea typeface="宋体" panose="02010600030101010101" pitchFamily="2" charset="-122"/>
                </a:rPr>
                <a:t>哪一种想法更合理呢？</a:t>
              </a:r>
              <a:endParaRPr lang="zh-CN" altLang="en-US" sz="3600">
                <a:ln w="9525" cap="flat" cmpd="sng">
                  <a:solidFill>
                    <a:srgbClr val="FF0000"/>
                  </a:solidFill>
                  <a:prstDash val="solid"/>
                  <a:round/>
                  <a:headEnd type="none" w="med" len="med"/>
                  <a:tailEnd type="none" w="med" len="med"/>
                </a:ln>
                <a:solidFill>
                  <a:srgbClr val="FF0000"/>
                </a:solidFill>
                <a:effectLst>
                  <a:outerShdw dist="28398" dir="6993903" algn="ctr" rotWithShape="0">
                    <a:srgbClr val="000080">
                      <a:alpha val="75999"/>
                    </a:srgbClr>
                  </a:outerShdw>
                </a:effectLst>
                <a:latin typeface="宋体" panose="02010600030101010101" pitchFamily="2" charset="-122"/>
                <a:ea typeface="宋体" panose="02010600030101010101" pitchFamily="2" charset="-122"/>
              </a:endParaRPr>
            </a:p>
          </p:txBody>
        </p:sp>
      </p:grpSp>
      <p:sp>
        <p:nvSpPr>
          <p:cNvPr id="47116" name="矩形 34828"/>
          <p:cNvSpPr/>
          <p:nvPr/>
        </p:nvSpPr>
        <p:spPr>
          <a:xfrm>
            <a:off x="395288" y="188913"/>
            <a:ext cx="3455987" cy="823912"/>
          </a:xfrm>
          <a:prstGeom prst="rect">
            <a:avLst/>
          </a:prstGeom>
        </p:spPr>
        <p:txBody>
          <a:bodyPr wrap="none" fromWordArt="1">
            <a:prstTxWarp prst="textPlain">
              <a:avLst>
                <a:gd name="adj" fmla="val 50000"/>
              </a:avLst>
            </a:prstTxWarp>
            <a:normAutofit/>
          </a:bodyPr>
          <a:p>
            <a:pPr algn="ctr"/>
            <a:r>
              <a:rPr lang="zh-CN" altLang="en-US" sz="3600" b="1">
                <a:ln w="9525" cap="flat" cmpd="sng">
                  <a:solidFill>
                    <a:srgbClr val="0066FF"/>
                  </a:solidFill>
                  <a:prstDash val="solid"/>
                  <a:round/>
                  <a:headEnd type="none" w="med" len="med"/>
                  <a:tailEnd type="none" w="med" len="med"/>
                </a:ln>
                <a:solidFill>
                  <a:srgbClr val="FF0000"/>
                </a:solidFill>
                <a:latin typeface="黑体" panose="02010609060101010101" pitchFamily="2" charset="-122"/>
                <a:ea typeface="黑体" panose="02010609060101010101" pitchFamily="2" charset="-122"/>
              </a:rPr>
              <a:t>8、改变认知法</a:t>
            </a:r>
            <a:endParaRPr lang="zh-CN" altLang="en-US" sz="3600" b="1">
              <a:ln w="9525" cap="flat" cmpd="sng">
                <a:solidFill>
                  <a:srgbClr val="0066FF"/>
                </a:solidFill>
                <a:prstDash val="solid"/>
                <a:round/>
                <a:headEnd type="none" w="med" len="med"/>
                <a:tailEnd type="none" w="med" len="med"/>
              </a:ln>
              <a:solidFill>
                <a:srgbClr val="FF0000"/>
              </a:solidFill>
              <a:latin typeface="黑体" panose="02010609060101010101" pitchFamily="2" charset="-122"/>
              <a:ea typeface="黑体" panose="02010609060101010101" pitchFamily="2" charset="-122"/>
            </a:endParaRPr>
          </a:p>
        </p:txBody>
      </p:sp>
    </p:spTree>
  </p:cSld>
  <p:clrMapOvr>
    <a:masterClrMapping/>
  </p:clrMapOvr>
  <p:transition>
    <p:cover dir="l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8129" name="图片 35841" descr="下一页">
            <a:hlinkClick r:id="rId1" action="ppaction://hlinksldjump"/>
          </p:cNvPr>
          <p:cNvPicPr>
            <a:picLocks noChangeAspect="1"/>
          </p:cNvPicPr>
          <p:nvPr/>
        </p:nvPicPr>
        <p:blipFill>
          <a:blip r:embed="rId2"/>
          <a:stretch>
            <a:fillRect/>
          </a:stretch>
        </p:blipFill>
        <p:spPr>
          <a:xfrm>
            <a:off x="6364288" y="6440488"/>
            <a:ext cx="417512" cy="417512"/>
          </a:xfrm>
          <a:prstGeom prst="rect">
            <a:avLst/>
          </a:prstGeom>
          <a:noFill/>
          <a:ln w="9525">
            <a:noFill/>
          </a:ln>
        </p:spPr>
      </p:pic>
      <p:pic>
        <p:nvPicPr>
          <p:cNvPr id="48130" name="图片 35842" descr="上一页">
            <a:hlinkClick r:id="rId1" action="ppaction://hlinksldjump"/>
          </p:cNvPr>
          <p:cNvPicPr>
            <a:picLocks noChangeAspect="1"/>
          </p:cNvPicPr>
          <p:nvPr/>
        </p:nvPicPr>
        <p:blipFill>
          <a:blip r:embed="rId3"/>
          <a:stretch>
            <a:fillRect/>
          </a:stretch>
        </p:blipFill>
        <p:spPr>
          <a:xfrm>
            <a:off x="7391400" y="6440488"/>
            <a:ext cx="417513" cy="417512"/>
          </a:xfrm>
          <a:prstGeom prst="rect">
            <a:avLst/>
          </a:prstGeom>
          <a:noFill/>
          <a:ln w="9525">
            <a:noFill/>
          </a:ln>
        </p:spPr>
      </p:pic>
      <p:pic>
        <p:nvPicPr>
          <p:cNvPr id="48131" name="图片 35843" descr="停止">
            <a:hlinkClick r:id="rId4" action="ppaction://hlinksldjump"/>
          </p:cNvPr>
          <p:cNvPicPr>
            <a:picLocks noChangeAspect="1"/>
          </p:cNvPicPr>
          <p:nvPr/>
        </p:nvPicPr>
        <p:blipFill>
          <a:blip r:embed="rId5"/>
          <a:stretch>
            <a:fillRect/>
          </a:stretch>
        </p:blipFill>
        <p:spPr>
          <a:xfrm>
            <a:off x="8345488" y="6440488"/>
            <a:ext cx="417512" cy="417512"/>
          </a:xfrm>
          <a:prstGeom prst="rect">
            <a:avLst/>
          </a:prstGeom>
          <a:noFill/>
          <a:ln w="9525">
            <a:noFill/>
          </a:ln>
        </p:spPr>
      </p:pic>
      <p:pic>
        <p:nvPicPr>
          <p:cNvPr id="48132" name="图片 35844" descr="11"/>
          <p:cNvPicPr>
            <a:picLocks noChangeAspect="1"/>
          </p:cNvPicPr>
          <p:nvPr/>
        </p:nvPicPr>
        <p:blipFill>
          <a:blip r:embed="rId6"/>
          <a:stretch>
            <a:fillRect/>
          </a:stretch>
        </p:blipFill>
        <p:spPr>
          <a:xfrm>
            <a:off x="1763713" y="-22225"/>
            <a:ext cx="5832475" cy="5824538"/>
          </a:xfrm>
          <a:prstGeom prst="rect">
            <a:avLst/>
          </a:prstGeom>
          <a:noFill/>
          <a:ln w="9525">
            <a:noFill/>
          </a:ln>
        </p:spPr>
      </p:pic>
      <p:sp>
        <p:nvSpPr>
          <p:cNvPr id="48133" name="文本框 35845"/>
          <p:cNvSpPr txBox="1"/>
          <p:nvPr/>
        </p:nvSpPr>
        <p:spPr>
          <a:xfrm>
            <a:off x="1835150" y="5589588"/>
            <a:ext cx="5976938" cy="762000"/>
          </a:xfrm>
          <a:prstGeom prst="rect">
            <a:avLst/>
          </a:prstGeom>
          <a:noFill/>
          <a:ln w="9525">
            <a:noFill/>
          </a:ln>
        </p:spPr>
        <p:txBody>
          <a:bodyPr anchor="t" anchorCtr="0">
            <a:spAutoFit/>
          </a:bodyPr>
          <a:p>
            <a:pPr algn="ctr">
              <a:spcBef>
                <a:spcPct val="50000"/>
              </a:spcBef>
            </a:pPr>
            <a:r>
              <a:rPr lang="zh-CN" altLang="en-US">
                <a:solidFill>
                  <a:srgbClr val="FF0000"/>
                </a:solidFill>
                <a:latin typeface="Times New Roman" panose="02020603050405020304" pitchFamily="2" charset="0"/>
                <a:ea typeface="华文新魏" panose="02010800040101010101" pitchFamily="2" charset="-122"/>
              </a:rPr>
              <a:t>这是少女还是老太太？</a:t>
            </a:r>
            <a:endParaRPr lang="zh-CN" altLang="en-US">
              <a:solidFill>
                <a:srgbClr val="FF0000"/>
              </a:solidFill>
              <a:latin typeface="Times New Roman" panose="02020603050405020304" pitchFamily="2" charset="0"/>
              <a:ea typeface="华文新魏" panose="02010800040101010101" pitchFamily="2" charset="-122"/>
            </a:endParaRPr>
          </a:p>
        </p:txBody>
      </p:sp>
    </p:spTree>
  </p:cSld>
  <p:clrMapOvr>
    <a:masterClrMapping/>
  </p:clrMapOvr>
  <p:transition>
    <p:split orient="vert" dir="in"/>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流程图: 数据 36865"/>
          <p:cNvSpPr/>
          <p:nvPr/>
        </p:nvSpPr>
        <p:spPr>
          <a:xfrm>
            <a:off x="533400" y="1023938"/>
            <a:ext cx="7772400" cy="4492625"/>
          </a:xfrm>
          <a:prstGeom prst="flowChartInputOutput">
            <a:avLst/>
          </a:prstGeom>
          <a:solidFill>
            <a:srgbClr val="FFFF00"/>
          </a:solidFill>
          <a:ln w="9525" cap="flat" cmpd="sng">
            <a:solidFill>
              <a:schemeClr val="tx1"/>
            </a:solidFill>
            <a:prstDash val="solid"/>
            <a:miter/>
            <a:headEnd type="none" w="med" len="med"/>
            <a:tailEnd type="none" w="med" len="med"/>
          </a:ln>
          <a:effectLst>
            <a:outerShdw dist="68387" dir="4091822" algn="ctr" rotWithShape="0">
              <a:schemeClr val="bg2"/>
            </a:outerShdw>
          </a:effectLst>
        </p:spPr>
        <p:txBody>
          <a:bodyPr anchor="t" anchorCtr="0"/>
          <a:p>
            <a:endParaRPr lang="zh-CN" altLang="en-US">
              <a:latin typeface="Times New Roman" panose="02020603050405020304" pitchFamily="2" charset="0"/>
              <a:ea typeface="宋体" panose="02010600030101010101" pitchFamily="2" charset="-122"/>
            </a:endParaRPr>
          </a:p>
        </p:txBody>
      </p:sp>
      <p:sp>
        <p:nvSpPr>
          <p:cNvPr id="49154" name="文本框 36866"/>
          <p:cNvSpPr txBox="1"/>
          <p:nvPr/>
        </p:nvSpPr>
        <p:spPr>
          <a:xfrm>
            <a:off x="1763713" y="1501775"/>
            <a:ext cx="5184775" cy="3295650"/>
          </a:xfrm>
          <a:prstGeom prst="rect">
            <a:avLst/>
          </a:prstGeom>
          <a:noFill/>
          <a:ln w="9525">
            <a:noFill/>
          </a:ln>
          <a:effectLst>
            <a:outerShdw dist="17961" dir="2699999" algn="ctr" rotWithShape="0">
              <a:schemeClr val="bg2"/>
            </a:outerShdw>
          </a:effectLst>
        </p:spPr>
        <p:txBody>
          <a:bodyPr anchor="t" anchorCtr="0">
            <a:spAutoFit/>
          </a:bodyPr>
          <a:p>
            <a:pPr>
              <a:spcBef>
                <a:spcPct val="50000"/>
              </a:spcBef>
            </a:pPr>
            <a:r>
              <a:rPr lang="en-US" altLang="zh-CN" sz="2800">
                <a:solidFill>
                  <a:srgbClr val="FF0000"/>
                </a:solidFill>
                <a:latin typeface="华文中宋" panose="02010600040101010101" pitchFamily="2" charset="-122"/>
                <a:ea typeface="华文中宋" panose="02010600040101010101" pitchFamily="2" charset="-122"/>
              </a:rPr>
              <a:t>    “</a:t>
            </a:r>
            <a:r>
              <a:rPr lang="zh-CN" altLang="en-US" sz="2800">
                <a:solidFill>
                  <a:srgbClr val="FF0000"/>
                </a:solidFill>
                <a:latin typeface="华文中宋" panose="02010600040101010101" pitchFamily="2" charset="-122"/>
                <a:ea typeface="华文中宋" panose="02010600040101010101" pitchFamily="2" charset="-122"/>
              </a:rPr>
              <a:t>横看成岭侧成峰，远近高低各不同。”从不同的角度看问题，得出的结果是不一样的，要学会从积极的角度看事物。</a:t>
            </a:r>
            <a:endParaRPr lang="zh-CN" altLang="en-US" sz="2800">
              <a:solidFill>
                <a:srgbClr val="FF0000"/>
              </a:solidFill>
              <a:latin typeface="华文中宋" panose="02010600040101010101" pitchFamily="2" charset="-122"/>
              <a:ea typeface="华文中宋" panose="02010600040101010101" pitchFamily="2" charset="-122"/>
            </a:endParaRPr>
          </a:p>
          <a:p>
            <a:pPr>
              <a:spcBef>
                <a:spcPct val="50000"/>
              </a:spcBef>
            </a:pPr>
            <a:r>
              <a:rPr lang="zh-CN" altLang="en-US" sz="2800">
                <a:solidFill>
                  <a:srgbClr val="FF0000"/>
                </a:solidFill>
                <a:latin typeface="华文中宋" panose="02010600040101010101" pitchFamily="2" charset="-122"/>
                <a:ea typeface="华文中宋" panose="02010600040101010101" pitchFamily="2" charset="-122"/>
              </a:rPr>
              <a:t>    抛开不合理的信念，如“糟糕至极”、“绝对化”、“以偏概全”等，就能让我们远离坏情绪。</a:t>
            </a:r>
            <a:endParaRPr lang="zh-CN" altLang="en-US" sz="2800">
              <a:solidFill>
                <a:srgbClr val="FF0000"/>
              </a:solidFill>
              <a:latin typeface="华文中宋" panose="02010600040101010101" pitchFamily="2" charset="-122"/>
              <a:ea typeface="华文中宋" panose="02010600040101010101" pitchFamily="2" charset="-122"/>
            </a:endParaRPr>
          </a:p>
        </p:txBody>
      </p:sp>
      <p:pic>
        <p:nvPicPr>
          <p:cNvPr id="49155" name="图片 36867" descr="5"/>
          <p:cNvPicPr>
            <a:picLocks noChangeAspect="1"/>
          </p:cNvPicPr>
          <p:nvPr/>
        </p:nvPicPr>
        <p:blipFill>
          <a:blip r:embed="rId1"/>
          <a:stretch>
            <a:fillRect/>
          </a:stretch>
        </p:blipFill>
        <p:spPr>
          <a:xfrm>
            <a:off x="7092950" y="4421188"/>
            <a:ext cx="1524000" cy="1600200"/>
          </a:xfrm>
          <a:prstGeom prst="rect">
            <a:avLst/>
          </a:prstGeom>
          <a:noFill/>
          <a:ln w="9525">
            <a:noFill/>
          </a:ln>
        </p:spPr>
      </p:pic>
    </p:spTree>
  </p:cSld>
  <p:clrMapOvr>
    <a:masterClrMapping/>
  </p:clrMapOvr>
  <p:transition>
    <p:pull dir="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0" name="标题 37889"/>
          <p:cNvSpPr>
            <a:spLocks noGrp="1"/>
          </p:cNvSpPr>
          <p:nvPr>
            <p:ph type="title"/>
          </p:nvPr>
        </p:nvSpPr>
        <p:spPr>
          <a:xfrm>
            <a:off x="755650" y="1485900"/>
            <a:ext cx="7704138" cy="4103688"/>
          </a:xfrm>
        </p:spPr>
        <p:txBody>
          <a:bodyPr anchor="ctr"/>
          <a:p>
            <a:pPr algn="l"/>
            <a:r>
              <a:rPr lang="zh-CN" altLang="en-US" sz="4000" b="1">
                <a:solidFill>
                  <a:srgbClr val="33CC33"/>
                </a:solidFill>
                <a:effectLst>
                  <a:outerShdw blurRad="38100" dist="38100" dir="2700000">
                    <a:srgbClr val="C0C0C0"/>
                  </a:outerShdw>
                </a:effectLst>
                <a:ea typeface="楷体_GB2312" pitchFamily="1" charset="-122"/>
              </a:rPr>
              <a:t>原理：身心相互影响</a:t>
            </a:r>
            <a:br>
              <a:rPr lang="zh-CN" altLang="en-US" sz="4000" b="1">
                <a:solidFill>
                  <a:schemeClr val="accent2"/>
                </a:solidFill>
                <a:effectLst>
                  <a:outerShdw blurRad="38100" dist="38100" dir="2700000">
                    <a:srgbClr val="C0C0C0"/>
                  </a:outerShdw>
                </a:effectLst>
                <a:ea typeface="楷体_GB2312" pitchFamily="1" charset="-122"/>
              </a:rPr>
            </a:br>
            <a:br>
              <a:rPr lang="zh-CN" altLang="en-US" sz="4000" b="1">
                <a:solidFill>
                  <a:schemeClr val="accent2"/>
                </a:solidFill>
                <a:effectLst>
                  <a:outerShdw blurRad="38100" dist="38100" dir="2700000">
                    <a:srgbClr val="C0C0C0"/>
                  </a:outerShdw>
                </a:effectLst>
                <a:ea typeface="楷体_GB2312" pitchFamily="1" charset="-122"/>
              </a:rPr>
            </a:br>
            <a:r>
              <a:rPr lang="zh-CN" altLang="en-US" sz="4000" b="1">
                <a:solidFill>
                  <a:srgbClr val="FF9900"/>
                </a:solidFill>
                <a:effectLst>
                  <a:outerShdw blurRad="38100" dist="38100" dir="2700000">
                    <a:srgbClr val="C0C0C0"/>
                  </a:outerShdw>
                </a:effectLst>
                <a:ea typeface="楷体_GB2312" pitchFamily="1" charset="-122"/>
              </a:rPr>
              <a:t>小活动：动作可以创作情绪</a:t>
            </a:r>
            <a:br>
              <a:rPr lang="zh-CN" altLang="en-US" sz="4000" b="1">
                <a:solidFill>
                  <a:schemeClr val="accent2"/>
                </a:solidFill>
                <a:effectLst>
                  <a:outerShdw blurRad="38100" dist="38100" dir="2700000">
                    <a:srgbClr val="C0C0C0"/>
                  </a:outerShdw>
                </a:effectLst>
                <a:ea typeface="楷体_GB2312" pitchFamily="1" charset="-122"/>
              </a:rPr>
            </a:br>
            <a:br>
              <a:rPr lang="zh-CN" altLang="en-US" sz="4000" b="1">
                <a:solidFill>
                  <a:schemeClr val="accent2"/>
                </a:solidFill>
                <a:effectLst>
                  <a:outerShdw blurRad="38100" dist="38100" dir="2700000">
                    <a:srgbClr val="C0C0C0"/>
                  </a:outerShdw>
                </a:effectLst>
                <a:ea typeface="楷体_GB2312" pitchFamily="1" charset="-122"/>
              </a:rPr>
            </a:br>
            <a:r>
              <a:rPr lang="zh-CN" altLang="en-US" sz="4000" b="1">
                <a:solidFill>
                  <a:schemeClr val="accent2"/>
                </a:solidFill>
                <a:effectLst>
                  <a:outerShdw blurRad="38100" dist="38100" dir="2700000">
                    <a:srgbClr val="C0C0C0"/>
                  </a:outerShdw>
                </a:effectLst>
                <a:ea typeface="楷体_GB2312" pitchFamily="1" charset="-122"/>
              </a:rPr>
              <a:t>训练：</a:t>
            </a:r>
            <a:r>
              <a:rPr lang="zh-CN" altLang="en-US" sz="4000" b="1">
                <a:solidFill>
                  <a:schemeClr val="accent2"/>
                </a:solidFill>
                <a:effectLst>
                  <a:outerShdw blurRad="38100" dist="38100" dir="2700000">
                    <a:srgbClr val="C0C0C0"/>
                  </a:outerShdw>
                </a:effectLst>
                <a:ea typeface="楷体_GB2312" pitchFamily="1" charset="-122"/>
                <a:hlinkClick r:id="rId1" action="ppaction://hlinkfile"/>
              </a:rPr>
              <a:t>呼吸放松、肌肉放松</a:t>
            </a:r>
            <a:br>
              <a:rPr lang="zh-CN" altLang="en-US" sz="4000" b="1">
                <a:solidFill>
                  <a:schemeClr val="accent2"/>
                </a:solidFill>
                <a:effectLst>
                  <a:outerShdw blurRad="38100" dist="38100" dir="2700000">
                    <a:srgbClr val="C0C0C0"/>
                  </a:outerShdw>
                </a:effectLst>
                <a:ea typeface="楷体_GB2312" pitchFamily="1" charset="-122"/>
                <a:hlinkClick r:id="rId1" action="ppaction://hlinkfile"/>
              </a:rPr>
            </a:br>
            <a:br>
              <a:rPr lang="zh-CN" altLang="en-US" sz="4000" b="1">
                <a:solidFill>
                  <a:schemeClr val="accent2"/>
                </a:solidFill>
                <a:effectLst>
                  <a:outerShdw blurRad="38100" dist="38100" dir="2700000">
                    <a:srgbClr val="C0C0C0"/>
                  </a:outerShdw>
                </a:effectLst>
                <a:ea typeface="楷体_GB2312" pitchFamily="1" charset="-122"/>
              </a:rPr>
            </a:br>
            <a:endParaRPr lang="zh-CN" altLang="en-US" sz="4000" b="1">
              <a:solidFill>
                <a:schemeClr val="accent2"/>
              </a:solidFill>
              <a:effectLst>
                <a:outerShdw blurRad="38100" dist="38100" dir="2700000">
                  <a:srgbClr val="C0C0C0"/>
                </a:outerShdw>
              </a:effectLst>
              <a:ea typeface="楷体_GB2312" pitchFamily="1" charset="-122"/>
            </a:endParaRPr>
          </a:p>
        </p:txBody>
      </p:sp>
      <p:sp>
        <p:nvSpPr>
          <p:cNvPr id="50178" name="矩形 37890"/>
          <p:cNvSpPr/>
          <p:nvPr/>
        </p:nvSpPr>
        <p:spPr>
          <a:xfrm>
            <a:off x="323850" y="188913"/>
            <a:ext cx="3095625" cy="676275"/>
          </a:xfrm>
          <a:prstGeom prst="rect">
            <a:avLst/>
          </a:prstGeom>
        </p:spPr>
        <p:txBody>
          <a:bodyPr wrap="none" fromWordArt="1">
            <a:prstTxWarp prst="textPlain">
              <a:avLst>
                <a:gd name="adj" fmla="val 50000"/>
              </a:avLst>
            </a:prstTxWarp>
            <a:normAutofit/>
          </a:bodyPr>
          <a:p>
            <a:pPr algn="ctr"/>
            <a:r>
              <a:rPr lang="zh-CN" altLang="en-US" sz="3600" b="1">
                <a:ln w="12700" cap="flat" cmpd="sng">
                  <a:solidFill>
                    <a:srgbClr val="FF9900"/>
                  </a:solidFill>
                  <a:prstDash val="solid"/>
                  <a:round/>
                  <a:headEnd type="none" w="med" len="med"/>
                  <a:tailEnd type="none" w="med" len="med"/>
                </a:ln>
                <a:solidFill>
                  <a:srgbClr val="FF0000"/>
                </a:solidFill>
                <a:effectLst>
                  <a:outerShdw dist="35921" dir="2699999" sy="50000" kx="2115830" algn="bl" rotWithShape="0">
                    <a:srgbClr val="C0C0C0"/>
                  </a:outerShdw>
                </a:effectLst>
                <a:latin typeface="华文新魏" panose="02010800040101010101" pitchFamily="2" charset="-122"/>
                <a:ea typeface="华文新魏" panose="02010800040101010101" pitchFamily="2" charset="-122"/>
              </a:rPr>
              <a:t>9、放松训练</a:t>
            </a:r>
            <a:endParaRPr lang="zh-CN" altLang="en-US" sz="3600" b="1">
              <a:ln w="12700" cap="flat" cmpd="sng">
                <a:solidFill>
                  <a:srgbClr val="FF9900"/>
                </a:solidFill>
                <a:prstDash val="solid"/>
                <a:round/>
                <a:headEnd type="none" w="med" len="med"/>
                <a:tailEnd type="none" w="med" len="med"/>
              </a:ln>
              <a:solidFill>
                <a:srgbClr val="FF0000"/>
              </a:solidFill>
              <a:effectLst>
                <a:outerShdw dist="35921" dir="2699999" sy="50000" kx="2115830" algn="bl" rotWithShape="0">
                  <a:srgbClr val="C0C0C0"/>
                </a:outerShdw>
              </a:effectLst>
              <a:latin typeface="华文新魏" panose="02010800040101010101" pitchFamily="2" charset="-122"/>
              <a:ea typeface="华文新魏" panose="02010800040101010101" pitchFamily="2" charset="-122"/>
            </a:endParaRPr>
          </a:p>
        </p:txBody>
      </p:sp>
    </p:spTree>
  </p:cSld>
  <p:clrMapOvr>
    <a:masterClrMapping/>
  </p:clrMapOvr>
  <p:transition spd="med">
    <p:cover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4" name="文本框 38913"/>
          <p:cNvSpPr txBox="1"/>
          <p:nvPr/>
        </p:nvSpPr>
        <p:spPr>
          <a:xfrm>
            <a:off x="323850" y="1528763"/>
            <a:ext cx="8534400" cy="4205287"/>
          </a:xfrm>
          <a:prstGeom prst="rect">
            <a:avLst/>
          </a:prstGeom>
          <a:noFill/>
          <a:ln w="9525">
            <a:noFill/>
          </a:ln>
          <a:effectLst>
            <a:outerShdw dist="12700" dir="5400000" algn="ctr" rotWithShape="0">
              <a:schemeClr val="bg2"/>
            </a:outerShdw>
          </a:effectLst>
        </p:spPr>
        <p:txBody>
          <a:bodyPr anchor="t" anchorCtr="0">
            <a:spAutoFit/>
          </a:bodyPr>
          <a:p>
            <a:pPr algn="just">
              <a:spcBef>
                <a:spcPct val="10000"/>
              </a:spcBef>
            </a:pPr>
            <a:r>
              <a:rPr lang="en-US" altLang="zh-CN" sz="2000">
                <a:solidFill>
                  <a:schemeClr val="tx1"/>
                </a:solidFill>
                <a:latin typeface="黑体" panose="02010609060101010101" pitchFamily="2" charset="-122"/>
                <a:ea typeface="黑体" panose="02010609060101010101" pitchFamily="2" charset="-122"/>
              </a:rPr>
              <a:t>  </a:t>
            </a:r>
            <a:r>
              <a:rPr lang="zh-CN" altLang="en-US" sz="2000">
                <a:solidFill>
                  <a:schemeClr val="tx1"/>
                </a:solidFill>
                <a:latin typeface="黑体" panose="02010609060101010101" pitchFamily="2" charset="-122"/>
                <a:ea typeface="黑体" panose="02010609060101010101" pitchFamily="2" charset="-122"/>
              </a:rPr>
              <a:t>　用一件真实的物件，如某种球类，某种水果，或者手头可以找到的小块物体，来发挥自我想象的能力，具体做法是：</a:t>
            </a:r>
            <a:r>
              <a:rPr lang="zh-CN" altLang="en-US" sz="2000">
                <a:solidFill>
                  <a:schemeClr val="tx1"/>
                </a:solidFill>
                <a:latin typeface="Times New Roman" panose="02020603050405020304" pitchFamily="2" charset="0"/>
                <a:ea typeface="宋体" panose="02010600030101010101" pitchFamily="2" charset="-122"/>
              </a:rPr>
              <a:t> </a:t>
            </a:r>
            <a:endParaRPr lang="zh-CN" altLang="en-US" sz="2000">
              <a:solidFill>
                <a:schemeClr val="tx1"/>
              </a:solidFill>
              <a:latin typeface="Times New Roman" panose="02020603050405020304" pitchFamily="2" charset="0"/>
              <a:ea typeface="宋体" panose="02010600030101010101" pitchFamily="2" charset="-122"/>
            </a:endParaRPr>
          </a:p>
          <a:p>
            <a:pPr algn="just">
              <a:spcBef>
                <a:spcPct val="10000"/>
              </a:spcBef>
            </a:pPr>
            <a:r>
              <a:rPr lang="zh-CN" altLang="en-US" sz="2000" b="1">
                <a:solidFill>
                  <a:schemeClr val="tx1"/>
                </a:solidFill>
                <a:latin typeface="Times New Roman" panose="02020603050405020304" pitchFamily="2" charset="0"/>
                <a:ea typeface="宋体" panose="02010600030101010101" pitchFamily="2" charset="-122"/>
              </a:rPr>
              <a:t>（</a:t>
            </a:r>
            <a:r>
              <a:rPr lang="en-US" altLang="zh-CN" sz="2000" b="1">
                <a:solidFill>
                  <a:schemeClr val="tx1"/>
                </a:solidFill>
                <a:latin typeface="Times New Roman" panose="02020603050405020304" pitchFamily="2" charset="0"/>
                <a:ea typeface="宋体" panose="02010600030101010101" pitchFamily="2" charset="-122"/>
              </a:rPr>
              <a:t>1</a:t>
            </a:r>
            <a:r>
              <a:rPr lang="zh-CN" altLang="en-US" sz="2000" b="1">
                <a:solidFill>
                  <a:schemeClr val="tx1"/>
                </a:solidFill>
                <a:latin typeface="Times New Roman" panose="02020603050405020304" pitchFamily="2" charset="0"/>
                <a:ea typeface="宋体" panose="02010600030101010101" pitchFamily="2" charset="-122"/>
              </a:rPr>
              <a:t>）凝视手中的橘子（或其他物体），反复、仔细地观察它的形状、颜色、纹理脉络；然后用手触摸它的表面质地，看是光滑还是粗糙，再闻闻它有什么气味。 </a:t>
            </a:r>
            <a:endParaRPr lang="zh-CN" altLang="en-US" sz="2000" b="1">
              <a:solidFill>
                <a:schemeClr val="tx1"/>
              </a:solidFill>
              <a:latin typeface="Times New Roman" panose="02020603050405020304" pitchFamily="2" charset="0"/>
              <a:ea typeface="宋体" panose="02010600030101010101" pitchFamily="2" charset="-122"/>
            </a:endParaRPr>
          </a:p>
          <a:p>
            <a:pPr algn="just">
              <a:spcBef>
                <a:spcPct val="10000"/>
              </a:spcBef>
            </a:pPr>
            <a:r>
              <a:rPr lang="zh-CN" altLang="en-US" sz="2000" b="1">
                <a:solidFill>
                  <a:schemeClr val="tx1"/>
                </a:solidFill>
                <a:latin typeface="Times New Roman" panose="02020603050405020304" pitchFamily="2" charset="0"/>
                <a:ea typeface="宋体" panose="02010600030101010101" pitchFamily="2" charset="-122"/>
              </a:rPr>
              <a:t>（</a:t>
            </a:r>
            <a:r>
              <a:rPr lang="en-US" altLang="zh-CN" sz="2000" b="1">
                <a:solidFill>
                  <a:schemeClr val="tx1"/>
                </a:solidFill>
                <a:latin typeface="Times New Roman" panose="02020603050405020304" pitchFamily="2" charset="0"/>
                <a:ea typeface="宋体" panose="02010600030101010101" pitchFamily="2" charset="-122"/>
              </a:rPr>
              <a:t>2</a:t>
            </a:r>
            <a:r>
              <a:rPr lang="zh-CN" altLang="en-US" sz="2000" b="1">
                <a:solidFill>
                  <a:schemeClr val="tx1"/>
                </a:solidFill>
                <a:latin typeface="Times New Roman" panose="02020603050405020304" pitchFamily="2" charset="0"/>
                <a:ea typeface="宋体" panose="02010600030101010101" pitchFamily="2" charset="-122"/>
              </a:rPr>
              <a:t>） 闭上眼睛，回忆这个橘子都留给你哪些印象。 </a:t>
            </a:r>
            <a:endParaRPr lang="zh-CN" altLang="en-US" sz="2000" b="1">
              <a:solidFill>
                <a:schemeClr val="tx1"/>
              </a:solidFill>
              <a:latin typeface="Times New Roman" panose="02020603050405020304" pitchFamily="2" charset="0"/>
              <a:ea typeface="宋体" panose="02010600030101010101" pitchFamily="2" charset="-122"/>
            </a:endParaRPr>
          </a:p>
          <a:p>
            <a:pPr algn="just">
              <a:spcBef>
                <a:spcPct val="10000"/>
              </a:spcBef>
            </a:pPr>
            <a:r>
              <a:rPr lang="zh-CN" altLang="en-US" sz="2000" b="1">
                <a:solidFill>
                  <a:schemeClr val="tx1"/>
                </a:solidFill>
                <a:latin typeface="Times New Roman" panose="02020603050405020304" pitchFamily="2" charset="0"/>
                <a:ea typeface="宋体" panose="02010600030101010101" pitchFamily="2" charset="-122"/>
              </a:rPr>
              <a:t>（</a:t>
            </a:r>
            <a:r>
              <a:rPr lang="en-US" altLang="zh-CN" sz="2000" b="1">
                <a:solidFill>
                  <a:schemeClr val="tx1"/>
                </a:solidFill>
                <a:latin typeface="Times New Roman" panose="02020603050405020304" pitchFamily="2" charset="0"/>
                <a:ea typeface="宋体" panose="02010600030101010101" pitchFamily="2" charset="-122"/>
              </a:rPr>
              <a:t>3</a:t>
            </a:r>
            <a:r>
              <a:rPr lang="zh-CN" altLang="en-US" sz="2000" b="1">
                <a:solidFill>
                  <a:schemeClr val="tx1"/>
                </a:solidFill>
                <a:latin typeface="Times New Roman" panose="02020603050405020304" pitchFamily="2" charset="0"/>
                <a:ea typeface="宋体" panose="02010600030101010101" pitchFamily="2" charset="-122"/>
              </a:rPr>
              <a:t>）放松肌肉，排除杂念，想象自己钻进了橘子里。那么，想象一下，里面是什么样子？你感觉到了什么？里面的颜色和外边的颜色一样吗？然后，再假想你尝了这个橘子，记住它的滋味。 </a:t>
            </a:r>
            <a:endParaRPr lang="zh-CN" altLang="en-US" sz="2000" b="1">
              <a:solidFill>
                <a:schemeClr val="tx1"/>
              </a:solidFill>
              <a:latin typeface="Times New Roman" panose="02020603050405020304" pitchFamily="2" charset="0"/>
              <a:ea typeface="宋体" panose="02010600030101010101" pitchFamily="2" charset="-122"/>
            </a:endParaRPr>
          </a:p>
          <a:p>
            <a:pPr algn="just">
              <a:spcBef>
                <a:spcPct val="10000"/>
              </a:spcBef>
            </a:pPr>
            <a:r>
              <a:rPr lang="zh-CN" altLang="en-US" sz="2000" b="1">
                <a:solidFill>
                  <a:schemeClr val="tx1"/>
                </a:solidFill>
                <a:latin typeface="Times New Roman" panose="02020603050405020304" pitchFamily="2" charset="0"/>
                <a:ea typeface="宋体" panose="02010600030101010101" pitchFamily="2" charset="-122"/>
              </a:rPr>
              <a:t>（</a:t>
            </a:r>
            <a:r>
              <a:rPr lang="en-US" altLang="zh-CN" sz="2000" b="1">
                <a:solidFill>
                  <a:schemeClr val="tx1"/>
                </a:solidFill>
                <a:latin typeface="Times New Roman" panose="02020603050405020304" pitchFamily="2" charset="0"/>
                <a:ea typeface="宋体" panose="02010600030101010101" pitchFamily="2" charset="-122"/>
              </a:rPr>
              <a:t>4</a:t>
            </a:r>
            <a:r>
              <a:rPr lang="zh-CN" altLang="en-US" sz="2000" b="1">
                <a:solidFill>
                  <a:schemeClr val="tx1"/>
                </a:solidFill>
                <a:latin typeface="Times New Roman" panose="02020603050405020304" pitchFamily="2" charset="0"/>
                <a:ea typeface="宋体" panose="02010600030101010101" pitchFamily="2" charset="-122"/>
              </a:rPr>
              <a:t>）想象自己走出了橘子的内部，恢复了原样，记住刚才在橘子里面所看到的、尝到的和感觉到的一切，然后做</a:t>
            </a:r>
            <a:r>
              <a:rPr lang="en-US" altLang="zh-CN" sz="2000" b="1">
                <a:solidFill>
                  <a:schemeClr val="tx1"/>
                </a:solidFill>
                <a:latin typeface="Times New Roman" panose="02020603050405020304" pitchFamily="2" charset="0"/>
                <a:ea typeface="宋体" panose="02010600030101010101" pitchFamily="2" charset="-122"/>
              </a:rPr>
              <a:t>5</a:t>
            </a:r>
            <a:r>
              <a:rPr lang="zh-CN" altLang="en-US" sz="2000" b="1">
                <a:solidFill>
                  <a:schemeClr val="tx1"/>
                </a:solidFill>
                <a:latin typeface="Times New Roman" panose="02020603050405020304" pitchFamily="2" charset="0"/>
                <a:ea typeface="宋体" panose="02010600030101010101" pitchFamily="2" charset="-122"/>
              </a:rPr>
              <a:t>遍深呼吸，慢慢数</a:t>
            </a:r>
            <a:r>
              <a:rPr lang="en-US" altLang="zh-CN" sz="2000" b="1">
                <a:solidFill>
                  <a:schemeClr val="tx1"/>
                </a:solidFill>
                <a:latin typeface="Times New Roman" panose="02020603050405020304" pitchFamily="2" charset="0"/>
                <a:ea typeface="宋体" panose="02010600030101010101" pitchFamily="2" charset="-122"/>
              </a:rPr>
              <a:t>5</a:t>
            </a:r>
            <a:r>
              <a:rPr lang="zh-CN" altLang="en-US" sz="2000" b="1">
                <a:solidFill>
                  <a:schemeClr val="tx1"/>
                </a:solidFill>
                <a:latin typeface="Times New Roman" panose="02020603050405020304" pitchFamily="2" charset="0"/>
                <a:ea typeface="宋体" panose="02010600030101010101" pitchFamily="2" charset="-122"/>
              </a:rPr>
              <a:t>下，睁开眼睛，你会感觉到头脑清爽，心情轻松。</a:t>
            </a:r>
            <a:endParaRPr lang="zh-CN" altLang="en-US" sz="2000" b="1">
              <a:solidFill>
                <a:schemeClr val="tx1"/>
              </a:solidFill>
              <a:latin typeface="Times New Roman" panose="02020603050405020304" pitchFamily="2" charset="0"/>
              <a:ea typeface="宋体" panose="02010600030101010101" pitchFamily="2" charset="-122"/>
            </a:endParaRPr>
          </a:p>
          <a:p>
            <a:pPr algn="just">
              <a:spcBef>
                <a:spcPct val="10000"/>
              </a:spcBef>
            </a:pPr>
            <a:endParaRPr lang="zh-CN" altLang="en-US" sz="2000" b="1">
              <a:solidFill>
                <a:schemeClr val="tx1"/>
              </a:solidFill>
              <a:latin typeface="Times New Roman" panose="02020603050405020304" pitchFamily="2" charset="0"/>
              <a:ea typeface="宋体" panose="02010600030101010101" pitchFamily="2" charset="-122"/>
            </a:endParaRPr>
          </a:p>
        </p:txBody>
      </p:sp>
      <p:pic>
        <p:nvPicPr>
          <p:cNvPr id="51202" name="图片 38914" descr="9+"/>
          <p:cNvPicPr>
            <a:picLocks noChangeAspect="1"/>
          </p:cNvPicPr>
          <p:nvPr/>
        </p:nvPicPr>
        <p:blipFill>
          <a:blip r:embed="rId1"/>
          <a:stretch>
            <a:fillRect/>
          </a:stretch>
        </p:blipFill>
        <p:spPr>
          <a:xfrm>
            <a:off x="7380288" y="5300663"/>
            <a:ext cx="1393825" cy="1096962"/>
          </a:xfrm>
          <a:prstGeom prst="rect">
            <a:avLst/>
          </a:prstGeom>
          <a:noFill/>
          <a:ln w="9525">
            <a:noFill/>
          </a:ln>
        </p:spPr>
      </p:pic>
      <p:sp>
        <p:nvSpPr>
          <p:cNvPr id="38916" name="矩形 38915"/>
          <p:cNvSpPr/>
          <p:nvPr/>
        </p:nvSpPr>
        <p:spPr>
          <a:xfrm>
            <a:off x="1557338" y="404813"/>
            <a:ext cx="3302000" cy="650875"/>
          </a:xfrm>
          <a:prstGeom prst="rect">
            <a:avLst/>
          </a:prstGeom>
        </p:spPr>
        <p:txBody>
          <a:bodyPr wrap="none" fromWordArt="1">
            <a:prstTxWarp prst="textPlain">
              <a:avLst>
                <a:gd name="adj" fmla="val 50000"/>
              </a:avLst>
            </a:prstTxWarp>
            <a:normAutofit/>
          </a:bodyPr>
          <a:p>
            <a:pPr algn="ctr"/>
            <a:r>
              <a:rPr lang="zh-CN" altLang="en-US" sz="3600" b="1">
                <a:ln w="12700" cap="flat" cmpd="sng">
                  <a:solidFill>
                    <a:srgbClr val="EAEAEA"/>
                  </a:solidFill>
                  <a:prstDash val="solid"/>
                  <a:roun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outerShdw>
                </a:effectLst>
                <a:latin typeface="黑体" panose="02010609060101010101" pitchFamily="2" charset="-122"/>
                <a:ea typeface="黑体" panose="02010609060101010101" pitchFamily="2" charset="-122"/>
              </a:rPr>
              <a:t>冥想放松法</a:t>
            </a:r>
            <a:endParaRPr lang="zh-CN" altLang="en-US" sz="3600" b="1">
              <a:ln w="12700" cap="flat" cmpd="sng">
                <a:solidFill>
                  <a:srgbClr val="EAEAEA"/>
                </a:solidFill>
                <a:prstDash val="solid"/>
                <a:roun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outerShdw>
              </a:effectLst>
              <a:latin typeface="黑体" panose="02010609060101010101" pitchFamily="2" charset="-122"/>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dissolve">
                                      <p:cBhvr>
                                        <p:cTn id="7" dur="500"/>
                                        <p:tgtEl>
                                          <p:spTgt spid="389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8914"/>
                                        </p:tgtEl>
                                        <p:attrNameLst>
                                          <p:attrName>style.visibility</p:attrName>
                                        </p:attrNameLst>
                                      </p:cBhvr>
                                      <p:to>
                                        <p:strVal val="visible"/>
                                      </p:to>
                                    </p:set>
                                    <p:animEffect transition="in" filter="blinds(horizontal)">
                                      <p:cBhvr>
                                        <p:cTn id="12" dur="5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8" name="矩形 39937"/>
          <p:cNvSpPr/>
          <p:nvPr/>
        </p:nvSpPr>
        <p:spPr>
          <a:xfrm>
            <a:off x="395288" y="360363"/>
            <a:ext cx="4176712" cy="981075"/>
          </a:xfrm>
          <a:prstGeom prst="rect">
            <a:avLst/>
          </a:prstGeom>
        </p:spPr>
        <p:txBody>
          <a:bodyPr wrap="none" fromWordArt="1">
            <a:prstTxWarp prst="textPlain">
              <a:avLst>
                <a:gd name="adj" fmla="val 50056"/>
              </a:avLst>
            </a:prstTxWarp>
            <a:normAutofit/>
          </a:bodyPr>
          <a:p>
            <a:pPr algn="ctr"/>
            <a:r>
              <a:rPr lang="zh-CN" altLang="en-US" sz="3600">
                <a:ln w="12700" cap="flat" cmpd="sng">
                  <a:solidFill>
                    <a:srgbClr val="EAEAEA"/>
                  </a:solidFill>
                  <a:prstDash val="solid"/>
                  <a:roun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5999"/>
                    </a:srgbClr>
                  </a:outerShdw>
                </a:effectLst>
                <a:latin typeface="华文行楷" charset="0"/>
                <a:ea typeface="华文行楷" charset="0"/>
              </a:rPr>
              <a:t>10、心理咨询</a:t>
            </a:r>
            <a:endParaRPr lang="zh-CN" altLang="en-US" sz="3600">
              <a:ln w="12700" cap="flat" cmpd="sng">
                <a:solidFill>
                  <a:srgbClr val="EAEAEA"/>
                </a:solidFill>
                <a:prstDash val="solid"/>
                <a:roun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75999"/>
                  </a:srgbClr>
                </a:outerShdw>
              </a:effectLst>
              <a:latin typeface="华文行楷" charset="0"/>
              <a:ea typeface="华文行楷" charset="0"/>
            </a:endParaRPr>
          </a:p>
        </p:txBody>
      </p:sp>
      <p:sp>
        <p:nvSpPr>
          <p:cNvPr id="39939" name="文本框 39938"/>
          <p:cNvSpPr txBox="1"/>
          <p:nvPr/>
        </p:nvSpPr>
        <p:spPr>
          <a:xfrm>
            <a:off x="395288" y="1773238"/>
            <a:ext cx="8353425" cy="4359275"/>
          </a:xfrm>
          <a:prstGeom prst="rect">
            <a:avLst/>
          </a:prstGeom>
          <a:solidFill>
            <a:srgbClr val="DEC0D8"/>
          </a:solidFill>
          <a:ln w="9525">
            <a:noFill/>
          </a:ln>
        </p:spPr>
        <p:txBody>
          <a:bodyPr anchor="t" anchorCtr="0">
            <a:spAutoFit/>
          </a:bodyPr>
          <a:p>
            <a:r>
              <a:rPr lang="zh-CN" altLang="en-US" sz="4000" dirty="0">
                <a:solidFill>
                  <a:schemeClr val="tx1"/>
                </a:solidFill>
                <a:latin typeface="Arial" panose="020B0604020202020204" pitchFamily="34" charset="0"/>
                <a:ea typeface="宋体" panose="02010600030101010101" pitchFamily="2" charset="-122"/>
              </a:rPr>
              <a:t>        </a:t>
            </a:r>
            <a:r>
              <a:rPr lang="zh-CN" altLang="en-US" sz="4000" b="1" dirty="0">
                <a:solidFill>
                  <a:schemeClr val="tx1"/>
                </a:solidFill>
                <a:latin typeface="Arial" panose="020B0604020202020204" pitchFamily="34" charset="0"/>
                <a:ea typeface="宋体" panose="02010600030101010101" pitchFamily="2" charset="-122"/>
              </a:rPr>
              <a:t>心理咨询通过聆听、接纳、疏导、支持等方式，向来访者提供专业心理健康指导与帮助，使来访者比原来活得更轻松、更快乐、更自信。心理咨询时，咨询师始终坚持尊重、爱护、保密的原则，来访者亦有匿名的权利。</a:t>
            </a:r>
            <a:endParaRPr lang="zh-CN" altLang="en-US" sz="4000" b="1" dirty="0">
              <a:solidFill>
                <a:schemeClr val="tx1"/>
              </a:solidFill>
              <a:latin typeface="Arial" panose="020B0604020202020204" pitchFamily="34" charset="0"/>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circle(in)">
                                      <p:cBhvr>
                                        <p:cTn id="7" dur="20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9939"/>
                                        </p:tgtEl>
                                        <p:attrNameLst>
                                          <p:attrName>style.visibility</p:attrName>
                                        </p:attrNameLst>
                                      </p:cBhvr>
                                      <p:to>
                                        <p:strVal val="visible"/>
                                      </p:to>
                                    </p:set>
                                    <p:anim calcmode="lin" valueType="num">
                                      <p:cBhvr additive="base">
                                        <p:cTn id="12" dur="500" fill="hold"/>
                                        <p:tgtEl>
                                          <p:spTgt spid="39939"/>
                                        </p:tgtEl>
                                        <p:attrNameLst>
                                          <p:attrName>ppt_x</p:attrName>
                                        </p:attrNameLst>
                                      </p:cBhvr>
                                      <p:tavLst>
                                        <p:tav tm="0">
                                          <p:val>
                                            <p:strVal val="#ppt_x"/>
                                          </p:val>
                                        </p:tav>
                                        <p:tav tm="100000">
                                          <p:val>
                                            <p:strVal val="#ppt_x"/>
                                          </p:val>
                                        </p:tav>
                                      </p:tavLst>
                                    </p:anim>
                                    <p:anim calcmode="lin" valueType="num">
                                      <p:cBhvr additive="base">
                                        <p:cTn id="13" dur="500" fill="hold"/>
                                        <p:tgtEl>
                                          <p:spTgt spid="39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69" name="图片 47105" descr="cAAJ"/>
          <p:cNvPicPr>
            <a:picLocks noChangeAspect="1"/>
          </p:cNvPicPr>
          <p:nvPr/>
        </p:nvPicPr>
        <p:blipFill>
          <a:blip r:embed="rId1"/>
          <a:srcRect b="3030"/>
          <a:stretch>
            <a:fillRect/>
          </a:stretch>
        </p:blipFill>
        <p:spPr>
          <a:xfrm>
            <a:off x="0" y="0"/>
            <a:ext cx="9144000" cy="6324600"/>
          </a:xfrm>
          <a:prstGeom prst="rect">
            <a:avLst/>
          </a:prstGeom>
          <a:noFill/>
          <a:ln w="9525">
            <a:noFill/>
          </a:ln>
        </p:spPr>
      </p:pic>
      <p:sp>
        <p:nvSpPr>
          <p:cNvPr id="58370" name="标题 47106"/>
          <p:cNvSpPr>
            <a:spLocks noGrp="1"/>
          </p:cNvSpPr>
          <p:nvPr>
            <p:ph type="title"/>
          </p:nvPr>
        </p:nvSpPr>
        <p:spPr>
          <a:xfrm>
            <a:off x="2362200" y="341313"/>
            <a:ext cx="3657600" cy="1143000"/>
          </a:xfrm>
        </p:spPr>
        <p:txBody>
          <a:bodyPr anchor="ctr" anchorCtr="0"/>
          <a:p>
            <a:r>
              <a:rPr lang="zh-CN" altLang="en-US" sz="5400" b="1">
                <a:solidFill>
                  <a:srgbClr val="660066"/>
                </a:solidFill>
                <a:ea typeface="华文行楷" pitchFamily="2" charset="-122"/>
                <a:hlinkClick r:id="rId2" action="ppaction://hlinkfile"/>
              </a:rPr>
              <a:t>温馨提示</a:t>
            </a:r>
            <a:endParaRPr lang="zh-CN" altLang="en-US" sz="5400" b="1">
              <a:solidFill>
                <a:srgbClr val="660066"/>
              </a:solidFill>
              <a:ea typeface="华文行楷" pitchFamily="2" charset="-122"/>
              <a:hlinkClick r:id="rId2" action="ppaction://hlinkfile"/>
            </a:endParaRPr>
          </a:p>
        </p:txBody>
      </p:sp>
      <p:sp>
        <p:nvSpPr>
          <p:cNvPr id="47108" name="文本框 47107"/>
          <p:cNvSpPr txBox="1"/>
          <p:nvPr/>
        </p:nvSpPr>
        <p:spPr>
          <a:xfrm>
            <a:off x="0" y="1628775"/>
            <a:ext cx="9144000" cy="4664075"/>
          </a:xfrm>
          <a:prstGeom prst="rect">
            <a:avLst/>
          </a:prstGeom>
          <a:solidFill>
            <a:srgbClr val="CCFF66"/>
          </a:solidFill>
          <a:ln w="9525">
            <a:noFill/>
          </a:ln>
        </p:spPr>
        <p:txBody>
          <a:bodyPr anchor="t" anchorCtr="0">
            <a:spAutoFit/>
          </a:bodyPr>
          <a:p>
            <a:pPr algn="l">
              <a:spcBef>
                <a:spcPct val="50000"/>
              </a:spcBef>
            </a:pPr>
            <a:r>
              <a:rPr lang="zh-CN" altLang="en-US" sz="3000">
                <a:solidFill>
                  <a:srgbClr val="0000FF"/>
                </a:solidFill>
                <a:latin typeface="Times New Roman" panose="02020603050405020304" pitchFamily="2" charset="0"/>
                <a:ea typeface="隶书" pitchFamily="1" charset="-122"/>
              </a:rPr>
              <a:t>当你心情低落时，你是不是在寻找忘忧草？</a:t>
            </a:r>
            <a:endParaRPr lang="zh-CN" altLang="en-US" sz="3000">
              <a:solidFill>
                <a:srgbClr val="0000FF"/>
              </a:solidFill>
              <a:latin typeface="Times New Roman" panose="02020603050405020304" pitchFamily="2" charset="0"/>
              <a:ea typeface="隶书" pitchFamily="1" charset="-122"/>
            </a:endParaRPr>
          </a:p>
          <a:p>
            <a:pPr algn="l">
              <a:spcBef>
                <a:spcPct val="50000"/>
              </a:spcBef>
            </a:pPr>
            <a:r>
              <a:rPr lang="zh-CN" altLang="en-US" sz="3000">
                <a:solidFill>
                  <a:srgbClr val="0000FF"/>
                </a:solidFill>
                <a:latin typeface="Times New Roman" panose="02020603050405020304" pitchFamily="2" charset="0"/>
                <a:ea typeface="隶书" pitchFamily="1" charset="-122"/>
              </a:rPr>
              <a:t>其实快乐本由心底生，何必还往他处寻。</a:t>
            </a:r>
            <a:endParaRPr lang="zh-CN" altLang="en-US" sz="3000">
              <a:solidFill>
                <a:srgbClr val="0000FF"/>
              </a:solidFill>
              <a:latin typeface="Times New Roman" panose="02020603050405020304" pitchFamily="2" charset="0"/>
              <a:ea typeface="隶书" pitchFamily="1" charset="-122"/>
            </a:endParaRPr>
          </a:p>
          <a:p>
            <a:pPr algn="l">
              <a:spcBef>
                <a:spcPct val="50000"/>
              </a:spcBef>
            </a:pPr>
            <a:r>
              <a:rPr lang="zh-CN" altLang="en-US" sz="3000">
                <a:solidFill>
                  <a:srgbClr val="0000FF"/>
                </a:solidFill>
                <a:latin typeface="Times New Roman" panose="02020603050405020304" pitchFamily="2" charset="0"/>
                <a:ea typeface="隶书" pitchFamily="1" charset="-122"/>
              </a:rPr>
              <a:t>记住，做情绪的主人！把握自己的人生！</a:t>
            </a:r>
            <a:endParaRPr lang="zh-CN" altLang="en-US" sz="3000">
              <a:solidFill>
                <a:srgbClr val="0000FF"/>
              </a:solidFill>
              <a:latin typeface="Times New Roman" panose="02020603050405020304" pitchFamily="2" charset="0"/>
              <a:ea typeface="隶书" pitchFamily="1" charset="-122"/>
            </a:endParaRPr>
          </a:p>
          <a:p>
            <a:pPr algn="l">
              <a:spcBef>
                <a:spcPct val="50000"/>
              </a:spcBef>
            </a:pPr>
            <a:r>
              <a:rPr lang="zh-CN" altLang="en-US" sz="3000">
                <a:solidFill>
                  <a:srgbClr val="0000FF"/>
                </a:solidFill>
                <a:latin typeface="Times New Roman" panose="02020603050405020304" pitchFamily="2" charset="0"/>
                <a:ea typeface="隶书" pitchFamily="1" charset="-122"/>
              </a:rPr>
              <a:t>我们不能左右天气，但是我们可以改变心情；</a:t>
            </a:r>
            <a:endParaRPr lang="zh-CN" altLang="en-US" sz="3000">
              <a:solidFill>
                <a:srgbClr val="0000FF"/>
              </a:solidFill>
              <a:latin typeface="Times New Roman" panose="02020603050405020304" pitchFamily="2" charset="0"/>
              <a:ea typeface="隶书" pitchFamily="1" charset="-122"/>
            </a:endParaRPr>
          </a:p>
          <a:p>
            <a:pPr algn="l">
              <a:spcBef>
                <a:spcPct val="50000"/>
              </a:spcBef>
            </a:pPr>
            <a:r>
              <a:rPr lang="zh-CN" altLang="en-US" sz="3000">
                <a:solidFill>
                  <a:srgbClr val="0000FF"/>
                </a:solidFill>
                <a:latin typeface="Times New Roman" panose="02020603050405020304" pitchFamily="2" charset="0"/>
                <a:ea typeface="隶书" pitchFamily="1" charset="-122"/>
              </a:rPr>
              <a:t>我们不能选择容貌，但是我们可以展现笑容；</a:t>
            </a:r>
            <a:endParaRPr lang="zh-CN" altLang="en-US" sz="3000">
              <a:solidFill>
                <a:srgbClr val="0000FF"/>
              </a:solidFill>
              <a:latin typeface="Times New Roman" panose="02020603050405020304" pitchFamily="2" charset="0"/>
              <a:ea typeface="隶书" pitchFamily="1" charset="-122"/>
            </a:endParaRPr>
          </a:p>
          <a:p>
            <a:pPr algn="l">
              <a:spcBef>
                <a:spcPct val="50000"/>
              </a:spcBef>
            </a:pPr>
            <a:r>
              <a:rPr lang="zh-CN" altLang="en-US" sz="3000">
                <a:solidFill>
                  <a:srgbClr val="0000FF"/>
                </a:solidFill>
                <a:latin typeface="Times New Roman" panose="02020603050405020304" pitchFamily="2" charset="0"/>
                <a:ea typeface="隶书" pitchFamily="1" charset="-122"/>
              </a:rPr>
              <a:t>我们不能支配他人，但是我们可以掌握自己；</a:t>
            </a:r>
            <a:endParaRPr lang="zh-CN" altLang="en-US" sz="3000">
              <a:solidFill>
                <a:srgbClr val="0000FF"/>
              </a:solidFill>
              <a:latin typeface="Times New Roman" panose="02020603050405020304" pitchFamily="2" charset="0"/>
              <a:ea typeface="隶书" pitchFamily="1" charset="-122"/>
            </a:endParaRPr>
          </a:p>
          <a:p>
            <a:pPr algn="l">
              <a:spcBef>
                <a:spcPct val="50000"/>
              </a:spcBef>
            </a:pPr>
            <a:r>
              <a:rPr lang="zh-CN" altLang="en-US" sz="3000">
                <a:solidFill>
                  <a:srgbClr val="0000FF"/>
                </a:solidFill>
                <a:latin typeface="Times New Roman" panose="02020603050405020304" pitchFamily="2" charset="0"/>
                <a:ea typeface="隶书" pitchFamily="1" charset="-122"/>
              </a:rPr>
              <a:t>我们不能样样顺利，但是我们可以事事尽心。</a:t>
            </a:r>
            <a:endParaRPr lang="zh-CN" altLang="en-US" sz="3000">
              <a:solidFill>
                <a:srgbClr val="0000FF"/>
              </a:solidFill>
              <a:latin typeface="Times New Roman" panose="02020603050405020304" pitchFamily="2" charset="0"/>
              <a:ea typeface="隶书" pitchFamily="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7108">
                                            <p:txEl>
                                              <p:charRg st="4294967295" end="4294967295"/>
                                            </p:txEl>
                                          </p:spTgt>
                                        </p:tgtEl>
                                        <p:attrNameLst>
                                          <p:attrName>style.visibility</p:attrName>
                                        </p:attrNameLst>
                                      </p:cBhvr>
                                      <p:to>
                                        <p:strVal val="visible"/>
                                      </p:to>
                                    </p:set>
                                    <p:animEffect transition="in" filter="strips(downRight)">
                                      <p:cBhvr>
                                        <p:cTn id="7" dur="500"/>
                                        <p:tgtEl>
                                          <p:spTgt spid="47108">
                                            <p:txEl>
                                              <p:char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47108">
                                            <p:txEl>
                                              <p:charRg st="0" end="20"/>
                                            </p:txEl>
                                          </p:spTgt>
                                        </p:tgtEl>
                                        <p:attrNameLst>
                                          <p:attrName>style.visibility</p:attrName>
                                        </p:attrNameLst>
                                      </p:cBhvr>
                                      <p:to>
                                        <p:strVal val="visible"/>
                                      </p:to>
                                    </p:set>
                                    <p:animEffect transition="in" filter="strips(downRight)">
                                      <p:cBhvr>
                                        <p:cTn id="12" dur="500"/>
                                        <p:tgtEl>
                                          <p:spTgt spid="47108">
                                            <p:txEl>
                                              <p:charRg st="0" end="2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7108">
                                            <p:txEl>
                                              <p:charRg st="20" end="39"/>
                                            </p:txEl>
                                          </p:spTgt>
                                        </p:tgtEl>
                                        <p:attrNameLst>
                                          <p:attrName>style.visibility</p:attrName>
                                        </p:attrNameLst>
                                      </p:cBhvr>
                                      <p:to>
                                        <p:strVal val="visible"/>
                                      </p:to>
                                    </p:set>
                                    <p:animEffect transition="in" filter="strips(downRight)">
                                      <p:cBhvr>
                                        <p:cTn id="17" dur="500"/>
                                        <p:tgtEl>
                                          <p:spTgt spid="47108">
                                            <p:txEl>
                                              <p:charRg st="20" end="3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47108">
                                            <p:txEl>
                                              <p:charRg st="39" end="58"/>
                                            </p:txEl>
                                          </p:spTgt>
                                        </p:tgtEl>
                                        <p:attrNameLst>
                                          <p:attrName>style.visibility</p:attrName>
                                        </p:attrNameLst>
                                      </p:cBhvr>
                                      <p:to>
                                        <p:strVal val="visible"/>
                                      </p:to>
                                    </p:set>
                                    <p:animEffect transition="in" filter="strips(downRight)">
                                      <p:cBhvr>
                                        <p:cTn id="22" dur="500"/>
                                        <p:tgtEl>
                                          <p:spTgt spid="47108">
                                            <p:txEl>
                                              <p:charRg st="39" end="5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47108">
                                            <p:txEl>
                                              <p:charRg st="58" end="79"/>
                                            </p:txEl>
                                          </p:spTgt>
                                        </p:tgtEl>
                                        <p:attrNameLst>
                                          <p:attrName>style.visibility</p:attrName>
                                        </p:attrNameLst>
                                      </p:cBhvr>
                                      <p:to>
                                        <p:strVal val="visible"/>
                                      </p:to>
                                    </p:set>
                                    <p:animEffect transition="in" filter="strips(downRight)">
                                      <p:cBhvr>
                                        <p:cTn id="27" dur="500"/>
                                        <p:tgtEl>
                                          <p:spTgt spid="47108">
                                            <p:txEl>
                                              <p:charRg st="58" end="7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47108">
                                            <p:txEl>
                                              <p:charRg st="79" end="100"/>
                                            </p:txEl>
                                          </p:spTgt>
                                        </p:tgtEl>
                                        <p:attrNameLst>
                                          <p:attrName>style.visibility</p:attrName>
                                        </p:attrNameLst>
                                      </p:cBhvr>
                                      <p:to>
                                        <p:strVal val="visible"/>
                                      </p:to>
                                    </p:set>
                                    <p:animEffect transition="in" filter="strips(downRight)">
                                      <p:cBhvr>
                                        <p:cTn id="32" dur="500"/>
                                        <p:tgtEl>
                                          <p:spTgt spid="47108">
                                            <p:txEl>
                                              <p:charRg st="79" end="10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47108">
                                            <p:txEl>
                                              <p:charRg st="100" end="121"/>
                                            </p:txEl>
                                          </p:spTgt>
                                        </p:tgtEl>
                                        <p:attrNameLst>
                                          <p:attrName>style.visibility</p:attrName>
                                        </p:attrNameLst>
                                      </p:cBhvr>
                                      <p:to>
                                        <p:strVal val="visible"/>
                                      </p:to>
                                    </p:set>
                                    <p:animEffect transition="in" filter="strips(downRight)">
                                      <p:cBhvr>
                                        <p:cTn id="37" dur="500"/>
                                        <p:tgtEl>
                                          <p:spTgt spid="47108">
                                            <p:txEl>
                                              <p:charRg st="100" end="12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47108">
                                            <p:txEl>
                                              <p:charRg st="121" end="142"/>
                                            </p:txEl>
                                          </p:spTgt>
                                        </p:tgtEl>
                                        <p:attrNameLst>
                                          <p:attrName>style.visibility</p:attrName>
                                        </p:attrNameLst>
                                      </p:cBhvr>
                                      <p:to>
                                        <p:strVal val="visible"/>
                                      </p:to>
                                    </p:set>
                                    <p:animEffect transition="in" filter="strips(downRight)">
                                      <p:cBhvr>
                                        <p:cTn id="42" dur="500"/>
                                        <p:tgtEl>
                                          <p:spTgt spid="47108">
                                            <p:txEl>
                                              <p:charRg st="121" end="14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0417" name="图片 49153" descr="3"/>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7410" name="文本占位符 7169"/>
          <p:cNvSpPr>
            <a:spLocks noGrp="1"/>
          </p:cNvSpPr>
          <p:nvPr>
            <p:ph idx="1"/>
          </p:nvPr>
        </p:nvSpPr>
        <p:spPr>
          <a:xfrm>
            <a:off x="825500" y="1219200"/>
            <a:ext cx="7994650" cy="5287963"/>
          </a:xfrm>
        </p:spPr>
        <p:txBody>
          <a:bodyPr anchor="t" anchorCtr="0"/>
          <a:p>
            <a:pPr>
              <a:buNone/>
            </a:pPr>
            <a:r>
              <a:rPr lang="en-US" altLang="zh-CN" sz="4400" b="1">
                <a:solidFill>
                  <a:srgbClr val="FF0066"/>
                </a:solidFill>
              </a:rPr>
              <a:t>*</a:t>
            </a:r>
            <a:r>
              <a:rPr lang="zh-CN" altLang="en-US" sz="4400" b="1">
                <a:solidFill>
                  <a:srgbClr val="FF0066"/>
                </a:solidFill>
              </a:rPr>
              <a:t>情绪及其种类</a:t>
            </a:r>
            <a:endParaRPr lang="zh-CN" altLang="en-US" sz="4400" b="1">
              <a:solidFill>
                <a:srgbClr val="FF0066"/>
              </a:solidFill>
            </a:endParaRPr>
          </a:p>
          <a:p>
            <a:pPr>
              <a:buNone/>
            </a:pPr>
            <a:r>
              <a:rPr lang="en-US" altLang="zh-CN" sz="4400" b="1">
                <a:solidFill>
                  <a:srgbClr val="FF0066"/>
                </a:solidFill>
              </a:rPr>
              <a:t>*</a:t>
            </a:r>
            <a:r>
              <a:rPr lang="zh-CN" altLang="en-US" sz="4400" b="1">
                <a:solidFill>
                  <a:srgbClr val="FF0066"/>
                </a:solidFill>
              </a:rPr>
              <a:t>情绪对人的影响</a:t>
            </a:r>
            <a:endParaRPr lang="zh-CN" altLang="en-US" sz="4400" b="1">
              <a:solidFill>
                <a:srgbClr val="FF0066"/>
              </a:solidFill>
            </a:endParaRPr>
          </a:p>
          <a:p>
            <a:pPr>
              <a:buNone/>
            </a:pPr>
            <a:r>
              <a:rPr lang="en-US" altLang="zh-CN" sz="4400" b="1">
                <a:solidFill>
                  <a:srgbClr val="FF0066"/>
                </a:solidFill>
              </a:rPr>
              <a:t>*</a:t>
            </a:r>
            <a:r>
              <a:rPr lang="zh-CN" altLang="en-US" sz="4400" b="1">
                <a:solidFill>
                  <a:srgbClr val="FF0066"/>
                </a:solidFill>
              </a:rPr>
              <a:t>情绪管理的步骤及具体方法</a:t>
            </a:r>
            <a:endParaRPr lang="zh-CN" altLang="en-US" sz="4400" b="1">
              <a:solidFill>
                <a:srgbClr val="FF0066"/>
              </a:solidFill>
            </a:endParaRPr>
          </a:p>
          <a:p>
            <a:pPr>
              <a:buNone/>
            </a:pPr>
            <a:endParaRPr lang="zh-CN" altLang="en-US" sz="4400" b="1">
              <a:solidFill>
                <a:srgbClr val="FF0066"/>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8194" name="内容占位符 8193"/>
          <p:cNvSpPr>
            <a:spLocks noGrp="1"/>
          </p:cNvSpPr>
          <p:nvPr>
            <p:ph idx="1"/>
          </p:nvPr>
        </p:nvSpPr>
        <p:spPr>
          <a:xfrm>
            <a:off x="179388" y="661988"/>
            <a:ext cx="8713787" cy="5646737"/>
          </a:xfrm>
        </p:spPr>
        <p:txBody>
          <a:bodyPr anchor="t" anchorCtr="0"/>
          <a:p>
            <a:pPr algn="just">
              <a:buNone/>
            </a:pPr>
            <a:r>
              <a:rPr lang="en-US" altLang="zh-CN" sz="3600">
                <a:solidFill>
                  <a:schemeClr val="tx2"/>
                </a:solidFill>
                <a:ea typeface="黑体" panose="02010609060101010101" pitchFamily="2" charset="-122"/>
              </a:rPr>
              <a:t>   </a:t>
            </a:r>
            <a:r>
              <a:rPr lang="zh-CN" altLang="en-US" sz="3600" u="sng">
                <a:solidFill>
                  <a:schemeClr val="tx2"/>
                </a:solidFill>
                <a:ea typeface="黑体" panose="02010609060101010101" pitchFamily="2" charset="-122"/>
              </a:rPr>
              <a:t>对情绪的错误认识</a:t>
            </a:r>
            <a:endParaRPr lang="zh-CN" altLang="en-US" sz="3600">
              <a:solidFill>
                <a:schemeClr val="tx2"/>
              </a:solidFill>
              <a:ea typeface="黑体" panose="02010609060101010101" pitchFamily="2" charset="-122"/>
            </a:endParaRPr>
          </a:p>
          <a:p>
            <a:pPr algn="just"/>
            <a:r>
              <a:rPr lang="zh-CN" altLang="en-US" sz="3600">
                <a:solidFill>
                  <a:schemeClr val="tx2"/>
                </a:solidFill>
                <a:ea typeface="黑体" panose="02010609060101010101" pitchFamily="2" charset="-122"/>
              </a:rPr>
              <a:t>很多人以为情绪是天生的。</a:t>
            </a:r>
            <a:endParaRPr lang="zh-CN" altLang="en-US" sz="3600">
              <a:solidFill>
                <a:schemeClr val="tx2"/>
              </a:solidFill>
            </a:endParaRPr>
          </a:p>
          <a:p>
            <a:pPr algn="just"/>
            <a:r>
              <a:rPr lang="zh-CN" altLang="en-US" sz="3600">
                <a:solidFill>
                  <a:schemeClr val="tx2"/>
                </a:solidFill>
                <a:ea typeface="黑体" panose="02010609060101010101" pitchFamily="2" charset="-122"/>
              </a:rPr>
              <a:t> 情绪是由别人的言行或世界的事情造成的。</a:t>
            </a:r>
            <a:endParaRPr lang="zh-CN" altLang="en-US" sz="3600">
              <a:solidFill>
                <a:schemeClr val="tx2"/>
              </a:solidFill>
            </a:endParaRPr>
          </a:p>
          <a:p>
            <a:pPr algn="just"/>
            <a:r>
              <a:rPr lang="zh-CN" altLang="en-US" sz="3600">
                <a:solidFill>
                  <a:schemeClr val="tx2"/>
                </a:solidFill>
                <a:ea typeface="黑体" panose="02010609060101010101" pitchFamily="2" charset="-122"/>
              </a:rPr>
              <a:t>情绪是无法控制的，而人总是被情绪控制。</a:t>
            </a:r>
            <a:endParaRPr lang="zh-CN" altLang="en-US" sz="3600">
              <a:solidFill>
                <a:schemeClr val="tx2"/>
              </a:solidFill>
            </a:endParaRPr>
          </a:p>
          <a:p>
            <a:pPr algn="just"/>
            <a:r>
              <a:rPr lang="zh-CN" altLang="en-US" sz="3600">
                <a:solidFill>
                  <a:schemeClr val="tx2"/>
                </a:solidFill>
                <a:ea typeface="黑体" panose="02010609060101010101" pitchFamily="2" charset="-122"/>
              </a:rPr>
              <a:t>有情绪时，处理方法只有两个：不是忍耐就是发泄。</a:t>
            </a:r>
            <a:endParaRPr lang="zh-CN" altLang="en-US" sz="3600">
              <a:solidFill>
                <a:schemeClr val="tx2"/>
              </a:solidFill>
              <a:ea typeface="黑体" panose="0201060906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4">
                                            <p:txEl>
                                              <p:charRg st="12" end="25"/>
                                            </p:txEl>
                                          </p:spTgt>
                                        </p:tgtEl>
                                        <p:attrNameLst>
                                          <p:attrName>style.visibility</p:attrName>
                                        </p:attrNameLst>
                                      </p:cBhvr>
                                      <p:to>
                                        <p:strVal val="visible"/>
                                      </p:to>
                                    </p:set>
                                    <p:animEffect transition="in" filter="blinds(horizontal)">
                                      <p:cBhvr>
                                        <p:cTn id="7" dur="500"/>
                                        <p:tgtEl>
                                          <p:spTgt spid="8194">
                                            <p:txEl>
                                              <p:charRg st="12" end="2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194">
                                            <p:txEl>
                                              <p:charRg st="25" end="46"/>
                                            </p:txEl>
                                          </p:spTgt>
                                        </p:tgtEl>
                                        <p:attrNameLst>
                                          <p:attrName>style.visibility</p:attrName>
                                        </p:attrNameLst>
                                      </p:cBhvr>
                                      <p:to>
                                        <p:strVal val="visible"/>
                                      </p:to>
                                    </p:set>
                                    <p:animEffect transition="in" filter="blinds(horizontal)">
                                      <p:cBhvr>
                                        <p:cTn id="12" dur="500"/>
                                        <p:tgtEl>
                                          <p:spTgt spid="8194">
                                            <p:txEl>
                                              <p:charRg st="25" end="4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194">
                                            <p:txEl>
                                              <p:charRg st="46" end="66"/>
                                            </p:txEl>
                                          </p:spTgt>
                                        </p:tgtEl>
                                        <p:attrNameLst>
                                          <p:attrName>style.visibility</p:attrName>
                                        </p:attrNameLst>
                                      </p:cBhvr>
                                      <p:to>
                                        <p:strVal val="visible"/>
                                      </p:to>
                                    </p:set>
                                    <p:animEffect transition="in" filter="blinds(horizontal)">
                                      <p:cBhvr>
                                        <p:cTn id="17" dur="500"/>
                                        <p:tgtEl>
                                          <p:spTgt spid="8194">
                                            <p:txEl>
                                              <p:charRg st="46" end="6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194">
                                            <p:txEl>
                                              <p:charRg st="66" end="90"/>
                                            </p:txEl>
                                          </p:spTgt>
                                        </p:tgtEl>
                                        <p:attrNameLst>
                                          <p:attrName>style.visibility</p:attrName>
                                        </p:attrNameLst>
                                      </p:cBhvr>
                                      <p:to>
                                        <p:strVal val="visible"/>
                                      </p:to>
                                    </p:set>
                                    <p:animEffect transition="in" filter="blinds(horizontal)">
                                      <p:cBhvr>
                                        <p:cTn id="22" dur="500"/>
                                        <p:tgtEl>
                                          <p:spTgt spid="8194">
                                            <p:txEl>
                                              <p:charRg st="66" end="9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椭圆 9217"/>
          <p:cNvSpPr/>
          <p:nvPr/>
        </p:nvSpPr>
        <p:spPr>
          <a:xfrm>
            <a:off x="180975" y="1447800"/>
            <a:ext cx="7054850" cy="2197100"/>
          </a:xfrm>
          <a:prstGeom prst="ellipse">
            <a:avLst/>
          </a:prstGeom>
          <a:gradFill rotWithShape="0">
            <a:gsLst>
              <a:gs pos="0">
                <a:schemeClr val="hlink"/>
              </a:gs>
              <a:gs pos="100000">
                <a:schemeClr val="bg1"/>
              </a:gs>
            </a:gsLst>
            <a:path path="shape">
              <a:fillToRect l="50000" t="50000" r="50000" b="50000"/>
            </a:path>
            <a:tileRect/>
          </a:gradFill>
          <a:ln w="9525">
            <a:noFill/>
          </a:ln>
        </p:spPr>
        <p:txBody>
          <a:bodyPr anchor="t" anchorCtr="0"/>
          <a:p>
            <a:endParaRPr lang="zh-CN" altLang="en-US">
              <a:latin typeface="Times New Roman" panose="02020603050405020304" pitchFamily="2" charset="0"/>
              <a:ea typeface="宋体" panose="02010600030101010101" pitchFamily="2" charset="-122"/>
            </a:endParaRPr>
          </a:p>
        </p:txBody>
      </p:sp>
      <p:sp>
        <p:nvSpPr>
          <p:cNvPr id="9219" name="椭圆 9218"/>
          <p:cNvSpPr/>
          <p:nvPr/>
        </p:nvSpPr>
        <p:spPr>
          <a:xfrm>
            <a:off x="611188" y="188913"/>
            <a:ext cx="7993062" cy="990600"/>
          </a:xfrm>
          <a:prstGeom prst="ellipse">
            <a:avLst/>
          </a:prstGeom>
          <a:gradFill rotWithShape="0">
            <a:gsLst>
              <a:gs pos="0">
                <a:srgbClr val="66CCFF"/>
              </a:gs>
              <a:gs pos="100000">
                <a:srgbClr val="FFFFFF"/>
              </a:gs>
            </a:gsLst>
            <a:path path="shape">
              <a:fillToRect l="50000" t="50000" r="50000" b="50000"/>
            </a:path>
            <a:tileRect/>
          </a:gradFill>
          <a:ln w="9525">
            <a:noFill/>
          </a:ln>
        </p:spPr>
        <p:txBody>
          <a:bodyPr wrap="none" anchor="ctr" anchorCtr="0"/>
          <a:p>
            <a:pPr algn="ctr"/>
            <a:r>
              <a:rPr lang="zh-CN" altLang="en-US" sz="3600" b="1">
                <a:solidFill>
                  <a:srgbClr val="FF0066"/>
                </a:solidFill>
                <a:latin typeface="Times New Roman" panose="02020603050405020304" pitchFamily="2" charset="0"/>
                <a:ea typeface="华文新魏" panose="02010800040101010101" pitchFamily="2" charset="-122"/>
              </a:rPr>
              <a:t>情绪就是人对事物的态度的体验。</a:t>
            </a:r>
            <a:endParaRPr lang="zh-CN" altLang="en-US" sz="3600" b="1">
              <a:solidFill>
                <a:schemeClr val="tx1"/>
              </a:solidFill>
              <a:latin typeface="Times New Roman" panose="02020603050405020304" pitchFamily="2" charset="0"/>
              <a:ea typeface="华文彩云" panose="02010800040101010101" pitchFamily="2" charset="-122"/>
            </a:endParaRPr>
          </a:p>
        </p:txBody>
      </p:sp>
      <p:grpSp>
        <p:nvGrpSpPr>
          <p:cNvPr id="9220" name="组合 9219"/>
          <p:cNvGrpSpPr/>
          <p:nvPr/>
        </p:nvGrpSpPr>
        <p:grpSpPr>
          <a:xfrm>
            <a:off x="2816225" y="1628775"/>
            <a:ext cx="5716588" cy="3468688"/>
            <a:chOff x="0" y="0"/>
            <a:chExt cx="3601" cy="2185"/>
          </a:xfrm>
        </p:grpSpPr>
        <p:grpSp>
          <p:nvGrpSpPr>
            <p:cNvPr id="19460" name="组合 9220"/>
            <p:cNvGrpSpPr>
              <a:grpSpLocks noChangeAspect="1"/>
            </p:cNvGrpSpPr>
            <p:nvPr/>
          </p:nvGrpSpPr>
          <p:grpSpPr>
            <a:xfrm>
              <a:off x="0" y="0"/>
              <a:ext cx="3601" cy="2185"/>
              <a:chOff x="0" y="0"/>
              <a:chExt cx="5097" cy="3931"/>
            </a:xfrm>
          </p:grpSpPr>
          <p:pic>
            <p:nvPicPr>
              <p:cNvPr id="19461" name="图片 9221"/>
              <p:cNvPicPr>
                <a:picLocks noChangeAspect="1"/>
              </p:cNvPicPr>
              <p:nvPr/>
            </p:nvPicPr>
            <p:blipFill>
              <a:blip r:embed="rId1">
                <a:clrChange>
                  <a:clrFrom>
                    <a:srgbClr val="FFFFFF"/>
                  </a:clrFrom>
                  <a:clrTo>
                    <a:srgbClr val="FFFFFF">
                      <a:alpha val="0"/>
                    </a:srgbClr>
                  </a:clrTo>
                </a:clrChange>
              </a:blip>
              <a:stretch>
                <a:fillRect/>
              </a:stretch>
            </p:blipFill>
            <p:spPr>
              <a:xfrm>
                <a:off x="0" y="2208"/>
                <a:ext cx="1405" cy="1723"/>
              </a:xfrm>
              <a:prstGeom prst="rect">
                <a:avLst/>
              </a:prstGeom>
              <a:noFill/>
              <a:ln w="9525">
                <a:noFill/>
              </a:ln>
            </p:spPr>
          </p:pic>
          <p:pic>
            <p:nvPicPr>
              <p:cNvPr id="19462" name="图片 9222"/>
              <p:cNvPicPr>
                <a:picLocks noChangeAspect="1"/>
              </p:cNvPicPr>
              <p:nvPr/>
            </p:nvPicPr>
            <p:blipFill>
              <a:blip r:embed="rId2">
                <a:clrChange>
                  <a:clrFrom>
                    <a:srgbClr val="FFFFFF"/>
                  </a:clrFrom>
                  <a:clrTo>
                    <a:srgbClr val="FFFFFF">
                      <a:alpha val="0"/>
                    </a:srgbClr>
                  </a:clrTo>
                </a:clrChange>
              </a:blip>
              <a:stretch>
                <a:fillRect/>
              </a:stretch>
            </p:blipFill>
            <p:spPr>
              <a:xfrm>
                <a:off x="3471" y="0"/>
                <a:ext cx="1626" cy="1723"/>
              </a:xfrm>
              <a:prstGeom prst="rect">
                <a:avLst/>
              </a:prstGeom>
              <a:noFill/>
              <a:ln w="9525">
                <a:noFill/>
              </a:ln>
            </p:spPr>
          </p:pic>
          <p:pic>
            <p:nvPicPr>
              <p:cNvPr id="19463" name="图片 9223"/>
              <p:cNvPicPr>
                <a:picLocks noChangeAspect="1"/>
              </p:cNvPicPr>
              <p:nvPr/>
            </p:nvPicPr>
            <p:blipFill>
              <a:blip r:embed="rId3">
                <a:clrChange>
                  <a:clrFrom>
                    <a:srgbClr val="FFFFFF"/>
                  </a:clrFrom>
                  <a:clrTo>
                    <a:srgbClr val="FFFFFF">
                      <a:alpha val="0"/>
                    </a:srgbClr>
                  </a:clrTo>
                </a:clrChange>
              </a:blip>
              <a:stretch>
                <a:fillRect/>
              </a:stretch>
            </p:blipFill>
            <p:spPr>
              <a:xfrm>
                <a:off x="0" y="48"/>
                <a:ext cx="1506" cy="1723"/>
              </a:xfrm>
              <a:prstGeom prst="rect">
                <a:avLst/>
              </a:prstGeom>
              <a:noFill/>
              <a:ln w="9525">
                <a:noFill/>
              </a:ln>
            </p:spPr>
          </p:pic>
          <p:pic>
            <p:nvPicPr>
              <p:cNvPr id="19464" name="图片 9224"/>
              <p:cNvPicPr>
                <a:picLocks noChangeAspect="1"/>
              </p:cNvPicPr>
              <p:nvPr/>
            </p:nvPicPr>
            <p:blipFill>
              <a:blip r:embed="rId4">
                <a:clrChange>
                  <a:clrFrom>
                    <a:srgbClr val="FFFFFF"/>
                  </a:clrFrom>
                  <a:clrTo>
                    <a:srgbClr val="FFFFFF">
                      <a:alpha val="0"/>
                    </a:srgbClr>
                  </a:clrTo>
                </a:clrChange>
              </a:blip>
              <a:stretch>
                <a:fillRect/>
              </a:stretch>
            </p:blipFill>
            <p:spPr>
              <a:xfrm>
                <a:off x="3504" y="2208"/>
                <a:ext cx="1560" cy="1723"/>
              </a:xfrm>
              <a:prstGeom prst="rect">
                <a:avLst/>
              </a:prstGeom>
              <a:noFill/>
              <a:ln w="9525">
                <a:noFill/>
              </a:ln>
            </p:spPr>
          </p:pic>
        </p:grpSp>
        <p:sp>
          <p:nvSpPr>
            <p:cNvPr id="19465" name="矩形 9225"/>
            <p:cNvSpPr/>
            <p:nvPr/>
          </p:nvSpPr>
          <p:spPr>
            <a:xfrm>
              <a:off x="1134" y="571"/>
              <a:ext cx="432" cy="336"/>
            </a:xfrm>
            <a:prstGeom prst="rect">
              <a:avLst/>
            </a:prstGeom>
          </p:spPr>
          <p:txBody>
            <a:bodyPr wrap="none" fromWordArt="1">
              <a:prstTxWarp prst="textPlain">
                <a:avLst>
                  <a:gd name="adj" fmla="val 50000"/>
                </a:avLst>
              </a:prstTxWarp>
              <a:normAutofit/>
            </a:bodyPr>
            <a:p>
              <a:pPr algn="ctr"/>
              <a:r>
                <a:rPr lang="zh-CN" altLang="en-US" sz="4000" b="1">
                  <a:ln w="6350" cap="flat" cmpd="sng">
                    <a:solidFill>
                      <a:srgbClr val="000099"/>
                    </a:solidFill>
                    <a:prstDash val="solid"/>
                    <a:round/>
                    <a:headEnd type="none" w="med" len="med"/>
                    <a:tailEnd type="none" w="med" len="med"/>
                  </a:ln>
                  <a:gradFill rotWithShape="0">
                    <a:gsLst>
                      <a:gs pos="0">
                        <a:srgbClr val="A603AB">
                          <a:alpha val="100000"/>
                        </a:srgbClr>
                      </a:gs>
                      <a:gs pos="10500">
                        <a:srgbClr val="0819FB">
                          <a:alpha val="100000"/>
                        </a:srgbClr>
                      </a:gs>
                      <a:gs pos="17500">
                        <a:srgbClr val="1A8D48">
                          <a:alpha val="100000"/>
                        </a:srgbClr>
                      </a:gs>
                      <a:gs pos="26000">
                        <a:srgbClr val="FFFF00">
                          <a:alpha val="100000"/>
                        </a:srgbClr>
                      </a:gs>
                      <a:gs pos="36500">
                        <a:srgbClr val="EE3F17">
                          <a:alpha val="100000"/>
                        </a:srgbClr>
                      </a:gs>
                      <a:gs pos="44000">
                        <a:srgbClr val="E81766">
                          <a:alpha val="100000"/>
                        </a:srgbClr>
                      </a:gs>
                      <a:gs pos="50000">
                        <a:srgbClr val="A603AB">
                          <a:alpha val="100000"/>
                        </a:srgbClr>
                      </a:gs>
                      <a:gs pos="56000">
                        <a:srgbClr val="E81766">
                          <a:alpha val="100000"/>
                        </a:srgbClr>
                      </a:gs>
                      <a:gs pos="63500">
                        <a:srgbClr val="EE3F17">
                          <a:alpha val="100000"/>
                        </a:srgbClr>
                      </a:gs>
                      <a:gs pos="74000">
                        <a:srgbClr val="FFFF00">
                          <a:alpha val="100000"/>
                        </a:srgbClr>
                      </a:gs>
                      <a:gs pos="82500">
                        <a:srgbClr val="1A8D48">
                          <a:alpha val="100000"/>
                        </a:srgbClr>
                      </a:gs>
                      <a:gs pos="89500">
                        <a:srgbClr val="0819FB">
                          <a:alpha val="100000"/>
                        </a:srgbClr>
                      </a:gs>
                      <a:gs pos="100000">
                        <a:srgbClr val="A603AB">
                          <a:alpha val="100000"/>
                        </a:srgbClr>
                      </a:gs>
                    </a:gsLst>
                    <a:lin ang="0" scaled="1"/>
                    <a:tileRect/>
                  </a:gradFill>
                  <a:latin typeface="隶书" charset="0"/>
                  <a:ea typeface="隶书" charset="0"/>
                </a:rPr>
                <a:t>喜</a:t>
              </a:r>
              <a:endParaRPr lang="zh-CN" altLang="en-US" sz="4000" b="1">
                <a:ln w="6350" cap="flat" cmpd="sng">
                  <a:solidFill>
                    <a:srgbClr val="000099"/>
                  </a:solidFill>
                  <a:prstDash val="solid"/>
                  <a:round/>
                  <a:headEnd type="none" w="med" len="med"/>
                  <a:tailEnd type="none" w="med" len="med"/>
                </a:ln>
                <a:gradFill rotWithShape="0">
                  <a:gsLst>
                    <a:gs pos="0">
                      <a:srgbClr val="A603AB">
                        <a:alpha val="100000"/>
                      </a:srgbClr>
                    </a:gs>
                    <a:gs pos="10500">
                      <a:srgbClr val="0819FB">
                        <a:alpha val="100000"/>
                      </a:srgbClr>
                    </a:gs>
                    <a:gs pos="17500">
                      <a:srgbClr val="1A8D48">
                        <a:alpha val="100000"/>
                      </a:srgbClr>
                    </a:gs>
                    <a:gs pos="26000">
                      <a:srgbClr val="FFFF00">
                        <a:alpha val="100000"/>
                      </a:srgbClr>
                    </a:gs>
                    <a:gs pos="36500">
                      <a:srgbClr val="EE3F17">
                        <a:alpha val="100000"/>
                      </a:srgbClr>
                    </a:gs>
                    <a:gs pos="44000">
                      <a:srgbClr val="E81766">
                        <a:alpha val="100000"/>
                      </a:srgbClr>
                    </a:gs>
                    <a:gs pos="50000">
                      <a:srgbClr val="A603AB">
                        <a:alpha val="100000"/>
                      </a:srgbClr>
                    </a:gs>
                    <a:gs pos="56000">
                      <a:srgbClr val="E81766">
                        <a:alpha val="100000"/>
                      </a:srgbClr>
                    </a:gs>
                    <a:gs pos="63500">
                      <a:srgbClr val="EE3F17">
                        <a:alpha val="100000"/>
                      </a:srgbClr>
                    </a:gs>
                    <a:gs pos="74000">
                      <a:srgbClr val="FFFF00">
                        <a:alpha val="100000"/>
                      </a:srgbClr>
                    </a:gs>
                    <a:gs pos="82500">
                      <a:srgbClr val="1A8D48">
                        <a:alpha val="100000"/>
                      </a:srgbClr>
                    </a:gs>
                    <a:gs pos="89500">
                      <a:srgbClr val="0819FB">
                        <a:alpha val="100000"/>
                      </a:srgbClr>
                    </a:gs>
                    <a:gs pos="100000">
                      <a:srgbClr val="A603AB">
                        <a:alpha val="100000"/>
                      </a:srgbClr>
                    </a:gs>
                  </a:gsLst>
                  <a:lin ang="0" scaled="1"/>
                  <a:tileRect/>
                </a:gradFill>
                <a:latin typeface="隶书" charset="0"/>
                <a:ea typeface="隶书" charset="0"/>
              </a:endParaRPr>
            </a:p>
          </p:txBody>
        </p:sp>
        <p:sp>
          <p:nvSpPr>
            <p:cNvPr id="19466" name="矩形 9226"/>
            <p:cNvSpPr/>
            <p:nvPr/>
          </p:nvSpPr>
          <p:spPr>
            <a:xfrm>
              <a:off x="1873" y="558"/>
              <a:ext cx="384" cy="336"/>
            </a:xfrm>
            <a:prstGeom prst="rect">
              <a:avLst/>
            </a:prstGeom>
          </p:spPr>
          <p:txBody>
            <a:bodyPr wrap="none" fromWordArt="1">
              <a:prstTxWarp prst="textPlain">
                <a:avLst>
                  <a:gd name="adj" fmla="val 50000"/>
                </a:avLst>
              </a:prstTxWarp>
              <a:normAutofit/>
            </a:bodyPr>
            <a:p>
              <a:pPr algn="ctr"/>
              <a:r>
                <a:rPr lang="zh-CN" altLang="en-US" sz="3600">
                  <a:ln w="9525" cap="flat" cmpd="sng">
                    <a:solidFill>
                      <a:srgbClr val="000000"/>
                    </a:solidFill>
                    <a:prstDash val="solid"/>
                    <a:round/>
                    <a:headEnd type="none" w="med" len="med"/>
                    <a:tailEnd type="none" w="med" len="med"/>
                  </a:ln>
                  <a:gradFill rotWithShape="0">
                    <a:gsLst>
                      <a:gs pos="0">
                        <a:srgbClr val="000082">
                          <a:alpha val="100000"/>
                        </a:srgbClr>
                      </a:gs>
                      <a:gs pos="15000">
                        <a:srgbClr val="66008F">
                          <a:alpha val="100000"/>
                        </a:srgbClr>
                      </a:gs>
                      <a:gs pos="32500">
                        <a:srgbClr val="BA0066">
                          <a:alpha val="100000"/>
                        </a:srgbClr>
                      </a:gs>
                      <a:gs pos="45000">
                        <a:srgbClr val="FF0000">
                          <a:alpha val="100000"/>
                        </a:srgbClr>
                      </a:gs>
                      <a:gs pos="50000">
                        <a:srgbClr val="FF8200">
                          <a:alpha val="100000"/>
                        </a:srgbClr>
                      </a:gs>
                      <a:gs pos="55000">
                        <a:srgbClr val="FF0000">
                          <a:alpha val="100000"/>
                        </a:srgbClr>
                      </a:gs>
                      <a:gs pos="67500">
                        <a:srgbClr val="BA0066">
                          <a:alpha val="100000"/>
                        </a:srgbClr>
                      </a:gs>
                      <a:gs pos="85000">
                        <a:srgbClr val="66008F">
                          <a:alpha val="100000"/>
                        </a:srgbClr>
                      </a:gs>
                      <a:gs pos="100000">
                        <a:srgbClr val="000082">
                          <a:alpha val="100000"/>
                        </a:srgbClr>
                      </a:gs>
                    </a:gsLst>
                    <a:lin ang="0" scaled="1"/>
                    <a:tileRect/>
                  </a:gradFill>
                  <a:latin typeface="隶书" charset="0"/>
                  <a:ea typeface="隶书" charset="0"/>
                </a:rPr>
                <a:t>怒</a:t>
              </a:r>
              <a:endParaRPr lang="zh-CN" altLang="en-US" sz="3600">
                <a:ln w="9525" cap="flat" cmpd="sng">
                  <a:solidFill>
                    <a:srgbClr val="000000"/>
                  </a:solidFill>
                  <a:prstDash val="solid"/>
                  <a:round/>
                  <a:headEnd type="none" w="med" len="med"/>
                  <a:tailEnd type="none" w="med" len="med"/>
                </a:ln>
                <a:gradFill rotWithShape="0">
                  <a:gsLst>
                    <a:gs pos="0">
                      <a:srgbClr val="000082">
                        <a:alpha val="100000"/>
                      </a:srgbClr>
                    </a:gs>
                    <a:gs pos="15000">
                      <a:srgbClr val="66008F">
                        <a:alpha val="100000"/>
                      </a:srgbClr>
                    </a:gs>
                    <a:gs pos="32500">
                      <a:srgbClr val="BA0066">
                        <a:alpha val="100000"/>
                      </a:srgbClr>
                    </a:gs>
                    <a:gs pos="45000">
                      <a:srgbClr val="FF0000">
                        <a:alpha val="100000"/>
                      </a:srgbClr>
                    </a:gs>
                    <a:gs pos="50000">
                      <a:srgbClr val="FF8200">
                        <a:alpha val="100000"/>
                      </a:srgbClr>
                    </a:gs>
                    <a:gs pos="55000">
                      <a:srgbClr val="FF0000">
                        <a:alpha val="100000"/>
                      </a:srgbClr>
                    </a:gs>
                    <a:gs pos="67500">
                      <a:srgbClr val="BA0066">
                        <a:alpha val="100000"/>
                      </a:srgbClr>
                    </a:gs>
                    <a:gs pos="85000">
                      <a:srgbClr val="66008F">
                        <a:alpha val="100000"/>
                      </a:srgbClr>
                    </a:gs>
                    <a:gs pos="100000">
                      <a:srgbClr val="000082">
                        <a:alpha val="100000"/>
                      </a:srgbClr>
                    </a:gs>
                  </a:gsLst>
                  <a:lin ang="0" scaled="1"/>
                  <a:tileRect/>
                </a:gradFill>
                <a:latin typeface="隶书" charset="0"/>
                <a:ea typeface="隶书" charset="0"/>
              </a:endParaRPr>
            </a:p>
          </p:txBody>
        </p:sp>
        <p:sp>
          <p:nvSpPr>
            <p:cNvPr id="19467" name="矩形 9227"/>
            <p:cNvSpPr/>
            <p:nvPr/>
          </p:nvSpPr>
          <p:spPr>
            <a:xfrm>
              <a:off x="1134" y="1660"/>
              <a:ext cx="432" cy="336"/>
            </a:xfrm>
            <a:prstGeom prst="rect">
              <a:avLst/>
            </a:prstGeom>
          </p:spPr>
          <p:txBody>
            <a:bodyPr wrap="none" fromWordArt="1">
              <a:prstTxWarp prst="textPlain">
                <a:avLst>
                  <a:gd name="adj" fmla="val 50000"/>
                </a:avLst>
              </a:prstTxWarp>
              <a:normAutofit/>
            </a:bodyPr>
            <a:p>
              <a:pPr algn="ctr"/>
              <a:r>
                <a:rPr lang="zh-CN" altLang="en-US" sz="3600">
                  <a:ln w="9525" cap="flat" cmpd="sng">
                    <a:solidFill>
                      <a:srgbClr val="000000"/>
                    </a:solidFill>
                    <a:prstDash val="solid"/>
                    <a:round/>
                    <a:headEnd type="none" w="med" len="med"/>
                    <a:tailEnd type="none" w="med" len="med"/>
                  </a:ln>
                  <a:gradFill rotWithShape="0">
                    <a:gsLst>
                      <a:gs pos="0">
                        <a:srgbClr val="000000">
                          <a:alpha val="100000"/>
                        </a:srgbClr>
                      </a:gs>
                      <a:gs pos="10000">
                        <a:srgbClr val="000040">
                          <a:alpha val="100000"/>
                        </a:srgbClr>
                      </a:gs>
                      <a:gs pos="25000">
                        <a:srgbClr val="400040">
                          <a:alpha val="100000"/>
                        </a:srgbClr>
                      </a:gs>
                      <a:gs pos="37500">
                        <a:srgbClr val="8F0040">
                          <a:alpha val="100000"/>
                        </a:srgbClr>
                      </a:gs>
                      <a:gs pos="45000">
                        <a:srgbClr val="F27300">
                          <a:alpha val="100000"/>
                        </a:srgbClr>
                      </a:gs>
                      <a:gs pos="50000">
                        <a:srgbClr val="FFBF00">
                          <a:alpha val="100000"/>
                        </a:srgbClr>
                      </a:gs>
                      <a:gs pos="55000">
                        <a:srgbClr val="F27300">
                          <a:alpha val="100000"/>
                        </a:srgbClr>
                      </a:gs>
                      <a:gs pos="62500">
                        <a:srgbClr val="8F0040">
                          <a:alpha val="100000"/>
                        </a:srgbClr>
                      </a:gs>
                      <a:gs pos="75000">
                        <a:srgbClr val="400040">
                          <a:alpha val="100000"/>
                        </a:srgbClr>
                      </a:gs>
                      <a:gs pos="90000">
                        <a:srgbClr val="000040">
                          <a:alpha val="100000"/>
                        </a:srgbClr>
                      </a:gs>
                      <a:gs pos="100000">
                        <a:srgbClr val="000000">
                          <a:alpha val="100000"/>
                        </a:srgbClr>
                      </a:gs>
                    </a:gsLst>
                    <a:lin ang="0" scaled="1"/>
                    <a:tileRect/>
                  </a:gradFill>
                  <a:latin typeface="隶书" charset="0"/>
                  <a:ea typeface="隶书" charset="0"/>
                </a:rPr>
                <a:t>哀</a:t>
              </a:r>
              <a:endParaRPr lang="zh-CN" altLang="en-US" sz="3600">
                <a:ln w="9525" cap="flat" cmpd="sng">
                  <a:solidFill>
                    <a:srgbClr val="000000"/>
                  </a:solidFill>
                  <a:prstDash val="solid"/>
                  <a:round/>
                  <a:headEnd type="none" w="med" len="med"/>
                  <a:tailEnd type="none" w="med" len="med"/>
                </a:ln>
                <a:gradFill rotWithShape="0">
                  <a:gsLst>
                    <a:gs pos="0">
                      <a:srgbClr val="000000">
                        <a:alpha val="100000"/>
                      </a:srgbClr>
                    </a:gs>
                    <a:gs pos="10000">
                      <a:srgbClr val="000040">
                        <a:alpha val="100000"/>
                      </a:srgbClr>
                    </a:gs>
                    <a:gs pos="25000">
                      <a:srgbClr val="400040">
                        <a:alpha val="100000"/>
                      </a:srgbClr>
                    </a:gs>
                    <a:gs pos="37500">
                      <a:srgbClr val="8F0040">
                        <a:alpha val="100000"/>
                      </a:srgbClr>
                    </a:gs>
                    <a:gs pos="45000">
                      <a:srgbClr val="F27300">
                        <a:alpha val="100000"/>
                      </a:srgbClr>
                    </a:gs>
                    <a:gs pos="50000">
                      <a:srgbClr val="FFBF00">
                        <a:alpha val="100000"/>
                      </a:srgbClr>
                    </a:gs>
                    <a:gs pos="55000">
                      <a:srgbClr val="F27300">
                        <a:alpha val="100000"/>
                      </a:srgbClr>
                    </a:gs>
                    <a:gs pos="62500">
                      <a:srgbClr val="8F0040">
                        <a:alpha val="100000"/>
                      </a:srgbClr>
                    </a:gs>
                    <a:gs pos="75000">
                      <a:srgbClr val="400040">
                        <a:alpha val="100000"/>
                      </a:srgbClr>
                    </a:gs>
                    <a:gs pos="90000">
                      <a:srgbClr val="000040">
                        <a:alpha val="100000"/>
                      </a:srgbClr>
                    </a:gs>
                    <a:gs pos="100000">
                      <a:srgbClr val="000000">
                        <a:alpha val="100000"/>
                      </a:srgbClr>
                    </a:gs>
                  </a:gsLst>
                  <a:lin ang="0" scaled="1"/>
                  <a:tileRect/>
                </a:gradFill>
                <a:latin typeface="隶书" charset="0"/>
                <a:ea typeface="隶书" charset="0"/>
              </a:endParaRPr>
            </a:p>
          </p:txBody>
        </p:sp>
        <p:sp>
          <p:nvSpPr>
            <p:cNvPr id="19468" name="矩形 9228"/>
            <p:cNvSpPr/>
            <p:nvPr/>
          </p:nvSpPr>
          <p:spPr>
            <a:xfrm>
              <a:off x="1873" y="1662"/>
              <a:ext cx="384" cy="336"/>
            </a:xfrm>
            <a:prstGeom prst="rect">
              <a:avLst/>
            </a:prstGeom>
          </p:spPr>
          <p:txBody>
            <a:bodyPr wrap="none" fromWordArt="1">
              <a:prstTxWarp prst="textCascadeUp">
                <a:avLst>
                  <a:gd name="adj" fmla="val 100000"/>
                </a:avLst>
              </a:prstTxWarp>
              <a:normAutofit/>
            </a:bodyPr>
            <a:p>
              <a:pPr algn="ctr"/>
              <a:r>
                <a:rPr lang="zh-CN" altLang="en-US" sz="3600">
                  <a:ln w="9525" cap="flat" cmpd="sng">
                    <a:solidFill>
                      <a:srgbClr val="000000"/>
                    </a:solidFill>
                    <a:prstDash val="solid"/>
                    <a:round/>
                    <a:headEnd type="none" w="med" len="med"/>
                    <a:tailEnd type="none" w="med" len="med"/>
                  </a:ln>
                  <a:gradFill rotWithShape="0">
                    <a:gsLst>
                      <a:gs pos="0">
                        <a:srgbClr val="FFE701"/>
                      </a:gs>
                      <a:gs pos="100000">
                        <a:srgbClr val="FE3E02"/>
                      </a:gs>
                    </a:gsLst>
                    <a:lin ang="5400000" scaled="1"/>
                    <a:tileRect/>
                  </a:gradFill>
                  <a:latin typeface="隶书" charset="0"/>
                  <a:ea typeface="隶书" charset="0"/>
                </a:rPr>
                <a:t>惧</a:t>
              </a:r>
              <a:endParaRPr lang="zh-CN" altLang="en-US" sz="3600">
                <a:ln w="9525" cap="flat" cmpd="sng">
                  <a:solidFill>
                    <a:srgbClr val="000000"/>
                  </a:solidFill>
                  <a:prstDash val="solid"/>
                  <a:round/>
                  <a:headEnd type="none" w="med" len="med"/>
                  <a:tailEnd type="none" w="med" len="med"/>
                </a:ln>
                <a:gradFill rotWithShape="0">
                  <a:gsLst>
                    <a:gs pos="0">
                      <a:srgbClr val="FFE701"/>
                    </a:gs>
                    <a:gs pos="100000">
                      <a:srgbClr val="FE3E02"/>
                    </a:gs>
                  </a:gsLst>
                  <a:lin ang="5400000" scaled="1"/>
                  <a:tileRect/>
                </a:gradFill>
                <a:latin typeface="隶书" charset="0"/>
                <a:ea typeface="隶书" charset="0"/>
              </a:endParaRPr>
            </a:p>
          </p:txBody>
        </p:sp>
      </p:grpSp>
      <p:sp>
        <p:nvSpPr>
          <p:cNvPr id="9230" name="文本框 9229"/>
          <p:cNvSpPr txBox="1"/>
          <p:nvPr/>
        </p:nvSpPr>
        <p:spPr>
          <a:xfrm>
            <a:off x="3567113" y="5876925"/>
            <a:ext cx="5181600" cy="457200"/>
          </a:xfrm>
          <a:prstGeom prst="rect">
            <a:avLst/>
          </a:prstGeom>
          <a:noFill/>
          <a:ln w="9525">
            <a:noFill/>
          </a:ln>
        </p:spPr>
        <p:txBody>
          <a:bodyPr anchor="t" anchorCtr="0">
            <a:spAutoFit/>
          </a:bodyPr>
          <a:p>
            <a:pPr algn="ctr">
              <a:spcBef>
                <a:spcPct val="50000"/>
              </a:spcBef>
            </a:pPr>
            <a:r>
              <a:rPr lang="zh-CN" altLang="en-US" sz="2400" b="1">
                <a:solidFill>
                  <a:srgbClr val="FF9900"/>
                </a:solidFill>
                <a:latin typeface="Times New Roman" panose="02020603050405020304" pitchFamily="2" charset="0"/>
                <a:ea typeface="华文新魏" panose="02010800040101010101" pitchFamily="2" charset="-122"/>
              </a:rPr>
              <a:t>你有怎样的一些情绪？</a:t>
            </a:r>
            <a:endParaRPr lang="zh-CN" altLang="en-US" sz="2400" b="1">
              <a:solidFill>
                <a:srgbClr val="FF9900"/>
              </a:solidFill>
              <a:latin typeface="Times New Roman" panose="02020603050405020304" pitchFamily="2" charset="0"/>
              <a:ea typeface="华文新魏" panose="02010800040101010101" pitchFamily="2" charset="-122"/>
            </a:endParaRPr>
          </a:p>
        </p:txBody>
      </p:sp>
      <p:sp>
        <p:nvSpPr>
          <p:cNvPr id="19470" name="文本框 9230"/>
          <p:cNvSpPr txBox="1"/>
          <p:nvPr/>
        </p:nvSpPr>
        <p:spPr>
          <a:xfrm>
            <a:off x="1341438" y="1700213"/>
            <a:ext cx="854075" cy="2305050"/>
          </a:xfrm>
          <a:prstGeom prst="rect">
            <a:avLst/>
          </a:prstGeom>
          <a:noFill/>
          <a:ln w="9525">
            <a:noFill/>
          </a:ln>
        </p:spPr>
        <p:txBody>
          <a:bodyPr vert="eaVert" anchor="t" anchorCtr="0">
            <a:spAutoFit/>
          </a:bodyPr>
          <a:p>
            <a:pPr algn="ctr">
              <a:spcBef>
                <a:spcPct val="50000"/>
              </a:spcBef>
            </a:pPr>
            <a:endParaRPr lang="zh-CN" altLang="en-US">
              <a:latin typeface="Times New Roman" panose="02020603050405020304" pitchFamily="2" charset="0"/>
              <a:ea typeface="华文新魏" panose="02010800040101010101" pitchFamily="2" charset="-122"/>
            </a:endParaRPr>
          </a:p>
        </p:txBody>
      </p:sp>
      <p:sp>
        <p:nvSpPr>
          <p:cNvPr id="9232" name="文本框 9231"/>
          <p:cNvSpPr txBox="1"/>
          <p:nvPr/>
        </p:nvSpPr>
        <p:spPr>
          <a:xfrm>
            <a:off x="536575" y="1268413"/>
            <a:ext cx="736600" cy="4537075"/>
          </a:xfrm>
          <a:prstGeom prst="rect">
            <a:avLst/>
          </a:prstGeom>
          <a:noFill/>
          <a:ln w="9525">
            <a:noFill/>
          </a:ln>
        </p:spPr>
        <p:txBody>
          <a:bodyPr vert="eaVert" anchor="t" anchorCtr="0">
            <a:spAutoFit/>
          </a:bodyPr>
          <a:p>
            <a:pPr algn="ctr">
              <a:spcBef>
                <a:spcPct val="50000"/>
              </a:spcBef>
            </a:pPr>
            <a:r>
              <a:rPr lang="zh-CN" altLang="en-US" sz="3600" b="1">
                <a:solidFill>
                  <a:srgbClr val="33CC33"/>
                </a:solidFill>
                <a:latin typeface="Times New Roman" panose="02020603050405020304" pitchFamily="2" charset="0"/>
                <a:ea typeface="华文新魏" panose="02010800040101010101" pitchFamily="2" charset="-122"/>
              </a:rPr>
              <a:t>人的四</a:t>
            </a:r>
            <a:r>
              <a:rPr lang="zh-CN" altLang="en-US" sz="3600" b="1">
                <a:solidFill>
                  <a:srgbClr val="33CC33"/>
                </a:solidFill>
                <a:latin typeface="Times New Roman" panose="02020603050405020304" pitchFamily="2" charset="0"/>
                <a:ea typeface="华文新魏" panose="02010800040101010101" pitchFamily="2" charset="-122"/>
              </a:rPr>
              <a:t>种基本情绪</a:t>
            </a:r>
            <a:endParaRPr lang="zh-CN" altLang="en-US" sz="3600" b="1">
              <a:solidFill>
                <a:srgbClr val="33CC33"/>
              </a:solidFill>
              <a:latin typeface="Times New Roman" panose="02020603050405020304" pitchFamily="2" charset="0"/>
              <a:ea typeface="华文新魏"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0-#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9232"/>
                                        </p:tgtEl>
                                        <p:attrNameLst>
                                          <p:attrName>style.visibility</p:attrName>
                                        </p:attrNameLst>
                                      </p:cBhvr>
                                      <p:to>
                                        <p:strVal val="visible"/>
                                      </p:to>
                                    </p:set>
                                    <p:animEffect transition="in" filter="blinds(horizontal)">
                                      <p:cBhvr>
                                        <p:cTn id="13" dur="500"/>
                                        <p:tgtEl>
                                          <p:spTgt spid="923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9220"/>
                                        </p:tgtEl>
                                        <p:attrNameLst>
                                          <p:attrName>style.visibility</p:attrName>
                                        </p:attrNameLst>
                                      </p:cBhvr>
                                      <p:to>
                                        <p:strVal val="visible"/>
                                      </p:to>
                                    </p:set>
                                    <p:animEffect transition="in" filter="checkerboard(across)">
                                      <p:cBhvr>
                                        <p:cTn id="18" dur="500"/>
                                        <p:tgtEl>
                                          <p:spTgt spid="92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230"/>
                                        </p:tgtEl>
                                        <p:attrNameLst>
                                          <p:attrName>style.visibility</p:attrName>
                                        </p:attrNameLst>
                                      </p:cBhvr>
                                      <p:to>
                                        <p:strVal val="visible"/>
                                      </p:to>
                                    </p:set>
                                    <p:anim calcmode="lin" valueType="num">
                                      <p:cBhvr additive="base">
                                        <p:cTn id="23" dur="500" fill="hold"/>
                                        <p:tgtEl>
                                          <p:spTgt spid="9230"/>
                                        </p:tgtEl>
                                        <p:attrNameLst>
                                          <p:attrName>ppt_x</p:attrName>
                                        </p:attrNameLst>
                                      </p:cBhvr>
                                      <p:tavLst>
                                        <p:tav tm="0">
                                          <p:val>
                                            <p:strVal val="#ppt_x"/>
                                          </p:val>
                                        </p:tav>
                                        <p:tav tm="100000">
                                          <p:val>
                                            <p:strVal val="#ppt_x"/>
                                          </p:val>
                                        </p:tav>
                                      </p:tavLst>
                                    </p:anim>
                                    <p:anim calcmode="lin" valueType="num">
                                      <p:cBhvr additive="base">
                                        <p:cTn id="24" dur="500" fill="hold"/>
                                        <p:tgtEl>
                                          <p:spTgt spid="92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P spid="9230" grpId="0"/>
      <p:bldP spid="92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10242" name="内容占位符 10241"/>
          <p:cNvSpPr>
            <a:spLocks noGrp="1"/>
          </p:cNvSpPr>
          <p:nvPr>
            <p:ph idx="1"/>
          </p:nvPr>
        </p:nvSpPr>
        <p:spPr>
          <a:xfrm>
            <a:off x="901700" y="1646238"/>
            <a:ext cx="6694488" cy="4087812"/>
          </a:xfrm>
        </p:spPr>
        <p:txBody>
          <a:bodyPr anchor="t" anchorCtr="0"/>
          <a:p>
            <a:pPr algn="just">
              <a:buNone/>
            </a:pPr>
            <a:r>
              <a:rPr lang="en-US" altLang="zh-CN" sz="4400" b="1">
                <a:solidFill>
                  <a:srgbClr val="FF0066"/>
                </a:solidFill>
              </a:rPr>
              <a:t>           </a:t>
            </a:r>
            <a:r>
              <a:rPr lang="zh-CN" altLang="en-US" sz="4400" b="1"/>
              <a:t>情绪有</a:t>
            </a:r>
            <a:r>
              <a:rPr lang="zh-CN" altLang="en-US" sz="4400" b="1" u="sng"/>
              <a:t>积极</a:t>
            </a:r>
            <a:r>
              <a:rPr lang="zh-CN" altLang="en-US" sz="4400" b="1"/>
              <a:t>和</a:t>
            </a:r>
            <a:r>
              <a:rPr lang="zh-CN" altLang="en-US" sz="4400" b="1" u="sng"/>
              <a:t>消极</a:t>
            </a:r>
            <a:r>
              <a:rPr lang="zh-CN" altLang="en-US" sz="4400" b="1"/>
              <a:t>之分，它能影响人的能力发挥，影响身体健康，影响人际交往。</a:t>
            </a:r>
            <a:endParaRPr lang="zh-CN" altLang="en-US" sz="4400" b="1"/>
          </a:p>
          <a:p>
            <a:pPr>
              <a:buNone/>
            </a:pPr>
            <a:endParaRPr lang="zh-CN" altLang="en-US" sz="4400" b="1"/>
          </a:p>
        </p:txBody>
      </p:sp>
      <p:pic>
        <p:nvPicPr>
          <p:cNvPr id="10243" name="图片 10242" descr="lin"/>
          <p:cNvPicPr>
            <a:picLocks noChangeAspect="1"/>
          </p:cNvPicPr>
          <p:nvPr/>
        </p:nvPicPr>
        <p:blipFill>
          <a:blip r:embed="rId2"/>
          <a:stretch>
            <a:fillRect/>
          </a:stretch>
        </p:blipFill>
        <p:spPr>
          <a:xfrm>
            <a:off x="6419850" y="4392613"/>
            <a:ext cx="2724150" cy="246538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2">
                                            <p:txEl>
                                              <p:charRg st="0" end="48"/>
                                            </p:txEl>
                                          </p:spTgt>
                                        </p:tgtEl>
                                        <p:attrNameLst>
                                          <p:attrName>style.visibility</p:attrName>
                                        </p:attrNameLst>
                                      </p:cBhvr>
                                      <p:to>
                                        <p:strVal val="visible"/>
                                      </p:to>
                                    </p:set>
                                    <p:anim calcmode="lin" valueType="num">
                                      <p:cBhvr additive="base">
                                        <p:cTn id="7" dur="500" fill="hold"/>
                                        <p:tgtEl>
                                          <p:spTgt spid="10242">
                                            <p:txEl>
                                              <p:charRg st="0" end="48"/>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2">
                                            <p:txEl>
                                              <p:charRg st="0" end="4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10243"/>
                                        </p:tgtEl>
                                        <p:attrNameLst>
                                          <p:attrName>style.visibility</p:attrName>
                                        </p:attrNameLst>
                                      </p:cBhvr>
                                      <p:to>
                                        <p:strVal val="visible"/>
                                      </p:to>
                                    </p:set>
                                    <p:animEffect transition="in" filter="diamond(in)">
                                      <p:cBhvr>
                                        <p:cTn id="13"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505" name="图片 11265" descr="BJ_025"/>
          <p:cNvPicPr>
            <a:picLocks noChangeAspect="1"/>
          </p:cNvPicPr>
          <p:nvPr/>
        </p:nvPicPr>
        <p:blipFill>
          <a:blip r:embed="rId1"/>
          <a:stretch>
            <a:fillRect/>
          </a:stretch>
        </p:blipFill>
        <p:spPr>
          <a:xfrm>
            <a:off x="4572000" y="3911600"/>
            <a:ext cx="4419600" cy="2946400"/>
          </a:xfrm>
          <a:prstGeom prst="rect">
            <a:avLst/>
          </a:prstGeom>
          <a:noFill/>
          <a:ln w="9525">
            <a:noFill/>
          </a:ln>
        </p:spPr>
      </p:pic>
      <p:grpSp>
        <p:nvGrpSpPr>
          <p:cNvPr id="21506" name="组合 11266"/>
          <p:cNvGrpSpPr/>
          <p:nvPr/>
        </p:nvGrpSpPr>
        <p:grpSpPr>
          <a:xfrm>
            <a:off x="838200" y="1628775"/>
            <a:ext cx="7543800" cy="2743200"/>
            <a:chOff x="0" y="0"/>
            <a:chExt cx="4752" cy="1728"/>
          </a:xfrm>
        </p:grpSpPr>
        <p:sp>
          <p:nvSpPr>
            <p:cNvPr id="21507" name="矩形 11267"/>
            <p:cNvSpPr/>
            <p:nvPr/>
          </p:nvSpPr>
          <p:spPr>
            <a:xfrm>
              <a:off x="0" y="355"/>
              <a:ext cx="1248" cy="365"/>
            </a:xfrm>
            <a:prstGeom prst="rect">
              <a:avLst/>
            </a:prstGeom>
            <a:noFill/>
            <a:ln w="9525">
              <a:noFill/>
            </a:ln>
          </p:spPr>
          <p:txBody>
            <a:bodyPr anchor="t" anchorCtr="0">
              <a:spAutoFit/>
            </a:bodyPr>
            <a:p>
              <a:pPr>
                <a:spcBef>
                  <a:spcPct val="50000"/>
                </a:spcBef>
              </a:pPr>
              <a:r>
                <a:rPr lang="zh-CN" altLang="en-US" sz="3200" b="1">
                  <a:solidFill>
                    <a:srgbClr val="FF0000"/>
                  </a:solidFill>
                  <a:latin typeface="Arial" panose="020B0604020202020204" pitchFamily="34" charset="0"/>
                  <a:ea typeface="宋体" panose="02010600030101010101" pitchFamily="2" charset="-122"/>
                </a:rPr>
                <a:t>积极情绪</a:t>
              </a:r>
              <a:endParaRPr lang="zh-CN" altLang="en-US" sz="3200" b="1">
                <a:solidFill>
                  <a:srgbClr val="FF0000"/>
                </a:solidFill>
                <a:latin typeface="Arial" panose="020B0604020202020204" pitchFamily="34" charset="0"/>
                <a:ea typeface="宋体" panose="02010600030101010101" pitchFamily="2" charset="-122"/>
              </a:endParaRPr>
            </a:p>
          </p:txBody>
        </p:sp>
        <p:sp>
          <p:nvSpPr>
            <p:cNvPr id="21508" name="右箭头 11268"/>
            <p:cNvSpPr/>
            <p:nvPr/>
          </p:nvSpPr>
          <p:spPr>
            <a:xfrm flipV="1">
              <a:off x="1152" y="491"/>
              <a:ext cx="1316" cy="181"/>
            </a:xfrm>
            <a:prstGeom prst="rightArrow">
              <a:avLst>
                <a:gd name="adj1" fmla="val 50000"/>
                <a:gd name="adj2" fmla="val 181599"/>
              </a:avLst>
            </a:prstGeom>
            <a:solidFill>
              <a:schemeClr val="accent1"/>
            </a:solidFill>
            <a:ln w="9525" cap="flat" cmpd="sng">
              <a:solidFill>
                <a:schemeClr val="tx1"/>
              </a:solidFill>
              <a:prstDash val="solid"/>
              <a:miter/>
              <a:headEnd type="none" w="med" len="med"/>
              <a:tailEnd type="none" w="med" len="med"/>
            </a:ln>
          </p:spPr>
          <p:txBody>
            <a:bodyPr anchor="t" anchorCtr="0"/>
            <a:p>
              <a:endParaRPr lang="zh-CN" altLang="en-US">
                <a:latin typeface="Times New Roman" panose="02020603050405020304" pitchFamily="2" charset="0"/>
                <a:ea typeface="宋体" panose="02010600030101010101" pitchFamily="2" charset="-122"/>
              </a:endParaRPr>
            </a:p>
          </p:txBody>
        </p:sp>
        <p:sp>
          <p:nvSpPr>
            <p:cNvPr id="21509" name="圆角矩形标注 11269"/>
            <p:cNvSpPr/>
            <p:nvPr/>
          </p:nvSpPr>
          <p:spPr>
            <a:xfrm>
              <a:off x="528" y="0"/>
              <a:ext cx="1632" cy="384"/>
            </a:xfrm>
            <a:prstGeom prst="wedgeRoundRectCallout">
              <a:avLst>
                <a:gd name="adj1" fmla="val 65014"/>
                <a:gd name="adj2" fmla="val 84898"/>
                <a:gd name="adj3" fmla="val 16667"/>
              </a:avLst>
            </a:prstGeom>
            <a:solidFill>
              <a:srgbClr val="FF66CC"/>
            </a:solidFill>
            <a:ln w="9525" cap="flat" cmpd="sng">
              <a:solidFill>
                <a:schemeClr val="hlink"/>
              </a:solidFill>
              <a:prstDash val="solid"/>
              <a:miter/>
              <a:headEnd type="none" w="med" len="med"/>
              <a:tailEnd type="none" w="med" len="med"/>
            </a:ln>
          </p:spPr>
          <p:txBody>
            <a:bodyPr anchor="t" anchorCtr="0"/>
            <a:p>
              <a:pPr algn="ctr"/>
              <a:r>
                <a:rPr lang="zh-CN" altLang="en-US" sz="3200" b="1">
                  <a:solidFill>
                    <a:schemeClr val="tx1"/>
                  </a:solidFill>
                  <a:latin typeface="Times New Roman" panose="02020603050405020304" pitchFamily="2" charset="0"/>
                  <a:ea typeface="宋体" panose="02010600030101010101" pitchFamily="2" charset="-122"/>
                </a:rPr>
                <a:t>兴奋、喜悦</a:t>
              </a:r>
              <a:endParaRPr lang="zh-CN" altLang="en-US" sz="3200" b="1">
                <a:solidFill>
                  <a:schemeClr val="tx1"/>
                </a:solidFill>
                <a:latin typeface="Times New Roman" panose="02020603050405020304" pitchFamily="2" charset="0"/>
                <a:ea typeface="宋体" panose="02010600030101010101" pitchFamily="2" charset="-122"/>
              </a:endParaRPr>
            </a:p>
          </p:txBody>
        </p:sp>
        <p:sp>
          <p:nvSpPr>
            <p:cNvPr id="21510" name="矩形 11270"/>
            <p:cNvSpPr/>
            <p:nvPr/>
          </p:nvSpPr>
          <p:spPr>
            <a:xfrm flipH="1">
              <a:off x="2496" y="403"/>
              <a:ext cx="2256" cy="365"/>
            </a:xfrm>
            <a:prstGeom prst="rect">
              <a:avLst/>
            </a:prstGeom>
            <a:noFill/>
            <a:ln w="9525">
              <a:noFill/>
            </a:ln>
          </p:spPr>
          <p:txBody>
            <a:bodyPr anchor="t" anchorCtr="0">
              <a:spAutoFit/>
            </a:bodyPr>
            <a:p>
              <a:r>
                <a:rPr lang="zh-CN" altLang="en-US" sz="3200" b="1">
                  <a:solidFill>
                    <a:schemeClr val="tx1"/>
                  </a:solidFill>
                  <a:latin typeface="Arial" panose="020B0604020202020204" pitchFamily="34" charset="0"/>
                  <a:ea typeface="楷体_GB2312" pitchFamily="1" charset="-122"/>
                </a:rPr>
                <a:t>促使人积极地行动</a:t>
              </a:r>
              <a:endParaRPr lang="zh-CN" altLang="en-US" sz="3200" b="1">
                <a:solidFill>
                  <a:schemeClr val="tx1"/>
                </a:solidFill>
                <a:latin typeface="Arial" panose="020B0604020202020204" pitchFamily="34" charset="0"/>
                <a:ea typeface="楷体_GB2312" pitchFamily="1" charset="-122"/>
              </a:endParaRPr>
            </a:p>
          </p:txBody>
        </p:sp>
        <p:sp>
          <p:nvSpPr>
            <p:cNvPr id="21511" name="矩形 11271"/>
            <p:cNvSpPr/>
            <p:nvPr/>
          </p:nvSpPr>
          <p:spPr>
            <a:xfrm>
              <a:off x="0" y="883"/>
              <a:ext cx="1152" cy="365"/>
            </a:xfrm>
            <a:prstGeom prst="rect">
              <a:avLst/>
            </a:prstGeom>
            <a:noFill/>
            <a:ln w="9525">
              <a:noFill/>
            </a:ln>
          </p:spPr>
          <p:txBody>
            <a:bodyPr anchor="t" anchorCtr="0">
              <a:spAutoFit/>
            </a:bodyPr>
            <a:p>
              <a:r>
                <a:rPr lang="zh-CN" altLang="en-US" sz="3200" b="1">
                  <a:latin typeface="Arial" panose="020B0604020202020204" pitchFamily="34" charset="0"/>
                  <a:ea typeface="宋体" panose="02010600030101010101" pitchFamily="2" charset="-122"/>
                </a:rPr>
                <a:t>消极情绪</a:t>
              </a:r>
              <a:endParaRPr lang="zh-CN" altLang="en-US" sz="3200" b="1">
                <a:latin typeface="Arial" panose="020B0604020202020204" pitchFamily="34" charset="0"/>
                <a:ea typeface="宋体" panose="02010600030101010101" pitchFamily="2" charset="-122"/>
              </a:endParaRPr>
            </a:p>
          </p:txBody>
        </p:sp>
        <p:sp>
          <p:nvSpPr>
            <p:cNvPr id="21512" name="右箭头 11272"/>
            <p:cNvSpPr/>
            <p:nvPr/>
          </p:nvSpPr>
          <p:spPr>
            <a:xfrm>
              <a:off x="1152" y="976"/>
              <a:ext cx="1392" cy="176"/>
            </a:xfrm>
            <a:prstGeom prst="rightArrow">
              <a:avLst>
                <a:gd name="adj1" fmla="val 50000"/>
                <a:gd name="adj2" fmla="val 197544"/>
              </a:avLst>
            </a:prstGeom>
            <a:solidFill>
              <a:schemeClr val="accent1"/>
            </a:solidFill>
            <a:ln w="9525" cap="flat" cmpd="sng">
              <a:solidFill>
                <a:schemeClr val="tx1"/>
              </a:solidFill>
              <a:prstDash val="solid"/>
              <a:miter/>
              <a:headEnd type="none" w="med" len="med"/>
              <a:tailEnd type="none" w="med" len="med"/>
            </a:ln>
          </p:spPr>
          <p:txBody>
            <a:bodyPr anchor="t" anchorCtr="0"/>
            <a:p>
              <a:endParaRPr lang="zh-CN" altLang="en-US">
                <a:latin typeface="Times New Roman" panose="02020603050405020304" pitchFamily="2" charset="0"/>
                <a:ea typeface="宋体" panose="02010600030101010101" pitchFamily="2" charset="-122"/>
              </a:endParaRPr>
            </a:p>
          </p:txBody>
        </p:sp>
        <p:sp>
          <p:nvSpPr>
            <p:cNvPr id="21513" name="矩形 11273"/>
            <p:cNvSpPr/>
            <p:nvPr/>
          </p:nvSpPr>
          <p:spPr>
            <a:xfrm flipH="1">
              <a:off x="2544" y="883"/>
              <a:ext cx="2208" cy="365"/>
            </a:xfrm>
            <a:prstGeom prst="rect">
              <a:avLst/>
            </a:prstGeom>
            <a:noFill/>
            <a:ln w="9525">
              <a:noFill/>
            </a:ln>
          </p:spPr>
          <p:txBody>
            <a:bodyPr anchor="t" anchorCtr="0">
              <a:spAutoFit/>
            </a:bodyPr>
            <a:p>
              <a:r>
                <a:rPr lang="zh-CN" altLang="en-US" sz="3200" b="1">
                  <a:solidFill>
                    <a:schemeClr val="tx1"/>
                  </a:solidFill>
                  <a:latin typeface="Arial" panose="020B0604020202020204" pitchFamily="34" charset="0"/>
                  <a:ea typeface="楷体_GB2312" pitchFamily="1" charset="-122"/>
                </a:rPr>
                <a:t>削弱人的活动能力</a:t>
              </a:r>
              <a:endParaRPr lang="zh-CN" altLang="en-US" sz="3200" b="1">
                <a:solidFill>
                  <a:schemeClr val="tx1"/>
                </a:solidFill>
                <a:latin typeface="Arial" panose="020B0604020202020204" pitchFamily="34" charset="0"/>
                <a:ea typeface="楷体_GB2312" pitchFamily="1" charset="-122"/>
              </a:endParaRPr>
            </a:p>
          </p:txBody>
        </p:sp>
        <p:sp>
          <p:nvSpPr>
            <p:cNvPr id="21514" name="矩形 11274"/>
            <p:cNvSpPr/>
            <p:nvPr/>
          </p:nvSpPr>
          <p:spPr>
            <a:xfrm>
              <a:off x="1008" y="1363"/>
              <a:ext cx="1488" cy="365"/>
            </a:xfrm>
            <a:prstGeom prst="rect">
              <a:avLst/>
            </a:prstGeom>
            <a:solidFill>
              <a:srgbClr val="FF3399"/>
            </a:solidFill>
            <a:ln w="9525">
              <a:noFill/>
            </a:ln>
          </p:spPr>
          <p:txBody>
            <a:bodyPr anchor="t" anchorCtr="0">
              <a:spAutoFit/>
            </a:bodyPr>
            <a:p>
              <a:r>
                <a:rPr lang="zh-CN" altLang="en-US" sz="3200" b="1">
                  <a:solidFill>
                    <a:schemeClr val="tx1"/>
                  </a:solidFill>
                  <a:latin typeface="Arial" panose="020B0604020202020204" pitchFamily="34" charset="0"/>
                  <a:ea typeface="宋体" panose="02010600030101010101" pitchFamily="2" charset="-122"/>
                </a:rPr>
                <a:t>抑郁、悲伤</a:t>
              </a:r>
              <a:endParaRPr lang="zh-CN" altLang="en-US" sz="3200" b="1">
                <a:solidFill>
                  <a:schemeClr val="tx1"/>
                </a:solidFill>
                <a:latin typeface="Arial" panose="020B0604020202020204" pitchFamily="34" charset="0"/>
                <a:ea typeface="宋体" panose="02010600030101010101" pitchFamily="2" charset="-122"/>
              </a:endParaRPr>
            </a:p>
          </p:txBody>
        </p:sp>
      </p:grpSp>
      <p:sp>
        <p:nvSpPr>
          <p:cNvPr id="21515" name="文本框 11275"/>
          <p:cNvSpPr txBox="1"/>
          <p:nvPr/>
        </p:nvSpPr>
        <p:spPr>
          <a:xfrm>
            <a:off x="468313" y="5516563"/>
            <a:ext cx="4464050" cy="1066800"/>
          </a:xfrm>
          <a:prstGeom prst="rect">
            <a:avLst/>
          </a:prstGeom>
          <a:noFill/>
          <a:ln w="9525">
            <a:noFill/>
          </a:ln>
        </p:spPr>
        <p:txBody>
          <a:bodyPr anchor="t" anchorCtr="0">
            <a:spAutoFit/>
          </a:bodyPr>
          <a:p>
            <a:pPr>
              <a:spcBef>
                <a:spcPct val="50000"/>
              </a:spcBef>
            </a:pPr>
            <a:r>
              <a:rPr lang="zh-CN" altLang="en-US" sz="3200">
                <a:solidFill>
                  <a:srgbClr val="800000"/>
                </a:solidFill>
                <a:latin typeface="Times New Roman" panose="02020603050405020304" pitchFamily="2" charset="0"/>
                <a:ea typeface="华文新魏" panose="02010800040101010101" pitchFamily="2" charset="-122"/>
              </a:rPr>
              <a:t>人在惊慌失措时，很容易做出错误的举动。</a:t>
            </a:r>
            <a:endParaRPr lang="zh-CN" altLang="en-US" sz="3200">
              <a:solidFill>
                <a:srgbClr val="800000"/>
              </a:solidFill>
              <a:latin typeface="Times New Roman" panose="02020603050405020304" pitchFamily="2" charset="0"/>
              <a:ea typeface="华文新魏" panose="02010800040101010101" pitchFamily="2"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sp>
        <p:nvSpPr>
          <p:cNvPr id="22530" name="文本框 12289"/>
          <p:cNvSpPr txBox="1"/>
          <p:nvPr/>
        </p:nvSpPr>
        <p:spPr>
          <a:xfrm>
            <a:off x="35560" y="1196658"/>
            <a:ext cx="7272338" cy="4399915"/>
          </a:xfrm>
          <a:prstGeom prst="rect">
            <a:avLst/>
          </a:prstGeom>
          <a:noFill/>
          <a:ln w="9525">
            <a:noFill/>
          </a:ln>
        </p:spPr>
        <p:txBody>
          <a:bodyPr anchor="t" anchorCtr="0">
            <a:spAutoFit/>
          </a:bodyPr>
          <a:p>
            <a:pPr>
              <a:spcBef>
                <a:spcPct val="50000"/>
              </a:spcBef>
            </a:pPr>
            <a:r>
              <a:rPr lang="en-US" altLang="zh-CN" sz="2800">
                <a:solidFill>
                  <a:srgbClr val="800000"/>
                </a:solidFill>
                <a:latin typeface="Times New Roman" panose="02020603050405020304" pitchFamily="2" charset="0"/>
                <a:ea typeface="宋体" panose="02010600030101010101" pitchFamily="2" charset="-122"/>
              </a:rPr>
              <a:t>       </a:t>
            </a:r>
            <a:r>
              <a:rPr lang="en-US" altLang="zh-CN" sz="2800" b="1">
                <a:solidFill>
                  <a:srgbClr val="800000"/>
                </a:solidFill>
                <a:latin typeface="Times New Roman" panose="02020603050405020304" pitchFamily="2" charset="0"/>
                <a:ea typeface="宋体" panose="02010600030101010101" pitchFamily="2" charset="-122"/>
              </a:rPr>
              <a:t> </a:t>
            </a:r>
            <a:r>
              <a:rPr lang="zh-CN" altLang="en-US" sz="2800" b="1">
                <a:solidFill>
                  <a:srgbClr val="FF0000"/>
                </a:solidFill>
                <a:latin typeface="Times New Roman" panose="02020603050405020304" pitchFamily="2" charset="0"/>
                <a:ea typeface="宋体" panose="02010600030101010101" pitchFamily="2" charset="-122"/>
              </a:rPr>
              <a:t>科学家曾做过这样的实验，选两头同时出生、体质健康的羊羔、一头与其他羊群一起喂养，另一头则与圈在笼中的狼一起喂养，一段时间后，前一头羊羔活泼健壮，后一头羊羔则体弱消瘦。在另外的一个实验中，科学家将六只狗关起来，想办法使它们长期惊恐不安，无法休息；另外四只狗生活在平静的环境里。经过一定时间后，前面的六只狗中有三只患了癌症而死亡，后面的四只狗都安然无恙。</a:t>
            </a:r>
            <a:endParaRPr lang="zh-CN" altLang="en-US" sz="2800" b="1">
              <a:solidFill>
                <a:srgbClr val="FF0000"/>
              </a:solidFill>
              <a:latin typeface="Times New Roman" panose="02020603050405020304" pitchFamily="2" charset="0"/>
              <a:ea typeface="宋体" panose="02010600030101010101" pitchFamily="2" charset="-122"/>
            </a:endParaRPr>
          </a:p>
        </p:txBody>
      </p:sp>
    </p:spTree>
  </p:cSld>
  <p:clrMapOvr>
    <a:masterClrMapping/>
  </p:clrMapOvr>
  <p:transition/>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FFFFFF"/>
        </a:dk1>
        <a:lt1>
          <a:srgbClr val="0000FF"/>
        </a:lt1>
        <a:dk2>
          <a:srgbClr val="FFFF00"/>
        </a:dk2>
        <a:lt2>
          <a:srgbClr val="000000"/>
        </a:lt2>
        <a:accent1>
          <a:srgbClr val="FF9900"/>
        </a:accent1>
        <a:accent2>
          <a:srgbClr val="00FFFF"/>
        </a:accent2>
        <a:accent3>
          <a:srgbClr val="AAAAFF"/>
        </a:accent3>
        <a:accent4>
          <a:srgbClr val="DCDCDC"/>
        </a:accent4>
        <a:accent5>
          <a:srgbClr val="FFCAAA"/>
        </a:accent5>
        <a:accent6>
          <a:srgbClr val="00E5E5"/>
        </a:accent6>
        <a:hlink>
          <a:srgbClr val="FF0000"/>
        </a:hlink>
        <a:folHlink>
          <a:srgbClr val="969696"/>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27272"/>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2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9"/>
        </a:accent5>
        <a:accent6>
          <a:srgbClr val="0000E5"/>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BE5"/>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9E5B7"/>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7"/>
      </a:accent6>
      <a:hlink>
        <a:srgbClr val="CCCCFF"/>
      </a:hlink>
      <a:folHlink>
        <a:srgbClr val="B2B2B2"/>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3300"/>
    </a:accent1>
    <a:accent2>
      <a:srgbClr val="003300"/>
    </a:accent2>
    <a:accent3>
      <a:srgbClr val="FFFFFF"/>
    </a:accent3>
    <a:accent4>
      <a:srgbClr val="000000"/>
    </a:accent4>
    <a:accent5>
      <a:srgbClr val="AAADAA"/>
    </a:accent5>
    <a:accent6>
      <a:srgbClr val="002D00"/>
    </a:accent6>
    <a:hlink>
      <a:srgbClr val="003300"/>
    </a:hlink>
    <a:folHlink>
      <a:srgbClr val="003300"/>
    </a:folHlink>
  </a:clrScheme>
</a:themeOverride>
</file>

<file path=docProps/app.xml><?xml version="1.0" encoding="utf-8"?>
<Properties xmlns="http://schemas.openxmlformats.org/officeDocument/2006/extended-properties" xmlns:vt="http://schemas.openxmlformats.org/officeDocument/2006/docPropsVTypes">
  <TotalTime>0</TotalTime>
  <Words>4215</Words>
  <Application>WPS 演示</Application>
  <PresentationFormat>在屏幕上显示</PresentationFormat>
  <Paragraphs>256</Paragraphs>
  <Slides>38</Slides>
  <Notes>2</Notes>
  <HiddenSlides>0</HiddenSlides>
  <MMClips>3</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1</vt:i4>
      </vt:variant>
      <vt:variant>
        <vt:lpstr>幻灯片标题</vt:lpstr>
      </vt:variant>
      <vt:variant>
        <vt:i4>38</vt:i4>
      </vt:variant>
    </vt:vector>
  </HeadingPairs>
  <TitlesOfParts>
    <vt:vector size="59" baseType="lpstr">
      <vt:lpstr>Arial</vt:lpstr>
      <vt:lpstr>宋体</vt:lpstr>
      <vt:lpstr>Wingdings</vt:lpstr>
      <vt:lpstr>Times New Roman</vt:lpstr>
      <vt:lpstr>黑体</vt:lpstr>
      <vt:lpstr>仿宋_GB2312</vt:lpstr>
      <vt:lpstr>仿宋</vt:lpstr>
      <vt:lpstr>华文新魏</vt:lpstr>
      <vt:lpstr>微软雅黑</vt:lpstr>
      <vt:lpstr>华文彩云</vt:lpstr>
      <vt:lpstr>隶书</vt:lpstr>
      <vt:lpstr>楷体_GB2312</vt:lpstr>
      <vt:lpstr>新宋体</vt:lpstr>
      <vt:lpstr>Arial Unicode MS</vt:lpstr>
      <vt:lpstr>隶书</vt:lpstr>
      <vt:lpstr>华文中宋</vt:lpstr>
      <vt:lpstr>华文行楷</vt:lpstr>
      <vt:lpstr>华文行楷</vt:lpstr>
      <vt:lpstr>刘炳森隶书</vt:lpstr>
      <vt:lpstr>默认设计模板</vt:lpstr>
      <vt:lpstr>PowerPoint.Slide.8</vt:lpstr>
      <vt:lpstr>PowerPoint 演示文稿</vt:lpstr>
      <vt:lpstr>活  动</vt:lpstr>
      <vt:lpstr>情绪对生活的影响！！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管理情绪的方法 </vt:lpstr>
      <vt:lpstr>PowerPoint 演示文稿</vt:lpstr>
      <vt:lpstr>PowerPoint 演示文稿</vt:lpstr>
      <vt:lpstr>PowerPoint 演示文稿</vt:lpstr>
      <vt:lpstr>PowerPoint 演示文稿</vt:lpstr>
      <vt:lpstr>PowerPoint 演示文稿</vt:lpstr>
      <vt:lpstr>PowerPoint 演示文稿</vt:lpstr>
      <vt:lpstr>    林则徐初到广州禁烟时，一些腐败官吏百般阻挠，使他的情绪波动很大，怒不可遏。但他知道暴怒无济于事，还可能给那帮腐败官吏找到攻击他的口实。于是，他竭力控制自己的情绪，写了“制怒”二字挂在墙上，作为警句告诫自己。每当要发怒时，就注视墙上的“制怒”条幅，将怒气压下去。</vt:lpstr>
      <vt:lpstr>        清代作家蒲松龄落第后，情绪一度低落。但他落第不落志，下决心另辟蹊径干一番事业。他写下了这样一副自勉联：        有志者，事竟成，破釜沉舟，百二秦关终属楚；        苦心人，天不负，卧薪尝胆，三千越甲可吞吴。        他这样写了，也这样做了，终于在自己喜爱并擅长的文学上作出卓越贡献，留下了传世名著《聊斋志异》                 塞翁失马，焉知非福         胜败乃兵家常事         ……</vt:lpstr>
      <vt:lpstr>       某些不良情绪常常是由人际关系矛盾和人际交往障碍引起的。因此，当我们遇到不顺心、不如意的事，有了烦恼时，能主动地找亲朋好友交往、谈心，比一个人独处胡思乱想、自怨自艾要好得多。因此，在情绪不稳定的时候，找人谈一谈，具有缓和、抚慰、稳定情绪的作用。另一方面，人际交往还有助于交流思想、沟通情感，增强自己战胜不良情绪的信心和勇气，能更理智地去对待不良情绪。 </vt:lpstr>
      <vt:lpstr>PowerPoint 演示文稿</vt:lpstr>
      <vt:lpstr>PowerPoint 演示文稿</vt:lpstr>
      <vt:lpstr>PowerPoint 演示文稿</vt:lpstr>
      <vt:lpstr>PowerPoint 演示文稿</vt:lpstr>
      <vt:lpstr>PowerPoint 演示文稿</vt:lpstr>
      <vt:lpstr>原理：身心相互影响  小活动：动作可以创作情绪  训练：呼吸放松、肌肉放松  </vt:lpstr>
      <vt:lpstr>PowerPoint 演示文稿</vt:lpstr>
      <vt:lpstr>PowerPoint 演示文稿</vt:lpstr>
      <vt:lpstr>温馨提示</vt:lpstr>
      <vt:lpstr>PowerPoint 演示文稿</vt:lpstr>
    </vt:vector>
  </TitlesOfParts>
  <Company>Wind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Icefire</dc:creator>
  <cp:lastModifiedBy>苹果娟</cp:lastModifiedBy>
  <cp:revision>519</cp:revision>
  <dcterms:created xsi:type="dcterms:W3CDTF">2001-11-03T15:14:00Z</dcterms:created>
  <dcterms:modified xsi:type="dcterms:W3CDTF">2025-12-04T06:46:51Z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283B00C1F82348A6BB098DAA9327BEA7_12</vt:lpwstr>
  </property>
</Properties>
</file>