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28" r:id="rId3"/>
    <p:sldId id="529" r:id="rId5"/>
    <p:sldId id="530" r:id="rId6"/>
    <p:sldId id="534" r:id="rId7"/>
    <p:sldId id="511" r:id="rId8"/>
    <p:sldId id="518" r:id="rId9"/>
    <p:sldId id="509" r:id="rId10"/>
    <p:sldId id="512" r:id="rId11"/>
    <p:sldId id="537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40C1AB"/>
    <a:srgbClr val="981B1B"/>
    <a:srgbClr val="F9C7DB"/>
    <a:srgbClr val="804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 autoAdjust="0"/>
    <p:restoredTop sz="95337" autoAdjust="0"/>
  </p:normalViewPr>
  <p:slideViewPr>
    <p:cSldViewPr snapToGrid="0" showGuides="1">
      <p:cViewPr>
        <p:scale>
          <a:sx n="90" d="100"/>
          <a:sy n="90" d="100"/>
        </p:scale>
        <p:origin x="-1380" y="-540"/>
      </p:cViewPr>
      <p:guideLst>
        <p:guide orient="horz" pos="2116"/>
        <p:guide pos="3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B3B3F-BA04-40DD-8CE7-3C0814B83C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69A43-5629-40A6-8987-6C3016EA89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12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21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29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2CA7-5AD5-4860-B8CC-2250B11552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2B1B-CECB-4FD7-AF61-BDCCAB094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2CA7-5AD5-4860-B8CC-2250B11552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2B1B-CECB-4FD7-AF61-BDCCAB094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2CA7-5AD5-4860-B8CC-2250B11552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2B1B-CECB-4FD7-AF61-BDCCAB094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39350" y="260648"/>
            <a:ext cx="11713301" cy="63367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flipV="1">
            <a:off x="2205" y="907462"/>
            <a:ext cx="12187592" cy="45708"/>
          </a:xfrm>
          <a:prstGeom prst="rect">
            <a:avLst/>
          </a:prstGeom>
          <a:solidFill>
            <a:srgbClr val="68A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2CA7-5AD5-4860-B8CC-2250B11552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2B1B-CECB-4FD7-AF61-BDCCAB094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2CA7-5AD5-4860-B8CC-2250B11552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2B1B-CECB-4FD7-AF61-BDCCAB094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2CA7-5AD5-4860-B8CC-2250B11552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2B1B-CECB-4FD7-AF61-BDCCAB094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2CA7-5AD5-4860-B8CC-2250B11552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2B1B-CECB-4FD7-AF61-BDCCAB094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2CA7-5AD5-4860-B8CC-2250B11552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2B1B-CECB-4FD7-AF61-BDCCAB094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2CA7-5AD5-4860-B8CC-2250B11552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2B1B-CECB-4FD7-AF61-BDCCAB094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2CA7-5AD5-4860-B8CC-2250B11552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2B1B-CECB-4FD7-AF61-BDCCAB094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2CA7-5AD5-4860-B8CC-2250B11552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2B1B-CECB-4FD7-AF61-BDCCAB094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file:///D:\qq&#25991;&#20214;\712321467\Image\C2C\Image2\%7b75232B38-A165-1FB7-499C-2E1C792CACB5%7d.png" TargetMode="Externa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202X/8/11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4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tags" Target="../tags/tag1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.png"/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0" y="-82550"/>
            <a:ext cx="12251055" cy="69405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73760" y="907415"/>
            <a:ext cx="10125075" cy="504063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412605" y="3174365"/>
            <a:ext cx="2662555" cy="3352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3200" y="2500630"/>
            <a:ext cx="86271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>
                <a:solidFill>
                  <a:srgbClr val="981B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寒假健康生活指南</a:t>
            </a:r>
            <a:endParaRPr lang="zh-CN" altLang="en-US" sz="8000" b="1">
              <a:solidFill>
                <a:srgbClr val="981B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安教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" y="92075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-29845" y="-42545"/>
            <a:ext cx="6045200" cy="69405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01065" y="485140"/>
            <a:ext cx="10390505" cy="588772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972175" y="452120"/>
            <a:ext cx="5319395" cy="595249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6176010" y="650875"/>
            <a:ext cx="4912360" cy="5423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一、科学规划假期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ctr" fontAlgn="auto">
              <a:lnSpc>
                <a:spcPct val="200000"/>
              </a:lnSpc>
            </a:pP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二、规范读写姿势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ctr" fontAlgn="auto">
              <a:lnSpc>
                <a:spcPct val="200000"/>
              </a:lnSpc>
            </a:pP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三、安全文明上网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ctr" fontAlgn="auto">
              <a:lnSpc>
                <a:spcPct val="200000"/>
              </a:lnSpc>
            </a:pP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四、预防居家意外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ctr" fontAlgn="auto">
              <a:lnSpc>
                <a:spcPct val="200000"/>
              </a:lnSpc>
            </a:pP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五、保持身心健康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ctr" fontAlgn="auto">
              <a:lnSpc>
                <a:spcPct val="200000"/>
              </a:lnSpc>
            </a:pP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六、注意户外安全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15304" y="2619901"/>
            <a:ext cx="3876261" cy="1590261"/>
            <a:chOff x="4194313" y="2683566"/>
            <a:chExt cx="3876261" cy="159026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194313" y="2683566"/>
              <a:ext cx="3876261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194313" y="4273827"/>
              <a:ext cx="3876261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1852240" y="2899956"/>
            <a:ext cx="32699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目</a:t>
            </a:r>
            <a:r>
              <a:rPr lang="en-US" altLang="zh-CN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zh-CN" altLang="en-US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录</a:t>
            </a:r>
            <a:endParaRPr lang="zh-CN" altLang="en-US" sz="3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algn="ctr"/>
            <a:r>
              <a:rPr lang="en-US" altLang="zh-CN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contens</a:t>
            </a:r>
            <a:endParaRPr lang="en-US" altLang="zh-CN" sz="3600" b="1" err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3" name="图片 2" descr="安教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" y="92075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205" y="0"/>
            <a:ext cx="12187592" cy="1107440"/>
            <a:chOff x="0" y="422910"/>
            <a:chExt cx="12190413" cy="1107696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8A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171911" y="422910"/>
              <a:ext cx="3846708" cy="1107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 algn="ctr" eaLnBrk="1" hangingPunct="1"/>
              <a:r>
                <a:rPr lang="zh-CN" altLang="en-US" sz="3600" b="1" dirty="0">
                  <a:solidFill>
                    <a:srgbClr val="68A9B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一、科学规划假期</a:t>
              </a:r>
              <a:endParaRPr lang="zh-CN" altLang="en-US" sz="3600" b="1" dirty="0">
                <a:solidFill>
                  <a:srgbClr val="68A9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5374" y="-68"/>
            <a:ext cx="1915652" cy="1543230"/>
          </a:xfrm>
          <a:prstGeom prst="rect">
            <a:avLst/>
          </a:prstGeom>
        </p:spPr>
      </p:pic>
      <p:sp>
        <p:nvSpPr>
          <p:cNvPr id="18" name="TextBox 6"/>
          <p:cNvSpPr>
            <a:spLocks noChangeArrowheads="1"/>
          </p:cNvSpPr>
          <p:nvPr/>
        </p:nvSpPr>
        <p:spPr bwMode="auto">
          <a:xfrm>
            <a:off x="4539615" y="1799590"/>
            <a:ext cx="6264275" cy="318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86" tIns="53993" rIns="107986" bIns="5399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书体坊兰亭体" charset="-122"/>
                <a:ea typeface="宋体" pitchFamily="2" charset="-122"/>
                <a:sym typeface="书体坊兰亭体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书体坊兰亭体" charset="-122"/>
                <a:ea typeface="宋体" pitchFamily="2" charset="-122"/>
                <a:sym typeface="书体坊兰亭体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书体坊兰亭体" charset="-122"/>
                <a:ea typeface="宋体" pitchFamily="2" charset="-122"/>
                <a:sym typeface="书体坊兰亭体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书体坊兰亭体" charset="-122"/>
                <a:ea typeface="宋体" pitchFamily="2" charset="-122"/>
                <a:sym typeface="书体坊兰亭体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itchFamily="2" charset="-122"/>
                <a:sym typeface="书体坊兰亭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itchFamily="2" charset="-122"/>
                <a:sym typeface="书体坊兰亭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itchFamily="2" charset="-122"/>
                <a:sym typeface="书体坊兰亭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itchFamily="2" charset="-122"/>
                <a:sym typeface="书体坊兰亭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书体坊兰亭体" charset="-122"/>
                <a:ea typeface="宋体" pitchFamily="2" charset="-122"/>
                <a:sym typeface="书体坊兰亭体" charset="-122"/>
              </a:defRPr>
            </a:lvl9pPr>
          </a:lstStyle>
          <a:p>
            <a:pPr indent="0" algn="just" fontAlgn="auto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制定假期计划，合理安排学习、运动、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娱乐的时间。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根据计划按时完成假期作业，拒绝拖延。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主动承担家务劳动，提高生活自理能力。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积极参与社会公益活动、社会实践活动，充实假期生活，增强实践能力。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rcRect r="25123"/>
          <a:stretch>
            <a:fillRect/>
          </a:stretch>
        </p:blipFill>
        <p:spPr>
          <a:xfrm>
            <a:off x="615950" y="1799590"/>
            <a:ext cx="3573145" cy="3590925"/>
          </a:xfrm>
          <a:prstGeom prst="rect">
            <a:avLst/>
          </a:prstGeom>
        </p:spPr>
      </p:pic>
      <p:pic>
        <p:nvPicPr>
          <p:cNvPr id="2" name="图片 1" descr="安教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9810" y="125095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11151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205" y="0"/>
            <a:ext cx="12187592" cy="1107440"/>
            <a:chOff x="0" y="422910"/>
            <a:chExt cx="12190413" cy="1107696"/>
          </a:xfrm>
        </p:grpSpPr>
        <p:sp>
          <p:nvSpPr>
            <p:cNvPr id="11" name="矩形 10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68A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116321" y="422910"/>
              <a:ext cx="3935415" cy="1107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 algn="ctr" eaLnBrk="1" hangingPunct="1"/>
              <a:r>
                <a:rPr lang="zh-CN" altLang="en-US" sz="3600" b="1" dirty="0">
                  <a:solidFill>
                    <a:srgbClr val="68A9B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二、</a:t>
              </a:r>
              <a:r>
                <a:rPr lang="en-US" altLang="zh-CN" sz="3600" b="1" dirty="0">
                  <a:solidFill>
                    <a:srgbClr val="68A9B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规范读写姿势</a:t>
              </a:r>
              <a:endParaRPr lang="zh-CN" altLang="en-US" sz="3600" dirty="0">
                <a:solidFill>
                  <a:srgbClr val="68A9B8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7914" y="-68"/>
            <a:ext cx="1915652" cy="1543230"/>
          </a:xfrm>
          <a:prstGeom prst="rect">
            <a:avLst/>
          </a:prstGeom>
        </p:spPr>
      </p:pic>
      <p:sp>
        <p:nvSpPr>
          <p:cNvPr id="37" name="ïşḻïďê-Rectangle 15"/>
          <p:cNvSpPr/>
          <p:nvPr/>
        </p:nvSpPr>
        <p:spPr>
          <a:xfrm>
            <a:off x="473075" y="1616710"/>
            <a:ext cx="6541135" cy="3827780"/>
          </a:xfrm>
          <a:prstGeom prst="rect">
            <a:avLst/>
          </a:prstGeom>
        </p:spPr>
        <p:txBody>
          <a:bodyPr wrap="square" lIns="144000" tIns="0" rIns="144000" bIns="0">
            <a:noAutofit/>
          </a:bodyPr>
          <a:lstStyle/>
          <a:p>
            <a:pPr indent="0" algn="just" fontAlgn="auto">
              <a:lnSpc>
                <a:spcPct val="200000"/>
              </a:lnSpc>
              <a:buClrTx/>
              <a:buSzTx/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1.读书写字时照明环境要光亮舒适，晚上学习时打开房间主照明灯，台灯要有灯罩，光线从写字手的对侧照入。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200000"/>
              </a:lnSpc>
              <a:buClrTx/>
              <a:buSzTx/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2.坐姿要做到“一尺、一拳、一寸”，即眼睛离书本一尺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胸部离桌子一拳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握笔写字时手指离笔尖一寸。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200000"/>
              </a:lnSpc>
              <a:buClrTx/>
              <a:buSzTx/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户外运动有助于放松眼睛，减轻视疲劳；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每天保证充足的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日间户外活动时间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摄图网_402668486_冬季大雪节气增强体育锻炼防寒保暖做健身操的人们(企业商用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210" y="2425700"/>
            <a:ext cx="4845050" cy="3230245"/>
          </a:xfrm>
          <a:prstGeom prst="rect">
            <a:avLst/>
          </a:prstGeom>
        </p:spPr>
      </p:pic>
      <p:pic>
        <p:nvPicPr>
          <p:cNvPr id="2" name="图片 1" descr="安教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9810" y="125095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40"/>
          <p:cNvSpPr txBox="1"/>
          <p:nvPr/>
        </p:nvSpPr>
        <p:spPr>
          <a:xfrm>
            <a:off x="4938395" y="1306830"/>
            <a:ext cx="577469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200000"/>
              </a:lnSpc>
              <a:buClrTx/>
              <a:buSzTx/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1.控制上网时间，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不沉迷网络和电子游戏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200000"/>
              </a:lnSpc>
              <a:buClrTx/>
              <a:buSzTx/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2.不浏览低俗不良信息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，理性表达观点，不造谣，不信谣，不传谣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200000"/>
              </a:lnSpc>
              <a:buClrTx/>
              <a:buSzTx/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3.不随意添加陌生网友，不单独约见网友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不进行网络打赏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200000"/>
              </a:lnSpc>
              <a:buClrTx/>
              <a:buSzTx/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购物或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转账前要经过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家长同意。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200000"/>
              </a:lnSpc>
              <a:buClrTx/>
              <a:buSzTx/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不点击未知链接，不轻信陌生来电，不透露个人信息，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发现诈骗及时报警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573780" y="191770"/>
            <a:ext cx="5024755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rgbClr val="68A9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三、</a:t>
            </a:r>
            <a:r>
              <a:rPr lang="en-US" altLang="zh-CN" sz="3600" b="1" dirty="0">
                <a:solidFill>
                  <a:srgbClr val="68A9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安全文明上网</a:t>
            </a:r>
            <a:endParaRPr lang="zh-CN" altLang="en-US" sz="3600" dirty="0">
              <a:solidFill>
                <a:srgbClr val="68A9B8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9029" y="-26103"/>
            <a:ext cx="1915652" cy="1543230"/>
          </a:xfrm>
          <a:prstGeom prst="rect">
            <a:avLst/>
          </a:prstGeom>
        </p:spPr>
      </p:pic>
      <p:pic>
        <p:nvPicPr>
          <p:cNvPr id="3" name="图片 2" descr="摄图网_401907869_上网安全(企业商用)"/>
          <p:cNvPicPr>
            <a:picLocks noChangeAspect="1"/>
          </p:cNvPicPr>
          <p:nvPr/>
        </p:nvPicPr>
        <p:blipFill>
          <a:blip r:embed="rId2"/>
          <a:srcRect b="3393"/>
          <a:stretch>
            <a:fillRect/>
          </a:stretch>
        </p:blipFill>
        <p:spPr>
          <a:xfrm>
            <a:off x="654050" y="2826385"/>
            <a:ext cx="4173220" cy="4031615"/>
          </a:xfrm>
          <a:prstGeom prst="rect">
            <a:avLst/>
          </a:prstGeom>
        </p:spPr>
      </p:pic>
      <p:pic>
        <p:nvPicPr>
          <p:cNvPr id="2" name="图片 1" descr="安教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810" y="125095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80958" y="-15943"/>
            <a:ext cx="1915652" cy="15432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4545" y="1393825"/>
            <a:ext cx="6748145" cy="439991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just" fontAlgn="auto">
              <a:lnSpc>
                <a:spcPct val="200000"/>
              </a:lnSpc>
              <a:buClrTx/>
              <a:buSzTx/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不向楼下抛东西，不攀爬阳台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高处，谨防摔伤、坠落。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200000"/>
              </a:lnSpc>
              <a:buClrTx/>
              <a:buSzTx/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不玩火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超负荷用电，手机等设备充完电后拔下插头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200000"/>
              </a:lnSpc>
              <a:buClrTx/>
              <a:buSzTx/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使用燃气要经过家长同意，注意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看管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通风，使用后及时关闭。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200000"/>
              </a:lnSpc>
              <a:buClrTx/>
              <a:buSzTx/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使用取暖器时务必远离易燃可燃物，不在上面烘烤衣物，不长时间连续使用。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just" fontAlgn="auto">
              <a:lnSpc>
                <a:spcPct val="200000"/>
              </a:lnSpc>
              <a:buClrTx/>
              <a:buSzTx/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5.发现火情，及时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撤离并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拨打119。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摄图网_401898896_取暖安全提醒(企业商用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990" y="2169795"/>
            <a:ext cx="7219315" cy="4813300"/>
          </a:xfrm>
          <a:prstGeom prst="rect">
            <a:avLst/>
          </a:prstGeom>
        </p:spPr>
      </p:pic>
      <p:pic>
        <p:nvPicPr>
          <p:cNvPr id="2" name="图片 1" descr="安教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810" y="125095"/>
            <a:ext cx="2104390" cy="452755"/>
          </a:xfrm>
          <a:prstGeom prst="rect">
            <a:avLst/>
          </a:prstGeom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73780" y="191770"/>
            <a:ext cx="5024755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p>
            <a:pPr algn="ctr" eaLnBrk="1" hangingPunct="1"/>
            <a:r>
              <a:rPr lang="zh-CN" altLang="en-US" sz="3600" b="1" dirty="0">
                <a:solidFill>
                  <a:srgbClr val="68A9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四、</a:t>
            </a:r>
            <a:r>
              <a:rPr lang="en-US" altLang="zh-CN" sz="3600" b="1" dirty="0">
                <a:solidFill>
                  <a:srgbClr val="68A9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预防居家意外</a:t>
            </a:r>
            <a:endParaRPr lang="zh-CN" altLang="en-US" sz="3600" dirty="0">
              <a:solidFill>
                <a:srgbClr val="68A9B8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îŝḷîḓé-文本框 64"/>
          <p:cNvSpPr txBox="1"/>
          <p:nvPr/>
        </p:nvSpPr>
        <p:spPr>
          <a:xfrm>
            <a:off x="586740" y="1517015"/>
            <a:ext cx="6781800" cy="4107815"/>
          </a:xfrm>
          <a:prstGeom prst="rect">
            <a:avLst/>
          </a:prstGeom>
          <a:noFill/>
        </p:spPr>
        <p:txBody>
          <a:bodyPr wrap="square"/>
          <a:lstStyle/>
          <a:p>
            <a:pPr indent="0" fontAlgn="auto">
              <a:lnSpc>
                <a:spcPct val="20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规律作息，不熬夜，保证睡眠充足。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三餐定时定量，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多吃优质蛋白、富含维生素的食物，少摄入甜食、含糖饮料。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定时开窗通风，注意手卫生，不吃生冷、变质食物。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20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防范传染病，避免前往人员密集场所，出现症状及时就医。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20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有不良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情绪时，可通过运动、沟通、倾诉等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方式排解，或主动寻求家长、老师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的帮助。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150979" y="-26163"/>
            <a:ext cx="3890161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rgbClr val="68A9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五、</a:t>
            </a:r>
            <a:r>
              <a:rPr lang="en-US" altLang="zh-CN" sz="3600" b="1" dirty="0">
                <a:solidFill>
                  <a:srgbClr val="68A9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保持</a:t>
            </a:r>
            <a:r>
              <a:rPr lang="zh-CN" altLang="en-US" sz="3600" b="1" dirty="0">
                <a:solidFill>
                  <a:srgbClr val="68A9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身心健康</a:t>
            </a:r>
            <a:endParaRPr lang="zh-CN" altLang="en-US" sz="3600" b="1" dirty="0">
              <a:solidFill>
                <a:srgbClr val="68A9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8074" y="-26103"/>
            <a:ext cx="1915652" cy="1543230"/>
          </a:xfrm>
          <a:prstGeom prst="rect">
            <a:avLst/>
          </a:prstGeom>
        </p:spPr>
      </p:pic>
      <p:pic>
        <p:nvPicPr>
          <p:cNvPr id="3" name="图片 2" descr="摄图网_401785506_早睡早起作息规律的小男孩(企业商用)"/>
          <p:cNvPicPr>
            <a:picLocks noChangeAspect="1"/>
          </p:cNvPicPr>
          <p:nvPr/>
        </p:nvPicPr>
        <p:blipFill>
          <a:blip r:embed="rId2"/>
          <a:srcRect l="17867" t="1509"/>
          <a:stretch>
            <a:fillRect/>
          </a:stretch>
        </p:blipFill>
        <p:spPr>
          <a:xfrm>
            <a:off x="7498715" y="2318385"/>
            <a:ext cx="4362450" cy="3139440"/>
          </a:xfrm>
          <a:prstGeom prst="rect">
            <a:avLst/>
          </a:prstGeom>
        </p:spPr>
      </p:pic>
      <p:pic>
        <p:nvPicPr>
          <p:cNvPr id="2" name="图片 1" descr="安教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810" y="125095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1260" y="1716405"/>
            <a:ext cx="6906895" cy="44869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algn="l" fontAlgn="auto">
              <a:lnSpc>
                <a:spcPct val="20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不到河边、工地水塘、冰面等区域玩耍，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防止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溺水、溺冰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；发现落水者，立即寻求大人帮助，不盲目施救。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20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不擅自进入轨道区间、在建工地、荒地、高压电线附近、危化品仓库等危险区域。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20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遵守当地烟花爆竹燃放规定，安全燃放烟花爆竹。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20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恶劣天气，尽量不外出；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不在马路上嬉戏打闹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721735" y="191770"/>
            <a:ext cx="4747895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b="1" dirty="0">
                <a:solidFill>
                  <a:srgbClr val="68A9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六、</a:t>
            </a:r>
            <a:r>
              <a:rPr lang="zh-CN" altLang="en-US" sz="3600" b="1">
                <a:solidFill>
                  <a:srgbClr val="68A9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注意</a:t>
            </a:r>
            <a:r>
              <a:rPr lang="zh-CN" altLang="en-US" sz="3600" b="1">
                <a:solidFill>
                  <a:srgbClr val="68A9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户外安全</a:t>
            </a:r>
            <a:endParaRPr lang="zh-CN" altLang="en-US" sz="3600" b="1">
              <a:solidFill>
                <a:srgbClr val="68A9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3159" y="-26103"/>
            <a:ext cx="1915652" cy="1543230"/>
          </a:xfrm>
          <a:prstGeom prst="rect">
            <a:avLst/>
          </a:prstGeom>
        </p:spPr>
      </p:pic>
      <p:pic>
        <p:nvPicPr>
          <p:cNvPr id="3" name="图片 2" descr="摄图网_400726457_溜冰(企业商用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" y="2388235"/>
            <a:ext cx="4484370" cy="2990215"/>
          </a:xfrm>
          <a:prstGeom prst="rect">
            <a:avLst/>
          </a:prstGeom>
        </p:spPr>
      </p:pic>
      <p:pic>
        <p:nvPicPr>
          <p:cNvPr id="4" name="图片 3" descr="安教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810" y="125095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-29845" y="-42545"/>
            <a:ext cx="12251055" cy="69405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47265" y="907415"/>
            <a:ext cx="8751570" cy="504063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381490" y="3162300"/>
            <a:ext cx="2662555" cy="3352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407900" y="10210800"/>
            <a:ext cx="330200" cy="254000"/>
          </a:xfrm>
          <a:prstGeom prst="cub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55085" y="2671445"/>
            <a:ext cx="5316855" cy="132207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8000" b="1">
                <a:solidFill>
                  <a:srgbClr val="98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</a:t>
            </a:r>
            <a:r>
              <a:rPr lang="en-US" altLang="zh-CN" sz="8000" b="1">
                <a:solidFill>
                  <a:srgbClr val="98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8000" b="1">
                <a:solidFill>
                  <a:srgbClr val="98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</a:t>
            </a:r>
            <a:r>
              <a:rPr lang="en-US" altLang="zh-CN" sz="8000" b="1">
                <a:solidFill>
                  <a:srgbClr val="98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8000" b="1">
                <a:solidFill>
                  <a:srgbClr val="98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</a:t>
            </a:r>
            <a:r>
              <a:rPr lang="en-US" altLang="zh-CN" sz="8000" b="1">
                <a:solidFill>
                  <a:srgbClr val="98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8000" b="1">
                <a:solidFill>
                  <a:srgbClr val="981B1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看</a:t>
            </a:r>
            <a:endParaRPr lang="zh-CN" altLang="en-US" sz="8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安教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20" y="177165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341.478346456693,&quot;left&quot;:449.56968503937003,&quot;top&quot;:121.24692913385827,&quot;width&quot;:263.01913385826776}"/>
</p:tagLst>
</file>

<file path=ppt/tags/tag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卡通冬季安全教育主题会PPT.pptx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WPS Office WWO_dingtalk_20240221035043-c523bba0e7</Application>
  <PresentationFormat>自定义</PresentationFormat>
  <Paragraphs>58</Paragraphs>
  <Slides>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汉仪旗黑KW 55S</vt:lpstr>
      <vt:lpstr>书体坊兰亭体</vt:lpstr>
      <vt:lpstr>华文中宋</vt:lpstr>
      <vt:lpstr>等线</vt:lpstr>
      <vt:lpstr>汉仪中等线KW</vt:lpstr>
      <vt:lpstr>汉仪书宋二KW</vt:lpstr>
      <vt:lpstr>Kingsoft Confetti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lastModifiedBy>初尘</cp:lastModifiedBy>
  <cp:lastPrinted>2024-12-11T09:09:57Z</cp:lastPrinted>
  <dcterms:created xsi:type="dcterms:W3CDTF">2024-12-11T09:09:57Z</dcterms:created>
  <dcterms:modified xsi:type="dcterms:W3CDTF">2024-12-11T09:09:57Z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1EA3B8F57E3644E590D4B53CFCE82004_13</vt:lpwstr>
  </property>
  <property fmtid="{D5CDD505-2E9C-101B-9397-08002B2CF9AE}" pid="3" name="KSOProductBuildVer">
    <vt:lpwstr>2052-0.0.0.0</vt:lpwstr>
  </property>
</Properties>
</file>