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7" r:id="rId4"/>
    <p:sldId id="262" r:id="rId6"/>
    <p:sldId id="270" r:id="rId7"/>
    <p:sldId id="307" r:id="rId8"/>
    <p:sldId id="313" r:id="rId9"/>
    <p:sldId id="294" r:id="rId10"/>
    <p:sldId id="312" r:id="rId11"/>
    <p:sldId id="308" r:id="rId12"/>
    <p:sldId id="315" r:id="rId13"/>
    <p:sldId id="316" r:id="rId14"/>
    <p:sldId id="317" r:id="rId15"/>
    <p:sldId id="314" r:id="rId16"/>
    <p:sldId id="318" r:id="rId17"/>
    <p:sldId id="321" r:id="rId18"/>
    <p:sldId id="260" r:id="rId19"/>
    <p:sldId id="322" r:id="rId20"/>
    <p:sldId id="278" r:id="rId21"/>
    <p:sldId id="310" r:id="rId22"/>
    <p:sldId id="287" r:id="rId23"/>
    <p:sldId id="281" r:id="rId24"/>
    <p:sldId id="319" r:id="rId25"/>
    <p:sldId id="320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C4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354" y="72"/>
      </p:cViewPr>
      <p:guideLst>
        <p:guide orient="horz" pos="2268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8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 userDrawn="1"/>
        </p:nvSpPr>
        <p:spPr>
          <a:xfrm rot="5400000" flipH="1" flipV="1">
            <a:off x="8843297" y="6461729"/>
            <a:ext cx="613883" cy="16633"/>
          </a:xfrm>
          <a:custGeom>
            <a:avLst/>
            <a:gdLst>
              <a:gd name="connsiteX0" fmla="*/ 818511 w 818511"/>
              <a:gd name="connsiteY0" fmla="*/ 0 h 16633"/>
              <a:gd name="connsiteX1" fmla="*/ 818511 w 818511"/>
              <a:gd name="connsiteY1" fmla="*/ 16633 h 16633"/>
              <a:gd name="connsiteX2" fmla="*/ 0 w 818511"/>
              <a:gd name="connsiteY2" fmla="*/ 16633 h 16633"/>
              <a:gd name="connsiteX3" fmla="*/ 0 w 818511"/>
              <a:gd name="connsiteY3" fmla="*/ 0 h 16633"/>
              <a:gd name="connsiteX4" fmla="*/ 818511 w 818511"/>
              <a:gd name="connsiteY4" fmla="*/ 0 h 1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511" h="16633">
                <a:moveTo>
                  <a:pt x="818511" y="0"/>
                </a:moveTo>
                <a:lnTo>
                  <a:pt x="818511" y="16633"/>
                </a:lnTo>
                <a:lnTo>
                  <a:pt x="0" y="16633"/>
                </a:lnTo>
                <a:lnTo>
                  <a:pt x="0" y="0"/>
                </a:lnTo>
                <a:lnTo>
                  <a:pt x="8185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7" name="任意多边形 16"/>
          <p:cNvSpPr/>
          <p:nvPr userDrawn="1"/>
        </p:nvSpPr>
        <p:spPr>
          <a:xfrm rot="5400000" flipH="1" flipV="1">
            <a:off x="8558985" y="6099279"/>
            <a:ext cx="613884" cy="741532"/>
          </a:xfrm>
          <a:custGeom>
            <a:avLst/>
            <a:gdLst>
              <a:gd name="connsiteX0" fmla="*/ 818511 w 818511"/>
              <a:gd name="connsiteY0" fmla="*/ 522329 h 741531"/>
              <a:gd name="connsiteX1" fmla="*/ 818511 w 818511"/>
              <a:gd name="connsiteY1" fmla="*/ 741531 h 741531"/>
              <a:gd name="connsiteX2" fmla="*/ 0 w 818511"/>
              <a:gd name="connsiteY2" fmla="*/ 741531 h 741531"/>
              <a:gd name="connsiteX3" fmla="*/ 0 w 818511"/>
              <a:gd name="connsiteY3" fmla="*/ 0 h 741531"/>
              <a:gd name="connsiteX4" fmla="*/ 818511 w 818511"/>
              <a:gd name="connsiteY4" fmla="*/ 522329 h 74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511" h="741531">
                <a:moveTo>
                  <a:pt x="818511" y="522329"/>
                </a:moveTo>
                <a:lnTo>
                  <a:pt x="818511" y="741531"/>
                </a:lnTo>
                <a:lnTo>
                  <a:pt x="0" y="741531"/>
                </a:lnTo>
                <a:lnTo>
                  <a:pt x="0" y="0"/>
                </a:lnTo>
                <a:lnTo>
                  <a:pt x="818511" y="5223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6" name="TextBox 15"/>
          <p:cNvSpPr txBox="1"/>
          <p:nvPr userDrawn="1"/>
        </p:nvSpPr>
        <p:spPr>
          <a:xfrm>
            <a:off x="8784771" y="6422568"/>
            <a:ext cx="344585" cy="21209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algn="ctr"/>
            <a:fld id="{2EEF1883-7A0E-4F66-9932-E581691AD397}" type="slidenum">
              <a:rPr lang="zh-CN" altLang="en-US" sz="1050" smtClean="0">
                <a:solidFill>
                  <a:schemeClr val="bg1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050" dirty="0">
                <a:solidFill>
                  <a:schemeClr val="bg1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050" b="0" dirty="0">
              <a:solidFill>
                <a:schemeClr val="bg1"/>
              </a:solidFill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任意多边形 13"/>
          <p:cNvSpPr/>
          <p:nvPr userDrawn="1"/>
        </p:nvSpPr>
        <p:spPr>
          <a:xfrm rot="5400000">
            <a:off x="43309" y="-166932"/>
            <a:ext cx="783422" cy="1378427"/>
          </a:xfrm>
          <a:custGeom>
            <a:avLst/>
            <a:gdLst>
              <a:gd name="connsiteX0" fmla="*/ 0 w 1044561"/>
              <a:gd name="connsiteY0" fmla="*/ 996287 h 1419369"/>
              <a:gd name="connsiteX1" fmla="*/ 0 w 1044561"/>
              <a:gd name="connsiteY1" fmla="*/ 0 h 1419369"/>
              <a:gd name="connsiteX2" fmla="*/ 1044561 w 1044561"/>
              <a:gd name="connsiteY2" fmla="*/ 686380 h 1419369"/>
              <a:gd name="connsiteX3" fmla="*/ 1044561 w 1044561"/>
              <a:gd name="connsiteY3" fmla="*/ 996287 h 1419369"/>
              <a:gd name="connsiteX4" fmla="*/ 0 w 1044561"/>
              <a:gd name="connsiteY4" fmla="*/ 1419369 h 1419369"/>
              <a:gd name="connsiteX5" fmla="*/ 0 w 1044561"/>
              <a:gd name="connsiteY5" fmla="*/ 996288 h 1419369"/>
              <a:gd name="connsiteX6" fmla="*/ 1044561 w 1044561"/>
              <a:gd name="connsiteY6" fmla="*/ 996288 h 1419369"/>
              <a:gd name="connsiteX7" fmla="*/ 1044561 w 1044561"/>
              <a:gd name="connsiteY7" fmla="*/ 1419369 h 141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561" h="1419369">
                <a:moveTo>
                  <a:pt x="0" y="996287"/>
                </a:moveTo>
                <a:lnTo>
                  <a:pt x="0" y="0"/>
                </a:lnTo>
                <a:lnTo>
                  <a:pt x="1044561" y="686380"/>
                </a:lnTo>
                <a:lnTo>
                  <a:pt x="1044561" y="996287"/>
                </a:lnTo>
                <a:close/>
                <a:moveTo>
                  <a:pt x="0" y="1419369"/>
                </a:moveTo>
                <a:lnTo>
                  <a:pt x="0" y="996288"/>
                </a:lnTo>
                <a:lnTo>
                  <a:pt x="1044561" y="996288"/>
                </a:lnTo>
                <a:lnTo>
                  <a:pt x="1044561" y="14193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99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 userDrawn="1"/>
        </p:nvSpPr>
        <p:spPr>
          <a:xfrm rot="5400000" flipH="1" flipV="1">
            <a:off x="8843297" y="6461729"/>
            <a:ext cx="613883" cy="16633"/>
          </a:xfrm>
          <a:custGeom>
            <a:avLst/>
            <a:gdLst>
              <a:gd name="connsiteX0" fmla="*/ 818511 w 818511"/>
              <a:gd name="connsiteY0" fmla="*/ 0 h 16633"/>
              <a:gd name="connsiteX1" fmla="*/ 818511 w 818511"/>
              <a:gd name="connsiteY1" fmla="*/ 16633 h 16633"/>
              <a:gd name="connsiteX2" fmla="*/ 0 w 818511"/>
              <a:gd name="connsiteY2" fmla="*/ 16633 h 16633"/>
              <a:gd name="connsiteX3" fmla="*/ 0 w 818511"/>
              <a:gd name="connsiteY3" fmla="*/ 0 h 16633"/>
              <a:gd name="connsiteX4" fmla="*/ 818511 w 818511"/>
              <a:gd name="connsiteY4" fmla="*/ 0 h 1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511" h="16633">
                <a:moveTo>
                  <a:pt x="818511" y="0"/>
                </a:moveTo>
                <a:lnTo>
                  <a:pt x="818511" y="16633"/>
                </a:lnTo>
                <a:lnTo>
                  <a:pt x="0" y="16633"/>
                </a:lnTo>
                <a:lnTo>
                  <a:pt x="0" y="0"/>
                </a:lnTo>
                <a:lnTo>
                  <a:pt x="8185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7" name="任意多边形 16"/>
          <p:cNvSpPr/>
          <p:nvPr userDrawn="1"/>
        </p:nvSpPr>
        <p:spPr>
          <a:xfrm rot="5400000" flipH="1" flipV="1">
            <a:off x="8558985" y="6099279"/>
            <a:ext cx="613884" cy="741532"/>
          </a:xfrm>
          <a:custGeom>
            <a:avLst/>
            <a:gdLst>
              <a:gd name="connsiteX0" fmla="*/ 818511 w 818511"/>
              <a:gd name="connsiteY0" fmla="*/ 522329 h 741531"/>
              <a:gd name="connsiteX1" fmla="*/ 818511 w 818511"/>
              <a:gd name="connsiteY1" fmla="*/ 741531 h 741531"/>
              <a:gd name="connsiteX2" fmla="*/ 0 w 818511"/>
              <a:gd name="connsiteY2" fmla="*/ 741531 h 741531"/>
              <a:gd name="connsiteX3" fmla="*/ 0 w 818511"/>
              <a:gd name="connsiteY3" fmla="*/ 0 h 741531"/>
              <a:gd name="connsiteX4" fmla="*/ 818511 w 818511"/>
              <a:gd name="connsiteY4" fmla="*/ 522329 h 74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511" h="741531">
                <a:moveTo>
                  <a:pt x="818511" y="522329"/>
                </a:moveTo>
                <a:lnTo>
                  <a:pt x="818511" y="741531"/>
                </a:lnTo>
                <a:lnTo>
                  <a:pt x="0" y="741531"/>
                </a:lnTo>
                <a:lnTo>
                  <a:pt x="0" y="0"/>
                </a:lnTo>
                <a:lnTo>
                  <a:pt x="818511" y="5223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84771" y="6422568"/>
            <a:ext cx="344585" cy="21209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algn="ctr"/>
            <a:fld id="{2EEF1883-7A0E-4F66-9932-E581691AD397}" type="slidenum">
              <a:rPr lang="zh-CN" altLang="en-US" sz="1050" smtClean="0">
                <a:solidFill>
                  <a:prstClr val="white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050" dirty="0">
                <a:solidFill>
                  <a:prstClr val="white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050" dirty="0">
              <a:solidFill>
                <a:prstClr val="white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任意多边形 13"/>
          <p:cNvSpPr/>
          <p:nvPr userDrawn="1"/>
        </p:nvSpPr>
        <p:spPr>
          <a:xfrm rot="5400000">
            <a:off x="43309" y="-166932"/>
            <a:ext cx="783422" cy="1378427"/>
          </a:xfrm>
          <a:custGeom>
            <a:avLst/>
            <a:gdLst>
              <a:gd name="connsiteX0" fmla="*/ 0 w 1044561"/>
              <a:gd name="connsiteY0" fmla="*/ 996287 h 1419369"/>
              <a:gd name="connsiteX1" fmla="*/ 0 w 1044561"/>
              <a:gd name="connsiteY1" fmla="*/ 0 h 1419369"/>
              <a:gd name="connsiteX2" fmla="*/ 1044561 w 1044561"/>
              <a:gd name="connsiteY2" fmla="*/ 686380 h 1419369"/>
              <a:gd name="connsiteX3" fmla="*/ 1044561 w 1044561"/>
              <a:gd name="connsiteY3" fmla="*/ 996287 h 1419369"/>
              <a:gd name="connsiteX4" fmla="*/ 0 w 1044561"/>
              <a:gd name="connsiteY4" fmla="*/ 1419369 h 1419369"/>
              <a:gd name="connsiteX5" fmla="*/ 0 w 1044561"/>
              <a:gd name="connsiteY5" fmla="*/ 996288 h 1419369"/>
              <a:gd name="connsiteX6" fmla="*/ 1044561 w 1044561"/>
              <a:gd name="connsiteY6" fmla="*/ 996288 h 1419369"/>
              <a:gd name="connsiteX7" fmla="*/ 1044561 w 1044561"/>
              <a:gd name="connsiteY7" fmla="*/ 1419369 h 141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561" h="1419369">
                <a:moveTo>
                  <a:pt x="0" y="996287"/>
                </a:moveTo>
                <a:lnTo>
                  <a:pt x="0" y="0"/>
                </a:lnTo>
                <a:lnTo>
                  <a:pt x="1044561" y="686380"/>
                </a:lnTo>
                <a:lnTo>
                  <a:pt x="1044561" y="996287"/>
                </a:lnTo>
                <a:close/>
                <a:moveTo>
                  <a:pt x="0" y="1419369"/>
                </a:moveTo>
                <a:lnTo>
                  <a:pt x="0" y="996288"/>
                </a:lnTo>
                <a:lnTo>
                  <a:pt x="1044561" y="996288"/>
                </a:lnTo>
                <a:lnTo>
                  <a:pt x="1044561" y="14193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99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image" Target="../media/image31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.xml"/><Relationship Id="rId2" Type="http://schemas.openxmlformats.org/officeDocument/2006/relationships/image" Target="../media/image2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.xml"/><Relationship Id="rId2" Type="http://schemas.openxmlformats.org/officeDocument/2006/relationships/image" Target="../media/image2.png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48865"/>
            <a:ext cx="9379585" cy="2296160"/>
          </a:xfrm>
          <a:prstGeom prst="rect">
            <a:avLst/>
          </a:prstGeom>
          <a:solidFill>
            <a:schemeClr val="bg1">
              <a:lumMod val="75000"/>
              <a:alpha val="68000"/>
            </a:schemeClr>
          </a:solidFill>
          <a:ln>
            <a:solidFill>
              <a:schemeClr val="bg2">
                <a:lumMod val="75000"/>
                <a:alpha val="50000"/>
              </a:schemeClr>
            </a:solidFill>
          </a:ln>
          <a:effectLst>
            <a:outerShdw blurRad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文本框 16"/>
          <p:cNvSpPr txBox="1"/>
          <p:nvPr/>
        </p:nvSpPr>
        <p:spPr>
          <a:xfrm>
            <a:off x="5904865" y="3966845"/>
            <a:ext cx="273113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600" b="1" dirty="0">
                <a:solidFill>
                  <a:schemeClr val="bg1"/>
                </a:solidFill>
                <a:latin typeface="+mn-ea"/>
                <a:ea typeface="+mn-ea"/>
              </a:rPr>
              <a:t>贵州省安顺强制隔离戒毒所</a:t>
            </a:r>
            <a:endParaRPr lang="zh-CN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830830" y="2773045"/>
            <a:ext cx="59896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心理健康专题</a:t>
            </a:r>
            <a:r>
              <a:rPr lang="en-US" altLang="zh-CN" sz="4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-</a:t>
            </a:r>
            <a:r>
              <a:rPr lang="zh-CN" altLang="en-US" sz="4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初识情绪</a:t>
            </a:r>
            <a:endParaRPr lang="zh-CN" altLang="en-US" sz="4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3708162" y="3415348"/>
            <a:ext cx="428505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彩云" panose="02010800040101010101" charset="-122"/>
                <a:ea typeface="华文彩云" panose="02010800040101010101" charset="-122"/>
              </a:rPr>
              <a:t>Psychological Health </a:t>
            </a:r>
            <a:endParaRPr lang="zh-CN" altLang="en-US" sz="1800" dirty="0">
              <a:solidFill>
                <a:schemeClr val="bg1"/>
              </a:solidFill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00192" y="4304030"/>
            <a:ext cx="2520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+mn-ea"/>
                <a:ea typeface="+mn-ea"/>
              </a:rPr>
              <a:t>心理矫治中心 肖恒</a:t>
            </a:r>
            <a:endParaRPr lang="zh-CN" altLang="en-US" sz="1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878931" y="3900488"/>
            <a:ext cx="4812506" cy="0"/>
          </a:xfrm>
          <a:prstGeom prst="line">
            <a:avLst/>
          </a:prstGeom>
          <a:ln>
            <a:gradFill>
              <a:gsLst>
                <a:gs pos="41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CD29CF8D0C688756132F80A7215DBD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97" y="2538261"/>
            <a:ext cx="1650386" cy="165038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-12065" y="1118235"/>
            <a:ext cx="9337675" cy="5801995"/>
          </a:xfrm>
          <a:custGeom>
            <a:avLst/>
            <a:gdLst>
              <a:gd name="connsiteX0" fmla="*/ 8360180 w 12192000"/>
              <a:gd name="connsiteY0" fmla="*/ 0 h 2644815"/>
              <a:gd name="connsiteX1" fmla="*/ 12192000 w 12192000"/>
              <a:gd name="connsiteY1" fmla="*/ 844952 h 2644815"/>
              <a:gd name="connsiteX2" fmla="*/ 12192000 w 12192000"/>
              <a:gd name="connsiteY2" fmla="*/ 2644815 h 2644815"/>
              <a:gd name="connsiteX3" fmla="*/ 0 w 12192000"/>
              <a:gd name="connsiteY3" fmla="*/ 2644815 h 2644815"/>
              <a:gd name="connsiteX4" fmla="*/ 0 w 12192000"/>
              <a:gd name="connsiteY4" fmla="*/ 1458411 h 2644815"/>
              <a:gd name="connsiteX5" fmla="*/ 144023 w 12192000"/>
              <a:gd name="connsiteY5" fmla="*/ 1451165 h 26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44815">
                <a:moveTo>
                  <a:pt x="8360180" y="0"/>
                </a:moveTo>
                <a:lnTo>
                  <a:pt x="12192000" y="844952"/>
                </a:lnTo>
                <a:lnTo>
                  <a:pt x="12192000" y="2644815"/>
                </a:lnTo>
                <a:lnTo>
                  <a:pt x="0" y="2644815"/>
                </a:lnTo>
                <a:lnTo>
                  <a:pt x="0" y="1458411"/>
                </a:lnTo>
                <a:lnTo>
                  <a:pt x="144023" y="1451165"/>
                </a:lnTo>
                <a:close/>
              </a:path>
            </a:pathLst>
          </a:cu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78" y="927475"/>
            <a:ext cx="5191844" cy="500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-12065" y="1118235"/>
            <a:ext cx="9337675" cy="5801995"/>
          </a:xfrm>
          <a:custGeom>
            <a:avLst/>
            <a:gdLst>
              <a:gd name="connsiteX0" fmla="*/ 8360180 w 12192000"/>
              <a:gd name="connsiteY0" fmla="*/ 0 h 2644815"/>
              <a:gd name="connsiteX1" fmla="*/ 12192000 w 12192000"/>
              <a:gd name="connsiteY1" fmla="*/ 844952 h 2644815"/>
              <a:gd name="connsiteX2" fmla="*/ 12192000 w 12192000"/>
              <a:gd name="connsiteY2" fmla="*/ 2644815 h 2644815"/>
              <a:gd name="connsiteX3" fmla="*/ 0 w 12192000"/>
              <a:gd name="connsiteY3" fmla="*/ 2644815 h 2644815"/>
              <a:gd name="connsiteX4" fmla="*/ 0 w 12192000"/>
              <a:gd name="connsiteY4" fmla="*/ 1458411 h 2644815"/>
              <a:gd name="connsiteX5" fmla="*/ 144023 w 12192000"/>
              <a:gd name="connsiteY5" fmla="*/ 1451165 h 26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44815">
                <a:moveTo>
                  <a:pt x="8360180" y="0"/>
                </a:moveTo>
                <a:lnTo>
                  <a:pt x="12192000" y="844952"/>
                </a:lnTo>
                <a:lnTo>
                  <a:pt x="12192000" y="2644815"/>
                </a:lnTo>
                <a:lnTo>
                  <a:pt x="0" y="2644815"/>
                </a:lnTo>
                <a:lnTo>
                  <a:pt x="0" y="1458411"/>
                </a:lnTo>
                <a:lnTo>
                  <a:pt x="144023" y="1451165"/>
                </a:lnTo>
                <a:close/>
              </a:path>
            </a:pathLst>
          </a:cu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"/>
          <a:stretch>
            <a:fillRect/>
          </a:stretch>
        </p:blipFill>
        <p:spPr>
          <a:xfrm>
            <a:off x="1843353" y="260648"/>
            <a:ext cx="5457294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-12065" y="3942566"/>
            <a:ext cx="9337675" cy="2977664"/>
          </a:xfrm>
          <a:custGeom>
            <a:avLst/>
            <a:gdLst>
              <a:gd name="connsiteX0" fmla="*/ 8360180 w 12192000"/>
              <a:gd name="connsiteY0" fmla="*/ 0 h 2644815"/>
              <a:gd name="connsiteX1" fmla="*/ 12192000 w 12192000"/>
              <a:gd name="connsiteY1" fmla="*/ 844952 h 2644815"/>
              <a:gd name="connsiteX2" fmla="*/ 12192000 w 12192000"/>
              <a:gd name="connsiteY2" fmla="*/ 2644815 h 2644815"/>
              <a:gd name="connsiteX3" fmla="*/ 0 w 12192000"/>
              <a:gd name="connsiteY3" fmla="*/ 2644815 h 2644815"/>
              <a:gd name="connsiteX4" fmla="*/ 0 w 12192000"/>
              <a:gd name="connsiteY4" fmla="*/ 1458411 h 2644815"/>
              <a:gd name="connsiteX5" fmla="*/ 144023 w 12192000"/>
              <a:gd name="connsiteY5" fmla="*/ 1451165 h 26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44815">
                <a:moveTo>
                  <a:pt x="8360180" y="0"/>
                </a:moveTo>
                <a:lnTo>
                  <a:pt x="12192000" y="844952"/>
                </a:lnTo>
                <a:lnTo>
                  <a:pt x="12192000" y="2644815"/>
                </a:lnTo>
                <a:lnTo>
                  <a:pt x="0" y="2644815"/>
                </a:lnTo>
                <a:lnTo>
                  <a:pt x="0" y="1458411"/>
                </a:lnTo>
                <a:lnTo>
                  <a:pt x="144023" y="1451165"/>
                </a:lnTo>
                <a:close/>
              </a:path>
            </a:pathLst>
          </a:cu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488" y="322637"/>
            <a:ext cx="817251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3200" b="1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百万年的进化  神经系统情绪调节  理性大脑</a:t>
            </a:r>
            <a:endParaRPr lang="zh-CN" altLang="zh-CN" sz="3200" b="1" dirty="0"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83825"/>
            <a:ext cx="2797374" cy="2862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0" y="1268760"/>
            <a:ext cx="3888432" cy="29776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20" y="4626694"/>
            <a:ext cx="1594259" cy="17191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1"/>
          <a:stretch>
            <a:fillRect/>
          </a:stretch>
        </p:blipFill>
        <p:spPr bwMode="auto">
          <a:xfrm>
            <a:off x="685708" y="4610675"/>
            <a:ext cx="1594260" cy="17063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97" y="4593146"/>
            <a:ext cx="1701949" cy="17414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7"/>
          <a:stretch>
            <a:fillRect/>
          </a:stretch>
        </p:blipFill>
        <p:spPr bwMode="auto">
          <a:xfrm>
            <a:off x="7296787" y="4662001"/>
            <a:ext cx="1701949" cy="16614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-96838" y="1288871"/>
            <a:ext cx="9337675" cy="5801995"/>
          </a:xfrm>
          <a:custGeom>
            <a:avLst/>
            <a:gdLst>
              <a:gd name="connsiteX0" fmla="*/ 8360180 w 12192000"/>
              <a:gd name="connsiteY0" fmla="*/ 0 h 2644815"/>
              <a:gd name="connsiteX1" fmla="*/ 12192000 w 12192000"/>
              <a:gd name="connsiteY1" fmla="*/ 844952 h 2644815"/>
              <a:gd name="connsiteX2" fmla="*/ 12192000 w 12192000"/>
              <a:gd name="connsiteY2" fmla="*/ 2644815 h 2644815"/>
              <a:gd name="connsiteX3" fmla="*/ 0 w 12192000"/>
              <a:gd name="connsiteY3" fmla="*/ 2644815 h 2644815"/>
              <a:gd name="connsiteX4" fmla="*/ 0 w 12192000"/>
              <a:gd name="connsiteY4" fmla="*/ 1458411 h 2644815"/>
              <a:gd name="connsiteX5" fmla="*/ 144023 w 12192000"/>
              <a:gd name="connsiteY5" fmla="*/ 1451165 h 26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44815">
                <a:moveTo>
                  <a:pt x="8360180" y="0"/>
                </a:moveTo>
                <a:lnTo>
                  <a:pt x="12192000" y="844952"/>
                </a:lnTo>
                <a:lnTo>
                  <a:pt x="12192000" y="2644815"/>
                </a:lnTo>
                <a:lnTo>
                  <a:pt x="0" y="2644815"/>
                </a:lnTo>
                <a:lnTo>
                  <a:pt x="0" y="1458411"/>
                </a:lnTo>
                <a:lnTo>
                  <a:pt x="144023" y="1451165"/>
                </a:lnTo>
                <a:close/>
              </a:path>
            </a:pathLst>
          </a:cu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51413"/>
            <a:ext cx="510909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3200" b="1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人都有广泛的情绪波动体验</a:t>
            </a:r>
            <a:endParaRPr lang="zh-CN" altLang="zh-CN" sz="3200" b="1" dirty="0"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75" y="1697589"/>
            <a:ext cx="7048708" cy="469444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843808" y="1988840"/>
            <a:ext cx="13320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6"/>
          <a:stretch>
            <a:fillRect/>
          </a:stretch>
        </p:blipFill>
        <p:spPr>
          <a:xfrm>
            <a:off x="5547588" y="620688"/>
            <a:ext cx="3276843" cy="31596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2490271" y="5944924"/>
            <a:ext cx="675056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3200" b="1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消解、控制情绪是心理健康的必修课</a:t>
            </a:r>
            <a:endParaRPr lang="zh-CN" altLang="zh-CN" sz="3200" b="1" dirty="0"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查看源图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查看源图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>
            <a:fillRect/>
          </a:stretch>
        </p:blipFill>
        <p:spPr bwMode="auto">
          <a:xfrm>
            <a:off x="611560" y="905618"/>
            <a:ext cx="1152128" cy="1127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p:transition spd="med" advClick="0" advTm="300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0" y="2332990"/>
            <a:ext cx="9337675" cy="4525010"/>
          </a:xfrm>
          <a:custGeom>
            <a:avLst/>
            <a:gdLst>
              <a:gd name="connsiteX0" fmla="*/ 8360180 w 12192000"/>
              <a:gd name="connsiteY0" fmla="*/ 0 h 2644815"/>
              <a:gd name="connsiteX1" fmla="*/ 12192000 w 12192000"/>
              <a:gd name="connsiteY1" fmla="*/ 844952 h 2644815"/>
              <a:gd name="connsiteX2" fmla="*/ 12192000 w 12192000"/>
              <a:gd name="connsiteY2" fmla="*/ 2644815 h 2644815"/>
              <a:gd name="connsiteX3" fmla="*/ 0 w 12192000"/>
              <a:gd name="connsiteY3" fmla="*/ 2644815 h 2644815"/>
              <a:gd name="connsiteX4" fmla="*/ 0 w 12192000"/>
              <a:gd name="connsiteY4" fmla="*/ 1458411 h 2644815"/>
              <a:gd name="connsiteX5" fmla="*/ 144023 w 12192000"/>
              <a:gd name="connsiteY5" fmla="*/ 1451165 h 26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44815">
                <a:moveTo>
                  <a:pt x="8360180" y="0"/>
                </a:moveTo>
                <a:lnTo>
                  <a:pt x="12192000" y="844952"/>
                </a:lnTo>
                <a:lnTo>
                  <a:pt x="12192000" y="2644815"/>
                </a:lnTo>
                <a:lnTo>
                  <a:pt x="0" y="2644815"/>
                </a:lnTo>
                <a:lnTo>
                  <a:pt x="0" y="1458411"/>
                </a:lnTo>
                <a:lnTo>
                  <a:pt x="144023" y="1451165"/>
                </a:lnTo>
                <a:close/>
              </a:path>
            </a:pathLst>
          </a:cu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242" name="组合 1"/>
          <p:cNvGrpSpPr/>
          <p:nvPr/>
        </p:nvGrpSpPr>
        <p:grpSpPr bwMode="auto">
          <a:xfrm>
            <a:off x="0" y="857250"/>
            <a:ext cx="3845560" cy="416719"/>
            <a:chOff x="0" y="0"/>
            <a:chExt cx="5127329" cy="55556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0259" name="文本框 3"/>
            <p:cNvSpPr txBox="1">
              <a:spLocks noChangeArrowheads="1"/>
            </p:cNvSpPr>
            <p:nvPr/>
          </p:nvSpPr>
          <p:spPr bwMode="auto">
            <a:xfrm>
              <a:off x="903378" y="11852"/>
              <a:ext cx="4223951" cy="53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FFC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适应的功能</a:t>
              </a:r>
              <a:endParaRPr lang="zh-CN" altLang="en-US" sz="2000" b="1" dirty="0">
                <a:solidFill>
                  <a:srgbClr val="FFC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pic>
        <p:nvPicPr>
          <p:cNvPr id="10243" name="图片 5" descr="D:\Users\sysadmin\Desktop\timg (1).jpgtimg 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552" y="1560382"/>
            <a:ext cx="2950854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7" descr="D:\Users\sysadmin\Desktop\timg.jpgtim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683" y="3924935"/>
            <a:ext cx="310388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EECB17048C17FE2CAE5E52456A0963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463" y="60307"/>
            <a:ext cx="4308009" cy="36724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463" y="3888503"/>
            <a:ext cx="4308008" cy="2935089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-33655" y="831215"/>
            <a:ext cx="3381519" cy="467380"/>
            <a:chOff x="0" y="0"/>
            <a:chExt cx="3127535" cy="6231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j-lt"/>
              </a:endParaRPr>
            </a:p>
          </p:txBody>
        </p:sp>
        <p:sp>
          <p:nvSpPr>
            <p:cNvPr id="5" name="文本框 12"/>
            <p:cNvSpPr txBox="1">
              <a:spLocks noChangeArrowheads="1"/>
            </p:cNvSpPr>
            <p:nvPr/>
          </p:nvSpPr>
          <p:spPr bwMode="auto">
            <a:xfrm>
              <a:off x="572337" y="7619"/>
              <a:ext cx="2555198" cy="615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C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如何使情绪健康</a:t>
              </a:r>
              <a:endParaRPr lang="zh-CN" altLang="en-US" sz="2400" b="1" dirty="0">
                <a:solidFill>
                  <a:srgbClr val="FFC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pic>
        <p:nvPicPr>
          <p:cNvPr id="6" name="图片 5" descr="D:\Users\sysadmin\Desktop\U5926P42DT20140820111655.pngU5926P42DT2014082011165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5560" y="1486897"/>
            <a:ext cx="5244465" cy="239041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85090" y="768442"/>
            <a:ext cx="9193530" cy="6335938"/>
            <a:chOff x="-85090" y="768442"/>
            <a:chExt cx="9193530" cy="6335938"/>
          </a:xfrm>
        </p:grpSpPr>
        <p:sp>
          <p:nvSpPr>
            <p:cNvPr id="8" name="出自【趣你的PPT】(微信:qunideppt)：最优质的PPT资源库"/>
            <p:cNvSpPr/>
            <p:nvPr/>
          </p:nvSpPr>
          <p:spPr>
            <a:xfrm>
              <a:off x="-85090" y="3877310"/>
              <a:ext cx="9193530" cy="3227070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100402" y="4899361"/>
              <a:ext cx="2678113" cy="957263"/>
            </a:xfrm>
            <a:custGeom>
              <a:avLst/>
              <a:gdLst>
                <a:gd name="T0" fmla="*/ 1181 w 1270"/>
                <a:gd name="T1" fmla="*/ 0 h 452"/>
                <a:gd name="T2" fmla="*/ 1096 w 1270"/>
                <a:gd name="T3" fmla="*/ 16 h 452"/>
                <a:gd name="T4" fmla="*/ 988 w 1270"/>
                <a:gd name="T5" fmla="*/ 40 h 452"/>
                <a:gd name="T6" fmla="*/ 816 w 1270"/>
                <a:gd name="T7" fmla="*/ 99 h 452"/>
                <a:gd name="T8" fmla="*/ 751 w 1270"/>
                <a:gd name="T9" fmla="*/ 102 h 452"/>
                <a:gd name="T10" fmla="*/ 741 w 1270"/>
                <a:gd name="T11" fmla="*/ 77 h 452"/>
                <a:gd name="T12" fmla="*/ 737 w 1270"/>
                <a:gd name="T13" fmla="*/ 76 h 452"/>
                <a:gd name="T14" fmla="*/ 641 w 1270"/>
                <a:gd name="T15" fmla="*/ 115 h 452"/>
                <a:gd name="T16" fmla="*/ 586 w 1270"/>
                <a:gd name="T17" fmla="*/ 119 h 452"/>
                <a:gd name="T18" fmla="*/ 513 w 1270"/>
                <a:gd name="T19" fmla="*/ 121 h 452"/>
                <a:gd name="T20" fmla="*/ 228 w 1270"/>
                <a:gd name="T21" fmla="*/ 103 h 452"/>
                <a:gd name="T22" fmla="*/ 20 w 1270"/>
                <a:gd name="T23" fmla="*/ 68 h 452"/>
                <a:gd name="T24" fmla="*/ 6 w 1270"/>
                <a:gd name="T25" fmla="*/ 68 h 452"/>
                <a:gd name="T26" fmla="*/ 103 w 1270"/>
                <a:gd name="T27" fmla="*/ 243 h 452"/>
                <a:gd name="T28" fmla="*/ 439 w 1270"/>
                <a:gd name="T29" fmla="*/ 345 h 452"/>
                <a:gd name="T30" fmla="*/ 464 w 1270"/>
                <a:gd name="T31" fmla="*/ 371 h 452"/>
                <a:gd name="T32" fmla="*/ 664 w 1270"/>
                <a:gd name="T33" fmla="*/ 452 h 452"/>
                <a:gd name="T34" fmla="*/ 605 w 1270"/>
                <a:gd name="T35" fmla="*/ 343 h 452"/>
                <a:gd name="T36" fmla="*/ 871 w 1270"/>
                <a:gd name="T37" fmla="*/ 237 h 452"/>
                <a:gd name="T38" fmla="*/ 1015 w 1270"/>
                <a:gd name="T39" fmla="*/ 83 h 452"/>
                <a:gd name="T40" fmla="*/ 1000 w 1270"/>
                <a:gd name="T41" fmla="*/ 129 h 452"/>
                <a:gd name="T42" fmla="*/ 1079 w 1270"/>
                <a:gd name="T43" fmla="*/ 102 h 452"/>
                <a:gd name="T44" fmla="*/ 1106 w 1270"/>
                <a:gd name="T45" fmla="*/ 63 h 452"/>
                <a:gd name="T46" fmla="*/ 1158 w 1270"/>
                <a:gd name="T47" fmla="*/ 67 h 452"/>
                <a:gd name="T48" fmla="*/ 1193 w 1270"/>
                <a:gd name="T49" fmla="*/ 62 h 452"/>
                <a:gd name="T50" fmla="*/ 1263 w 1270"/>
                <a:gd name="T51" fmla="*/ 21 h 452"/>
                <a:gd name="T52" fmla="*/ 1270 w 1270"/>
                <a:gd name="T53" fmla="*/ 22 h 452"/>
                <a:gd name="T54" fmla="*/ 1181 w 1270"/>
                <a:gd name="T55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0" h="452">
                  <a:moveTo>
                    <a:pt x="1181" y="0"/>
                  </a:moveTo>
                  <a:cubicBezTo>
                    <a:pt x="1153" y="0"/>
                    <a:pt x="1123" y="5"/>
                    <a:pt x="1096" y="16"/>
                  </a:cubicBezTo>
                  <a:cubicBezTo>
                    <a:pt x="1037" y="39"/>
                    <a:pt x="1027" y="31"/>
                    <a:pt x="988" y="40"/>
                  </a:cubicBezTo>
                  <a:cubicBezTo>
                    <a:pt x="950" y="50"/>
                    <a:pt x="931" y="95"/>
                    <a:pt x="816" y="99"/>
                  </a:cubicBezTo>
                  <a:cubicBezTo>
                    <a:pt x="788" y="100"/>
                    <a:pt x="767" y="101"/>
                    <a:pt x="751" y="102"/>
                  </a:cubicBezTo>
                  <a:cubicBezTo>
                    <a:pt x="753" y="93"/>
                    <a:pt x="753" y="81"/>
                    <a:pt x="741" y="77"/>
                  </a:cubicBezTo>
                  <a:cubicBezTo>
                    <a:pt x="740" y="76"/>
                    <a:pt x="739" y="76"/>
                    <a:pt x="737" y="76"/>
                  </a:cubicBezTo>
                  <a:cubicBezTo>
                    <a:pt x="717" y="76"/>
                    <a:pt x="665" y="102"/>
                    <a:pt x="641" y="115"/>
                  </a:cubicBezTo>
                  <a:cubicBezTo>
                    <a:pt x="626" y="116"/>
                    <a:pt x="608" y="117"/>
                    <a:pt x="586" y="119"/>
                  </a:cubicBezTo>
                  <a:cubicBezTo>
                    <a:pt x="562" y="120"/>
                    <a:pt x="537" y="121"/>
                    <a:pt x="513" y="121"/>
                  </a:cubicBezTo>
                  <a:cubicBezTo>
                    <a:pt x="407" y="121"/>
                    <a:pt x="300" y="109"/>
                    <a:pt x="228" y="103"/>
                  </a:cubicBezTo>
                  <a:cubicBezTo>
                    <a:pt x="146" y="96"/>
                    <a:pt x="69" y="68"/>
                    <a:pt x="20" y="68"/>
                  </a:cubicBezTo>
                  <a:cubicBezTo>
                    <a:pt x="15" y="68"/>
                    <a:pt x="10" y="68"/>
                    <a:pt x="6" y="68"/>
                  </a:cubicBezTo>
                  <a:cubicBezTo>
                    <a:pt x="0" y="87"/>
                    <a:pt x="16" y="177"/>
                    <a:pt x="103" y="243"/>
                  </a:cubicBezTo>
                  <a:cubicBezTo>
                    <a:pt x="197" y="314"/>
                    <a:pt x="312" y="330"/>
                    <a:pt x="439" y="345"/>
                  </a:cubicBezTo>
                  <a:cubicBezTo>
                    <a:pt x="449" y="357"/>
                    <a:pt x="458" y="367"/>
                    <a:pt x="464" y="371"/>
                  </a:cubicBezTo>
                  <a:cubicBezTo>
                    <a:pt x="490" y="392"/>
                    <a:pt x="528" y="437"/>
                    <a:pt x="664" y="452"/>
                  </a:cubicBezTo>
                  <a:cubicBezTo>
                    <a:pt x="666" y="424"/>
                    <a:pt x="633" y="377"/>
                    <a:pt x="605" y="343"/>
                  </a:cubicBezTo>
                  <a:cubicBezTo>
                    <a:pt x="703" y="328"/>
                    <a:pt x="813" y="291"/>
                    <a:pt x="871" y="237"/>
                  </a:cubicBezTo>
                  <a:cubicBezTo>
                    <a:pt x="960" y="156"/>
                    <a:pt x="971" y="94"/>
                    <a:pt x="1015" y="83"/>
                  </a:cubicBezTo>
                  <a:cubicBezTo>
                    <a:pt x="993" y="111"/>
                    <a:pt x="1000" y="129"/>
                    <a:pt x="1000" y="129"/>
                  </a:cubicBezTo>
                  <a:cubicBezTo>
                    <a:pt x="1000" y="129"/>
                    <a:pt x="1057" y="119"/>
                    <a:pt x="1079" y="102"/>
                  </a:cubicBezTo>
                  <a:cubicBezTo>
                    <a:pt x="1101" y="86"/>
                    <a:pt x="1106" y="63"/>
                    <a:pt x="1106" y="63"/>
                  </a:cubicBezTo>
                  <a:cubicBezTo>
                    <a:pt x="1106" y="63"/>
                    <a:pt x="1133" y="67"/>
                    <a:pt x="1158" y="67"/>
                  </a:cubicBezTo>
                  <a:cubicBezTo>
                    <a:pt x="1172" y="67"/>
                    <a:pt x="1186" y="66"/>
                    <a:pt x="1193" y="62"/>
                  </a:cubicBezTo>
                  <a:cubicBezTo>
                    <a:pt x="1213" y="52"/>
                    <a:pt x="1241" y="21"/>
                    <a:pt x="1263" y="21"/>
                  </a:cubicBezTo>
                  <a:cubicBezTo>
                    <a:pt x="1266" y="21"/>
                    <a:pt x="1268" y="22"/>
                    <a:pt x="1270" y="22"/>
                  </a:cubicBezTo>
                  <a:cubicBezTo>
                    <a:pt x="1244" y="7"/>
                    <a:pt x="1213" y="0"/>
                    <a:pt x="1181" y="0"/>
                  </a:cubicBezTo>
                </a:path>
              </a:pathLst>
            </a:custGeom>
            <a:solidFill>
              <a:srgbClr val="728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1520057" y="6011846"/>
              <a:ext cx="1096842" cy="444046"/>
            </a:xfrm>
            <a:custGeom>
              <a:avLst/>
              <a:gdLst>
                <a:gd name="T0" fmla="*/ 707 w 751"/>
                <a:gd name="T1" fmla="*/ 0 h 302"/>
                <a:gd name="T2" fmla="*/ 683 w 751"/>
                <a:gd name="T3" fmla="*/ 3 h 302"/>
                <a:gd name="T4" fmla="*/ 440 w 751"/>
                <a:gd name="T5" fmla="*/ 84 h 302"/>
                <a:gd name="T6" fmla="*/ 419 w 751"/>
                <a:gd name="T7" fmla="*/ 57 h 302"/>
                <a:gd name="T8" fmla="*/ 342 w 751"/>
                <a:gd name="T9" fmla="*/ 96 h 302"/>
                <a:gd name="T10" fmla="*/ 8 w 751"/>
                <a:gd name="T11" fmla="*/ 126 h 302"/>
                <a:gd name="T12" fmla="*/ 8 w 751"/>
                <a:gd name="T13" fmla="*/ 166 h 302"/>
                <a:gd name="T14" fmla="*/ 243 w 751"/>
                <a:gd name="T15" fmla="*/ 214 h 302"/>
                <a:gd name="T16" fmla="*/ 411 w 751"/>
                <a:gd name="T17" fmla="*/ 302 h 302"/>
                <a:gd name="T18" fmla="*/ 358 w 751"/>
                <a:gd name="T19" fmla="*/ 210 h 302"/>
                <a:gd name="T20" fmla="*/ 370 w 751"/>
                <a:gd name="T21" fmla="*/ 211 h 302"/>
                <a:gd name="T22" fmla="*/ 585 w 751"/>
                <a:gd name="T23" fmla="*/ 67 h 302"/>
                <a:gd name="T24" fmla="*/ 614 w 751"/>
                <a:gd name="T25" fmla="*/ 105 h 302"/>
                <a:gd name="T26" fmla="*/ 642 w 751"/>
                <a:gd name="T27" fmla="*/ 40 h 302"/>
                <a:gd name="T28" fmla="*/ 672 w 751"/>
                <a:gd name="T29" fmla="*/ 44 h 302"/>
                <a:gd name="T30" fmla="*/ 751 w 751"/>
                <a:gd name="T31" fmla="*/ 13 h 302"/>
                <a:gd name="T32" fmla="*/ 707 w 751"/>
                <a:gd name="T3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1" h="302">
                  <a:moveTo>
                    <a:pt x="707" y="0"/>
                  </a:moveTo>
                  <a:cubicBezTo>
                    <a:pt x="700" y="0"/>
                    <a:pt x="692" y="1"/>
                    <a:pt x="683" y="3"/>
                  </a:cubicBezTo>
                  <a:cubicBezTo>
                    <a:pt x="683" y="3"/>
                    <a:pt x="562" y="59"/>
                    <a:pt x="440" y="84"/>
                  </a:cubicBezTo>
                  <a:cubicBezTo>
                    <a:pt x="440" y="75"/>
                    <a:pt x="436" y="63"/>
                    <a:pt x="419" y="57"/>
                  </a:cubicBezTo>
                  <a:cubicBezTo>
                    <a:pt x="408" y="74"/>
                    <a:pt x="373" y="87"/>
                    <a:pt x="342" y="96"/>
                  </a:cubicBezTo>
                  <a:cubicBezTo>
                    <a:pt x="202" y="102"/>
                    <a:pt x="54" y="105"/>
                    <a:pt x="8" y="126"/>
                  </a:cubicBezTo>
                  <a:cubicBezTo>
                    <a:pt x="1" y="136"/>
                    <a:pt x="0" y="161"/>
                    <a:pt x="8" y="166"/>
                  </a:cubicBezTo>
                  <a:cubicBezTo>
                    <a:pt x="17" y="171"/>
                    <a:pt x="169" y="186"/>
                    <a:pt x="243" y="214"/>
                  </a:cubicBezTo>
                  <a:cubicBezTo>
                    <a:pt x="318" y="243"/>
                    <a:pt x="411" y="302"/>
                    <a:pt x="411" y="302"/>
                  </a:cubicBezTo>
                  <a:cubicBezTo>
                    <a:pt x="411" y="302"/>
                    <a:pt x="394" y="217"/>
                    <a:pt x="358" y="210"/>
                  </a:cubicBezTo>
                  <a:cubicBezTo>
                    <a:pt x="362" y="210"/>
                    <a:pt x="366" y="211"/>
                    <a:pt x="370" y="211"/>
                  </a:cubicBezTo>
                  <a:cubicBezTo>
                    <a:pt x="437" y="211"/>
                    <a:pt x="554" y="137"/>
                    <a:pt x="585" y="67"/>
                  </a:cubicBezTo>
                  <a:cubicBezTo>
                    <a:pt x="584" y="98"/>
                    <a:pt x="614" y="105"/>
                    <a:pt x="614" y="105"/>
                  </a:cubicBezTo>
                  <a:cubicBezTo>
                    <a:pt x="614" y="105"/>
                    <a:pt x="654" y="80"/>
                    <a:pt x="642" y="40"/>
                  </a:cubicBezTo>
                  <a:cubicBezTo>
                    <a:pt x="652" y="43"/>
                    <a:pt x="662" y="44"/>
                    <a:pt x="672" y="44"/>
                  </a:cubicBezTo>
                  <a:cubicBezTo>
                    <a:pt x="717" y="44"/>
                    <a:pt x="751" y="13"/>
                    <a:pt x="751" y="13"/>
                  </a:cubicBezTo>
                  <a:cubicBezTo>
                    <a:pt x="751" y="13"/>
                    <a:pt x="735" y="0"/>
                    <a:pt x="707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500607" y="896992"/>
              <a:ext cx="770890" cy="720725"/>
              <a:chOff x="8221" y="2225"/>
              <a:chExt cx="954" cy="95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221" y="2225"/>
                <a:ext cx="955" cy="95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4" name="Freeform 91"/>
              <p:cNvSpPr>
                <a:spLocks noChangeArrowheads="1"/>
              </p:cNvSpPr>
              <p:nvPr/>
            </p:nvSpPr>
            <p:spPr bwMode="auto">
              <a:xfrm>
                <a:off x="8448" y="2338"/>
                <a:ext cx="498" cy="674"/>
              </a:xfrm>
              <a:custGeom>
                <a:avLst/>
                <a:gdLst>
                  <a:gd name="T0" fmla="*/ 192 w 937"/>
                  <a:gd name="T1" fmla="*/ 452 h 1171"/>
                  <a:gd name="T2" fmla="*/ 192 w 937"/>
                  <a:gd name="T3" fmla="*/ 702 h 1171"/>
                  <a:gd name="T4" fmla="*/ 744 w 937"/>
                  <a:gd name="T5" fmla="*/ 702 h 1171"/>
                  <a:gd name="T6" fmla="*/ 744 w 937"/>
                  <a:gd name="T7" fmla="*/ 452 h 1171"/>
                  <a:gd name="T8" fmla="*/ 744 w 937"/>
                  <a:gd name="T9" fmla="*/ 702 h 1171"/>
                  <a:gd name="T10" fmla="*/ 694 w 937"/>
                  <a:gd name="T11" fmla="*/ 744 h 1171"/>
                  <a:gd name="T12" fmla="*/ 552 w 937"/>
                  <a:gd name="T13" fmla="*/ 961 h 1171"/>
                  <a:gd name="T14" fmla="*/ 476 w 937"/>
                  <a:gd name="T15" fmla="*/ 1028 h 1171"/>
                  <a:gd name="T16" fmla="*/ 401 w 937"/>
                  <a:gd name="T17" fmla="*/ 978 h 1171"/>
                  <a:gd name="T18" fmla="*/ 384 w 937"/>
                  <a:gd name="T19" fmla="*/ 878 h 1171"/>
                  <a:gd name="T20" fmla="*/ 142 w 937"/>
                  <a:gd name="T21" fmla="*/ 744 h 1171"/>
                  <a:gd name="T22" fmla="*/ 0 w 937"/>
                  <a:gd name="T23" fmla="*/ 1062 h 1171"/>
                  <a:gd name="T24" fmla="*/ 66 w 937"/>
                  <a:gd name="T25" fmla="*/ 1062 h 1171"/>
                  <a:gd name="T26" fmla="*/ 317 w 937"/>
                  <a:gd name="T27" fmla="*/ 1170 h 1171"/>
                  <a:gd name="T28" fmla="*/ 384 w 937"/>
                  <a:gd name="T29" fmla="*/ 1062 h 1171"/>
                  <a:gd name="T30" fmla="*/ 501 w 937"/>
                  <a:gd name="T31" fmla="*/ 1095 h 1171"/>
                  <a:gd name="T32" fmla="*/ 618 w 937"/>
                  <a:gd name="T33" fmla="*/ 1011 h 1171"/>
                  <a:gd name="T34" fmla="*/ 869 w 937"/>
                  <a:gd name="T35" fmla="*/ 1170 h 1171"/>
                  <a:gd name="T36" fmla="*/ 903 w 937"/>
                  <a:gd name="T37" fmla="*/ 1095 h 1171"/>
                  <a:gd name="T38" fmla="*/ 936 w 937"/>
                  <a:gd name="T39" fmla="*/ 878 h 1171"/>
                  <a:gd name="T40" fmla="*/ 744 w 937"/>
                  <a:gd name="T41" fmla="*/ 192 h 1171"/>
                  <a:gd name="T42" fmla="*/ 409 w 937"/>
                  <a:gd name="T43" fmla="*/ 376 h 1171"/>
                  <a:gd name="T44" fmla="*/ 309 w 937"/>
                  <a:gd name="T45" fmla="*/ 359 h 1171"/>
                  <a:gd name="T46" fmla="*/ 460 w 937"/>
                  <a:gd name="T47" fmla="*/ 0 h 1171"/>
                  <a:gd name="T48" fmla="*/ 376 w 937"/>
                  <a:gd name="T49" fmla="*/ 192 h 1171"/>
                  <a:gd name="T50" fmla="*/ 301 w 937"/>
                  <a:gd name="T51" fmla="*/ 192 h 1171"/>
                  <a:gd name="T52" fmla="*/ 376 w 937"/>
                  <a:gd name="T53" fmla="*/ 192 h 1171"/>
                  <a:gd name="T54" fmla="*/ 460 w 937"/>
                  <a:gd name="T55" fmla="*/ 151 h 1171"/>
                  <a:gd name="T56" fmla="*/ 460 w 937"/>
                  <a:gd name="T57" fmla="*/ 234 h 1171"/>
                  <a:gd name="T58" fmla="*/ 627 w 937"/>
                  <a:gd name="T59" fmla="*/ 192 h 1171"/>
                  <a:gd name="T60" fmla="*/ 543 w 937"/>
                  <a:gd name="T61" fmla="*/ 192 h 1171"/>
                  <a:gd name="T62" fmla="*/ 627 w 937"/>
                  <a:gd name="T63" fmla="*/ 192 h 1171"/>
                  <a:gd name="T64" fmla="*/ 627 w 937"/>
                  <a:gd name="T65" fmla="*/ 192 h 1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7" h="1171">
                    <a:moveTo>
                      <a:pt x="66" y="577"/>
                    </a:moveTo>
                    <a:cubicBezTo>
                      <a:pt x="66" y="510"/>
                      <a:pt x="125" y="452"/>
                      <a:pt x="192" y="452"/>
                    </a:cubicBezTo>
                    <a:cubicBezTo>
                      <a:pt x="259" y="452"/>
                      <a:pt x="317" y="510"/>
                      <a:pt x="317" y="577"/>
                    </a:cubicBezTo>
                    <a:cubicBezTo>
                      <a:pt x="317" y="644"/>
                      <a:pt x="259" y="702"/>
                      <a:pt x="192" y="702"/>
                    </a:cubicBezTo>
                    <a:cubicBezTo>
                      <a:pt x="125" y="702"/>
                      <a:pt x="66" y="644"/>
                      <a:pt x="66" y="577"/>
                    </a:cubicBezTo>
                    <a:close/>
                    <a:moveTo>
                      <a:pt x="744" y="702"/>
                    </a:moveTo>
                    <a:cubicBezTo>
                      <a:pt x="811" y="702"/>
                      <a:pt x="869" y="644"/>
                      <a:pt x="869" y="577"/>
                    </a:cubicBezTo>
                    <a:cubicBezTo>
                      <a:pt x="869" y="510"/>
                      <a:pt x="811" y="452"/>
                      <a:pt x="744" y="452"/>
                    </a:cubicBezTo>
                    <a:cubicBezTo>
                      <a:pt x="677" y="452"/>
                      <a:pt x="618" y="510"/>
                      <a:pt x="618" y="577"/>
                    </a:cubicBezTo>
                    <a:cubicBezTo>
                      <a:pt x="618" y="644"/>
                      <a:pt x="677" y="702"/>
                      <a:pt x="744" y="702"/>
                    </a:cubicBezTo>
                    <a:close/>
                    <a:moveTo>
                      <a:pt x="802" y="744"/>
                    </a:moveTo>
                    <a:cubicBezTo>
                      <a:pt x="694" y="744"/>
                      <a:pt x="694" y="744"/>
                      <a:pt x="694" y="744"/>
                    </a:cubicBezTo>
                    <a:cubicBezTo>
                      <a:pt x="610" y="744"/>
                      <a:pt x="552" y="803"/>
                      <a:pt x="552" y="878"/>
                    </a:cubicBezTo>
                    <a:cubicBezTo>
                      <a:pt x="552" y="961"/>
                      <a:pt x="552" y="961"/>
                      <a:pt x="552" y="961"/>
                    </a:cubicBezTo>
                    <a:cubicBezTo>
                      <a:pt x="552" y="970"/>
                      <a:pt x="552" y="978"/>
                      <a:pt x="543" y="978"/>
                    </a:cubicBezTo>
                    <a:cubicBezTo>
                      <a:pt x="476" y="1028"/>
                      <a:pt x="476" y="1028"/>
                      <a:pt x="476" y="1028"/>
                    </a:cubicBezTo>
                    <a:cubicBezTo>
                      <a:pt x="468" y="1028"/>
                      <a:pt x="468" y="1028"/>
                      <a:pt x="460" y="1028"/>
                    </a:cubicBezTo>
                    <a:cubicBezTo>
                      <a:pt x="401" y="978"/>
                      <a:pt x="401" y="978"/>
                      <a:pt x="401" y="978"/>
                    </a:cubicBezTo>
                    <a:cubicBezTo>
                      <a:pt x="393" y="978"/>
                      <a:pt x="384" y="970"/>
                      <a:pt x="384" y="961"/>
                    </a:cubicBezTo>
                    <a:cubicBezTo>
                      <a:pt x="384" y="878"/>
                      <a:pt x="384" y="878"/>
                      <a:pt x="384" y="878"/>
                    </a:cubicBezTo>
                    <a:cubicBezTo>
                      <a:pt x="384" y="803"/>
                      <a:pt x="326" y="744"/>
                      <a:pt x="251" y="744"/>
                    </a:cubicBezTo>
                    <a:cubicBezTo>
                      <a:pt x="142" y="744"/>
                      <a:pt x="142" y="744"/>
                      <a:pt x="142" y="744"/>
                    </a:cubicBezTo>
                    <a:cubicBezTo>
                      <a:pt x="58" y="744"/>
                      <a:pt x="0" y="803"/>
                      <a:pt x="0" y="878"/>
                    </a:cubicBezTo>
                    <a:cubicBezTo>
                      <a:pt x="0" y="1062"/>
                      <a:pt x="0" y="1062"/>
                      <a:pt x="0" y="1062"/>
                    </a:cubicBezTo>
                    <a:cubicBezTo>
                      <a:pt x="0" y="1078"/>
                      <a:pt x="16" y="1095"/>
                      <a:pt x="33" y="1095"/>
                    </a:cubicBezTo>
                    <a:cubicBezTo>
                      <a:pt x="50" y="1095"/>
                      <a:pt x="66" y="1078"/>
                      <a:pt x="66" y="1062"/>
                    </a:cubicBezTo>
                    <a:cubicBezTo>
                      <a:pt x="66" y="1170"/>
                      <a:pt x="66" y="1170"/>
                      <a:pt x="66" y="1170"/>
                    </a:cubicBezTo>
                    <a:cubicBezTo>
                      <a:pt x="317" y="1170"/>
                      <a:pt x="317" y="1170"/>
                      <a:pt x="317" y="1170"/>
                    </a:cubicBezTo>
                    <a:cubicBezTo>
                      <a:pt x="317" y="1011"/>
                      <a:pt x="317" y="1011"/>
                      <a:pt x="317" y="1011"/>
                    </a:cubicBezTo>
                    <a:cubicBezTo>
                      <a:pt x="384" y="1062"/>
                      <a:pt x="384" y="1062"/>
                      <a:pt x="384" y="1062"/>
                    </a:cubicBezTo>
                    <a:cubicBezTo>
                      <a:pt x="443" y="1095"/>
                      <a:pt x="443" y="1095"/>
                      <a:pt x="443" y="1095"/>
                    </a:cubicBezTo>
                    <a:cubicBezTo>
                      <a:pt x="460" y="1104"/>
                      <a:pt x="485" y="1104"/>
                      <a:pt x="501" y="1095"/>
                    </a:cubicBezTo>
                    <a:cubicBezTo>
                      <a:pt x="552" y="1062"/>
                      <a:pt x="552" y="1062"/>
                      <a:pt x="552" y="1062"/>
                    </a:cubicBezTo>
                    <a:cubicBezTo>
                      <a:pt x="618" y="1011"/>
                      <a:pt x="618" y="1011"/>
                      <a:pt x="618" y="1011"/>
                    </a:cubicBezTo>
                    <a:cubicBezTo>
                      <a:pt x="618" y="1170"/>
                      <a:pt x="618" y="1170"/>
                      <a:pt x="618" y="1170"/>
                    </a:cubicBezTo>
                    <a:cubicBezTo>
                      <a:pt x="869" y="1170"/>
                      <a:pt x="869" y="1170"/>
                      <a:pt x="869" y="1170"/>
                    </a:cubicBezTo>
                    <a:cubicBezTo>
                      <a:pt x="869" y="1062"/>
                      <a:pt x="869" y="1062"/>
                      <a:pt x="869" y="1062"/>
                    </a:cubicBezTo>
                    <a:cubicBezTo>
                      <a:pt x="869" y="1078"/>
                      <a:pt x="886" y="1095"/>
                      <a:pt x="903" y="1095"/>
                    </a:cubicBezTo>
                    <a:cubicBezTo>
                      <a:pt x="919" y="1095"/>
                      <a:pt x="936" y="1078"/>
                      <a:pt x="936" y="1062"/>
                    </a:cubicBezTo>
                    <a:cubicBezTo>
                      <a:pt x="936" y="878"/>
                      <a:pt x="936" y="878"/>
                      <a:pt x="936" y="878"/>
                    </a:cubicBezTo>
                    <a:cubicBezTo>
                      <a:pt x="936" y="803"/>
                      <a:pt x="878" y="744"/>
                      <a:pt x="802" y="744"/>
                    </a:cubicBezTo>
                    <a:close/>
                    <a:moveTo>
                      <a:pt x="744" y="192"/>
                    </a:moveTo>
                    <a:cubicBezTo>
                      <a:pt x="744" y="293"/>
                      <a:pt x="618" y="385"/>
                      <a:pt x="460" y="385"/>
                    </a:cubicBezTo>
                    <a:cubicBezTo>
                      <a:pt x="434" y="385"/>
                      <a:pt x="418" y="385"/>
                      <a:pt x="409" y="376"/>
                    </a:cubicBezTo>
                    <a:cubicBezTo>
                      <a:pt x="367" y="426"/>
                      <a:pt x="284" y="435"/>
                      <a:pt x="284" y="435"/>
                    </a:cubicBezTo>
                    <a:cubicBezTo>
                      <a:pt x="301" y="401"/>
                      <a:pt x="309" y="376"/>
                      <a:pt x="309" y="359"/>
                    </a:cubicBezTo>
                    <a:cubicBezTo>
                      <a:pt x="225" y="326"/>
                      <a:pt x="167" y="259"/>
                      <a:pt x="167" y="192"/>
                    </a:cubicBezTo>
                    <a:cubicBezTo>
                      <a:pt x="167" y="84"/>
                      <a:pt x="292" y="0"/>
                      <a:pt x="460" y="0"/>
                    </a:cubicBezTo>
                    <a:cubicBezTo>
                      <a:pt x="618" y="0"/>
                      <a:pt x="744" y="84"/>
                      <a:pt x="744" y="192"/>
                    </a:cubicBezTo>
                    <a:close/>
                    <a:moveTo>
                      <a:pt x="376" y="192"/>
                    </a:moveTo>
                    <a:cubicBezTo>
                      <a:pt x="376" y="167"/>
                      <a:pt x="359" y="151"/>
                      <a:pt x="343" y="151"/>
                    </a:cubicBezTo>
                    <a:cubicBezTo>
                      <a:pt x="317" y="151"/>
                      <a:pt x="301" y="167"/>
                      <a:pt x="301" y="192"/>
                    </a:cubicBezTo>
                    <a:cubicBezTo>
                      <a:pt x="301" y="209"/>
                      <a:pt x="317" y="234"/>
                      <a:pt x="343" y="234"/>
                    </a:cubicBezTo>
                    <a:cubicBezTo>
                      <a:pt x="359" y="234"/>
                      <a:pt x="376" y="209"/>
                      <a:pt x="376" y="192"/>
                    </a:cubicBezTo>
                    <a:close/>
                    <a:moveTo>
                      <a:pt x="501" y="192"/>
                    </a:moveTo>
                    <a:cubicBezTo>
                      <a:pt x="501" y="167"/>
                      <a:pt x="485" y="151"/>
                      <a:pt x="460" y="151"/>
                    </a:cubicBezTo>
                    <a:cubicBezTo>
                      <a:pt x="443" y="151"/>
                      <a:pt x="418" y="167"/>
                      <a:pt x="418" y="192"/>
                    </a:cubicBezTo>
                    <a:cubicBezTo>
                      <a:pt x="418" y="209"/>
                      <a:pt x="443" y="234"/>
                      <a:pt x="460" y="234"/>
                    </a:cubicBezTo>
                    <a:cubicBezTo>
                      <a:pt x="485" y="234"/>
                      <a:pt x="501" y="209"/>
                      <a:pt x="501" y="192"/>
                    </a:cubicBezTo>
                    <a:close/>
                    <a:moveTo>
                      <a:pt x="627" y="192"/>
                    </a:moveTo>
                    <a:cubicBezTo>
                      <a:pt x="627" y="167"/>
                      <a:pt x="610" y="151"/>
                      <a:pt x="585" y="151"/>
                    </a:cubicBezTo>
                    <a:cubicBezTo>
                      <a:pt x="560" y="151"/>
                      <a:pt x="543" y="167"/>
                      <a:pt x="543" y="192"/>
                    </a:cubicBezTo>
                    <a:cubicBezTo>
                      <a:pt x="543" y="209"/>
                      <a:pt x="560" y="234"/>
                      <a:pt x="585" y="234"/>
                    </a:cubicBezTo>
                    <a:cubicBezTo>
                      <a:pt x="610" y="234"/>
                      <a:pt x="627" y="209"/>
                      <a:pt x="627" y="192"/>
                    </a:cubicBezTo>
                    <a:close/>
                    <a:moveTo>
                      <a:pt x="627" y="192"/>
                    </a:moveTo>
                    <a:lnTo>
                      <a:pt x="627" y="19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lIns="121910" tIns="60955" rIns="121910" bIns="60955" anchor="ctr"/>
              <a:lstStyle/>
              <a:p>
                <a:pPr defTabSz="544195">
                  <a:defRPr/>
                </a:pPr>
                <a:endParaRPr lang="en-US" sz="2150" kern="0" dirty="0">
                  <a:solidFill>
                    <a:srgbClr val="E2E3E9"/>
                  </a:solidFill>
                  <a:latin typeface="Roboto Ligh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536379" y="2469261"/>
              <a:ext cx="706755" cy="752475"/>
              <a:chOff x="8221" y="5060"/>
              <a:chExt cx="954" cy="95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8221" y="5060"/>
                <a:ext cx="955" cy="95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20" name="Group 250出自【趣你的PPT】(微信:qunideppt)：最优质的PPT资源库"/>
              <p:cNvGrpSpPr/>
              <p:nvPr/>
            </p:nvGrpSpPr>
            <p:grpSpPr>
              <a:xfrm>
                <a:off x="8378" y="5301"/>
                <a:ext cx="630" cy="528"/>
                <a:chOff x="1635125" y="3014663"/>
                <a:chExt cx="460375" cy="392112"/>
              </a:xfrm>
              <a:solidFill>
                <a:schemeClr val="bg1"/>
              </a:solidFill>
            </p:grpSpPr>
            <p:sp>
              <p:nvSpPr>
                <p:cNvPr id="21" name="出自【趣你的PPT】(微信:qunideppt)：最优质的PPT资源库"/>
                <p:cNvSpPr/>
                <p:nvPr/>
              </p:nvSpPr>
              <p:spPr bwMode="auto">
                <a:xfrm>
                  <a:off x="1635125" y="3014663"/>
                  <a:ext cx="460375" cy="238125"/>
                </a:xfrm>
                <a:custGeom>
                  <a:avLst/>
                  <a:gdLst>
                    <a:gd name="T0" fmla="*/ 159 w 613"/>
                    <a:gd name="T1" fmla="*/ 254 h 316"/>
                    <a:gd name="T2" fmla="*/ 203 w 613"/>
                    <a:gd name="T3" fmla="*/ 148 h 316"/>
                    <a:gd name="T4" fmla="*/ 222 w 613"/>
                    <a:gd name="T5" fmla="*/ 136 h 316"/>
                    <a:gd name="T6" fmla="*/ 240 w 613"/>
                    <a:gd name="T7" fmla="*/ 149 h 316"/>
                    <a:gd name="T8" fmla="*/ 306 w 613"/>
                    <a:gd name="T9" fmla="*/ 316 h 316"/>
                    <a:gd name="T10" fmla="*/ 372 w 613"/>
                    <a:gd name="T11" fmla="*/ 149 h 316"/>
                    <a:gd name="T12" fmla="*/ 391 w 613"/>
                    <a:gd name="T13" fmla="*/ 136 h 316"/>
                    <a:gd name="T14" fmla="*/ 391 w 613"/>
                    <a:gd name="T15" fmla="*/ 136 h 316"/>
                    <a:gd name="T16" fmla="*/ 409 w 613"/>
                    <a:gd name="T17" fmla="*/ 148 h 316"/>
                    <a:gd name="T18" fmla="*/ 452 w 613"/>
                    <a:gd name="T19" fmla="*/ 254 h 316"/>
                    <a:gd name="T20" fmla="*/ 583 w 613"/>
                    <a:gd name="T21" fmla="*/ 254 h 316"/>
                    <a:gd name="T22" fmla="*/ 613 w 613"/>
                    <a:gd name="T23" fmla="*/ 161 h 316"/>
                    <a:gd name="T24" fmla="*/ 566 w 613"/>
                    <a:gd name="T25" fmla="*/ 47 h 316"/>
                    <a:gd name="T26" fmla="*/ 453 w 613"/>
                    <a:gd name="T27" fmla="*/ 0 h 316"/>
                    <a:gd name="T28" fmla="*/ 339 w 613"/>
                    <a:gd name="T29" fmla="*/ 47 h 316"/>
                    <a:gd name="T30" fmla="*/ 307 w 613"/>
                    <a:gd name="T31" fmla="*/ 80 h 316"/>
                    <a:gd name="T32" fmla="*/ 273 w 613"/>
                    <a:gd name="T33" fmla="*/ 46 h 316"/>
                    <a:gd name="T34" fmla="*/ 160 w 613"/>
                    <a:gd name="T35" fmla="*/ 0 h 316"/>
                    <a:gd name="T36" fmla="*/ 47 w 613"/>
                    <a:gd name="T37" fmla="*/ 47 h 316"/>
                    <a:gd name="T38" fmla="*/ 0 w 613"/>
                    <a:gd name="T39" fmla="*/ 160 h 316"/>
                    <a:gd name="T40" fmla="*/ 30 w 613"/>
                    <a:gd name="T41" fmla="*/ 254 h 316"/>
                    <a:gd name="T42" fmla="*/ 159 w 613"/>
                    <a:gd name="T43" fmla="*/ 254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13" h="316">
                      <a:moveTo>
                        <a:pt x="159" y="254"/>
                      </a:moveTo>
                      <a:cubicBezTo>
                        <a:pt x="203" y="148"/>
                        <a:pt x="203" y="148"/>
                        <a:pt x="203" y="148"/>
                      </a:cubicBezTo>
                      <a:cubicBezTo>
                        <a:pt x="207" y="141"/>
                        <a:pt x="214" y="136"/>
                        <a:pt x="222" y="136"/>
                      </a:cubicBezTo>
                      <a:cubicBezTo>
                        <a:pt x="230" y="136"/>
                        <a:pt x="237" y="141"/>
                        <a:pt x="240" y="149"/>
                      </a:cubicBezTo>
                      <a:cubicBezTo>
                        <a:pt x="306" y="316"/>
                        <a:pt x="306" y="316"/>
                        <a:pt x="306" y="316"/>
                      </a:cubicBezTo>
                      <a:cubicBezTo>
                        <a:pt x="372" y="149"/>
                        <a:pt x="372" y="149"/>
                        <a:pt x="372" y="149"/>
                      </a:cubicBezTo>
                      <a:cubicBezTo>
                        <a:pt x="375" y="141"/>
                        <a:pt x="382" y="136"/>
                        <a:pt x="391" y="136"/>
                      </a:cubicBezTo>
                      <a:cubicBezTo>
                        <a:pt x="391" y="136"/>
                        <a:pt x="391" y="136"/>
                        <a:pt x="391" y="136"/>
                      </a:cubicBezTo>
                      <a:cubicBezTo>
                        <a:pt x="399" y="136"/>
                        <a:pt x="406" y="141"/>
                        <a:pt x="409" y="148"/>
                      </a:cubicBezTo>
                      <a:cubicBezTo>
                        <a:pt x="452" y="254"/>
                        <a:pt x="452" y="254"/>
                        <a:pt x="452" y="254"/>
                      </a:cubicBezTo>
                      <a:cubicBezTo>
                        <a:pt x="583" y="254"/>
                        <a:pt x="583" y="254"/>
                        <a:pt x="583" y="254"/>
                      </a:cubicBezTo>
                      <a:cubicBezTo>
                        <a:pt x="602" y="227"/>
                        <a:pt x="613" y="195"/>
                        <a:pt x="613" y="161"/>
                      </a:cubicBezTo>
                      <a:cubicBezTo>
                        <a:pt x="613" y="118"/>
                        <a:pt x="596" y="78"/>
                        <a:pt x="566" y="47"/>
                      </a:cubicBezTo>
                      <a:cubicBezTo>
                        <a:pt x="536" y="17"/>
                        <a:pt x="495" y="0"/>
                        <a:pt x="453" y="0"/>
                      </a:cubicBezTo>
                      <a:cubicBezTo>
                        <a:pt x="410" y="0"/>
                        <a:pt x="370" y="17"/>
                        <a:pt x="339" y="47"/>
                      </a:cubicBezTo>
                      <a:cubicBezTo>
                        <a:pt x="307" y="80"/>
                        <a:pt x="307" y="80"/>
                        <a:pt x="307" y="80"/>
                      </a:cubicBezTo>
                      <a:cubicBezTo>
                        <a:pt x="273" y="46"/>
                        <a:pt x="273" y="46"/>
                        <a:pt x="273" y="46"/>
                      </a:cubicBezTo>
                      <a:cubicBezTo>
                        <a:pt x="243" y="16"/>
                        <a:pt x="203" y="0"/>
                        <a:pt x="160" y="0"/>
                      </a:cubicBezTo>
                      <a:cubicBezTo>
                        <a:pt x="117" y="0"/>
                        <a:pt x="77" y="16"/>
                        <a:pt x="47" y="47"/>
                      </a:cubicBezTo>
                      <a:cubicBezTo>
                        <a:pt x="16" y="77"/>
                        <a:pt x="0" y="117"/>
                        <a:pt x="0" y="160"/>
                      </a:cubicBezTo>
                      <a:cubicBezTo>
                        <a:pt x="0" y="194"/>
                        <a:pt x="10" y="227"/>
                        <a:pt x="30" y="254"/>
                      </a:cubicBezTo>
                      <a:lnTo>
                        <a:pt x="159" y="2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00" tIns="60933" rIns="121900" bIns="60933" anchor="t" anchorCtr="0">
                  <a:noAutofit/>
                </a:bodyPr>
                <a:lstStyle/>
                <a:p>
                  <a:endParaRPr lang="en-AU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endParaRPr>
                </a:p>
              </p:txBody>
            </p:sp>
            <p:sp>
              <p:nvSpPr>
                <p:cNvPr id="22" name="出自【趣你的PPT】(微信:qunideppt)：最优质的PPT资源库"/>
                <p:cNvSpPr/>
                <p:nvPr/>
              </p:nvSpPr>
              <p:spPr bwMode="auto">
                <a:xfrm>
                  <a:off x="1685925" y="3171825"/>
                  <a:ext cx="358775" cy="234950"/>
                </a:xfrm>
                <a:custGeom>
                  <a:avLst/>
                  <a:gdLst>
                    <a:gd name="T0" fmla="*/ 372 w 479"/>
                    <a:gd name="T1" fmla="*/ 85 h 312"/>
                    <a:gd name="T2" fmla="*/ 353 w 479"/>
                    <a:gd name="T3" fmla="*/ 72 h 312"/>
                    <a:gd name="T4" fmla="*/ 324 w 479"/>
                    <a:gd name="T5" fmla="*/ 1 h 312"/>
                    <a:gd name="T6" fmla="*/ 258 w 479"/>
                    <a:gd name="T7" fmla="*/ 169 h 312"/>
                    <a:gd name="T8" fmla="*/ 239 w 479"/>
                    <a:gd name="T9" fmla="*/ 182 h 312"/>
                    <a:gd name="T10" fmla="*/ 221 w 479"/>
                    <a:gd name="T11" fmla="*/ 169 h 312"/>
                    <a:gd name="T12" fmla="*/ 154 w 479"/>
                    <a:gd name="T13" fmla="*/ 0 h 312"/>
                    <a:gd name="T14" fmla="*/ 123 w 479"/>
                    <a:gd name="T15" fmla="*/ 72 h 312"/>
                    <a:gd name="T16" fmla="*/ 105 w 479"/>
                    <a:gd name="T17" fmla="*/ 85 h 312"/>
                    <a:gd name="T18" fmla="*/ 0 w 479"/>
                    <a:gd name="T19" fmla="*/ 85 h 312"/>
                    <a:gd name="T20" fmla="*/ 220 w 479"/>
                    <a:gd name="T21" fmla="*/ 303 h 312"/>
                    <a:gd name="T22" fmla="*/ 241 w 479"/>
                    <a:gd name="T23" fmla="*/ 312 h 312"/>
                    <a:gd name="T24" fmla="*/ 241 w 479"/>
                    <a:gd name="T25" fmla="*/ 312 h 312"/>
                    <a:gd name="T26" fmla="*/ 262 w 479"/>
                    <a:gd name="T27" fmla="*/ 303 h 312"/>
                    <a:gd name="T28" fmla="*/ 479 w 479"/>
                    <a:gd name="T29" fmla="*/ 85 h 312"/>
                    <a:gd name="T30" fmla="*/ 372 w 479"/>
                    <a:gd name="T31" fmla="*/ 8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79" h="312">
                      <a:moveTo>
                        <a:pt x="372" y="85"/>
                      </a:moveTo>
                      <a:cubicBezTo>
                        <a:pt x="364" y="85"/>
                        <a:pt x="356" y="80"/>
                        <a:pt x="353" y="72"/>
                      </a:cubicBezTo>
                      <a:cubicBezTo>
                        <a:pt x="324" y="1"/>
                        <a:pt x="324" y="1"/>
                        <a:pt x="324" y="1"/>
                      </a:cubicBezTo>
                      <a:cubicBezTo>
                        <a:pt x="258" y="169"/>
                        <a:pt x="258" y="169"/>
                        <a:pt x="258" y="169"/>
                      </a:cubicBezTo>
                      <a:cubicBezTo>
                        <a:pt x="255" y="177"/>
                        <a:pt x="248" y="182"/>
                        <a:pt x="239" y="182"/>
                      </a:cubicBezTo>
                      <a:cubicBezTo>
                        <a:pt x="231" y="182"/>
                        <a:pt x="224" y="177"/>
                        <a:pt x="221" y="169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23" y="72"/>
                        <a:pt x="123" y="72"/>
                        <a:pt x="123" y="72"/>
                      </a:cubicBezTo>
                      <a:cubicBezTo>
                        <a:pt x="120" y="80"/>
                        <a:pt x="113" y="85"/>
                        <a:pt x="105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220" y="303"/>
                        <a:pt x="220" y="303"/>
                        <a:pt x="220" y="303"/>
                      </a:cubicBezTo>
                      <a:cubicBezTo>
                        <a:pt x="226" y="309"/>
                        <a:pt x="233" y="312"/>
                        <a:pt x="241" y="312"/>
                      </a:cubicBezTo>
                      <a:cubicBezTo>
                        <a:pt x="241" y="312"/>
                        <a:pt x="241" y="312"/>
                        <a:pt x="241" y="312"/>
                      </a:cubicBezTo>
                      <a:cubicBezTo>
                        <a:pt x="249" y="312"/>
                        <a:pt x="256" y="309"/>
                        <a:pt x="262" y="303"/>
                      </a:cubicBezTo>
                      <a:cubicBezTo>
                        <a:pt x="479" y="85"/>
                        <a:pt x="479" y="85"/>
                        <a:pt x="479" y="85"/>
                      </a:cubicBezTo>
                      <a:lnTo>
                        <a:pt x="372" y="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00" tIns="60933" rIns="121900" bIns="60933" anchor="t" anchorCtr="0">
                  <a:noAutofit/>
                </a:bodyPr>
                <a:lstStyle/>
                <a:p>
                  <a:endParaRPr lang="en-AU" dirty="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endParaRPr>
                </a:p>
              </p:txBody>
            </p:sp>
          </p:grpSp>
        </p:grpSp>
        <p:sp>
          <p:nvSpPr>
            <p:cNvPr id="14" name="文本框 13"/>
            <p:cNvSpPr txBox="1"/>
            <p:nvPr/>
          </p:nvSpPr>
          <p:spPr>
            <a:xfrm>
              <a:off x="5414308" y="768442"/>
              <a:ext cx="3570208" cy="12003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维护好健康的身体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（积极运动，充足睡眠，用脑健康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坚持学习）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414308" y="2582067"/>
              <a:ext cx="3570208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争取多做良好的情绪体验</a:t>
              </a:r>
              <a:endPara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491469" y="3761006"/>
              <a:ext cx="789583" cy="8455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4652690" y="3927063"/>
              <a:ext cx="474670" cy="557156"/>
            </a:xfrm>
            <a:custGeom>
              <a:avLst/>
              <a:gdLst>
                <a:gd name="T0" fmla="*/ 419 w 473"/>
                <a:gd name="T1" fmla="*/ 209 h 564"/>
                <a:gd name="T2" fmla="*/ 1 w 473"/>
                <a:gd name="T3" fmla="*/ 209 h 564"/>
                <a:gd name="T4" fmla="*/ 95 w 473"/>
                <a:gd name="T5" fmla="*/ 411 h 564"/>
                <a:gd name="T6" fmla="*/ 143 w 473"/>
                <a:gd name="T7" fmla="*/ 564 h 564"/>
                <a:gd name="T8" fmla="*/ 117 w 473"/>
                <a:gd name="T9" fmla="*/ 341 h 564"/>
                <a:gd name="T10" fmla="*/ 55 w 473"/>
                <a:gd name="T11" fmla="*/ 257 h 564"/>
                <a:gd name="T12" fmla="*/ 71 w 473"/>
                <a:gd name="T13" fmla="*/ 234 h 564"/>
                <a:gd name="T14" fmla="*/ 28 w 473"/>
                <a:gd name="T15" fmla="*/ 210 h 564"/>
                <a:gd name="T16" fmla="*/ 60 w 473"/>
                <a:gd name="T17" fmla="*/ 156 h 564"/>
                <a:gd name="T18" fmla="*/ 83 w 473"/>
                <a:gd name="T19" fmla="*/ 149 h 564"/>
                <a:gd name="T20" fmla="*/ 66 w 473"/>
                <a:gd name="T21" fmla="*/ 109 h 564"/>
                <a:gd name="T22" fmla="*/ 115 w 473"/>
                <a:gd name="T23" fmla="*/ 83 h 564"/>
                <a:gd name="T24" fmla="*/ 145 w 473"/>
                <a:gd name="T25" fmla="*/ 94 h 564"/>
                <a:gd name="T26" fmla="*/ 142 w 473"/>
                <a:gd name="T27" fmla="*/ 50 h 564"/>
                <a:gd name="T28" fmla="*/ 202 w 473"/>
                <a:gd name="T29" fmla="*/ 55 h 564"/>
                <a:gd name="T30" fmla="*/ 221 w 473"/>
                <a:gd name="T31" fmla="*/ 78 h 564"/>
                <a:gd name="T32" fmla="*/ 244 w 473"/>
                <a:gd name="T33" fmla="*/ 38 h 564"/>
                <a:gd name="T34" fmla="*/ 290 w 473"/>
                <a:gd name="T35" fmla="*/ 80 h 564"/>
                <a:gd name="T36" fmla="*/ 296 w 473"/>
                <a:gd name="T37" fmla="*/ 103 h 564"/>
                <a:gd name="T38" fmla="*/ 319 w 473"/>
                <a:gd name="T39" fmla="*/ 76 h 564"/>
                <a:gd name="T40" fmla="*/ 356 w 473"/>
                <a:gd name="T41" fmla="*/ 169 h 564"/>
                <a:gd name="T42" fmla="*/ 281 w 473"/>
                <a:gd name="T43" fmla="*/ 195 h 564"/>
                <a:gd name="T44" fmla="*/ 260 w 473"/>
                <a:gd name="T45" fmla="*/ 147 h 564"/>
                <a:gd name="T46" fmla="*/ 239 w 473"/>
                <a:gd name="T47" fmla="*/ 177 h 564"/>
                <a:gd name="T48" fmla="*/ 203 w 473"/>
                <a:gd name="T49" fmla="*/ 194 h 564"/>
                <a:gd name="T50" fmla="*/ 170 w 473"/>
                <a:gd name="T51" fmla="*/ 169 h 564"/>
                <a:gd name="T52" fmla="*/ 172 w 473"/>
                <a:gd name="T53" fmla="*/ 198 h 564"/>
                <a:gd name="T54" fmla="*/ 181 w 473"/>
                <a:gd name="T55" fmla="*/ 241 h 564"/>
                <a:gd name="T56" fmla="*/ 140 w 473"/>
                <a:gd name="T57" fmla="*/ 259 h 564"/>
                <a:gd name="T58" fmla="*/ 163 w 473"/>
                <a:gd name="T59" fmla="*/ 278 h 564"/>
                <a:gd name="T60" fmla="*/ 178 w 473"/>
                <a:gd name="T61" fmla="*/ 564 h 564"/>
                <a:gd name="T62" fmla="*/ 315 w 473"/>
                <a:gd name="T63" fmla="*/ 479 h 564"/>
                <a:gd name="T64" fmla="*/ 390 w 473"/>
                <a:gd name="T65" fmla="*/ 460 h 564"/>
                <a:gd name="T66" fmla="*/ 420 w 473"/>
                <a:gd name="T67" fmla="*/ 354 h 564"/>
                <a:gd name="T68" fmla="*/ 450 w 473"/>
                <a:gd name="T69" fmla="*/ 34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3" h="564">
                  <a:moveTo>
                    <a:pt x="467" y="319"/>
                  </a:moveTo>
                  <a:cubicBezTo>
                    <a:pt x="419" y="209"/>
                    <a:pt x="419" y="209"/>
                    <a:pt x="419" y="209"/>
                  </a:cubicBezTo>
                  <a:cubicBezTo>
                    <a:pt x="419" y="93"/>
                    <a:pt x="325" y="0"/>
                    <a:pt x="210" y="0"/>
                  </a:cubicBezTo>
                  <a:cubicBezTo>
                    <a:pt x="94" y="0"/>
                    <a:pt x="0" y="94"/>
                    <a:pt x="1" y="209"/>
                  </a:cubicBezTo>
                  <a:cubicBezTo>
                    <a:pt x="1" y="275"/>
                    <a:pt x="31" y="334"/>
                    <a:pt x="79" y="372"/>
                  </a:cubicBezTo>
                  <a:cubicBezTo>
                    <a:pt x="95" y="384"/>
                    <a:pt x="95" y="394"/>
                    <a:pt x="95" y="411"/>
                  </a:cubicBezTo>
                  <a:cubicBezTo>
                    <a:pt x="95" y="564"/>
                    <a:pt x="95" y="564"/>
                    <a:pt x="95" y="564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3" y="397"/>
                    <a:pt x="143" y="397"/>
                    <a:pt x="143" y="397"/>
                  </a:cubicBezTo>
                  <a:cubicBezTo>
                    <a:pt x="143" y="374"/>
                    <a:pt x="131" y="356"/>
                    <a:pt x="117" y="341"/>
                  </a:cubicBezTo>
                  <a:cubicBezTo>
                    <a:pt x="96" y="320"/>
                    <a:pt x="65" y="307"/>
                    <a:pt x="49" y="285"/>
                  </a:cubicBezTo>
                  <a:cubicBezTo>
                    <a:pt x="42" y="277"/>
                    <a:pt x="45" y="259"/>
                    <a:pt x="55" y="257"/>
                  </a:cubicBezTo>
                  <a:cubicBezTo>
                    <a:pt x="76" y="251"/>
                    <a:pt x="76" y="251"/>
                    <a:pt x="76" y="251"/>
                  </a:cubicBezTo>
                  <a:cubicBezTo>
                    <a:pt x="90" y="247"/>
                    <a:pt x="84" y="232"/>
                    <a:pt x="71" y="234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32" y="241"/>
                    <a:pt x="26" y="225"/>
                    <a:pt x="28" y="210"/>
                  </a:cubicBezTo>
                  <a:cubicBezTo>
                    <a:pt x="29" y="194"/>
                    <a:pt x="32" y="179"/>
                    <a:pt x="37" y="164"/>
                  </a:cubicBezTo>
                  <a:cubicBezTo>
                    <a:pt x="40" y="155"/>
                    <a:pt x="49" y="150"/>
                    <a:pt x="60" y="156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88" y="172"/>
                    <a:pt x="95" y="157"/>
                    <a:pt x="83" y="149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55" y="129"/>
                    <a:pt x="61" y="116"/>
                    <a:pt x="66" y="109"/>
                  </a:cubicBezTo>
                  <a:cubicBezTo>
                    <a:pt x="72" y="101"/>
                    <a:pt x="79" y="94"/>
                    <a:pt x="86" y="87"/>
                  </a:cubicBezTo>
                  <a:cubicBezTo>
                    <a:pt x="94" y="79"/>
                    <a:pt x="106" y="69"/>
                    <a:pt x="115" y="83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6" y="116"/>
                    <a:pt x="153" y="107"/>
                    <a:pt x="145" y="94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24" y="60"/>
                    <a:pt x="136" y="53"/>
                    <a:pt x="142" y="50"/>
                  </a:cubicBezTo>
                  <a:cubicBezTo>
                    <a:pt x="155" y="45"/>
                    <a:pt x="168" y="41"/>
                    <a:pt x="181" y="39"/>
                  </a:cubicBezTo>
                  <a:cubicBezTo>
                    <a:pt x="192" y="37"/>
                    <a:pt x="202" y="41"/>
                    <a:pt x="202" y="55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95"/>
                    <a:pt x="221" y="95"/>
                    <a:pt x="221" y="78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44"/>
                    <a:pt x="228" y="36"/>
                    <a:pt x="244" y="38"/>
                  </a:cubicBezTo>
                  <a:cubicBezTo>
                    <a:pt x="255" y="40"/>
                    <a:pt x="265" y="43"/>
                    <a:pt x="275" y="46"/>
                  </a:cubicBezTo>
                  <a:cubicBezTo>
                    <a:pt x="292" y="52"/>
                    <a:pt x="302" y="62"/>
                    <a:pt x="290" y="80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74" y="106"/>
                    <a:pt x="288" y="116"/>
                    <a:pt x="296" y="103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10" y="80"/>
                    <a:pt x="314" y="76"/>
                    <a:pt x="319" y="76"/>
                  </a:cubicBezTo>
                  <a:cubicBezTo>
                    <a:pt x="329" y="76"/>
                    <a:pt x="340" y="84"/>
                    <a:pt x="348" y="93"/>
                  </a:cubicBezTo>
                  <a:cubicBezTo>
                    <a:pt x="380" y="125"/>
                    <a:pt x="359" y="165"/>
                    <a:pt x="356" y="169"/>
                  </a:cubicBezTo>
                  <a:cubicBezTo>
                    <a:pt x="340" y="188"/>
                    <a:pt x="319" y="195"/>
                    <a:pt x="294" y="195"/>
                  </a:cubicBezTo>
                  <a:cubicBezTo>
                    <a:pt x="281" y="195"/>
                    <a:pt x="281" y="195"/>
                    <a:pt x="281" y="195"/>
                  </a:cubicBezTo>
                  <a:cubicBezTo>
                    <a:pt x="271" y="194"/>
                    <a:pt x="260" y="188"/>
                    <a:pt x="260" y="178"/>
                  </a:cubicBezTo>
                  <a:cubicBezTo>
                    <a:pt x="260" y="147"/>
                    <a:pt x="260" y="147"/>
                    <a:pt x="260" y="147"/>
                  </a:cubicBezTo>
                  <a:cubicBezTo>
                    <a:pt x="260" y="135"/>
                    <a:pt x="239" y="132"/>
                    <a:pt x="239" y="147"/>
                  </a:cubicBezTo>
                  <a:cubicBezTo>
                    <a:pt x="239" y="177"/>
                    <a:pt x="239" y="177"/>
                    <a:pt x="239" y="177"/>
                  </a:cubicBezTo>
                  <a:cubicBezTo>
                    <a:pt x="239" y="190"/>
                    <a:pt x="234" y="194"/>
                    <a:pt x="220" y="194"/>
                  </a:cubicBezTo>
                  <a:cubicBezTo>
                    <a:pt x="203" y="194"/>
                    <a:pt x="203" y="194"/>
                    <a:pt x="203" y="194"/>
                  </a:cubicBezTo>
                  <a:cubicBezTo>
                    <a:pt x="195" y="194"/>
                    <a:pt x="190" y="189"/>
                    <a:pt x="184" y="184"/>
                  </a:cubicBezTo>
                  <a:cubicBezTo>
                    <a:pt x="170" y="169"/>
                    <a:pt x="170" y="169"/>
                    <a:pt x="170" y="169"/>
                  </a:cubicBezTo>
                  <a:cubicBezTo>
                    <a:pt x="157" y="156"/>
                    <a:pt x="144" y="171"/>
                    <a:pt x="156" y="183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79" y="205"/>
                    <a:pt x="181" y="211"/>
                    <a:pt x="181" y="219"/>
                  </a:cubicBezTo>
                  <a:cubicBezTo>
                    <a:pt x="181" y="241"/>
                    <a:pt x="181" y="241"/>
                    <a:pt x="181" y="241"/>
                  </a:cubicBezTo>
                  <a:cubicBezTo>
                    <a:pt x="181" y="252"/>
                    <a:pt x="178" y="259"/>
                    <a:pt x="163" y="259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23" y="259"/>
                    <a:pt x="122" y="279"/>
                    <a:pt x="140" y="279"/>
                  </a:cubicBezTo>
                  <a:cubicBezTo>
                    <a:pt x="163" y="278"/>
                    <a:pt x="163" y="278"/>
                    <a:pt x="163" y="278"/>
                  </a:cubicBezTo>
                  <a:cubicBezTo>
                    <a:pt x="173" y="278"/>
                    <a:pt x="180" y="281"/>
                    <a:pt x="180" y="295"/>
                  </a:cubicBezTo>
                  <a:cubicBezTo>
                    <a:pt x="178" y="564"/>
                    <a:pt x="178" y="564"/>
                    <a:pt x="178" y="564"/>
                  </a:cubicBezTo>
                  <a:cubicBezTo>
                    <a:pt x="315" y="564"/>
                    <a:pt x="315" y="564"/>
                    <a:pt x="315" y="564"/>
                  </a:cubicBezTo>
                  <a:cubicBezTo>
                    <a:pt x="315" y="479"/>
                    <a:pt x="315" y="479"/>
                    <a:pt x="315" y="479"/>
                  </a:cubicBezTo>
                  <a:cubicBezTo>
                    <a:pt x="315" y="465"/>
                    <a:pt x="319" y="460"/>
                    <a:pt x="335" y="460"/>
                  </a:cubicBezTo>
                  <a:cubicBezTo>
                    <a:pt x="390" y="460"/>
                    <a:pt x="390" y="460"/>
                    <a:pt x="390" y="460"/>
                  </a:cubicBezTo>
                  <a:cubicBezTo>
                    <a:pt x="411" y="460"/>
                    <a:pt x="420" y="451"/>
                    <a:pt x="420" y="430"/>
                  </a:cubicBezTo>
                  <a:cubicBezTo>
                    <a:pt x="420" y="354"/>
                    <a:pt x="420" y="354"/>
                    <a:pt x="420" y="354"/>
                  </a:cubicBezTo>
                  <a:cubicBezTo>
                    <a:pt x="420" y="347"/>
                    <a:pt x="423" y="344"/>
                    <a:pt x="430" y="344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68" y="344"/>
                    <a:pt x="473" y="335"/>
                    <a:pt x="467" y="3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lang="en-AU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51887" y="3860050"/>
              <a:ext cx="3295050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尝试多角度地看待问题</a:t>
              </a:r>
              <a:endPara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 1"/>
          <p:cNvPicPr/>
          <p:nvPr/>
        </p:nvPicPr>
        <p:blipFill>
          <a:blip r:embed="rId2">
            <a:lum contrast="24000"/>
          </a:blip>
          <a:stretch>
            <a:fillRect/>
          </a:stretch>
        </p:blipFill>
        <p:spPr>
          <a:xfrm>
            <a:off x="4142556" y="5054801"/>
            <a:ext cx="2222931" cy="181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1"/>
          <p:cNvPicPr/>
          <p:nvPr/>
        </p:nvPicPr>
        <p:blipFill>
          <a:blip r:embed="rId2">
            <a:lum contrast="24000"/>
          </a:blip>
          <a:stretch>
            <a:fillRect/>
          </a:stretch>
        </p:blipFill>
        <p:spPr>
          <a:xfrm rot="10800000">
            <a:off x="6660026" y="5044406"/>
            <a:ext cx="2222931" cy="181359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05" y="-635"/>
            <a:ext cx="9154160" cy="6858635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03" name="文本框 24"/>
          <p:cNvSpPr txBox="1">
            <a:spLocks noChangeArrowheads="1"/>
          </p:cNvSpPr>
          <p:nvPr/>
        </p:nvSpPr>
        <p:spPr bwMode="auto">
          <a:xfrm>
            <a:off x="3132455" y="2924810"/>
            <a:ext cx="300863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rgbClr val="FFC000"/>
                </a:solidFill>
                <a:latin typeface="+mn-ea"/>
                <a:ea typeface="+mn-ea"/>
              </a:rPr>
              <a:t> </a:t>
            </a:r>
            <a:r>
              <a:rPr lang="zh-CN" altLang="en-US" sz="2100" b="1" dirty="0">
                <a:solidFill>
                  <a:schemeClr val="bg1"/>
                </a:solidFill>
                <a:latin typeface="+mn-ea"/>
                <a:ea typeface="+mn-ea"/>
              </a:rPr>
              <a:t>调试方法</a:t>
            </a:r>
            <a:endParaRPr lang="zh-CN" altLang="en-US" sz="2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539490" y="3298508"/>
            <a:ext cx="225123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2397443" y="2526506"/>
            <a:ext cx="1500664" cy="1232059"/>
          </a:xfrm>
          <a:prstGeom prst="line">
            <a:avLst/>
          </a:prstGeom>
          <a:ln w="28575" cmpd="thickThin">
            <a:solidFill>
              <a:srgbClr val="F9F9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5394008" y="2924493"/>
            <a:ext cx="1500664" cy="1232059"/>
          </a:xfrm>
          <a:prstGeom prst="line">
            <a:avLst/>
          </a:prstGeom>
          <a:ln w="28575" cmpd="thickThin">
            <a:solidFill>
              <a:srgbClr val="F9F9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708400" y="32848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             </a:t>
            </a:r>
            <a:r>
              <a:rPr lang="zh-CN" altLang="en-US">
                <a:solidFill>
                  <a:schemeClr val="bg1"/>
                </a:solidFill>
              </a:rPr>
              <a:t>way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图片 6" descr="CD29CF8D0C688756132F80A7215DBD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1362354" cy="136235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0" y="4941168"/>
            <a:ext cx="9828585" cy="1916832"/>
          </a:xfrm>
          <a:custGeom>
            <a:avLst/>
            <a:gdLst>
              <a:gd name="connsiteX0" fmla="*/ 8360180 w 12192000"/>
              <a:gd name="connsiteY0" fmla="*/ 0 h 2644815"/>
              <a:gd name="connsiteX1" fmla="*/ 12192000 w 12192000"/>
              <a:gd name="connsiteY1" fmla="*/ 844952 h 2644815"/>
              <a:gd name="connsiteX2" fmla="*/ 12192000 w 12192000"/>
              <a:gd name="connsiteY2" fmla="*/ 2644815 h 2644815"/>
              <a:gd name="connsiteX3" fmla="*/ 0 w 12192000"/>
              <a:gd name="connsiteY3" fmla="*/ 2644815 h 2644815"/>
              <a:gd name="connsiteX4" fmla="*/ 0 w 12192000"/>
              <a:gd name="connsiteY4" fmla="*/ 1458411 h 2644815"/>
              <a:gd name="connsiteX5" fmla="*/ 144023 w 12192000"/>
              <a:gd name="connsiteY5" fmla="*/ 1451165 h 26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44815">
                <a:moveTo>
                  <a:pt x="8360180" y="0"/>
                </a:moveTo>
                <a:lnTo>
                  <a:pt x="12192000" y="844952"/>
                </a:lnTo>
                <a:lnTo>
                  <a:pt x="12192000" y="2644815"/>
                </a:lnTo>
                <a:lnTo>
                  <a:pt x="0" y="2644815"/>
                </a:lnTo>
                <a:lnTo>
                  <a:pt x="0" y="1458411"/>
                </a:lnTo>
                <a:lnTo>
                  <a:pt x="144023" y="1451165"/>
                </a:lnTo>
                <a:close/>
              </a:path>
            </a:pathLst>
          </a:cu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013" y="260648"/>
            <a:ext cx="545694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情绪</a:t>
            </a:r>
            <a:r>
              <a:rPr lang="en-US" altLang="zh-CN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ABC</a:t>
            </a:r>
            <a:r>
              <a:rPr lang="zh-CN" alt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理论</a:t>
            </a:r>
            <a:endParaRPr lang="zh-CN" alt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3" y="1457281"/>
            <a:ext cx="6132172" cy="45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14" y="58375"/>
            <a:ext cx="3203848" cy="2866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40" y="3933056"/>
            <a:ext cx="1656184" cy="2404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7"/>
          <a:stretch>
            <a:fillRect/>
          </a:stretch>
        </p:blipFill>
        <p:spPr bwMode="auto">
          <a:xfrm>
            <a:off x="0" y="-209426"/>
            <a:ext cx="9144000" cy="45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出自【趣你的PPT】(微信:qunideppt)：最优质的PPT资源库"/>
          <p:cNvSpPr/>
          <p:nvPr/>
        </p:nvSpPr>
        <p:spPr>
          <a:xfrm>
            <a:off x="-193040" y="2945933"/>
            <a:ext cx="12192000" cy="4494362"/>
          </a:xfrm>
          <a:prstGeom prst="rtTriangle">
            <a:avLst/>
          </a:pr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" y="836712"/>
            <a:ext cx="3119374" cy="3293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73025" y="-5562"/>
            <a:ext cx="9217025" cy="68707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3852545" y="2996952"/>
            <a:ext cx="225123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2418031" y="2380922"/>
            <a:ext cx="1500664" cy="1232059"/>
          </a:xfrm>
          <a:prstGeom prst="line">
            <a:avLst/>
          </a:prstGeom>
          <a:ln w="28575" cmpd="thickThin">
            <a:solidFill>
              <a:srgbClr val="F9F9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413763" y="2516488"/>
            <a:ext cx="1500664" cy="1232059"/>
          </a:xfrm>
          <a:prstGeom prst="line">
            <a:avLst/>
          </a:prstGeom>
          <a:ln w="28575" cmpd="thickThin">
            <a:solidFill>
              <a:srgbClr val="F9F9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4"/>
          <p:cNvSpPr txBox="1">
            <a:spLocks noChangeArrowheads="1"/>
          </p:cNvSpPr>
          <p:nvPr/>
        </p:nvSpPr>
        <p:spPr bwMode="auto">
          <a:xfrm>
            <a:off x="3707904" y="2378471"/>
            <a:ext cx="34561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怎样算心理健康？</a:t>
            </a:r>
            <a:endParaRPr lang="en-US" altLang="zh-CN" sz="2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图片 6" descr="CD29CF8D0C688756132F80A7215DBD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1362354" cy="1362354"/>
          </a:xfrm>
          <a:prstGeom prst="rect">
            <a:avLst/>
          </a:prstGeom>
        </p:spPr>
      </p:pic>
      <p:sp>
        <p:nvSpPr>
          <p:cNvPr id="8" name="文本框 24"/>
          <p:cNvSpPr txBox="1">
            <a:spLocks noChangeArrowheads="1"/>
          </p:cNvSpPr>
          <p:nvPr/>
        </p:nvSpPr>
        <p:spPr bwMode="auto">
          <a:xfrm>
            <a:off x="3665328" y="3113385"/>
            <a:ext cx="34561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心理健康是否重要？</a:t>
            </a:r>
            <a:endParaRPr lang="en-US" altLang="zh-CN" sz="2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8890" y="-635"/>
            <a:ext cx="9164955" cy="6858635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2397443" y="2526506"/>
            <a:ext cx="1500664" cy="1232059"/>
          </a:xfrm>
          <a:prstGeom prst="line">
            <a:avLst/>
          </a:prstGeom>
          <a:ln w="28575" cmpd="thickThin">
            <a:solidFill>
              <a:srgbClr val="F9F9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5394008" y="2924493"/>
            <a:ext cx="1500664" cy="1232059"/>
          </a:xfrm>
          <a:prstGeom prst="line">
            <a:avLst/>
          </a:prstGeom>
          <a:ln w="28575" cmpd="thickThin">
            <a:solidFill>
              <a:srgbClr val="F9F9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文本框 24"/>
          <p:cNvSpPr txBox="1">
            <a:spLocks noChangeArrowheads="1"/>
          </p:cNvSpPr>
          <p:nvPr/>
        </p:nvSpPr>
        <p:spPr bwMode="auto">
          <a:xfrm>
            <a:off x="3132455" y="2924810"/>
            <a:ext cx="300863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rgbClr val="FFC000"/>
                </a:solidFill>
                <a:latin typeface="+mn-ea"/>
                <a:ea typeface="+mn-ea"/>
              </a:rPr>
              <a:t> </a:t>
            </a:r>
            <a:r>
              <a:rPr lang="zh-CN" altLang="en-US" sz="2100" b="1" dirty="0">
                <a:solidFill>
                  <a:schemeClr val="bg1"/>
                </a:solidFill>
                <a:uFillTx/>
                <a:latin typeface="+中文正文" charset="0"/>
                <a:ea typeface="+mn-ea"/>
              </a:rPr>
              <a:t>寻求帮助</a:t>
            </a:r>
            <a:endParaRPr lang="zh-CN" altLang="en-US" sz="2100" b="1" dirty="0">
              <a:solidFill>
                <a:schemeClr val="bg1"/>
              </a:solidFill>
              <a:uFillTx/>
              <a:latin typeface="+中文正文" charset="0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08400" y="32848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            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539490" y="3298508"/>
            <a:ext cx="2251234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CD29CF8D0C688756132F80A7215DBD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1362354" cy="136235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5742940" y="0"/>
            <a:ext cx="3383915" cy="6858000"/>
          </a:xfrm>
          <a:prstGeom prst="rect">
            <a:avLst/>
          </a:pr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/>
          <a:stretch>
            <a:fillRect/>
          </a:stretch>
        </p:blipFill>
        <p:spPr>
          <a:xfrm>
            <a:off x="0" y="0"/>
            <a:ext cx="9461313" cy="68434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48865"/>
            <a:ext cx="9379585" cy="2296160"/>
          </a:xfrm>
          <a:prstGeom prst="rect">
            <a:avLst/>
          </a:prstGeom>
          <a:solidFill>
            <a:schemeClr val="bg1">
              <a:lumMod val="75000"/>
              <a:alpha val="68000"/>
            </a:schemeClr>
          </a:solidFill>
          <a:ln>
            <a:solidFill>
              <a:schemeClr val="bg2">
                <a:lumMod val="75000"/>
                <a:alpha val="50000"/>
              </a:schemeClr>
            </a:solidFill>
          </a:ln>
          <a:effectLst>
            <a:outerShdw blurRad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04865" y="3966845"/>
            <a:ext cx="273113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贵州省安顺强制隔离戒毒所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830830" y="2773045"/>
            <a:ext cx="598964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谢谢观看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57490" y="4304030"/>
            <a:ext cx="111887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心理矫治中心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878931" y="3900488"/>
            <a:ext cx="4812506" cy="0"/>
          </a:xfrm>
          <a:prstGeom prst="line">
            <a:avLst/>
          </a:prstGeom>
          <a:ln>
            <a:gradFill>
              <a:gsLst>
                <a:gs pos="41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CD29CF8D0C688756132F80A7215DBD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97" y="2538261"/>
            <a:ext cx="1650386" cy="165038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-12065" y="3140968"/>
            <a:ext cx="9337675" cy="3779262"/>
          </a:xfrm>
          <a:custGeom>
            <a:avLst/>
            <a:gdLst>
              <a:gd name="connsiteX0" fmla="*/ 8360180 w 12192000"/>
              <a:gd name="connsiteY0" fmla="*/ 0 h 2644815"/>
              <a:gd name="connsiteX1" fmla="*/ 12192000 w 12192000"/>
              <a:gd name="connsiteY1" fmla="*/ 844952 h 2644815"/>
              <a:gd name="connsiteX2" fmla="*/ 12192000 w 12192000"/>
              <a:gd name="connsiteY2" fmla="*/ 2644815 h 2644815"/>
              <a:gd name="connsiteX3" fmla="*/ 0 w 12192000"/>
              <a:gd name="connsiteY3" fmla="*/ 2644815 h 2644815"/>
              <a:gd name="connsiteX4" fmla="*/ 0 w 12192000"/>
              <a:gd name="connsiteY4" fmla="*/ 1458411 h 2644815"/>
              <a:gd name="connsiteX5" fmla="*/ 144023 w 12192000"/>
              <a:gd name="connsiteY5" fmla="*/ 1451165 h 26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44815">
                <a:moveTo>
                  <a:pt x="8360180" y="0"/>
                </a:moveTo>
                <a:lnTo>
                  <a:pt x="12192000" y="844952"/>
                </a:lnTo>
                <a:lnTo>
                  <a:pt x="12192000" y="2644815"/>
                </a:lnTo>
                <a:lnTo>
                  <a:pt x="0" y="2644815"/>
                </a:lnTo>
                <a:lnTo>
                  <a:pt x="0" y="1458411"/>
                </a:lnTo>
                <a:lnTo>
                  <a:pt x="144023" y="1451165"/>
                </a:lnTo>
                <a:close/>
              </a:path>
            </a:pathLst>
          </a:cu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4744" y="1033871"/>
            <a:ext cx="4408646" cy="2395129"/>
          </a:xfrm>
          <a:prstGeom prst="rect">
            <a:avLst/>
          </a:prstGeom>
          <a:blipFill rotWithShape="1">
            <a:blip r:embed="rId2" cstate="screen"/>
            <a:srcRect/>
            <a:stretch>
              <a:fillRect b="-90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9" name="TextBox 13"/>
          <p:cNvSpPr txBox="1"/>
          <p:nvPr/>
        </p:nvSpPr>
        <p:spPr>
          <a:xfrm flipH="1">
            <a:off x="5436096" y="1628800"/>
            <a:ext cx="3069794" cy="1177239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87" rIns="68575" bIns="3428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当我们不理解他人的想法时，当然希望他有普适性的标准。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2" name="图表 41"/>
          <p:cNvGraphicFramePr/>
          <p:nvPr/>
        </p:nvGraphicFramePr>
        <p:xfrm>
          <a:off x="7593056" y="3245177"/>
          <a:ext cx="1300308" cy="138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75043" y="3588068"/>
            <a:ext cx="1109186" cy="299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350"/>
          </a:p>
        </p:txBody>
      </p:sp>
      <p:grpSp>
        <p:nvGrpSpPr>
          <p:cNvPr id="2" name="组合 9"/>
          <p:cNvGrpSpPr/>
          <p:nvPr/>
        </p:nvGrpSpPr>
        <p:grpSpPr bwMode="auto">
          <a:xfrm>
            <a:off x="4677599" y="4704019"/>
            <a:ext cx="4368165" cy="416720"/>
            <a:chOff x="0" y="0"/>
            <a:chExt cx="4605122" cy="55556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j-lt"/>
              </a:endParaRPr>
            </a:p>
          </p:txBody>
        </p:sp>
        <p:sp>
          <p:nvSpPr>
            <p:cNvPr id="5" name="文本框 4"/>
            <p:cNvSpPr txBox="1">
              <a:spLocks noChangeArrowheads="1"/>
            </p:cNvSpPr>
            <p:nvPr/>
          </p:nvSpPr>
          <p:spPr bwMode="auto">
            <a:xfrm>
              <a:off x="609589" y="0"/>
              <a:ext cx="3995533" cy="53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过分概括化</a:t>
              </a:r>
              <a:endPara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6" name="组合 9"/>
          <p:cNvGrpSpPr/>
          <p:nvPr/>
        </p:nvGrpSpPr>
        <p:grpSpPr bwMode="auto">
          <a:xfrm>
            <a:off x="4677599" y="4133294"/>
            <a:ext cx="4368165" cy="416720"/>
            <a:chOff x="0" y="0"/>
            <a:chExt cx="4605122" cy="555560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j-lt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609589" y="0"/>
              <a:ext cx="3995533" cy="53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绝对化要求</a:t>
              </a:r>
              <a:endPara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9" name="组合 9"/>
          <p:cNvGrpSpPr/>
          <p:nvPr/>
        </p:nvGrpSpPr>
        <p:grpSpPr bwMode="auto">
          <a:xfrm>
            <a:off x="4677599" y="5328839"/>
            <a:ext cx="4368165" cy="416720"/>
            <a:chOff x="0" y="0"/>
            <a:chExt cx="4605122" cy="555560"/>
          </a:xfrm>
        </p:grpSpPr>
        <p:sp>
          <p:nvSpPr>
            <p:cNvPr id="11" name="矩形 10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j-lt"/>
              </a:endParaRPr>
            </a:p>
          </p:txBody>
        </p: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609589" y="0"/>
              <a:ext cx="3995533" cy="53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糟糕至极</a:t>
              </a:r>
              <a:endPara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bldLvl="0" animBg="1"/>
          <p:bldP spid="39" grpId="0"/>
          <p:bldGraphic spid="42" grpId="0">
            <p:bldAsOne/>
          </p:bldGraphic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bldLvl="0" animBg="1"/>
          <p:bldP spid="39" grpId="0"/>
          <p:bldGraphic spid="42" grpId="0">
            <p:bldAsOne/>
          </p:bldGraphic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出自【趣你的PPT】(微信:qunideppt)：最优质的PPT资源库"/>
          <p:cNvSpPr/>
          <p:nvPr/>
        </p:nvSpPr>
        <p:spPr>
          <a:xfrm>
            <a:off x="635" y="3877310"/>
            <a:ext cx="9193530" cy="3227070"/>
          </a:xfrm>
          <a:prstGeom prst="rect">
            <a:avLst/>
          </a:pr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 bwMode="auto">
          <a:xfrm>
            <a:off x="-33655" y="831215"/>
            <a:ext cx="2447925" cy="494030"/>
            <a:chOff x="0" y="0"/>
            <a:chExt cx="3263847" cy="658629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j-lt"/>
                </a:rPr>
                <a:t>1</a:t>
              </a:r>
              <a:endParaRPr lang="en-US" altLang="zh-CN" dirty="0">
                <a:latin typeface="+mj-lt"/>
              </a:endParaRPr>
            </a:p>
          </p:txBody>
        </p:sp>
        <p:sp>
          <p:nvSpPr>
            <p:cNvPr id="4" name="文本框 12"/>
            <p:cNvSpPr txBox="1">
              <a:spLocks noChangeArrowheads="1"/>
            </p:cNvSpPr>
            <p:nvPr/>
          </p:nvSpPr>
          <p:spPr bwMode="auto">
            <a:xfrm>
              <a:off x="572337" y="7619"/>
              <a:ext cx="2555198" cy="42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500" b="1">
                  <a:solidFill>
                    <a:srgbClr val="FFC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心理健康的标准</a:t>
              </a:r>
              <a:endParaRPr lang="zh-CN" altLang="en-US" sz="1500" b="1">
                <a:solidFill>
                  <a:srgbClr val="FFC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  <p:sp>
          <p:nvSpPr>
            <p:cNvPr id="5" name="文本框 13"/>
            <p:cNvSpPr txBox="1">
              <a:spLocks noChangeArrowheads="1"/>
            </p:cNvSpPr>
            <p:nvPr/>
          </p:nvSpPr>
          <p:spPr bwMode="auto">
            <a:xfrm>
              <a:off x="559638" y="275981"/>
              <a:ext cx="2704209" cy="38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592A28"/>
                  </a:solidFill>
                </a:rPr>
                <a:t>Criteria for mental health </a:t>
              </a:r>
              <a:endParaRPr lang="zh-CN" altLang="en-US" sz="1200" dirty="0">
                <a:solidFill>
                  <a:srgbClr val="592A28"/>
                </a:solidFill>
              </a:endParaRPr>
            </a:p>
          </p:txBody>
        </p:sp>
      </p:grpSp>
      <p:pic>
        <p:nvPicPr>
          <p:cNvPr id="7" name="图片 6" descr="D:\Users\sysadmin\Desktop\U5926P42DT20140820111655.pngU5926P42DT2014082011165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5560" y="1412875"/>
            <a:ext cx="5244465" cy="24644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68670" y="1412875"/>
            <a:ext cx="3385820" cy="17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j-ea"/>
                <a:ea typeface="+mj-ea"/>
              </a:rPr>
              <a:t>1. 有充分的自我安全感。</a:t>
            </a:r>
            <a:endParaRPr lang="zh-CN" altLang="en-US" sz="1400" dirty="0">
              <a:latin typeface="+mj-ea"/>
              <a:ea typeface="+mj-ea"/>
            </a:endParaRPr>
          </a:p>
          <a:p>
            <a:endParaRPr lang="zh-CN" altLang="en-US" sz="1400" dirty="0">
              <a:latin typeface="+mj-ea"/>
              <a:ea typeface="+mj-ea"/>
            </a:endParaRPr>
          </a:p>
          <a:p>
            <a:r>
              <a:rPr lang="zh-CN" altLang="en-US" sz="1400" dirty="0">
                <a:latin typeface="+mj-ea"/>
                <a:ea typeface="+mj-ea"/>
              </a:rPr>
              <a:t>2. 充分了解自己，并对自己的能力作出恰当的估价。</a:t>
            </a:r>
            <a:endParaRPr lang="zh-CN" altLang="en-US" sz="1400" dirty="0">
              <a:latin typeface="+mj-ea"/>
              <a:ea typeface="+mj-ea"/>
            </a:endParaRPr>
          </a:p>
          <a:p>
            <a:endParaRPr lang="zh-CN" altLang="en-US" sz="1400" dirty="0">
              <a:latin typeface="+mj-ea"/>
              <a:ea typeface="+mj-ea"/>
            </a:endParaRPr>
          </a:p>
          <a:p>
            <a:r>
              <a:rPr lang="zh-CN" altLang="en-US" sz="1400" dirty="0">
                <a:latin typeface="+mj-ea"/>
                <a:ea typeface="+mj-ea"/>
              </a:rPr>
              <a:t>3. 生活目标切合实际。</a:t>
            </a:r>
            <a:endParaRPr lang="zh-CN" altLang="en-US" sz="1400" dirty="0">
              <a:latin typeface="+mj-ea"/>
              <a:ea typeface="+mj-ea"/>
            </a:endParaRPr>
          </a:p>
          <a:p>
            <a:endParaRPr lang="zh-CN" altLang="en-US" sz="1400" dirty="0">
              <a:latin typeface="+mj-ea"/>
              <a:ea typeface="+mj-ea"/>
            </a:endParaRPr>
          </a:p>
          <a:p>
            <a:r>
              <a:rPr lang="zh-CN" altLang="en-US" sz="1400" dirty="0">
                <a:latin typeface="+mj-ea"/>
                <a:ea typeface="+mj-ea"/>
              </a:rPr>
              <a:t>4. 不脱离现实环境。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68035" y="3357245"/>
            <a:ext cx="2995295" cy="158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j-ea"/>
                <a:ea typeface="+mj-ea"/>
              </a:rPr>
              <a:t>5. 能保持人格完整与和谐。</a:t>
            </a:r>
            <a:endParaRPr lang="zh-CN" altLang="en-US" sz="1400" dirty="0">
              <a:latin typeface="+mj-ea"/>
              <a:ea typeface="+mj-ea"/>
            </a:endParaRPr>
          </a:p>
          <a:p>
            <a:endParaRPr lang="zh-CN" altLang="en-US" sz="1400" dirty="0">
              <a:latin typeface="+mj-ea"/>
              <a:ea typeface="+mj-ea"/>
            </a:endParaRPr>
          </a:p>
          <a:p>
            <a:r>
              <a:rPr lang="zh-CN" altLang="en-US" sz="1400" dirty="0">
                <a:latin typeface="+mj-ea"/>
                <a:ea typeface="+mj-ea"/>
              </a:rPr>
              <a:t>6. 具有从经验中学习的能力。</a:t>
            </a:r>
            <a:endParaRPr lang="zh-CN" altLang="en-US" sz="1400" dirty="0">
              <a:latin typeface="+mj-ea"/>
              <a:ea typeface="+mj-ea"/>
            </a:endParaRPr>
          </a:p>
          <a:p>
            <a:endParaRPr lang="zh-CN" altLang="en-US" sz="1400" dirty="0">
              <a:latin typeface="+mj-ea"/>
              <a:ea typeface="+mj-ea"/>
            </a:endParaRPr>
          </a:p>
          <a:p>
            <a:r>
              <a:rPr lang="zh-CN" altLang="en-US" sz="1400" dirty="0">
                <a:latin typeface="+mj-ea"/>
                <a:ea typeface="+mj-ea"/>
              </a:rPr>
              <a:t>7. 能保持良好的人际关系。</a:t>
            </a:r>
            <a:endParaRPr lang="zh-CN" altLang="en-US" sz="1400" dirty="0">
              <a:latin typeface="+mj-ea"/>
              <a:ea typeface="+mj-ea"/>
            </a:endParaRPr>
          </a:p>
          <a:p>
            <a:endParaRPr lang="zh-CN" altLang="en-US" sz="1400" dirty="0">
              <a:latin typeface="+mj-ea"/>
              <a:ea typeface="+mj-ea"/>
            </a:endParaRPr>
          </a:p>
          <a:p>
            <a:r>
              <a:rPr lang="zh-CN" altLang="en-US" sz="1400" dirty="0">
                <a:latin typeface="+mj-ea"/>
                <a:ea typeface="+mj-ea"/>
              </a:rPr>
              <a:t>8. 能适度表达和控制自己的情绪。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68035" y="5085080"/>
            <a:ext cx="2578735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j-ea"/>
                <a:ea typeface="+mj-ea"/>
              </a:rPr>
              <a:t>9. 在符合集体的要求下，能积极地发挥个性。</a:t>
            </a:r>
            <a:endParaRPr lang="zh-CN" altLang="en-US" sz="1400" dirty="0">
              <a:latin typeface="+mj-ea"/>
              <a:ea typeface="+mj-ea"/>
            </a:endParaRPr>
          </a:p>
          <a:p>
            <a:endParaRPr lang="zh-CN" altLang="en-US" sz="1400" dirty="0">
              <a:latin typeface="+mj-ea"/>
              <a:ea typeface="+mj-ea"/>
            </a:endParaRPr>
          </a:p>
          <a:p>
            <a:r>
              <a:rPr lang="zh-CN" altLang="en-US" sz="1400" dirty="0">
                <a:latin typeface="+mj-ea"/>
                <a:ea typeface="+mj-ea"/>
              </a:rPr>
              <a:t>10. 在不违背社会的前提下，能适当地满足个人的基本要求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220180" y="5157218"/>
            <a:ext cx="606287" cy="6062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椭圆 5"/>
          <p:cNvSpPr/>
          <p:nvPr/>
        </p:nvSpPr>
        <p:spPr>
          <a:xfrm>
            <a:off x="5220180" y="1412902"/>
            <a:ext cx="606287" cy="6062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5580380" y="836930"/>
            <a:ext cx="24866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592A28"/>
                </a:solidFill>
              </a:rPr>
              <a:t>心理健康十要素</a:t>
            </a:r>
            <a:r>
              <a:rPr lang="en-US" altLang="zh-CN" sz="1200" dirty="0">
                <a:solidFill>
                  <a:srgbClr val="592A28"/>
                </a:solidFill>
              </a:rPr>
              <a:t> </a:t>
            </a:r>
            <a:endParaRPr lang="zh-CN" altLang="en-US" sz="1200" dirty="0">
              <a:solidFill>
                <a:srgbClr val="592A28"/>
              </a:solidFill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755722" y="5804871"/>
            <a:ext cx="2678113" cy="957263"/>
          </a:xfrm>
          <a:custGeom>
            <a:avLst/>
            <a:gdLst>
              <a:gd name="T0" fmla="*/ 1181 w 1270"/>
              <a:gd name="T1" fmla="*/ 0 h 452"/>
              <a:gd name="T2" fmla="*/ 1096 w 1270"/>
              <a:gd name="T3" fmla="*/ 16 h 452"/>
              <a:gd name="T4" fmla="*/ 988 w 1270"/>
              <a:gd name="T5" fmla="*/ 40 h 452"/>
              <a:gd name="T6" fmla="*/ 816 w 1270"/>
              <a:gd name="T7" fmla="*/ 99 h 452"/>
              <a:gd name="T8" fmla="*/ 751 w 1270"/>
              <a:gd name="T9" fmla="*/ 102 h 452"/>
              <a:gd name="T10" fmla="*/ 741 w 1270"/>
              <a:gd name="T11" fmla="*/ 77 h 452"/>
              <a:gd name="T12" fmla="*/ 737 w 1270"/>
              <a:gd name="T13" fmla="*/ 76 h 452"/>
              <a:gd name="T14" fmla="*/ 641 w 1270"/>
              <a:gd name="T15" fmla="*/ 115 h 452"/>
              <a:gd name="T16" fmla="*/ 586 w 1270"/>
              <a:gd name="T17" fmla="*/ 119 h 452"/>
              <a:gd name="T18" fmla="*/ 513 w 1270"/>
              <a:gd name="T19" fmla="*/ 121 h 452"/>
              <a:gd name="T20" fmla="*/ 228 w 1270"/>
              <a:gd name="T21" fmla="*/ 103 h 452"/>
              <a:gd name="T22" fmla="*/ 20 w 1270"/>
              <a:gd name="T23" fmla="*/ 68 h 452"/>
              <a:gd name="T24" fmla="*/ 6 w 1270"/>
              <a:gd name="T25" fmla="*/ 68 h 452"/>
              <a:gd name="T26" fmla="*/ 103 w 1270"/>
              <a:gd name="T27" fmla="*/ 243 h 452"/>
              <a:gd name="T28" fmla="*/ 439 w 1270"/>
              <a:gd name="T29" fmla="*/ 345 h 452"/>
              <a:gd name="T30" fmla="*/ 464 w 1270"/>
              <a:gd name="T31" fmla="*/ 371 h 452"/>
              <a:gd name="T32" fmla="*/ 664 w 1270"/>
              <a:gd name="T33" fmla="*/ 452 h 452"/>
              <a:gd name="T34" fmla="*/ 605 w 1270"/>
              <a:gd name="T35" fmla="*/ 343 h 452"/>
              <a:gd name="T36" fmla="*/ 871 w 1270"/>
              <a:gd name="T37" fmla="*/ 237 h 452"/>
              <a:gd name="T38" fmla="*/ 1015 w 1270"/>
              <a:gd name="T39" fmla="*/ 83 h 452"/>
              <a:gd name="T40" fmla="*/ 1000 w 1270"/>
              <a:gd name="T41" fmla="*/ 129 h 452"/>
              <a:gd name="T42" fmla="*/ 1079 w 1270"/>
              <a:gd name="T43" fmla="*/ 102 h 452"/>
              <a:gd name="T44" fmla="*/ 1106 w 1270"/>
              <a:gd name="T45" fmla="*/ 63 h 452"/>
              <a:gd name="T46" fmla="*/ 1158 w 1270"/>
              <a:gd name="T47" fmla="*/ 67 h 452"/>
              <a:gd name="T48" fmla="*/ 1193 w 1270"/>
              <a:gd name="T49" fmla="*/ 62 h 452"/>
              <a:gd name="T50" fmla="*/ 1263 w 1270"/>
              <a:gd name="T51" fmla="*/ 21 h 452"/>
              <a:gd name="T52" fmla="*/ 1270 w 1270"/>
              <a:gd name="T53" fmla="*/ 22 h 452"/>
              <a:gd name="T54" fmla="*/ 1181 w 1270"/>
              <a:gd name="T55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70" h="452">
                <a:moveTo>
                  <a:pt x="1181" y="0"/>
                </a:moveTo>
                <a:cubicBezTo>
                  <a:pt x="1153" y="0"/>
                  <a:pt x="1123" y="5"/>
                  <a:pt x="1096" y="16"/>
                </a:cubicBezTo>
                <a:cubicBezTo>
                  <a:pt x="1037" y="39"/>
                  <a:pt x="1027" y="31"/>
                  <a:pt x="988" y="40"/>
                </a:cubicBezTo>
                <a:cubicBezTo>
                  <a:pt x="950" y="50"/>
                  <a:pt x="931" y="95"/>
                  <a:pt x="816" y="99"/>
                </a:cubicBezTo>
                <a:cubicBezTo>
                  <a:pt x="788" y="100"/>
                  <a:pt x="767" y="101"/>
                  <a:pt x="751" y="102"/>
                </a:cubicBezTo>
                <a:cubicBezTo>
                  <a:pt x="753" y="93"/>
                  <a:pt x="753" y="81"/>
                  <a:pt x="741" y="77"/>
                </a:cubicBezTo>
                <a:cubicBezTo>
                  <a:pt x="740" y="76"/>
                  <a:pt x="739" y="76"/>
                  <a:pt x="737" y="76"/>
                </a:cubicBezTo>
                <a:cubicBezTo>
                  <a:pt x="717" y="76"/>
                  <a:pt x="665" y="102"/>
                  <a:pt x="641" y="115"/>
                </a:cubicBezTo>
                <a:cubicBezTo>
                  <a:pt x="626" y="116"/>
                  <a:pt x="608" y="117"/>
                  <a:pt x="586" y="119"/>
                </a:cubicBezTo>
                <a:cubicBezTo>
                  <a:pt x="562" y="120"/>
                  <a:pt x="537" y="121"/>
                  <a:pt x="513" y="121"/>
                </a:cubicBezTo>
                <a:cubicBezTo>
                  <a:pt x="407" y="121"/>
                  <a:pt x="300" y="109"/>
                  <a:pt x="228" y="103"/>
                </a:cubicBezTo>
                <a:cubicBezTo>
                  <a:pt x="146" y="96"/>
                  <a:pt x="69" y="68"/>
                  <a:pt x="20" y="68"/>
                </a:cubicBezTo>
                <a:cubicBezTo>
                  <a:pt x="15" y="68"/>
                  <a:pt x="10" y="68"/>
                  <a:pt x="6" y="68"/>
                </a:cubicBezTo>
                <a:cubicBezTo>
                  <a:pt x="0" y="87"/>
                  <a:pt x="16" y="177"/>
                  <a:pt x="103" y="243"/>
                </a:cubicBezTo>
                <a:cubicBezTo>
                  <a:pt x="197" y="314"/>
                  <a:pt x="312" y="330"/>
                  <a:pt x="439" y="345"/>
                </a:cubicBezTo>
                <a:cubicBezTo>
                  <a:pt x="449" y="357"/>
                  <a:pt x="458" y="367"/>
                  <a:pt x="464" y="371"/>
                </a:cubicBezTo>
                <a:cubicBezTo>
                  <a:pt x="490" y="392"/>
                  <a:pt x="528" y="437"/>
                  <a:pt x="664" y="452"/>
                </a:cubicBezTo>
                <a:cubicBezTo>
                  <a:pt x="666" y="424"/>
                  <a:pt x="633" y="377"/>
                  <a:pt x="605" y="343"/>
                </a:cubicBezTo>
                <a:cubicBezTo>
                  <a:pt x="703" y="328"/>
                  <a:pt x="813" y="291"/>
                  <a:pt x="871" y="237"/>
                </a:cubicBezTo>
                <a:cubicBezTo>
                  <a:pt x="960" y="156"/>
                  <a:pt x="971" y="94"/>
                  <a:pt x="1015" y="83"/>
                </a:cubicBezTo>
                <a:cubicBezTo>
                  <a:pt x="993" y="111"/>
                  <a:pt x="1000" y="129"/>
                  <a:pt x="1000" y="129"/>
                </a:cubicBezTo>
                <a:cubicBezTo>
                  <a:pt x="1000" y="129"/>
                  <a:pt x="1057" y="119"/>
                  <a:pt x="1079" y="102"/>
                </a:cubicBezTo>
                <a:cubicBezTo>
                  <a:pt x="1101" y="86"/>
                  <a:pt x="1106" y="63"/>
                  <a:pt x="1106" y="63"/>
                </a:cubicBezTo>
                <a:cubicBezTo>
                  <a:pt x="1106" y="63"/>
                  <a:pt x="1133" y="67"/>
                  <a:pt x="1158" y="67"/>
                </a:cubicBezTo>
                <a:cubicBezTo>
                  <a:pt x="1172" y="67"/>
                  <a:pt x="1186" y="66"/>
                  <a:pt x="1193" y="62"/>
                </a:cubicBezTo>
                <a:cubicBezTo>
                  <a:pt x="1213" y="52"/>
                  <a:pt x="1241" y="21"/>
                  <a:pt x="1263" y="21"/>
                </a:cubicBezTo>
                <a:cubicBezTo>
                  <a:pt x="1266" y="21"/>
                  <a:pt x="1268" y="22"/>
                  <a:pt x="1270" y="22"/>
                </a:cubicBezTo>
                <a:cubicBezTo>
                  <a:pt x="1244" y="7"/>
                  <a:pt x="1213" y="0"/>
                  <a:pt x="1181" y="0"/>
                </a:cubicBezTo>
              </a:path>
            </a:pathLst>
          </a:custGeom>
          <a:solidFill>
            <a:srgbClr val="7288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3491732" y="6021371"/>
            <a:ext cx="1096842" cy="444046"/>
          </a:xfrm>
          <a:custGeom>
            <a:avLst/>
            <a:gdLst>
              <a:gd name="T0" fmla="*/ 707 w 751"/>
              <a:gd name="T1" fmla="*/ 0 h 302"/>
              <a:gd name="T2" fmla="*/ 683 w 751"/>
              <a:gd name="T3" fmla="*/ 3 h 302"/>
              <a:gd name="T4" fmla="*/ 440 w 751"/>
              <a:gd name="T5" fmla="*/ 84 h 302"/>
              <a:gd name="T6" fmla="*/ 419 w 751"/>
              <a:gd name="T7" fmla="*/ 57 h 302"/>
              <a:gd name="T8" fmla="*/ 342 w 751"/>
              <a:gd name="T9" fmla="*/ 96 h 302"/>
              <a:gd name="T10" fmla="*/ 8 w 751"/>
              <a:gd name="T11" fmla="*/ 126 h 302"/>
              <a:gd name="T12" fmla="*/ 8 w 751"/>
              <a:gd name="T13" fmla="*/ 166 h 302"/>
              <a:gd name="T14" fmla="*/ 243 w 751"/>
              <a:gd name="T15" fmla="*/ 214 h 302"/>
              <a:gd name="T16" fmla="*/ 411 w 751"/>
              <a:gd name="T17" fmla="*/ 302 h 302"/>
              <a:gd name="T18" fmla="*/ 358 w 751"/>
              <a:gd name="T19" fmla="*/ 210 h 302"/>
              <a:gd name="T20" fmla="*/ 370 w 751"/>
              <a:gd name="T21" fmla="*/ 211 h 302"/>
              <a:gd name="T22" fmla="*/ 585 w 751"/>
              <a:gd name="T23" fmla="*/ 67 h 302"/>
              <a:gd name="T24" fmla="*/ 614 w 751"/>
              <a:gd name="T25" fmla="*/ 105 h 302"/>
              <a:gd name="T26" fmla="*/ 642 w 751"/>
              <a:gd name="T27" fmla="*/ 40 h 302"/>
              <a:gd name="T28" fmla="*/ 672 w 751"/>
              <a:gd name="T29" fmla="*/ 44 h 302"/>
              <a:gd name="T30" fmla="*/ 751 w 751"/>
              <a:gd name="T31" fmla="*/ 13 h 302"/>
              <a:gd name="T32" fmla="*/ 707 w 751"/>
              <a:gd name="T33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1" h="302">
                <a:moveTo>
                  <a:pt x="707" y="0"/>
                </a:moveTo>
                <a:cubicBezTo>
                  <a:pt x="700" y="0"/>
                  <a:pt x="692" y="1"/>
                  <a:pt x="683" y="3"/>
                </a:cubicBezTo>
                <a:cubicBezTo>
                  <a:pt x="683" y="3"/>
                  <a:pt x="562" y="59"/>
                  <a:pt x="440" y="84"/>
                </a:cubicBezTo>
                <a:cubicBezTo>
                  <a:pt x="440" y="75"/>
                  <a:pt x="436" y="63"/>
                  <a:pt x="419" y="57"/>
                </a:cubicBezTo>
                <a:cubicBezTo>
                  <a:pt x="408" y="74"/>
                  <a:pt x="373" y="87"/>
                  <a:pt x="342" y="96"/>
                </a:cubicBezTo>
                <a:cubicBezTo>
                  <a:pt x="202" y="102"/>
                  <a:pt x="54" y="105"/>
                  <a:pt x="8" y="126"/>
                </a:cubicBezTo>
                <a:cubicBezTo>
                  <a:pt x="1" y="136"/>
                  <a:pt x="0" y="161"/>
                  <a:pt x="8" y="166"/>
                </a:cubicBezTo>
                <a:cubicBezTo>
                  <a:pt x="17" y="171"/>
                  <a:pt x="169" y="186"/>
                  <a:pt x="243" y="214"/>
                </a:cubicBezTo>
                <a:cubicBezTo>
                  <a:pt x="318" y="243"/>
                  <a:pt x="411" y="302"/>
                  <a:pt x="411" y="302"/>
                </a:cubicBezTo>
                <a:cubicBezTo>
                  <a:pt x="411" y="302"/>
                  <a:pt x="394" y="217"/>
                  <a:pt x="358" y="210"/>
                </a:cubicBezTo>
                <a:cubicBezTo>
                  <a:pt x="362" y="210"/>
                  <a:pt x="366" y="211"/>
                  <a:pt x="370" y="211"/>
                </a:cubicBezTo>
                <a:cubicBezTo>
                  <a:pt x="437" y="211"/>
                  <a:pt x="554" y="137"/>
                  <a:pt x="585" y="67"/>
                </a:cubicBezTo>
                <a:cubicBezTo>
                  <a:pt x="584" y="98"/>
                  <a:pt x="614" y="105"/>
                  <a:pt x="614" y="105"/>
                </a:cubicBezTo>
                <a:cubicBezTo>
                  <a:pt x="614" y="105"/>
                  <a:pt x="654" y="80"/>
                  <a:pt x="642" y="40"/>
                </a:cubicBezTo>
                <a:cubicBezTo>
                  <a:pt x="652" y="43"/>
                  <a:pt x="662" y="44"/>
                  <a:pt x="672" y="44"/>
                </a:cubicBezTo>
                <a:cubicBezTo>
                  <a:pt x="717" y="44"/>
                  <a:pt x="751" y="13"/>
                  <a:pt x="751" y="13"/>
                </a:cubicBezTo>
                <a:cubicBezTo>
                  <a:pt x="751" y="13"/>
                  <a:pt x="735" y="0"/>
                  <a:pt x="70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Freeform 91"/>
          <p:cNvSpPr>
            <a:spLocks noChangeArrowheads="1"/>
          </p:cNvSpPr>
          <p:nvPr/>
        </p:nvSpPr>
        <p:spPr bwMode="auto">
          <a:xfrm>
            <a:off x="5364480" y="1484630"/>
            <a:ext cx="316230" cy="427990"/>
          </a:xfrm>
          <a:custGeom>
            <a:avLst/>
            <a:gdLst>
              <a:gd name="T0" fmla="*/ 192 w 937"/>
              <a:gd name="T1" fmla="*/ 452 h 1171"/>
              <a:gd name="T2" fmla="*/ 192 w 937"/>
              <a:gd name="T3" fmla="*/ 702 h 1171"/>
              <a:gd name="T4" fmla="*/ 744 w 937"/>
              <a:gd name="T5" fmla="*/ 702 h 1171"/>
              <a:gd name="T6" fmla="*/ 744 w 937"/>
              <a:gd name="T7" fmla="*/ 452 h 1171"/>
              <a:gd name="T8" fmla="*/ 744 w 937"/>
              <a:gd name="T9" fmla="*/ 702 h 1171"/>
              <a:gd name="T10" fmla="*/ 694 w 937"/>
              <a:gd name="T11" fmla="*/ 744 h 1171"/>
              <a:gd name="T12" fmla="*/ 552 w 937"/>
              <a:gd name="T13" fmla="*/ 961 h 1171"/>
              <a:gd name="T14" fmla="*/ 476 w 937"/>
              <a:gd name="T15" fmla="*/ 1028 h 1171"/>
              <a:gd name="T16" fmla="*/ 401 w 937"/>
              <a:gd name="T17" fmla="*/ 978 h 1171"/>
              <a:gd name="T18" fmla="*/ 384 w 937"/>
              <a:gd name="T19" fmla="*/ 878 h 1171"/>
              <a:gd name="T20" fmla="*/ 142 w 937"/>
              <a:gd name="T21" fmla="*/ 744 h 1171"/>
              <a:gd name="T22" fmla="*/ 0 w 937"/>
              <a:gd name="T23" fmla="*/ 1062 h 1171"/>
              <a:gd name="T24" fmla="*/ 66 w 937"/>
              <a:gd name="T25" fmla="*/ 1062 h 1171"/>
              <a:gd name="T26" fmla="*/ 317 w 937"/>
              <a:gd name="T27" fmla="*/ 1170 h 1171"/>
              <a:gd name="T28" fmla="*/ 384 w 937"/>
              <a:gd name="T29" fmla="*/ 1062 h 1171"/>
              <a:gd name="T30" fmla="*/ 501 w 937"/>
              <a:gd name="T31" fmla="*/ 1095 h 1171"/>
              <a:gd name="T32" fmla="*/ 618 w 937"/>
              <a:gd name="T33" fmla="*/ 1011 h 1171"/>
              <a:gd name="T34" fmla="*/ 869 w 937"/>
              <a:gd name="T35" fmla="*/ 1170 h 1171"/>
              <a:gd name="T36" fmla="*/ 903 w 937"/>
              <a:gd name="T37" fmla="*/ 1095 h 1171"/>
              <a:gd name="T38" fmla="*/ 936 w 937"/>
              <a:gd name="T39" fmla="*/ 878 h 1171"/>
              <a:gd name="T40" fmla="*/ 744 w 937"/>
              <a:gd name="T41" fmla="*/ 192 h 1171"/>
              <a:gd name="T42" fmla="*/ 409 w 937"/>
              <a:gd name="T43" fmla="*/ 376 h 1171"/>
              <a:gd name="T44" fmla="*/ 309 w 937"/>
              <a:gd name="T45" fmla="*/ 359 h 1171"/>
              <a:gd name="T46" fmla="*/ 460 w 937"/>
              <a:gd name="T47" fmla="*/ 0 h 1171"/>
              <a:gd name="T48" fmla="*/ 376 w 937"/>
              <a:gd name="T49" fmla="*/ 192 h 1171"/>
              <a:gd name="T50" fmla="*/ 301 w 937"/>
              <a:gd name="T51" fmla="*/ 192 h 1171"/>
              <a:gd name="T52" fmla="*/ 376 w 937"/>
              <a:gd name="T53" fmla="*/ 192 h 1171"/>
              <a:gd name="T54" fmla="*/ 460 w 937"/>
              <a:gd name="T55" fmla="*/ 151 h 1171"/>
              <a:gd name="T56" fmla="*/ 460 w 937"/>
              <a:gd name="T57" fmla="*/ 234 h 1171"/>
              <a:gd name="T58" fmla="*/ 627 w 937"/>
              <a:gd name="T59" fmla="*/ 192 h 1171"/>
              <a:gd name="T60" fmla="*/ 543 w 937"/>
              <a:gd name="T61" fmla="*/ 192 h 1171"/>
              <a:gd name="T62" fmla="*/ 627 w 937"/>
              <a:gd name="T63" fmla="*/ 192 h 1171"/>
              <a:gd name="T64" fmla="*/ 627 w 937"/>
              <a:gd name="T65" fmla="*/ 192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7" h="1171">
                <a:moveTo>
                  <a:pt x="66" y="577"/>
                </a:moveTo>
                <a:cubicBezTo>
                  <a:pt x="66" y="510"/>
                  <a:pt x="125" y="452"/>
                  <a:pt x="192" y="452"/>
                </a:cubicBezTo>
                <a:cubicBezTo>
                  <a:pt x="259" y="452"/>
                  <a:pt x="317" y="510"/>
                  <a:pt x="317" y="577"/>
                </a:cubicBezTo>
                <a:cubicBezTo>
                  <a:pt x="317" y="644"/>
                  <a:pt x="259" y="702"/>
                  <a:pt x="192" y="702"/>
                </a:cubicBezTo>
                <a:cubicBezTo>
                  <a:pt x="125" y="702"/>
                  <a:pt x="66" y="644"/>
                  <a:pt x="66" y="577"/>
                </a:cubicBezTo>
                <a:close/>
                <a:moveTo>
                  <a:pt x="744" y="702"/>
                </a:moveTo>
                <a:cubicBezTo>
                  <a:pt x="811" y="702"/>
                  <a:pt x="869" y="644"/>
                  <a:pt x="869" y="577"/>
                </a:cubicBezTo>
                <a:cubicBezTo>
                  <a:pt x="869" y="510"/>
                  <a:pt x="811" y="452"/>
                  <a:pt x="744" y="452"/>
                </a:cubicBezTo>
                <a:cubicBezTo>
                  <a:pt x="677" y="452"/>
                  <a:pt x="618" y="510"/>
                  <a:pt x="618" y="577"/>
                </a:cubicBezTo>
                <a:cubicBezTo>
                  <a:pt x="618" y="644"/>
                  <a:pt x="677" y="702"/>
                  <a:pt x="744" y="702"/>
                </a:cubicBezTo>
                <a:close/>
                <a:moveTo>
                  <a:pt x="802" y="744"/>
                </a:moveTo>
                <a:cubicBezTo>
                  <a:pt x="694" y="744"/>
                  <a:pt x="694" y="744"/>
                  <a:pt x="694" y="744"/>
                </a:cubicBezTo>
                <a:cubicBezTo>
                  <a:pt x="610" y="744"/>
                  <a:pt x="552" y="803"/>
                  <a:pt x="552" y="878"/>
                </a:cubicBezTo>
                <a:cubicBezTo>
                  <a:pt x="552" y="961"/>
                  <a:pt x="552" y="961"/>
                  <a:pt x="552" y="961"/>
                </a:cubicBezTo>
                <a:cubicBezTo>
                  <a:pt x="552" y="970"/>
                  <a:pt x="552" y="978"/>
                  <a:pt x="543" y="978"/>
                </a:cubicBezTo>
                <a:cubicBezTo>
                  <a:pt x="476" y="1028"/>
                  <a:pt x="476" y="1028"/>
                  <a:pt x="476" y="1028"/>
                </a:cubicBezTo>
                <a:cubicBezTo>
                  <a:pt x="468" y="1028"/>
                  <a:pt x="468" y="1028"/>
                  <a:pt x="460" y="1028"/>
                </a:cubicBezTo>
                <a:cubicBezTo>
                  <a:pt x="401" y="978"/>
                  <a:pt x="401" y="978"/>
                  <a:pt x="401" y="978"/>
                </a:cubicBezTo>
                <a:cubicBezTo>
                  <a:pt x="393" y="978"/>
                  <a:pt x="384" y="970"/>
                  <a:pt x="384" y="961"/>
                </a:cubicBezTo>
                <a:cubicBezTo>
                  <a:pt x="384" y="878"/>
                  <a:pt x="384" y="878"/>
                  <a:pt x="384" y="878"/>
                </a:cubicBezTo>
                <a:cubicBezTo>
                  <a:pt x="384" y="803"/>
                  <a:pt x="326" y="744"/>
                  <a:pt x="251" y="744"/>
                </a:cubicBezTo>
                <a:cubicBezTo>
                  <a:pt x="142" y="744"/>
                  <a:pt x="142" y="744"/>
                  <a:pt x="142" y="744"/>
                </a:cubicBezTo>
                <a:cubicBezTo>
                  <a:pt x="58" y="744"/>
                  <a:pt x="0" y="803"/>
                  <a:pt x="0" y="878"/>
                </a:cubicBezTo>
                <a:cubicBezTo>
                  <a:pt x="0" y="1062"/>
                  <a:pt x="0" y="1062"/>
                  <a:pt x="0" y="1062"/>
                </a:cubicBezTo>
                <a:cubicBezTo>
                  <a:pt x="0" y="1078"/>
                  <a:pt x="16" y="1095"/>
                  <a:pt x="33" y="1095"/>
                </a:cubicBezTo>
                <a:cubicBezTo>
                  <a:pt x="50" y="1095"/>
                  <a:pt x="66" y="1078"/>
                  <a:pt x="66" y="1062"/>
                </a:cubicBezTo>
                <a:cubicBezTo>
                  <a:pt x="66" y="1170"/>
                  <a:pt x="66" y="1170"/>
                  <a:pt x="66" y="1170"/>
                </a:cubicBezTo>
                <a:cubicBezTo>
                  <a:pt x="317" y="1170"/>
                  <a:pt x="317" y="1170"/>
                  <a:pt x="317" y="1170"/>
                </a:cubicBezTo>
                <a:cubicBezTo>
                  <a:pt x="317" y="1011"/>
                  <a:pt x="317" y="1011"/>
                  <a:pt x="317" y="1011"/>
                </a:cubicBezTo>
                <a:cubicBezTo>
                  <a:pt x="384" y="1062"/>
                  <a:pt x="384" y="1062"/>
                  <a:pt x="384" y="1062"/>
                </a:cubicBezTo>
                <a:cubicBezTo>
                  <a:pt x="443" y="1095"/>
                  <a:pt x="443" y="1095"/>
                  <a:pt x="443" y="1095"/>
                </a:cubicBezTo>
                <a:cubicBezTo>
                  <a:pt x="460" y="1104"/>
                  <a:pt x="485" y="1104"/>
                  <a:pt x="501" y="1095"/>
                </a:cubicBezTo>
                <a:cubicBezTo>
                  <a:pt x="552" y="1062"/>
                  <a:pt x="552" y="1062"/>
                  <a:pt x="552" y="1062"/>
                </a:cubicBezTo>
                <a:cubicBezTo>
                  <a:pt x="618" y="1011"/>
                  <a:pt x="618" y="1011"/>
                  <a:pt x="618" y="1011"/>
                </a:cubicBezTo>
                <a:cubicBezTo>
                  <a:pt x="618" y="1170"/>
                  <a:pt x="618" y="1170"/>
                  <a:pt x="618" y="1170"/>
                </a:cubicBezTo>
                <a:cubicBezTo>
                  <a:pt x="869" y="1170"/>
                  <a:pt x="869" y="1170"/>
                  <a:pt x="869" y="1170"/>
                </a:cubicBezTo>
                <a:cubicBezTo>
                  <a:pt x="869" y="1062"/>
                  <a:pt x="869" y="1062"/>
                  <a:pt x="869" y="1062"/>
                </a:cubicBezTo>
                <a:cubicBezTo>
                  <a:pt x="869" y="1078"/>
                  <a:pt x="886" y="1095"/>
                  <a:pt x="903" y="1095"/>
                </a:cubicBezTo>
                <a:cubicBezTo>
                  <a:pt x="919" y="1095"/>
                  <a:pt x="936" y="1078"/>
                  <a:pt x="936" y="1062"/>
                </a:cubicBezTo>
                <a:cubicBezTo>
                  <a:pt x="936" y="878"/>
                  <a:pt x="936" y="878"/>
                  <a:pt x="936" y="878"/>
                </a:cubicBezTo>
                <a:cubicBezTo>
                  <a:pt x="936" y="803"/>
                  <a:pt x="878" y="744"/>
                  <a:pt x="802" y="744"/>
                </a:cubicBezTo>
                <a:close/>
                <a:moveTo>
                  <a:pt x="744" y="192"/>
                </a:moveTo>
                <a:cubicBezTo>
                  <a:pt x="744" y="293"/>
                  <a:pt x="618" y="385"/>
                  <a:pt x="460" y="385"/>
                </a:cubicBezTo>
                <a:cubicBezTo>
                  <a:pt x="434" y="385"/>
                  <a:pt x="418" y="385"/>
                  <a:pt x="409" y="376"/>
                </a:cubicBezTo>
                <a:cubicBezTo>
                  <a:pt x="367" y="426"/>
                  <a:pt x="284" y="435"/>
                  <a:pt x="284" y="435"/>
                </a:cubicBezTo>
                <a:cubicBezTo>
                  <a:pt x="301" y="401"/>
                  <a:pt x="309" y="376"/>
                  <a:pt x="309" y="359"/>
                </a:cubicBezTo>
                <a:cubicBezTo>
                  <a:pt x="225" y="326"/>
                  <a:pt x="167" y="259"/>
                  <a:pt x="167" y="192"/>
                </a:cubicBezTo>
                <a:cubicBezTo>
                  <a:pt x="167" y="84"/>
                  <a:pt x="292" y="0"/>
                  <a:pt x="460" y="0"/>
                </a:cubicBezTo>
                <a:cubicBezTo>
                  <a:pt x="618" y="0"/>
                  <a:pt x="744" y="84"/>
                  <a:pt x="744" y="192"/>
                </a:cubicBezTo>
                <a:close/>
                <a:moveTo>
                  <a:pt x="376" y="192"/>
                </a:moveTo>
                <a:cubicBezTo>
                  <a:pt x="376" y="167"/>
                  <a:pt x="359" y="151"/>
                  <a:pt x="343" y="151"/>
                </a:cubicBezTo>
                <a:cubicBezTo>
                  <a:pt x="317" y="151"/>
                  <a:pt x="301" y="167"/>
                  <a:pt x="301" y="192"/>
                </a:cubicBezTo>
                <a:cubicBezTo>
                  <a:pt x="301" y="209"/>
                  <a:pt x="317" y="234"/>
                  <a:pt x="343" y="234"/>
                </a:cubicBezTo>
                <a:cubicBezTo>
                  <a:pt x="359" y="234"/>
                  <a:pt x="376" y="209"/>
                  <a:pt x="376" y="192"/>
                </a:cubicBezTo>
                <a:close/>
                <a:moveTo>
                  <a:pt x="501" y="192"/>
                </a:moveTo>
                <a:cubicBezTo>
                  <a:pt x="501" y="167"/>
                  <a:pt x="485" y="151"/>
                  <a:pt x="460" y="151"/>
                </a:cubicBezTo>
                <a:cubicBezTo>
                  <a:pt x="443" y="151"/>
                  <a:pt x="418" y="167"/>
                  <a:pt x="418" y="192"/>
                </a:cubicBezTo>
                <a:cubicBezTo>
                  <a:pt x="418" y="209"/>
                  <a:pt x="443" y="234"/>
                  <a:pt x="460" y="234"/>
                </a:cubicBezTo>
                <a:cubicBezTo>
                  <a:pt x="485" y="234"/>
                  <a:pt x="501" y="209"/>
                  <a:pt x="501" y="192"/>
                </a:cubicBezTo>
                <a:close/>
                <a:moveTo>
                  <a:pt x="627" y="192"/>
                </a:moveTo>
                <a:cubicBezTo>
                  <a:pt x="627" y="167"/>
                  <a:pt x="610" y="151"/>
                  <a:pt x="585" y="151"/>
                </a:cubicBezTo>
                <a:cubicBezTo>
                  <a:pt x="560" y="151"/>
                  <a:pt x="543" y="167"/>
                  <a:pt x="543" y="192"/>
                </a:cubicBezTo>
                <a:cubicBezTo>
                  <a:pt x="543" y="209"/>
                  <a:pt x="560" y="234"/>
                  <a:pt x="585" y="234"/>
                </a:cubicBezTo>
                <a:cubicBezTo>
                  <a:pt x="610" y="234"/>
                  <a:pt x="627" y="209"/>
                  <a:pt x="627" y="192"/>
                </a:cubicBezTo>
                <a:close/>
                <a:moveTo>
                  <a:pt x="627" y="192"/>
                </a:moveTo>
                <a:lnTo>
                  <a:pt x="627" y="19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Roboto Ligh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20335" y="3213100"/>
            <a:ext cx="605790" cy="605790"/>
            <a:chOff x="8221" y="5060"/>
            <a:chExt cx="954" cy="954"/>
          </a:xfrm>
        </p:grpSpPr>
        <p:sp>
          <p:nvSpPr>
            <p:cNvPr id="9" name="椭圆 8"/>
            <p:cNvSpPr/>
            <p:nvPr/>
          </p:nvSpPr>
          <p:spPr>
            <a:xfrm>
              <a:off x="8221" y="5060"/>
              <a:ext cx="955" cy="95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152" name="Group 250出自【趣你的PPT】(微信:qunideppt)：最优质的PPT资源库"/>
            <p:cNvGrpSpPr/>
            <p:nvPr/>
          </p:nvGrpSpPr>
          <p:grpSpPr>
            <a:xfrm>
              <a:off x="8378" y="5301"/>
              <a:ext cx="630" cy="528"/>
              <a:chOff x="1635125" y="3014663"/>
              <a:chExt cx="460375" cy="392112"/>
            </a:xfrm>
            <a:solidFill>
              <a:schemeClr val="bg1"/>
            </a:solidFill>
          </p:grpSpPr>
          <p:sp>
            <p:nvSpPr>
              <p:cNvPr id="153" name="出自【趣你的PPT】(微信:qunideppt)：最优质的PPT资源库"/>
              <p:cNvSpPr/>
              <p:nvPr/>
            </p:nvSpPr>
            <p:spPr bwMode="auto">
              <a:xfrm>
                <a:off x="1635125" y="3014663"/>
                <a:ext cx="460375" cy="238125"/>
              </a:xfrm>
              <a:custGeom>
                <a:avLst/>
                <a:gdLst>
                  <a:gd name="T0" fmla="*/ 159 w 613"/>
                  <a:gd name="T1" fmla="*/ 254 h 316"/>
                  <a:gd name="T2" fmla="*/ 203 w 613"/>
                  <a:gd name="T3" fmla="*/ 148 h 316"/>
                  <a:gd name="T4" fmla="*/ 222 w 613"/>
                  <a:gd name="T5" fmla="*/ 136 h 316"/>
                  <a:gd name="T6" fmla="*/ 240 w 613"/>
                  <a:gd name="T7" fmla="*/ 149 h 316"/>
                  <a:gd name="T8" fmla="*/ 306 w 613"/>
                  <a:gd name="T9" fmla="*/ 316 h 316"/>
                  <a:gd name="T10" fmla="*/ 372 w 613"/>
                  <a:gd name="T11" fmla="*/ 149 h 316"/>
                  <a:gd name="T12" fmla="*/ 391 w 613"/>
                  <a:gd name="T13" fmla="*/ 136 h 316"/>
                  <a:gd name="T14" fmla="*/ 391 w 613"/>
                  <a:gd name="T15" fmla="*/ 136 h 316"/>
                  <a:gd name="T16" fmla="*/ 409 w 613"/>
                  <a:gd name="T17" fmla="*/ 148 h 316"/>
                  <a:gd name="T18" fmla="*/ 452 w 613"/>
                  <a:gd name="T19" fmla="*/ 254 h 316"/>
                  <a:gd name="T20" fmla="*/ 583 w 613"/>
                  <a:gd name="T21" fmla="*/ 254 h 316"/>
                  <a:gd name="T22" fmla="*/ 613 w 613"/>
                  <a:gd name="T23" fmla="*/ 161 h 316"/>
                  <a:gd name="T24" fmla="*/ 566 w 613"/>
                  <a:gd name="T25" fmla="*/ 47 h 316"/>
                  <a:gd name="T26" fmla="*/ 453 w 613"/>
                  <a:gd name="T27" fmla="*/ 0 h 316"/>
                  <a:gd name="T28" fmla="*/ 339 w 613"/>
                  <a:gd name="T29" fmla="*/ 47 h 316"/>
                  <a:gd name="T30" fmla="*/ 307 w 613"/>
                  <a:gd name="T31" fmla="*/ 80 h 316"/>
                  <a:gd name="T32" fmla="*/ 273 w 613"/>
                  <a:gd name="T33" fmla="*/ 46 h 316"/>
                  <a:gd name="T34" fmla="*/ 160 w 613"/>
                  <a:gd name="T35" fmla="*/ 0 h 316"/>
                  <a:gd name="T36" fmla="*/ 47 w 613"/>
                  <a:gd name="T37" fmla="*/ 47 h 316"/>
                  <a:gd name="T38" fmla="*/ 0 w 613"/>
                  <a:gd name="T39" fmla="*/ 160 h 316"/>
                  <a:gd name="T40" fmla="*/ 30 w 613"/>
                  <a:gd name="T41" fmla="*/ 254 h 316"/>
                  <a:gd name="T42" fmla="*/ 159 w 613"/>
                  <a:gd name="T43" fmla="*/ 25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3" h="316">
                    <a:moveTo>
                      <a:pt x="159" y="254"/>
                    </a:moveTo>
                    <a:cubicBezTo>
                      <a:pt x="203" y="148"/>
                      <a:pt x="203" y="148"/>
                      <a:pt x="203" y="148"/>
                    </a:cubicBezTo>
                    <a:cubicBezTo>
                      <a:pt x="207" y="141"/>
                      <a:pt x="214" y="136"/>
                      <a:pt x="222" y="136"/>
                    </a:cubicBezTo>
                    <a:cubicBezTo>
                      <a:pt x="230" y="136"/>
                      <a:pt x="237" y="141"/>
                      <a:pt x="240" y="149"/>
                    </a:cubicBezTo>
                    <a:cubicBezTo>
                      <a:pt x="306" y="316"/>
                      <a:pt x="306" y="316"/>
                      <a:pt x="306" y="316"/>
                    </a:cubicBezTo>
                    <a:cubicBezTo>
                      <a:pt x="372" y="149"/>
                      <a:pt x="372" y="149"/>
                      <a:pt x="372" y="149"/>
                    </a:cubicBezTo>
                    <a:cubicBezTo>
                      <a:pt x="375" y="141"/>
                      <a:pt x="382" y="136"/>
                      <a:pt x="391" y="136"/>
                    </a:cubicBezTo>
                    <a:cubicBezTo>
                      <a:pt x="391" y="136"/>
                      <a:pt x="391" y="136"/>
                      <a:pt x="391" y="136"/>
                    </a:cubicBezTo>
                    <a:cubicBezTo>
                      <a:pt x="399" y="136"/>
                      <a:pt x="406" y="141"/>
                      <a:pt x="409" y="148"/>
                    </a:cubicBezTo>
                    <a:cubicBezTo>
                      <a:pt x="452" y="254"/>
                      <a:pt x="452" y="254"/>
                      <a:pt x="452" y="254"/>
                    </a:cubicBezTo>
                    <a:cubicBezTo>
                      <a:pt x="583" y="254"/>
                      <a:pt x="583" y="254"/>
                      <a:pt x="583" y="254"/>
                    </a:cubicBezTo>
                    <a:cubicBezTo>
                      <a:pt x="602" y="227"/>
                      <a:pt x="613" y="195"/>
                      <a:pt x="613" y="161"/>
                    </a:cubicBezTo>
                    <a:cubicBezTo>
                      <a:pt x="613" y="118"/>
                      <a:pt x="596" y="78"/>
                      <a:pt x="566" y="47"/>
                    </a:cubicBezTo>
                    <a:cubicBezTo>
                      <a:pt x="536" y="17"/>
                      <a:pt x="495" y="0"/>
                      <a:pt x="453" y="0"/>
                    </a:cubicBezTo>
                    <a:cubicBezTo>
                      <a:pt x="410" y="0"/>
                      <a:pt x="370" y="17"/>
                      <a:pt x="339" y="47"/>
                    </a:cubicBezTo>
                    <a:cubicBezTo>
                      <a:pt x="307" y="80"/>
                      <a:pt x="307" y="80"/>
                      <a:pt x="307" y="80"/>
                    </a:cubicBezTo>
                    <a:cubicBezTo>
                      <a:pt x="273" y="46"/>
                      <a:pt x="273" y="46"/>
                      <a:pt x="273" y="46"/>
                    </a:cubicBezTo>
                    <a:cubicBezTo>
                      <a:pt x="243" y="16"/>
                      <a:pt x="203" y="0"/>
                      <a:pt x="160" y="0"/>
                    </a:cubicBezTo>
                    <a:cubicBezTo>
                      <a:pt x="117" y="0"/>
                      <a:pt x="77" y="16"/>
                      <a:pt x="47" y="47"/>
                    </a:cubicBezTo>
                    <a:cubicBezTo>
                      <a:pt x="16" y="77"/>
                      <a:pt x="0" y="117"/>
                      <a:pt x="0" y="160"/>
                    </a:cubicBezTo>
                    <a:cubicBezTo>
                      <a:pt x="0" y="194"/>
                      <a:pt x="10" y="227"/>
                      <a:pt x="30" y="254"/>
                    </a:cubicBezTo>
                    <a:lnTo>
                      <a:pt x="159" y="2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 lang="en-AU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endParaRPr>
              </a:p>
            </p:txBody>
          </p:sp>
          <p:sp>
            <p:nvSpPr>
              <p:cNvPr id="154" name="出自【趣你的PPT】(微信:qunideppt)：最优质的PPT资源库"/>
              <p:cNvSpPr/>
              <p:nvPr/>
            </p:nvSpPr>
            <p:spPr bwMode="auto">
              <a:xfrm>
                <a:off x="1685925" y="3171825"/>
                <a:ext cx="358775" cy="234950"/>
              </a:xfrm>
              <a:custGeom>
                <a:avLst/>
                <a:gdLst>
                  <a:gd name="T0" fmla="*/ 372 w 479"/>
                  <a:gd name="T1" fmla="*/ 85 h 312"/>
                  <a:gd name="T2" fmla="*/ 353 w 479"/>
                  <a:gd name="T3" fmla="*/ 72 h 312"/>
                  <a:gd name="T4" fmla="*/ 324 w 479"/>
                  <a:gd name="T5" fmla="*/ 1 h 312"/>
                  <a:gd name="T6" fmla="*/ 258 w 479"/>
                  <a:gd name="T7" fmla="*/ 169 h 312"/>
                  <a:gd name="T8" fmla="*/ 239 w 479"/>
                  <a:gd name="T9" fmla="*/ 182 h 312"/>
                  <a:gd name="T10" fmla="*/ 221 w 479"/>
                  <a:gd name="T11" fmla="*/ 169 h 312"/>
                  <a:gd name="T12" fmla="*/ 154 w 479"/>
                  <a:gd name="T13" fmla="*/ 0 h 312"/>
                  <a:gd name="T14" fmla="*/ 123 w 479"/>
                  <a:gd name="T15" fmla="*/ 72 h 312"/>
                  <a:gd name="T16" fmla="*/ 105 w 479"/>
                  <a:gd name="T17" fmla="*/ 85 h 312"/>
                  <a:gd name="T18" fmla="*/ 0 w 479"/>
                  <a:gd name="T19" fmla="*/ 85 h 312"/>
                  <a:gd name="T20" fmla="*/ 220 w 479"/>
                  <a:gd name="T21" fmla="*/ 303 h 312"/>
                  <a:gd name="T22" fmla="*/ 241 w 479"/>
                  <a:gd name="T23" fmla="*/ 312 h 312"/>
                  <a:gd name="T24" fmla="*/ 241 w 479"/>
                  <a:gd name="T25" fmla="*/ 312 h 312"/>
                  <a:gd name="T26" fmla="*/ 262 w 479"/>
                  <a:gd name="T27" fmla="*/ 303 h 312"/>
                  <a:gd name="T28" fmla="*/ 479 w 479"/>
                  <a:gd name="T29" fmla="*/ 85 h 312"/>
                  <a:gd name="T30" fmla="*/ 372 w 479"/>
                  <a:gd name="T31" fmla="*/ 8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9" h="312">
                    <a:moveTo>
                      <a:pt x="372" y="85"/>
                    </a:moveTo>
                    <a:cubicBezTo>
                      <a:pt x="364" y="85"/>
                      <a:pt x="356" y="80"/>
                      <a:pt x="353" y="72"/>
                    </a:cubicBezTo>
                    <a:cubicBezTo>
                      <a:pt x="324" y="1"/>
                      <a:pt x="324" y="1"/>
                      <a:pt x="324" y="1"/>
                    </a:cubicBezTo>
                    <a:cubicBezTo>
                      <a:pt x="258" y="169"/>
                      <a:pt x="258" y="169"/>
                      <a:pt x="258" y="169"/>
                    </a:cubicBezTo>
                    <a:cubicBezTo>
                      <a:pt x="255" y="177"/>
                      <a:pt x="248" y="182"/>
                      <a:pt x="239" y="182"/>
                    </a:cubicBezTo>
                    <a:cubicBezTo>
                      <a:pt x="231" y="182"/>
                      <a:pt x="224" y="177"/>
                      <a:pt x="221" y="169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72"/>
                      <a:pt x="123" y="72"/>
                      <a:pt x="123" y="72"/>
                    </a:cubicBezTo>
                    <a:cubicBezTo>
                      <a:pt x="120" y="80"/>
                      <a:pt x="113" y="85"/>
                      <a:pt x="105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20" y="303"/>
                      <a:pt x="220" y="303"/>
                      <a:pt x="220" y="303"/>
                    </a:cubicBezTo>
                    <a:cubicBezTo>
                      <a:pt x="226" y="309"/>
                      <a:pt x="233" y="312"/>
                      <a:pt x="241" y="312"/>
                    </a:cubicBezTo>
                    <a:cubicBezTo>
                      <a:pt x="241" y="312"/>
                      <a:pt x="241" y="312"/>
                      <a:pt x="241" y="312"/>
                    </a:cubicBezTo>
                    <a:cubicBezTo>
                      <a:pt x="249" y="312"/>
                      <a:pt x="256" y="309"/>
                      <a:pt x="262" y="303"/>
                    </a:cubicBezTo>
                    <a:cubicBezTo>
                      <a:pt x="479" y="85"/>
                      <a:pt x="479" y="85"/>
                      <a:pt x="479" y="85"/>
                    </a:cubicBezTo>
                    <a:lnTo>
                      <a:pt x="372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 lang="en-AU" dirty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endParaRPr>
              </a:p>
            </p:txBody>
          </p:sp>
        </p:grpSp>
      </p:grpSp>
      <p:sp>
        <p:nvSpPr>
          <p:cNvPr id="124" name="出自【趣你的PPT】(微信:qunideppt)：最优质的PPT资源库"/>
          <p:cNvSpPr/>
          <p:nvPr/>
        </p:nvSpPr>
        <p:spPr bwMode="auto">
          <a:xfrm>
            <a:off x="5364382" y="5229096"/>
            <a:ext cx="395558" cy="471491"/>
          </a:xfrm>
          <a:custGeom>
            <a:avLst/>
            <a:gdLst>
              <a:gd name="T0" fmla="*/ 419 w 473"/>
              <a:gd name="T1" fmla="*/ 209 h 564"/>
              <a:gd name="T2" fmla="*/ 1 w 473"/>
              <a:gd name="T3" fmla="*/ 209 h 564"/>
              <a:gd name="T4" fmla="*/ 95 w 473"/>
              <a:gd name="T5" fmla="*/ 411 h 564"/>
              <a:gd name="T6" fmla="*/ 143 w 473"/>
              <a:gd name="T7" fmla="*/ 564 h 564"/>
              <a:gd name="T8" fmla="*/ 117 w 473"/>
              <a:gd name="T9" fmla="*/ 341 h 564"/>
              <a:gd name="T10" fmla="*/ 55 w 473"/>
              <a:gd name="T11" fmla="*/ 257 h 564"/>
              <a:gd name="T12" fmla="*/ 71 w 473"/>
              <a:gd name="T13" fmla="*/ 234 h 564"/>
              <a:gd name="T14" fmla="*/ 28 w 473"/>
              <a:gd name="T15" fmla="*/ 210 h 564"/>
              <a:gd name="T16" fmla="*/ 60 w 473"/>
              <a:gd name="T17" fmla="*/ 156 h 564"/>
              <a:gd name="T18" fmla="*/ 83 w 473"/>
              <a:gd name="T19" fmla="*/ 149 h 564"/>
              <a:gd name="T20" fmla="*/ 66 w 473"/>
              <a:gd name="T21" fmla="*/ 109 h 564"/>
              <a:gd name="T22" fmla="*/ 115 w 473"/>
              <a:gd name="T23" fmla="*/ 83 h 564"/>
              <a:gd name="T24" fmla="*/ 145 w 473"/>
              <a:gd name="T25" fmla="*/ 94 h 564"/>
              <a:gd name="T26" fmla="*/ 142 w 473"/>
              <a:gd name="T27" fmla="*/ 50 h 564"/>
              <a:gd name="T28" fmla="*/ 202 w 473"/>
              <a:gd name="T29" fmla="*/ 55 h 564"/>
              <a:gd name="T30" fmla="*/ 221 w 473"/>
              <a:gd name="T31" fmla="*/ 78 h 564"/>
              <a:gd name="T32" fmla="*/ 244 w 473"/>
              <a:gd name="T33" fmla="*/ 38 h 564"/>
              <a:gd name="T34" fmla="*/ 290 w 473"/>
              <a:gd name="T35" fmla="*/ 80 h 564"/>
              <a:gd name="T36" fmla="*/ 296 w 473"/>
              <a:gd name="T37" fmla="*/ 103 h 564"/>
              <a:gd name="T38" fmla="*/ 319 w 473"/>
              <a:gd name="T39" fmla="*/ 76 h 564"/>
              <a:gd name="T40" fmla="*/ 356 w 473"/>
              <a:gd name="T41" fmla="*/ 169 h 564"/>
              <a:gd name="T42" fmla="*/ 281 w 473"/>
              <a:gd name="T43" fmla="*/ 195 h 564"/>
              <a:gd name="T44" fmla="*/ 260 w 473"/>
              <a:gd name="T45" fmla="*/ 147 h 564"/>
              <a:gd name="T46" fmla="*/ 239 w 473"/>
              <a:gd name="T47" fmla="*/ 177 h 564"/>
              <a:gd name="T48" fmla="*/ 203 w 473"/>
              <a:gd name="T49" fmla="*/ 194 h 564"/>
              <a:gd name="T50" fmla="*/ 170 w 473"/>
              <a:gd name="T51" fmla="*/ 169 h 564"/>
              <a:gd name="T52" fmla="*/ 172 w 473"/>
              <a:gd name="T53" fmla="*/ 198 h 564"/>
              <a:gd name="T54" fmla="*/ 181 w 473"/>
              <a:gd name="T55" fmla="*/ 241 h 564"/>
              <a:gd name="T56" fmla="*/ 140 w 473"/>
              <a:gd name="T57" fmla="*/ 259 h 564"/>
              <a:gd name="T58" fmla="*/ 163 w 473"/>
              <a:gd name="T59" fmla="*/ 278 h 564"/>
              <a:gd name="T60" fmla="*/ 178 w 473"/>
              <a:gd name="T61" fmla="*/ 564 h 564"/>
              <a:gd name="T62" fmla="*/ 315 w 473"/>
              <a:gd name="T63" fmla="*/ 479 h 564"/>
              <a:gd name="T64" fmla="*/ 390 w 473"/>
              <a:gd name="T65" fmla="*/ 460 h 564"/>
              <a:gd name="T66" fmla="*/ 420 w 473"/>
              <a:gd name="T67" fmla="*/ 354 h 564"/>
              <a:gd name="T68" fmla="*/ 450 w 473"/>
              <a:gd name="T69" fmla="*/ 34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3" h="564">
                <a:moveTo>
                  <a:pt x="467" y="319"/>
                </a:moveTo>
                <a:cubicBezTo>
                  <a:pt x="419" y="209"/>
                  <a:pt x="419" y="209"/>
                  <a:pt x="419" y="209"/>
                </a:cubicBezTo>
                <a:cubicBezTo>
                  <a:pt x="419" y="93"/>
                  <a:pt x="325" y="0"/>
                  <a:pt x="210" y="0"/>
                </a:cubicBezTo>
                <a:cubicBezTo>
                  <a:pt x="94" y="0"/>
                  <a:pt x="0" y="94"/>
                  <a:pt x="1" y="209"/>
                </a:cubicBezTo>
                <a:cubicBezTo>
                  <a:pt x="1" y="275"/>
                  <a:pt x="31" y="334"/>
                  <a:pt x="79" y="372"/>
                </a:cubicBezTo>
                <a:cubicBezTo>
                  <a:pt x="95" y="384"/>
                  <a:pt x="95" y="394"/>
                  <a:pt x="95" y="411"/>
                </a:cubicBezTo>
                <a:cubicBezTo>
                  <a:pt x="95" y="564"/>
                  <a:pt x="95" y="564"/>
                  <a:pt x="95" y="564"/>
                </a:cubicBezTo>
                <a:cubicBezTo>
                  <a:pt x="143" y="564"/>
                  <a:pt x="143" y="564"/>
                  <a:pt x="143" y="564"/>
                </a:cubicBezTo>
                <a:cubicBezTo>
                  <a:pt x="143" y="397"/>
                  <a:pt x="143" y="397"/>
                  <a:pt x="143" y="397"/>
                </a:cubicBezTo>
                <a:cubicBezTo>
                  <a:pt x="143" y="374"/>
                  <a:pt x="131" y="356"/>
                  <a:pt x="117" y="341"/>
                </a:cubicBezTo>
                <a:cubicBezTo>
                  <a:pt x="96" y="320"/>
                  <a:pt x="65" y="307"/>
                  <a:pt x="49" y="285"/>
                </a:cubicBezTo>
                <a:cubicBezTo>
                  <a:pt x="42" y="277"/>
                  <a:pt x="45" y="259"/>
                  <a:pt x="55" y="257"/>
                </a:cubicBezTo>
                <a:cubicBezTo>
                  <a:pt x="76" y="251"/>
                  <a:pt x="76" y="251"/>
                  <a:pt x="76" y="251"/>
                </a:cubicBezTo>
                <a:cubicBezTo>
                  <a:pt x="90" y="247"/>
                  <a:pt x="84" y="232"/>
                  <a:pt x="71" y="234"/>
                </a:cubicBezTo>
                <a:cubicBezTo>
                  <a:pt x="49" y="238"/>
                  <a:pt x="49" y="238"/>
                  <a:pt x="49" y="238"/>
                </a:cubicBezTo>
                <a:cubicBezTo>
                  <a:pt x="32" y="241"/>
                  <a:pt x="26" y="225"/>
                  <a:pt x="28" y="210"/>
                </a:cubicBezTo>
                <a:cubicBezTo>
                  <a:pt x="29" y="194"/>
                  <a:pt x="32" y="179"/>
                  <a:pt x="37" y="164"/>
                </a:cubicBezTo>
                <a:cubicBezTo>
                  <a:pt x="40" y="155"/>
                  <a:pt x="49" y="150"/>
                  <a:pt x="60" y="156"/>
                </a:cubicBezTo>
                <a:cubicBezTo>
                  <a:pt x="74" y="164"/>
                  <a:pt x="74" y="164"/>
                  <a:pt x="74" y="164"/>
                </a:cubicBezTo>
                <a:cubicBezTo>
                  <a:pt x="88" y="172"/>
                  <a:pt x="95" y="157"/>
                  <a:pt x="83" y="149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55" y="129"/>
                  <a:pt x="61" y="116"/>
                  <a:pt x="66" y="109"/>
                </a:cubicBezTo>
                <a:cubicBezTo>
                  <a:pt x="72" y="101"/>
                  <a:pt x="79" y="94"/>
                  <a:pt x="86" y="87"/>
                </a:cubicBezTo>
                <a:cubicBezTo>
                  <a:pt x="94" y="79"/>
                  <a:pt x="106" y="69"/>
                  <a:pt x="115" y="83"/>
                </a:cubicBezTo>
                <a:cubicBezTo>
                  <a:pt x="129" y="105"/>
                  <a:pt x="129" y="105"/>
                  <a:pt x="129" y="105"/>
                </a:cubicBezTo>
                <a:cubicBezTo>
                  <a:pt x="136" y="116"/>
                  <a:pt x="153" y="107"/>
                  <a:pt x="145" y="94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4" y="60"/>
                  <a:pt x="136" y="53"/>
                  <a:pt x="142" y="50"/>
                </a:cubicBezTo>
                <a:cubicBezTo>
                  <a:pt x="155" y="45"/>
                  <a:pt x="168" y="41"/>
                  <a:pt x="181" y="39"/>
                </a:cubicBezTo>
                <a:cubicBezTo>
                  <a:pt x="192" y="37"/>
                  <a:pt x="202" y="41"/>
                  <a:pt x="202" y="55"/>
                </a:cubicBezTo>
                <a:cubicBezTo>
                  <a:pt x="202" y="79"/>
                  <a:pt x="202" y="79"/>
                  <a:pt x="202" y="79"/>
                </a:cubicBezTo>
                <a:cubicBezTo>
                  <a:pt x="202" y="95"/>
                  <a:pt x="221" y="95"/>
                  <a:pt x="221" y="78"/>
                </a:cubicBezTo>
                <a:cubicBezTo>
                  <a:pt x="222" y="58"/>
                  <a:pt x="222" y="58"/>
                  <a:pt x="222" y="58"/>
                </a:cubicBezTo>
                <a:cubicBezTo>
                  <a:pt x="222" y="44"/>
                  <a:pt x="228" y="36"/>
                  <a:pt x="244" y="38"/>
                </a:cubicBezTo>
                <a:cubicBezTo>
                  <a:pt x="255" y="40"/>
                  <a:pt x="265" y="43"/>
                  <a:pt x="275" y="46"/>
                </a:cubicBezTo>
                <a:cubicBezTo>
                  <a:pt x="292" y="52"/>
                  <a:pt x="302" y="62"/>
                  <a:pt x="290" y="80"/>
                </a:cubicBezTo>
                <a:cubicBezTo>
                  <a:pt x="282" y="94"/>
                  <a:pt x="282" y="94"/>
                  <a:pt x="282" y="94"/>
                </a:cubicBezTo>
                <a:cubicBezTo>
                  <a:pt x="274" y="106"/>
                  <a:pt x="288" y="116"/>
                  <a:pt x="296" y="103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10" y="80"/>
                  <a:pt x="314" y="76"/>
                  <a:pt x="319" y="76"/>
                </a:cubicBezTo>
                <a:cubicBezTo>
                  <a:pt x="329" y="76"/>
                  <a:pt x="340" y="84"/>
                  <a:pt x="348" y="93"/>
                </a:cubicBezTo>
                <a:cubicBezTo>
                  <a:pt x="380" y="125"/>
                  <a:pt x="359" y="165"/>
                  <a:pt x="356" y="169"/>
                </a:cubicBezTo>
                <a:cubicBezTo>
                  <a:pt x="340" y="188"/>
                  <a:pt x="319" y="195"/>
                  <a:pt x="294" y="195"/>
                </a:cubicBezTo>
                <a:cubicBezTo>
                  <a:pt x="281" y="195"/>
                  <a:pt x="281" y="195"/>
                  <a:pt x="281" y="195"/>
                </a:cubicBezTo>
                <a:cubicBezTo>
                  <a:pt x="271" y="194"/>
                  <a:pt x="260" y="188"/>
                  <a:pt x="260" y="178"/>
                </a:cubicBezTo>
                <a:cubicBezTo>
                  <a:pt x="260" y="147"/>
                  <a:pt x="260" y="147"/>
                  <a:pt x="260" y="147"/>
                </a:cubicBezTo>
                <a:cubicBezTo>
                  <a:pt x="260" y="135"/>
                  <a:pt x="239" y="132"/>
                  <a:pt x="239" y="147"/>
                </a:cubicBezTo>
                <a:cubicBezTo>
                  <a:pt x="239" y="177"/>
                  <a:pt x="239" y="177"/>
                  <a:pt x="239" y="177"/>
                </a:cubicBezTo>
                <a:cubicBezTo>
                  <a:pt x="239" y="190"/>
                  <a:pt x="234" y="194"/>
                  <a:pt x="220" y="194"/>
                </a:cubicBezTo>
                <a:cubicBezTo>
                  <a:pt x="203" y="194"/>
                  <a:pt x="203" y="194"/>
                  <a:pt x="203" y="194"/>
                </a:cubicBezTo>
                <a:cubicBezTo>
                  <a:pt x="195" y="194"/>
                  <a:pt x="190" y="189"/>
                  <a:pt x="184" y="184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57" y="156"/>
                  <a:pt x="144" y="171"/>
                  <a:pt x="156" y="183"/>
                </a:cubicBezTo>
                <a:cubicBezTo>
                  <a:pt x="172" y="198"/>
                  <a:pt x="172" y="198"/>
                  <a:pt x="172" y="198"/>
                </a:cubicBezTo>
                <a:cubicBezTo>
                  <a:pt x="179" y="205"/>
                  <a:pt x="181" y="211"/>
                  <a:pt x="181" y="219"/>
                </a:cubicBezTo>
                <a:cubicBezTo>
                  <a:pt x="181" y="241"/>
                  <a:pt x="181" y="241"/>
                  <a:pt x="181" y="241"/>
                </a:cubicBezTo>
                <a:cubicBezTo>
                  <a:pt x="181" y="252"/>
                  <a:pt x="178" y="259"/>
                  <a:pt x="163" y="259"/>
                </a:cubicBezTo>
                <a:cubicBezTo>
                  <a:pt x="140" y="259"/>
                  <a:pt x="140" y="259"/>
                  <a:pt x="140" y="259"/>
                </a:cubicBezTo>
                <a:cubicBezTo>
                  <a:pt x="123" y="259"/>
                  <a:pt x="122" y="279"/>
                  <a:pt x="140" y="279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173" y="278"/>
                  <a:pt x="180" y="281"/>
                  <a:pt x="180" y="295"/>
                </a:cubicBezTo>
                <a:cubicBezTo>
                  <a:pt x="178" y="564"/>
                  <a:pt x="178" y="564"/>
                  <a:pt x="178" y="564"/>
                </a:cubicBezTo>
                <a:cubicBezTo>
                  <a:pt x="315" y="564"/>
                  <a:pt x="315" y="564"/>
                  <a:pt x="315" y="564"/>
                </a:cubicBezTo>
                <a:cubicBezTo>
                  <a:pt x="315" y="479"/>
                  <a:pt x="315" y="479"/>
                  <a:pt x="315" y="479"/>
                </a:cubicBezTo>
                <a:cubicBezTo>
                  <a:pt x="315" y="465"/>
                  <a:pt x="319" y="460"/>
                  <a:pt x="335" y="460"/>
                </a:cubicBezTo>
                <a:cubicBezTo>
                  <a:pt x="390" y="460"/>
                  <a:pt x="390" y="460"/>
                  <a:pt x="390" y="460"/>
                </a:cubicBezTo>
                <a:cubicBezTo>
                  <a:pt x="411" y="460"/>
                  <a:pt x="420" y="451"/>
                  <a:pt x="420" y="430"/>
                </a:cubicBezTo>
                <a:cubicBezTo>
                  <a:pt x="420" y="354"/>
                  <a:pt x="420" y="354"/>
                  <a:pt x="420" y="354"/>
                </a:cubicBezTo>
                <a:cubicBezTo>
                  <a:pt x="420" y="347"/>
                  <a:pt x="423" y="344"/>
                  <a:pt x="430" y="344"/>
                </a:cubicBezTo>
                <a:cubicBezTo>
                  <a:pt x="450" y="344"/>
                  <a:pt x="450" y="344"/>
                  <a:pt x="450" y="344"/>
                </a:cubicBezTo>
                <a:cubicBezTo>
                  <a:pt x="468" y="344"/>
                  <a:pt x="473" y="335"/>
                  <a:pt x="467" y="3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 lang="en-AU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custDataLst>
      <p:tags r:id="rId2"/>
    </p:custDataLst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73025" y="-5562"/>
            <a:ext cx="9217025" cy="68707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852545" y="2996952"/>
            <a:ext cx="225123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2418031" y="2380922"/>
            <a:ext cx="1500664" cy="1232059"/>
          </a:xfrm>
          <a:prstGeom prst="line">
            <a:avLst/>
          </a:prstGeom>
          <a:ln w="28575" cmpd="thickThin">
            <a:solidFill>
              <a:srgbClr val="F9F9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413763" y="2516488"/>
            <a:ext cx="1500664" cy="1232059"/>
          </a:xfrm>
          <a:prstGeom prst="line">
            <a:avLst/>
          </a:prstGeom>
          <a:ln w="28575" cmpd="thickThin">
            <a:solidFill>
              <a:srgbClr val="F9F9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4"/>
          <p:cNvSpPr txBox="1">
            <a:spLocks noChangeArrowheads="1"/>
          </p:cNvSpPr>
          <p:nvPr/>
        </p:nvSpPr>
        <p:spPr bwMode="auto">
          <a:xfrm>
            <a:off x="3707904" y="2571668"/>
            <a:ext cx="34561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 Light" panose="02000000000000000000" pitchFamily="50" charset="0"/>
                <a:ea typeface="方正兰亭黑简体" panose="02000000000000000000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你学习好吗？</a:t>
            </a:r>
            <a:endParaRPr lang="en-US" altLang="zh-CN" sz="2400" b="1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descr="CD29CF8D0C688756132F80A7215DBD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1362354" cy="136235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0" y="3230867"/>
            <a:ext cx="9337675" cy="3627133"/>
          </a:xfrm>
          <a:custGeom>
            <a:avLst/>
            <a:gdLst>
              <a:gd name="connsiteX0" fmla="*/ 8360180 w 12192000"/>
              <a:gd name="connsiteY0" fmla="*/ 0 h 2644815"/>
              <a:gd name="connsiteX1" fmla="*/ 12192000 w 12192000"/>
              <a:gd name="connsiteY1" fmla="*/ 844952 h 2644815"/>
              <a:gd name="connsiteX2" fmla="*/ 12192000 w 12192000"/>
              <a:gd name="connsiteY2" fmla="*/ 2644815 h 2644815"/>
              <a:gd name="connsiteX3" fmla="*/ 0 w 12192000"/>
              <a:gd name="connsiteY3" fmla="*/ 2644815 h 2644815"/>
              <a:gd name="connsiteX4" fmla="*/ 0 w 12192000"/>
              <a:gd name="connsiteY4" fmla="*/ 1458411 h 2644815"/>
              <a:gd name="connsiteX5" fmla="*/ 144023 w 12192000"/>
              <a:gd name="connsiteY5" fmla="*/ 1451165 h 26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44815">
                <a:moveTo>
                  <a:pt x="8360180" y="0"/>
                </a:moveTo>
                <a:lnTo>
                  <a:pt x="12192000" y="844952"/>
                </a:lnTo>
                <a:lnTo>
                  <a:pt x="12192000" y="2644815"/>
                </a:lnTo>
                <a:lnTo>
                  <a:pt x="0" y="2644815"/>
                </a:lnTo>
                <a:lnTo>
                  <a:pt x="0" y="1458411"/>
                </a:lnTo>
                <a:lnTo>
                  <a:pt x="144023" y="1451165"/>
                </a:lnTo>
                <a:close/>
              </a:path>
            </a:pathLst>
          </a:cu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467544" y="5085184"/>
            <a:ext cx="2126318" cy="1670272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203848" y="5085184"/>
            <a:ext cx="2054612" cy="167027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04265" y="1177263"/>
            <a:ext cx="6535529" cy="707886"/>
            <a:chOff x="1104265" y="1177263"/>
            <a:chExt cx="6535529" cy="707886"/>
          </a:xfrm>
        </p:grpSpPr>
        <p:sp>
          <p:nvSpPr>
            <p:cNvPr id="5" name="矩形 4"/>
            <p:cNvSpPr/>
            <p:nvPr/>
          </p:nvSpPr>
          <p:spPr>
            <a:xfrm>
              <a:off x="1104265" y="1196752"/>
              <a:ext cx="578485" cy="576064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j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28588" y="1177263"/>
              <a:ext cx="5811206" cy="70788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b="1" dirty="0"/>
                <a:t>适应性 </a:t>
              </a:r>
              <a:r>
                <a:rPr lang="zh-CN" altLang="en-US" sz="2800" b="1" dirty="0"/>
                <a:t>是最朴素的心理健康标准</a:t>
              </a:r>
              <a:endParaRPr lang="en-US" altLang="zh-CN" sz="4000" b="1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40307" y="1898038"/>
            <a:ext cx="3488101" cy="3500037"/>
            <a:chOff x="3727453" y="1455538"/>
            <a:chExt cx="4620680" cy="4609403"/>
          </a:xfrm>
        </p:grpSpPr>
        <p:sp>
          <p:nvSpPr>
            <p:cNvPr id="8" name="Freeform 21"/>
            <p:cNvSpPr/>
            <p:nvPr/>
          </p:nvSpPr>
          <p:spPr bwMode="auto">
            <a:xfrm>
              <a:off x="5325534" y="1455538"/>
              <a:ext cx="2135717" cy="2144844"/>
            </a:xfrm>
            <a:custGeom>
              <a:avLst/>
              <a:gdLst>
                <a:gd name="T0" fmla="*/ 378 w 914"/>
                <a:gd name="T1" fmla="*/ 299 h 915"/>
                <a:gd name="T2" fmla="*/ 304 w 914"/>
                <a:gd name="T3" fmla="*/ 270 h 915"/>
                <a:gd name="T4" fmla="*/ 276 w 914"/>
                <a:gd name="T5" fmla="*/ 197 h 915"/>
                <a:gd name="T6" fmla="*/ 276 w 914"/>
                <a:gd name="T7" fmla="*/ 46 h 915"/>
                <a:gd name="T8" fmla="*/ 230 w 914"/>
                <a:gd name="T9" fmla="*/ 0 h 915"/>
                <a:gd name="T10" fmla="*/ 45 w 914"/>
                <a:gd name="T11" fmla="*/ 0 h 915"/>
                <a:gd name="T12" fmla="*/ 0 w 914"/>
                <a:gd name="T13" fmla="*/ 46 h 915"/>
                <a:gd name="T14" fmla="*/ 0 w 914"/>
                <a:gd name="T15" fmla="*/ 231 h 915"/>
                <a:gd name="T16" fmla="*/ 45 w 914"/>
                <a:gd name="T17" fmla="*/ 276 h 915"/>
                <a:gd name="T18" fmla="*/ 196 w 914"/>
                <a:gd name="T19" fmla="*/ 276 h 915"/>
                <a:gd name="T20" fmla="*/ 270 w 914"/>
                <a:gd name="T21" fmla="*/ 305 h 915"/>
                <a:gd name="T22" fmla="*/ 298 w 914"/>
                <a:gd name="T23" fmla="*/ 379 h 915"/>
                <a:gd name="T24" fmla="*/ 298 w 914"/>
                <a:gd name="T25" fmla="*/ 869 h 915"/>
                <a:gd name="T26" fmla="*/ 343 w 914"/>
                <a:gd name="T27" fmla="*/ 915 h 915"/>
                <a:gd name="T28" fmla="*/ 869 w 914"/>
                <a:gd name="T29" fmla="*/ 915 h 915"/>
                <a:gd name="T30" fmla="*/ 914 w 914"/>
                <a:gd name="T31" fmla="*/ 869 h 915"/>
                <a:gd name="T32" fmla="*/ 914 w 914"/>
                <a:gd name="T33" fmla="*/ 344 h 915"/>
                <a:gd name="T34" fmla="*/ 869 w 914"/>
                <a:gd name="T35" fmla="*/ 299 h 915"/>
                <a:gd name="T36" fmla="*/ 378 w 914"/>
                <a:gd name="T37" fmla="*/ 299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4" h="915">
                  <a:moveTo>
                    <a:pt x="378" y="299"/>
                  </a:moveTo>
                  <a:cubicBezTo>
                    <a:pt x="353" y="299"/>
                    <a:pt x="320" y="286"/>
                    <a:pt x="304" y="270"/>
                  </a:cubicBezTo>
                  <a:cubicBezTo>
                    <a:pt x="288" y="255"/>
                    <a:pt x="276" y="222"/>
                    <a:pt x="276" y="197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6" y="21"/>
                    <a:pt x="255" y="0"/>
                    <a:pt x="2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56"/>
                    <a:pt x="20" y="276"/>
                    <a:pt x="45" y="276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221" y="276"/>
                    <a:pt x="254" y="289"/>
                    <a:pt x="270" y="305"/>
                  </a:cubicBezTo>
                  <a:cubicBezTo>
                    <a:pt x="285" y="320"/>
                    <a:pt x="298" y="354"/>
                    <a:pt x="298" y="379"/>
                  </a:cubicBezTo>
                  <a:cubicBezTo>
                    <a:pt x="298" y="869"/>
                    <a:pt x="298" y="869"/>
                    <a:pt x="298" y="869"/>
                  </a:cubicBezTo>
                  <a:cubicBezTo>
                    <a:pt x="298" y="894"/>
                    <a:pt x="318" y="915"/>
                    <a:pt x="343" y="915"/>
                  </a:cubicBezTo>
                  <a:cubicBezTo>
                    <a:pt x="869" y="915"/>
                    <a:pt x="869" y="915"/>
                    <a:pt x="869" y="915"/>
                  </a:cubicBezTo>
                  <a:cubicBezTo>
                    <a:pt x="894" y="915"/>
                    <a:pt x="914" y="894"/>
                    <a:pt x="914" y="869"/>
                  </a:cubicBezTo>
                  <a:cubicBezTo>
                    <a:pt x="914" y="344"/>
                    <a:pt x="914" y="344"/>
                    <a:pt x="914" y="344"/>
                  </a:cubicBezTo>
                  <a:cubicBezTo>
                    <a:pt x="914" y="319"/>
                    <a:pt x="894" y="299"/>
                    <a:pt x="869" y="299"/>
                  </a:cubicBezTo>
                  <a:lnTo>
                    <a:pt x="378" y="2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2"/>
            <p:cNvSpPr/>
            <p:nvPr/>
          </p:nvSpPr>
          <p:spPr bwMode="auto">
            <a:xfrm>
              <a:off x="3727453" y="2346928"/>
              <a:ext cx="2137833" cy="2142728"/>
            </a:xfrm>
            <a:custGeom>
              <a:avLst/>
              <a:gdLst>
                <a:gd name="T0" fmla="*/ 298 w 914"/>
                <a:gd name="T1" fmla="*/ 537 h 915"/>
                <a:gd name="T2" fmla="*/ 270 w 914"/>
                <a:gd name="T3" fmla="*/ 610 h 915"/>
                <a:gd name="T4" fmla="*/ 196 w 914"/>
                <a:gd name="T5" fmla="*/ 639 h 915"/>
                <a:gd name="T6" fmla="*/ 45 w 914"/>
                <a:gd name="T7" fmla="*/ 639 h 915"/>
                <a:gd name="T8" fmla="*/ 0 w 914"/>
                <a:gd name="T9" fmla="*/ 684 h 915"/>
                <a:gd name="T10" fmla="*/ 0 w 914"/>
                <a:gd name="T11" fmla="*/ 869 h 915"/>
                <a:gd name="T12" fmla="*/ 45 w 914"/>
                <a:gd name="T13" fmla="*/ 915 h 915"/>
                <a:gd name="T14" fmla="*/ 230 w 914"/>
                <a:gd name="T15" fmla="*/ 915 h 915"/>
                <a:gd name="T16" fmla="*/ 276 w 914"/>
                <a:gd name="T17" fmla="*/ 869 h 915"/>
                <a:gd name="T18" fmla="*/ 276 w 914"/>
                <a:gd name="T19" fmla="*/ 718 h 915"/>
                <a:gd name="T20" fmla="*/ 304 w 914"/>
                <a:gd name="T21" fmla="*/ 645 h 915"/>
                <a:gd name="T22" fmla="*/ 378 w 914"/>
                <a:gd name="T23" fmla="*/ 616 h 915"/>
                <a:gd name="T24" fmla="*/ 869 w 914"/>
                <a:gd name="T25" fmla="*/ 616 h 915"/>
                <a:gd name="T26" fmla="*/ 914 w 914"/>
                <a:gd name="T27" fmla="*/ 571 h 915"/>
                <a:gd name="T28" fmla="*/ 914 w 914"/>
                <a:gd name="T29" fmla="*/ 46 h 915"/>
                <a:gd name="T30" fmla="*/ 869 w 914"/>
                <a:gd name="T31" fmla="*/ 0 h 915"/>
                <a:gd name="T32" fmla="*/ 343 w 914"/>
                <a:gd name="T33" fmla="*/ 0 h 915"/>
                <a:gd name="T34" fmla="*/ 298 w 914"/>
                <a:gd name="T35" fmla="*/ 46 h 915"/>
                <a:gd name="T36" fmla="*/ 298 w 914"/>
                <a:gd name="T37" fmla="*/ 537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4" h="915">
                  <a:moveTo>
                    <a:pt x="298" y="537"/>
                  </a:moveTo>
                  <a:cubicBezTo>
                    <a:pt x="298" y="561"/>
                    <a:pt x="285" y="595"/>
                    <a:pt x="270" y="610"/>
                  </a:cubicBezTo>
                  <a:cubicBezTo>
                    <a:pt x="254" y="626"/>
                    <a:pt x="221" y="639"/>
                    <a:pt x="196" y="639"/>
                  </a:cubicBezTo>
                  <a:cubicBezTo>
                    <a:pt x="45" y="639"/>
                    <a:pt x="45" y="639"/>
                    <a:pt x="45" y="639"/>
                  </a:cubicBezTo>
                  <a:cubicBezTo>
                    <a:pt x="20" y="639"/>
                    <a:pt x="0" y="659"/>
                    <a:pt x="0" y="684"/>
                  </a:cubicBezTo>
                  <a:cubicBezTo>
                    <a:pt x="0" y="869"/>
                    <a:pt x="0" y="869"/>
                    <a:pt x="0" y="869"/>
                  </a:cubicBezTo>
                  <a:cubicBezTo>
                    <a:pt x="0" y="894"/>
                    <a:pt x="20" y="915"/>
                    <a:pt x="45" y="915"/>
                  </a:cubicBezTo>
                  <a:cubicBezTo>
                    <a:pt x="230" y="915"/>
                    <a:pt x="230" y="915"/>
                    <a:pt x="230" y="915"/>
                  </a:cubicBezTo>
                  <a:cubicBezTo>
                    <a:pt x="255" y="915"/>
                    <a:pt x="276" y="894"/>
                    <a:pt x="276" y="869"/>
                  </a:cubicBezTo>
                  <a:cubicBezTo>
                    <a:pt x="276" y="718"/>
                    <a:pt x="276" y="718"/>
                    <a:pt x="276" y="718"/>
                  </a:cubicBezTo>
                  <a:cubicBezTo>
                    <a:pt x="276" y="693"/>
                    <a:pt x="288" y="660"/>
                    <a:pt x="304" y="645"/>
                  </a:cubicBezTo>
                  <a:cubicBezTo>
                    <a:pt x="320" y="629"/>
                    <a:pt x="353" y="616"/>
                    <a:pt x="378" y="616"/>
                  </a:cubicBezTo>
                  <a:cubicBezTo>
                    <a:pt x="869" y="616"/>
                    <a:pt x="869" y="616"/>
                    <a:pt x="869" y="616"/>
                  </a:cubicBezTo>
                  <a:cubicBezTo>
                    <a:pt x="894" y="616"/>
                    <a:pt x="914" y="596"/>
                    <a:pt x="914" y="571"/>
                  </a:cubicBezTo>
                  <a:cubicBezTo>
                    <a:pt x="914" y="46"/>
                    <a:pt x="914" y="46"/>
                    <a:pt x="914" y="46"/>
                  </a:cubicBezTo>
                  <a:cubicBezTo>
                    <a:pt x="914" y="21"/>
                    <a:pt x="894" y="0"/>
                    <a:pt x="869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18" y="0"/>
                    <a:pt x="298" y="21"/>
                    <a:pt x="298" y="46"/>
                  </a:cubicBezTo>
                  <a:lnTo>
                    <a:pt x="298" y="5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4612220" y="3922213"/>
              <a:ext cx="2137833" cy="2142728"/>
            </a:xfrm>
            <a:custGeom>
              <a:avLst/>
              <a:gdLst>
                <a:gd name="T0" fmla="*/ 537 w 915"/>
                <a:gd name="T1" fmla="*/ 616 h 914"/>
                <a:gd name="T2" fmla="*/ 610 w 915"/>
                <a:gd name="T3" fmla="*/ 644 h 914"/>
                <a:gd name="T4" fmla="*/ 639 w 915"/>
                <a:gd name="T5" fmla="*/ 718 h 914"/>
                <a:gd name="T6" fmla="*/ 639 w 915"/>
                <a:gd name="T7" fmla="*/ 869 h 914"/>
                <a:gd name="T8" fmla="*/ 684 w 915"/>
                <a:gd name="T9" fmla="*/ 914 h 914"/>
                <a:gd name="T10" fmla="*/ 869 w 915"/>
                <a:gd name="T11" fmla="*/ 914 h 914"/>
                <a:gd name="T12" fmla="*/ 915 w 915"/>
                <a:gd name="T13" fmla="*/ 869 h 914"/>
                <a:gd name="T14" fmla="*/ 915 w 915"/>
                <a:gd name="T15" fmla="*/ 684 h 914"/>
                <a:gd name="T16" fmla="*/ 869 w 915"/>
                <a:gd name="T17" fmla="*/ 638 h 914"/>
                <a:gd name="T18" fmla="*/ 718 w 915"/>
                <a:gd name="T19" fmla="*/ 638 h 914"/>
                <a:gd name="T20" fmla="*/ 645 w 915"/>
                <a:gd name="T21" fmla="*/ 610 h 914"/>
                <a:gd name="T22" fmla="*/ 616 w 915"/>
                <a:gd name="T23" fmla="*/ 536 h 914"/>
                <a:gd name="T24" fmla="*/ 616 w 915"/>
                <a:gd name="T25" fmla="*/ 45 h 914"/>
                <a:gd name="T26" fmla="*/ 571 w 915"/>
                <a:gd name="T27" fmla="*/ 0 h 914"/>
                <a:gd name="T28" fmla="*/ 46 w 915"/>
                <a:gd name="T29" fmla="*/ 0 h 914"/>
                <a:gd name="T30" fmla="*/ 0 w 915"/>
                <a:gd name="T31" fmla="*/ 45 h 914"/>
                <a:gd name="T32" fmla="*/ 0 w 915"/>
                <a:gd name="T33" fmla="*/ 571 h 914"/>
                <a:gd name="T34" fmla="*/ 46 w 915"/>
                <a:gd name="T35" fmla="*/ 616 h 914"/>
                <a:gd name="T36" fmla="*/ 537 w 915"/>
                <a:gd name="T37" fmla="*/ 616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5" h="914">
                  <a:moveTo>
                    <a:pt x="537" y="616"/>
                  </a:moveTo>
                  <a:cubicBezTo>
                    <a:pt x="562" y="616"/>
                    <a:pt x="595" y="629"/>
                    <a:pt x="610" y="644"/>
                  </a:cubicBezTo>
                  <a:cubicBezTo>
                    <a:pt x="626" y="660"/>
                    <a:pt x="639" y="693"/>
                    <a:pt x="639" y="718"/>
                  </a:cubicBezTo>
                  <a:cubicBezTo>
                    <a:pt x="639" y="869"/>
                    <a:pt x="639" y="869"/>
                    <a:pt x="639" y="869"/>
                  </a:cubicBezTo>
                  <a:cubicBezTo>
                    <a:pt x="639" y="894"/>
                    <a:pt x="659" y="914"/>
                    <a:pt x="684" y="914"/>
                  </a:cubicBezTo>
                  <a:cubicBezTo>
                    <a:pt x="869" y="914"/>
                    <a:pt x="869" y="914"/>
                    <a:pt x="869" y="914"/>
                  </a:cubicBezTo>
                  <a:cubicBezTo>
                    <a:pt x="894" y="914"/>
                    <a:pt x="915" y="894"/>
                    <a:pt x="915" y="869"/>
                  </a:cubicBezTo>
                  <a:cubicBezTo>
                    <a:pt x="915" y="684"/>
                    <a:pt x="915" y="684"/>
                    <a:pt x="915" y="684"/>
                  </a:cubicBezTo>
                  <a:cubicBezTo>
                    <a:pt x="915" y="659"/>
                    <a:pt x="894" y="638"/>
                    <a:pt x="869" y="638"/>
                  </a:cubicBezTo>
                  <a:cubicBezTo>
                    <a:pt x="718" y="638"/>
                    <a:pt x="718" y="638"/>
                    <a:pt x="718" y="638"/>
                  </a:cubicBezTo>
                  <a:cubicBezTo>
                    <a:pt x="693" y="638"/>
                    <a:pt x="660" y="625"/>
                    <a:pt x="645" y="610"/>
                  </a:cubicBezTo>
                  <a:cubicBezTo>
                    <a:pt x="629" y="594"/>
                    <a:pt x="616" y="561"/>
                    <a:pt x="616" y="536"/>
                  </a:cubicBezTo>
                  <a:cubicBezTo>
                    <a:pt x="616" y="45"/>
                    <a:pt x="616" y="45"/>
                    <a:pt x="616" y="45"/>
                  </a:cubicBezTo>
                  <a:cubicBezTo>
                    <a:pt x="616" y="20"/>
                    <a:pt x="596" y="0"/>
                    <a:pt x="57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96"/>
                    <a:pt x="21" y="616"/>
                    <a:pt x="46" y="616"/>
                  </a:cubicBezTo>
                  <a:lnTo>
                    <a:pt x="537" y="6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4"/>
            <p:cNvSpPr/>
            <p:nvPr/>
          </p:nvSpPr>
          <p:spPr bwMode="auto">
            <a:xfrm>
              <a:off x="6208184" y="3032940"/>
              <a:ext cx="2139949" cy="2140611"/>
            </a:xfrm>
            <a:custGeom>
              <a:avLst/>
              <a:gdLst>
                <a:gd name="T0" fmla="*/ 616 w 915"/>
                <a:gd name="T1" fmla="*/ 378 h 914"/>
                <a:gd name="T2" fmla="*/ 645 w 915"/>
                <a:gd name="T3" fmla="*/ 304 h 914"/>
                <a:gd name="T4" fmla="*/ 718 w 915"/>
                <a:gd name="T5" fmla="*/ 276 h 914"/>
                <a:gd name="T6" fmla="*/ 869 w 915"/>
                <a:gd name="T7" fmla="*/ 276 h 914"/>
                <a:gd name="T8" fmla="*/ 915 w 915"/>
                <a:gd name="T9" fmla="*/ 231 h 914"/>
                <a:gd name="T10" fmla="*/ 915 w 915"/>
                <a:gd name="T11" fmla="*/ 45 h 914"/>
                <a:gd name="T12" fmla="*/ 869 w 915"/>
                <a:gd name="T13" fmla="*/ 0 h 914"/>
                <a:gd name="T14" fmla="*/ 684 w 915"/>
                <a:gd name="T15" fmla="*/ 0 h 914"/>
                <a:gd name="T16" fmla="*/ 639 w 915"/>
                <a:gd name="T17" fmla="*/ 45 h 914"/>
                <a:gd name="T18" fmla="*/ 639 w 915"/>
                <a:gd name="T19" fmla="*/ 196 h 914"/>
                <a:gd name="T20" fmla="*/ 610 w 915"/>
                <a:gd name="T21" fmla="*/ 270 h 914"/>
                <a:gd name="T22" fmla="*/ 537 w 915"/>
                <a:gd name="T23" fmla="*/ 298 h 914"/>
                <a:gd name="T24" fmla="*/ 46 w 915"/>
                <a:gd name="T25" fmla="*/ 298 h 914"/>
                <a:gd name="T26" fmla="*/ 0 w 915"/>
                <a:gd name="T27" fmla="*/ 344 h 914"/>
                <a:gd name="T28" fmla="*/ 0 w 915"/>
                <a:gd name="T29" fmla="*/ 869 h 914"/>
                <a:gd name="T30" fmla="*/ 46 w 915"/>
                <a:gd name="T31" fmla="*/ 914 h 914"/>
                <a:gd name="T32" fmla="*/ 571 w 915"/>
                <a:gd name="T33" fmla="*/ 914 h 914"/>
                <a:gd name="T34" fmla="*/ 616 w 915"/>
                <a:gd name="T35" fmla="*/ 869 h 914"/>
                <a:gd name="T36" fmla="*/ 616 w 915"/>
                <a:gd name="T37" fmla="*/ 378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5" h="914">
                  <a:moveTo>
                    <a:pt x="616" y="378"/>
                  </a:moveTo>
                  <a:cubicBezTo>
                    <a:pt x="616" y="353"/>
                    <a:pt x="629" y="320"/>
                    <a:pt x="645" y="304"/>
                  </a:cubicBezTo>
                  <a:cubicBezTo>
                    <a:pt x="660" y="289"/>
                    <a:pt x="693" y="276"/>
                    <a:pt x="718" y="276"/>
                  </a:cubicBezTo>
                  <a:cubicBezTo>
                    <a:pt x="869" y="276"/>
                    <a:pt x="869" y="276"/>
                    <a:pt x="869" y="276"/>
                  </a:cubicBezTo>
                  <a:cubicBezTo>
                    <a:pt x="894" y="276"/>
                    <a:pt x="915" y="256"/>
                    <a:pt x="915" y="231"/>
                  </a:cubicBezTo>
                  <a:cubicBezTo>
                    <a:pt x="915" y="45"/>
                    <a:pt x="915" y="45"/>
                    <a:pt x="915" y="45"/>
                  </a:cubicBezTo>
                  <a:cubicBezTo>
                    <a:pt x="915" y="21"/>
                    <a:pt x="894" y="0"/>
                    <a:pt x="869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659" y="0"/>
                    <a:pt x="639" y="21"/>
                    <a:pt x="639" y="45"/>
                  </a:cubicBezTo>
                  <a:cubicBezTo>
                    <a:pt x="639" y="196"/>
                    <a:pt x="639" y="196"/>
                    <a:pt x="639" y="196"/>
                  </a:cubicBezTo>
                  <a:cubicBezTo>
                    <a:pt x="639" y="221"/>
                    <a:pt x="626" y="254"/>
                    <a:pt x="610" y="270"/>
                  </a:cubicBezTo>
                  <a:cubicBezTo>
                    <a:pt x="595" y="286"/>
                    <a:pt x="562" y="298"/>
                    <a:pt x="537" y="298"/>
                  </a:cubicBezTo>
                  <a:cubicBezTo>
                    <a:pt x="46" y="298"/>
                    <a:pt x="46" y="298"/>
                    <a:pt x="46" y="298"/>
                  </a:cubicBezTo>
                  <a:cubicBezTo>
                    <a:pt x="21" y="298"/>
                    <a:pt x="0" y="319"/>
                    <a:pt x="0" y="344"/>
                  </a:cubicBezTo>
                  <a:cubicBezTo>
                    <a:pt x="0" y="869"/>
                    <a:pt x="0" y="869"/>
                    <a:pt x="0" y="869"/>
                  </a:cubicBezTo>
                  <a:cubicBezTo>
                    <a:pt x="0" y="894"/>
                    <a:pt x="21" y="914"/>
                    <a:pt x="46" y="914"/>
                  </a:cubicBezTo>
                  <a:cubicBezTo>
                    <a:pt x="571" y="914"/>
                    <a:pt x="571" y="914"/>
                    <a:pt x="571" y="914"/>
                  </a:cubicBezTo>
                  <a:cubicBezTo>
                    <a:pt x="596" y="914"/>
                    <a:pt x="616" y="894"/>
                    <a:pt x="616" y="869"/>
                  </a:cubicBezTo>
                  <a:lnTo>
                    <a:pt x="616" y="3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6217285" y="2701733"/>
              <a:ext cx="115146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3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害怕</a:t>
              </a:r>
              <a:endParaRPr lang="zh-CN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6309783" y="4239966"/>
              <a:ext cx="115146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sz="32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生气</a:t>
              </a:r>
              <a:endParaRPr lang="zh-CN" altLang="zh-CN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4758902" y="4489367"/>
              <a:ext cx="115146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sz="32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厌恶</a:t>
              </a:r>
              <a:endParaRPr lang="zh-CN" altLang="zh-CN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4612217" y="2840841"/>
              <a:ext cx="115146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sz="3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伤心</a:t>
              </a:r>
              <a:endParaRPr lang="zh-CN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出自【趣你的PPT】(微信:qunideppt)：最优质的PPT资源库"/>
          <p:cNvSpPr/>
          <p:nvPr/>
        </p:nvSpPr>
        <p:spPr>
          <a:xfrm>
            <a:off x="-49530" y="3846830"/>
            <a:ext cx="9193530" cy="3227070"/>
          </a:xfrm>
          <a:prstGeom prst="rect">
            <a:avLst/>
          </a:pr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2156447" y="3037205"/>
            <a:ext cx="5353685" cy="2299970"/>
          </a:xfrm>
          <a:custGeom>
            <a:avLst/>
            <a:gdLst>
              <a:gd name="T0" fmla="*/ 1181 w 1270"/>
              <a:gd name="T1" fmla="*/ 0 h 452"/>
              <a:gd name="T2" fmla="*/ 1096 w 1270"/>
              <a:gd name="T3" fmla="*/ 16 h 452"/>
              <a:gd name="T4" fmla="*/ 988 w 1270"/>
              <a:gd name="T5" fmla="*/ 40 h 452"/>
              <a:gd name="T6" fmla="*/ 816 w 1270"/>
              <a:gd name="T7" fmla="*/ 99 h 452"/>
              <a:gd name="T8" fmla="*/ 751 w 1270"/>
              <a:gd name="T9" fmla="*/ 102 h 452"/>
              <a:gd name="T10" fmla="*/ 741 w 1270"/>
              <a:gd name="T11" fmla="*/ 77 h 452"/>
              <a:gd name="T12" fmla="*/ 737 w 1270"/>
              <a:gd name="T13" fmla="*/ 76 h 452"/>
              <a:gd name="T14" fmla="*/ 641 w 1270"/>
              <a:gd name="T15" fmla="*/ 115 h 452"/>
              <a:gd name="T16" fmla="*/ 586 w 1270"/>
              <a:gd name="T17" fmla="*/ 119 h 452"/>
              <a:gd name="T18" fmla="*/ 513 w 1270"/>
              <a:gd name="T19" fmla="*/ 121 h 452"/>
              <a:gd name="T20" fmla="*/ 228 w 1270"/>
              <a:gd name="T21" fmla="*/ 103 h 452"/>
              <a:gd name="T22" fmla="*/ 20 w 1270"/>
              <a:gd name="T23" fmla="*/ 68 h 452"/>
              <a:gd name="T24" fmla="*/ 6 w 1270"/>
              <a:gd name="T25" fmla="*/ 68 h 452"/>
              <a:gd name="T26" fmla="*/ 103 w 1270"/>
              <a:gd name="T27" fmla="*/ 243 h 452"/>
              <a:gd name="T28" fmla="*/ 439 w 1270"/>
              <a:gd name="T29" fmla="*/ 345 h 452"/>
              <a:gd name="T30" fmla="*/ 464 w 1270"/>
              <a:gd name="T31" fmla="*/ 371 h 452"/>
              <a:gd name="T32" fmla="*/ 664 w 1270"/>
              <a:gd name="T33" fmla="*/ 452 h 452"/>
              <a:gd name="T34" fmla="*/ 605 w 1270"/>
              <a:gd name="T35" fmla="*/ 343 h 452"/>
              <a:gd name="T36" fmla="*/ 871 w 1270"/>
              <a:gd name="T37" fmla="*/ 237 h 452"/>
              <a:gd name="T38" fmla="*/ 1015 w 1270"/>
              <a:gd name="T39" fmla="*/ 83 h 452"/>
              <a:gd name="T40" fmla="*/ 1000 w 1270"/>
              <a:gd name="T41" fmla="*/ 129 h 452"/>
              <a:gd name="T42" fmla="*/ 1079 w 1270"/>
              <a:gd name="T43" fmla="*/ 102 h 452"/>
              <a:gd name="T44" fmla="*/ 1106 w 1270"/>
              <a:gd name="T45" fmla="*/ 63 h 452"/>
              <a:gd name="T46" fmla="*/ 1158 w 1270"/>
              <a:gd name="T47" fmla="*/ 67 h 452"/>
              <a:gd name="T48" fmla="*/ 1193 w 1270"/>
              <a:gd name="T49" fmla="*/ 62 h 452"/>
              <a:gd name="T50" fmla="*/ 1263 w 1270"/>
              <a:gd name="T51" fmla="*/ 21 h 452"/>
              <a:gd name="T52" fmla="*/ 1270 w 1270"/>
              <a:gd name="T53" fmla="*/ 22 h 452"/>
              <a:gd name="T54" fmla="*/ 1181 w 1270"/>
              <a:gd name="T55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70" h="452">
                <a:moveTo>
                  <a:pt x="1181" y="0"/>
                </a:moveTo>
                <a:cubicBezTo>
                  <a:pt x="1153" y="0"/>
                  <a:pt x="1123" y="5"/>
                  <a:pt x="1096" y="16"/>
                </a:cubicBezTo>
                <a:cubicBezTo>
                  <a:pt x="1037" y="39"/>
                  <a:pt x="1027" y="31"/>
                  <a:pt x="988" y="40"/>
                </a:cubicBezTo>
                <a:cubicBezTo>
                  <a:pt x="950" y="50"/>
                  <a:pt x="931" y="95"/>
                  <a:pt x="816" y="99"/>
                </a:cubicBezTo>
                <a:cubicBezTo>
                  <a:pt x="788" y="100"/>
                  <a:pt x="767" y="101"/>
                  <a:pt x="751" y="102"/>
                </a:cubicBezTo>
                <a:cubicBezTo>
                  <a:pt x="753" y="93"/>
                  <a:pt x="753" y="81"/>
                  <a:pt x="741" y="77"/>
                </a:cubicBezTo>
                <a:cubicBezTo>
                  <a:pt x="740" y="76"/>
                  <a:pt x="739" y="76"/>
                  <a:pt x="737" y="76"/>
                </a:cubicBezTo>
                <a:cubicBezTo>
                  <a:pt x="717" y="76"/>
                  <a:pt x="665" y="102"/>
                  <a:pt x="641" y="115"/>
                </a:cubicBezTo>
                <a:cubicBezTo>
                  <a:pt x="626" y="116"/>
                  <a:pt x="608" y="117"/>
                  <a:pt x="586" y="119"/>
                </a:cubicBezTo>
                <a:cubicBezTo>
                  <a:pt x="562" y="120"/>
                  <a:pt x="537" y="121"/>
                  <a:pt x="513" y="121"/>
                </a:cubicBezTo>
                <a:cubicBezTo>
                  <a:pt x="407" y="121"/>
                  <a:pt x="300" y="109"/>
                  <a:pt x="228" y="103"/>
                </a:cubicBezTo>
                <a:cubicBezTo>
                  <a:pt x="146" y="96"/>
                  <a:pt x="69" y="68"/>
                  <a:pt x="20" y="68"/>
                </a:cubicBezTo>
                <a:cubicBezTo>
                  <a:pt x="15" y="68"/>
                  <a:pt x="10" y="68"/>
                  <a:pt x="6" y="68"/>
                </a:cubicBezTo>
                <a:cubicBezTo>
                  <a:pt x="0" y="87"/>
                  <a:pt x="16" y="177"/>
                  <a:pt x="103" y="243"/>
                </a:cubicBezTo>
                <a:cubicBezTo>
                  <a:pt x="197" y="314"/>
                  <a:pt x="312" y="330"/>
                  <a:pt x="439" y="345"/>
                </a:cubicBezTo>
                <a:cubicBezTo>
                  <a:pt x="449" y="357"/>
                  <a:pt x="458" y="367"/>
                  <a:pt x="464" y="371"/>
                </a:cubicBezTo>
                <a:cubicBezTo>
                  <a:pt x="490" y="392"/>
                  <a:pt x="528" y="437"/>
                  <a:pt x="664" y="452"/>
                </a:cubicBezTo>
                <a:cubicBezTo>
                  <a:pt x="666" y="424"/>
                  <a:pt x="633" y="377"/>
                  <a:pt x="605" y="343"/>
                </a:cubicBezTo>
                <a:cubicBezTo>
                  <a:pt x="703" y="328"/>
                  <a:pt x="813" y="291"/>
                  <a:pt x="871" y="237"/>
                </a:cubicBezTo>
                <a:cubicBezTo>
                  <a:pt x="960" y="156"/>
                  <a:pt x="971" y="94"/>
                  <a:pt x="1015" y="83"/>
                </a:cubicBezTo>
                <a:cubicBezTo>
                  <a:pt x="993" y="111"/>
                  <a:pt x="1000" y="129"/>
                  <a:pt x="1000" y="129"/>
                </a:cubicBezTo>
                <a:cubicBezTo>
                  <a:pt x="1000" y="129"/>
                  <a:pt x="1057" y="119"/>
                  <a:pt x="1079" y="102"/>
                </a:cubicBezTo>
                <a:cubicBezTo>
                  <a:pt x="1101" y="86"/>
                  <a:pt x="1106" y="63"/>
                  <a:pt x="1106" y="63"/>
                </a:cubicBezTo>
                <a:cubicBezTo>
                  <a:pt x="1106" y="63"/>
                  <a:pt x="1133" y="67"/>
                  <a:pt x="1158" y="67"/>
                </a:cubicBezTo>
                <a:cubicBezTo>
                  <a:pt x="1172" y="67"/>
                  <a:pt x="1186" y="66"/>
                  <a:pt x="1193" y="62"/>
                </a:cubicBezTo>
                <a:cubicBezTo>
                  <a:pt x="1213" y="52"/>
                  <a:pt x="1241" y="21"/>
                  <a:pt x="1263" y="21"/>
                </a:cubicBezTo>
                <a:cubicBezTo>
                  <a:pt x="1266" y="21"/>
                  <a:pt x="1268" y="22"/>
                  <a:pt x="1270" y="22"/>
                </a:cubicBezTo>
                <a:cubicBezTo>
                  <a:pt x="1244" y="7"/>
                  <a:pt x="1213" y="0"/>
                  <a:pt x="1181" y="0"/>
                </a:cubicBezTo>
              </a:path>
            </a:pathLst>
          </a:custGeom>
          <a:solidFill>
            <a:srgbClr val="7288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6287135" y="5553075"/>
            <a:ext cx="1921510" cy="745490"/>
          </a:xfrm>
          <a:custGeom>
            <a:avLst/>
            <a:gdLst>
              <a:gd name="T0" fmla="*/ 707 w 751"/>
              <a:gd name="T1" fmla="*/ 0 h 302"/>
              <a:gd name="T2" fmla="*/ 683 w 751"/>
              <a:gd name="T3" fmla="*/ 3 h 302"/>
              <a:gd name="T4" fmla="*/ 440 w 751"/>
              <a:gd name="T5" fmla="*/ 84 h 302"/>
              <a:gd name="T6" fmla="*/ 419 w 751"/>
              <a:gd name="T7" fmla="*/ 57 h 302"/>
              <a:gd name="T8" fmla="*/ 342 w 751"/>
              <a:gd name="T9" fmla="*/ 96 h 302"/>
              <a:gd name="T10" fmla="*/ 8 w 751"/>
              <a:gd name="T11" fmla="*/ 126 h 302"/>
              <a:gd name="T12" fmla="*/ 8 w 751"/>
              <a:gd name="T13" fmla="*/ 166 h 302"/>
              <a:gd name="T14" fmla="*/ 243 w 751"/>
              <a:gd name="T15" fmla="*/ 214 h 302"/>
              <a:gd name="T16" fmla="*/ 411 w 751"/>
              <a:gd name="T17" fmla="*/ 302 h 302"/>
              <a:gd name="T18" fmla="*/ 358 w 751"/>
              <a:gd name="T19" fmla="*/ 210 h 302"/>
              <a:gd name="T20" fmla="*/ 370 w 751"/>
              <a:gd name="T21" fmla="*/ 211 h 302"/>
              <a:gd name="T22" fmla="*/ 585 w 751"/>
              <a:gd name="T23" fmla="*/ 67 h 302"/>
              <a:gd name="T24" fmla="*/ 614 w 751"/>
              <a:gd name="T25" fmla="*/ 105 h 302"/>
              <a:gd name="T26" fmla="*/ 642 w 751"/>
              <a:gd name="T27" fmla="*/ 40 h 302"/>
              <a:gd name="T28" fmla="*/ 672 w 751"/>
              <a:gd name="T29" fmla="*/ 44 h 302"/>
              <a:gd name="T30" fmla="*/ 751 w 751"/>
              <a:gd name="T31" fmla="*/ 13 h 302"/>
              <a:gd name="T32" fmla="*/ 707 w 751"/>
              <a:gd name="T33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1" h="302">
                <a:moveTo>
                  <a:pt x="707" y="0"/>
                </a:moveTo>
                <a:cubicBezTo>
                  <a:pt x="700" y="0"/>
                  <a:pt x="692" y="1"/>
                  <a:pt x="683" y="3"/>
                </a:cubicBezTo>
                <a:cubicBezTo>
                  <a:pt x="683" y="3"/>
                  <a:pt x="562" y="59"/>
                  <a:pt x="440" y="84"/>
                </a:cubicBezTo>
                <a:cubicBezTo>
                  <a:pt x="440" y="75"/>
                  <a:pt x="436" y="63"/>
                  <a:pt x="419" y="57"/>
                </a:cubicBezTo>
                <a:cubicBezTo>
                  <a:pt x="408" y="74"/>
                  <a:pt x="373" y="87"/>
                  <a:pt x="342" y="96"/>
                </a:cubicBezTo>
                <a:cubicBezTo>
                  <a:pt x="202" y="102"/>
                  <a:pt x="54" y="105"/>
                  <a:pt x="8" y="126"/>
                </a:cubicBezTo>
                <a:cubicBezTo>
                  <a:pt x="1" y="136"/>
                  <a:pt x="0" y="161"/>
                  <a:pt x="8" y="166"/>
                </a:cubicBezTo>
                <a:cubicBezTo>
                  <a:pt x="17" y="171"/>
                  <a:pt x="169" y="186"/>
                  <a:pt x="243" y="214"/>
                </a:cubicBezTo>
                <a:cubicBezTo>
                  <a:pt x="318" y="243"/>
                  <a:pt x="411" y="302"/>
                  <a:pt x="411" y="302"/>
                </a:cubicBezTo>
                <a:cubicBezTo>
                  <a:pt x="411" y="302"/>
                  <a:pt x="394" y="217"/>
                  <a:pt x="358" y="210"/>
                </a:cubicBezTo>
                <a:cubicBezTo>
                  <a:pt x="362" y="210"/>
                  <a:pt x="366" y="211"/>
                  <a:pt x="370" y="211"/>
                </a:cubicBezTo>
                <a:cubicBezTo>
                  <a:pt x="437" y="211"/>
                  <a:pt x="554" y="137"/>
                  <a:pt x="585" y="67"/>
                </a:cubicBezTo>
                <a:cubicBezTo>
                  <a:pt x="584" y="98"/>
                  <a:pt x="614" y="105"/>
                  <a:pt x="614" y="105"/>
                </a:cubicBezTo>
                <a:cubicBezTo>
                  <a:pt x="614" y="105"/>
                  <a:pt x="654" y="80"/>
                  <a:pt x="642" y="40"/>
                </a:cubicBezTo>
                <a:cubicBezTo>
                  <a:pt x="652" y="43"/>
                  <a:pt x="662" y="44"/>
                  <a:pt x="672" y="44"/>
                </a:cubicBezTo>
                <a:cubicBezTo>
                  <a:pt x="717" y="44"/>
                  <a:pt x="751" y="13"/>
                  <a:pt x="751" y="13"/>
                </a:cubicBezTo>
                <a:cubicBezTo>
                  <a:pt x="751" y="13"/>
                  <a:pt x="735" y="0"/>
                  <a:pt x="70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出自【趣你的PPT】(微信:qunideppt)：最优质的PPT资源库"/>
          <p:cNvSpPr/>
          <p:nvPr/>
        </p:nvSpPr>
        <p:spPr bwMode="auto">
          <a:xfrm>
            <a:off x="1085564" y="4964430"/>
            <a:ext cx="1921510" cy="745490"/>
          </a:xfrm>
          <a:custGeom>
            <a:avLst/>
            <a:gdLst>
              <a:gd name="T0" fmla="*/ 707 w 751"/>
              <a:gd name="T1" fmla="*/ 0 h 302"/>
              <a:gd name="T2" fmla="*/ 683 w 751"/>
              <a:gd name="T3" fmla="*/ 3 h 302"/>
              <a:gd name="T4" fmla="*/ 440 w 751"/>
              <a:gd name="T5" fmla="*/ 84 h 302"/>
              <a:gd name="T6" fmla="*/ 419 w 751"/>
              <a:gd name="T7" fmla="*/ 57 h 302"/>
              <a:gd name="T8" fmla="*/ 342 w 751"/>
              <a:gd name="T9" fmla="*/ 96 h 302"/>
              <a:gd name="T10" fmla="*/ 8 w 751"/>
              <a:gd name="T11" fmla="*/ 126 h 302"/>
              <a:gd name="T12" fmla="*/ 8 w 751"/>
              <a:gd name="T13" fmla="*/ 166 h 302"/>
              <a:gd name="T14" fmla="*/ 243 w 751"/>
              <a:gd name="T15" fmla="*/ 214 h 302"/>
              <a:gd name="T16" fmla="*/ 411 w 751"/>
              <a:gd name="T17" fmla="*/ 302 h 302"/>
              <a:gd name="T18" fmla="*/ 358 w 751"/>
              <a:gd name="T19" fmla="*/ 210 h 302"/>
              <a:gd name="T20" fmla="*/ 370 w 751"/>
              <a:gd name="T21" fmla="*/ 211 h 302"/>
              <a:gd name="T22" fmla="*/ 585 w 751"/>
              <a:gd name="T23" fmla="*/ 67 h 302"/>
              <a:gd name="T24" fmla="*/ 614 w 751"/>
              <a:gd name="T25" fmla="*/ 105 h 302"/>
              <a:gd name="T26" fmla="*/ 642 w 751"/>
              <a:gd name="T27" fmla="*/ 40 h 302"/>
              <a:gd name="T28" fmla="*/ 672 w 751"/>
              <a:gd name="T29" fmla="*/ 44 h 302"/>
              <a:gd name="T30" fmla="*/ 751 w 751"/>
              <a:gd name="T31" fmla="*/ 13 h 302"/>
              <a:gd name="T32" fmla="*/ 707 w 751"/>
              <a:gd name="T33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1" h="302">
                <a:moveTo>
                  <a:pt x="707" y="0"/>
                </a:moveTo>
                <a:cubicBezTo>
                  <a:pt x="700" y="0"/>
                  <a:pt x="692" y="1"/>
                  <a:pt x="683" y="3"/>
                </a:cubicBezTo>
                <a:cubicBezTo>
                  <a:pt x="683" y="3"/>
                  <a:pt x="562" y="59"/>
                  <a:pt x="440" y="84"/>
                </a:cubicBezTo>
                <a:cubicBezTo>
                  <a:pt x="440" y="75"/>
                  <a:pt x="436" y="63"/>
                  <a:pt x="419" y="57"/>
                </a:cubicBezTo>
                <a:cubicBezTo>
                  <a:pt x="408" y="74"/>
                  <a:pt x="373" y="87"/>
                  <a:pt x="342" y="96"/>
                </a:cubicBezTo>
                <a:cubicBezTo>
                  <a:pt x="202" y="102"/>
                  <a:pt x="54" y="105"/>
                  <a:pt x="8" y="126"/>
                </a:cubicBezTo>
                <a:cubicBezTo>
                  <a:pt x="1" y="136"/>
                  <a:pt x="0" y="161"/>
                  <a:pt x="8" y="166"/>
                </a:cubicBezTo>
                <a:cubicBezTo>
                  <a:pt x="17" y="171"/>
                  <a:pt x="169" y="186"/>
                  <a:pt x="243" y="214"/>
                </a:cubicBezTo>
                <a:cubicBezTo>
                  <a:pt x="318" y="243"/>
                  <a:pt x="411" y="302"/>
                  <a:pt x="411" y="302"/>
                </a:cubicBezTo>
                <a:cubicBezTo>
                  <a:pt x="411" y="302"/>
                  <a:pt x="394" y="217"/>
                  <a:pt x="358" y="210"/>
                </a:cubicBezTo>
                <a:cubicBezTo>
                  <a:pt x="362" y="210"/>
                  <a:pt x="366" y="211"/>
                  <a:pt x="370" y="211"/>
                </a:cubicBezTo>
                <a:cubicBezTo>
                  <a:pt x="437" y="211"/>
                  <a:pt x="554" y="137"/>
                  <a:pt x="585" y="67"/>
                </a:cubicBezTo>
                <a:cubicBezTo>
                  <a:pt x="584" y="98"/>
                  <a:pt x="614" y="105"/>
                  <a:pt x="614" y="105"/>
                </a:cubicBezTo>
                <a:cubicBezTo>
                  <a:pt x="614" y="105"/>
                  <a:pt x="654" y="80"/>
                  <a:pt x="642" y="40"/>
                </a:cubicBezTo>
                <a:cubicBezTo>
                  <a:pt x="652" y="43"/>
                  <a:pt x="662" y="44"/>
                  <a:pt x="672" y="44"/>
                </a:cubicBezTo>
                <a:cubicBezTo>
                  <a:pt x="717" y="44"/>
                  <a:pt x="751" y="13"/>
                  <a:pt x="751" y="13"/>
                </a:cubicBezTo>
                <a:cubicBezTo>
                  <a:pt x="751" y="13"/>
                  <a:pt x="735" y="0"/>
                  <a:pt x="70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 bwMode="auto">
          <a:xfrm>
            <a:off x="3347864" y="5468962"/>
            <a:ext cx="1921510" cy="745490"/>
          </a:xfrm>
          <a:custGeom>
            <a:avLst/>
            <a:gdLst>
              <a:gd name="T0" fmla="*/ 707 w 751"/>
              <a:gd name="T1" fmla="*/ 0 h 302"/>
              <a:gd name="T2" fmla="*/ 683 w 751"/>
              <a:gd name="T3" fmla="*/ 3 h 302"/>
              <a:gd name="T4" fmla="*/ 440 w 751"/>
              <a:gd name="T5" fmla="*/ 84 h 302"/>
              <a:gd name="T6" fmla="*/ 419 w 751"/>
              <a:gd name="T7" fmla="*/ 57 h 302"/>
              <a:gd name="T8" fmla="*/ 342 w 751"/>
              <a:gd name="T9" fmla="*/ 96 h 302"/>
              <a:gd name="T10" fmla="*/ 8 w 751"/>
              <a:gd name="T11" fmla="*/ 126 h 302"/>
              <a:gd name="T12" fmla="*/ 8 w 751"/>
              <a:gd name="T13" fmla="*/ 166 h 302"/>
              <a:gd name="T14" fmla="*/ 243 w 751"/>
              <a:gd name="T15" fmla="*/ 214 h 302"/>
              <a:gd name="T16" fmla="*/ 411 w 751"/>
              <a:gd name="T17" fmla="*/ 302 h 302"/>
              <a:gd name="T18" fmla="*/ 358 w 751"/>
              <a:gd name="T19" fmla="*/ 210 h 302"/>
              <a:gd name="T20" fmla="*/ 370 w 751"/>
              <a:gd name="T21" fmla="*/ 211 h 302"/>
              <a:gd name="T22" fmla="*/ 585 w 751"/>
              <a:gd name="T23" fmla="*/ 67 h 302"/>
              <a:gd name="T24" fmla="*/ 614 w 751"/>
              <a:gd name="T25" fmla="*/ 105 h 302"/>
              <a:gd name="T26" fmla="*/ 642 w 751"/>
              <a:gd name="T27" fmla="*/ 40 h 302"/>
              <a:gd name="T28" fmla="*/ 672 w 751"/>
              <a:gd name="T29" fmla="*/ 44 h 302"/>
              <a:gd name="T30" fmla="*/ 751 w 751"/>
              <a:gd name="T31" fmla="*/ 13 h 302"/>
              <a:gd name="T32" fmla="*/ 707 w 751"/>
              <a:gd name="T33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1" h="302">
                <a:moveTo>
                  <a:pt x="707" y="0"/>
                </a:moveTo>
                <a:cubicBezTo>
                  <a:pt x="700" y="0"/>
                  <a:pt x="692" y="1"/>
                  <a:pt x="683" y="3"/>
                </a:cubicBezTo>
                <a:cubicBezTo>
                  <a:pt x="683" y="3"/>
                  <a:pt x="562" y="59"/>
                  <a:pt x="440" y="84"/>
                </a:cubicBezTo>
                <a:cubicBezTo>
                  <a:pt x="440" y="75"/>
                  <a:pt x="436" y="63"/>
                  <a:pt x="419" y="57"/>
                </a:cubicBezTo>
                <a:cubicBezTo>
                  <a:pt x="408" y="74"/>
                  <a:pt x="373" y="87"/>
                  <a:pt x="342" y="96"/>
                </a:cubicBezTo>
                <a:cubicBezTo>
                  <a:pt x="202" y="102"/>
                  <a:pt x="54" y="105"/>
                  <a:pt x="8" y="126"/>
                </a:cubicBezTo>
                <a:cubicBezTo>
                  <a:pt x="1" y="136"/>
                  <a:pt x="0" y="161"/>
                  <a:pt x="8" y="166"/>
                </a:cubicBezTo>
                <a:cubicBezTo>
                  <a:pt x="17" y="171"/>
                  <a:pt x="169" y="186"/>
                  <a:pt x="243" y="214"/>
                </a:cubicBezTo>
                <a:cubicBezTo>
                  <a:pt x="318" y="243"/>
                  <a:pt x="411" y="302"/>
                  <a:pt x="411" y="302"/>
                </a:cubicBezTo>
                <a:cubicBezTo>
                  <a:pt x="411" y="302"/>
                  <a:pt x="394" y="217"/>
                  <a:pt x="358" y="210"/>
                </a:cubicBezTo>
                <a:cubicBezTo>
                  <a:pt x="362" y="210"/>
                  <a:pt x="366" y="211"/>
                  <a:pt x="370" y="211"/>
                </a:cubicBezTo>
                <a:cubicBezTo>
                  <a:pt x="437" y="211"/>
                  <a:pt x="554" y="137"/>
                  <a:pt x="585" y="67"/>
                </a:cubicBezTo>
                <a:cubicBezTo>
                  <a:pt x="584" y="98"/>
                  <a:pt x="614" y="105"/>
                  <a:pt x="614" y="105"/>
                </a:cubicBezTo>
                <a:cubicBezTo>
                  <a:pt x="614" y="105"/>
                  <a:pt x="654" y="80"/>
                  <a:pt x="642" y="40"/>
                </a:cubicBezTo>
                <a:cubicBezTo>
                  <a:pt x="652" y="43"/>
                  <a:pt x="662" y="44"/>
                  <a:pt x="672" y="44"/>
                </a:cubicBezTo>
                <a:cubicBezTo>
                  <a:pt x="717" y="44"/>
                  <a:pt x="751" y="13"/>
                  <a:pt x="751" y="13"/>
                </a:cubicBezTo>
                <a:cubicBezTo>
                  <a:pt x="751" y="13"/>
                  <a:pt x="735" y="0"/>
                  <a:pt x="70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4265" y="1196752"/>
            <a:ext cx="7923453" cy="523220"/>
            <a:chOff x="1104265" y="1196752"/>
            <a:chExt cx="7923453" cy="523220"/>
          </a:xfrm>
        </p:grpSpPr>
        <p:sp>
          <p:nvSpPr>
            <p:cNvPr id="3" name="矩形 2"/>
            <p:cNvSpPr/>
            <p:nvPr/>
          </p:nvSpPr>
          <p:spPr>
            <a:xfrm>
              <a:off x="1104265" y="1196752"/>
              <a:ext cx="578485" cy="416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j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845944" y="1196752"/>
              <a:ext cx="7181774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chemeClr val="accent6">
                      <a:lumMod val="75000"/>
                    </a:schemeClr>
                  </a:solidFill>
                </a:rPr>
                <a:t>个体</a:t>
              </a:r>
              <a:r>
                <a:rPr lang="zh-CN" altLang="en-US" sz="2800" b="1" dirty="0"/>
                <a:t>适应</a:t>
              </a:r>
              <a:r>
                <a:rPr lang="zh-CN" altLang="en-US" sz="2800" dirty="0">
                  <a:solidFill>
                    <a:schemeClr val="accent6">
                      <a:lumMod val="75000"/>
                    </a:schemeClr>
                  </a:solidFill>
                </a:rPr>
                <a:t>发展着的</a:t>
              </a:r>
              <a:r>
                <a:rPr lang="zh-CN" altLang="en-US" sz="2800" b="1" dirty="0"/>
                <a:t>环境（刺激</a:t>
              </a:r>
              <a:r>
                <a:rPr lang="en-US" altLang="zh-CN" sz="2800" b="1" dirty="0"/>
                <a:t>/</a:t>
              </a:r>
              <a:r>
                <a:rPr lang="zh-CN" altLang="en-US" sz="2800" b="1" dirty="0"/>
                <a:t>压力、挑战）</a:t>
              </a:r>
              <a:endParaRPr lang="en-US" altLang="zh-CN" sz="2800" b="1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1104265" y="2060848"/>
            <a:ext cx="578485" cy="416560"/>
          </a:xfrm>
          <a:prstGeom prst="rect">
            <a:avLst/>
          </a:prstGeom>
          <a:solidFill>
            <a:srgbClr val="592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j-lt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1845944" y="2010390"/>
            <a:ext cx="5573962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</a:rPr>
              <a:t>情绪是应对外界刺激发展出的</a:t>
            </a:r>
            <a:r>
              <a:rPr lang="zh-CN" altLang="en-US" sz="2800" b="1" dirty="0"/>
              <a:t>反应</a:t>
            </a:r>
            <a:endParaRPr lang="en-US" altLang="zh-CN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/>
              <a:t>（情绪</a:t>
            </a:r>
            <a:r>
              <a:rPr lang="en-US" altLang="zh-CN" sz="2800" b="1" dirty="0"/>
              <a:t>/</a:t>
            </a:r>
            <a:r>
              <a:rPr lang="zh-CN" altLang="en-US" sz="2800" b="1" dirty="0"/>
              <a:t>情感唤起、行为）</a:t>
            </a:r>
            <a:endParaRPr lang="en-US" altLang="zh-CN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4266" y="404664"/>
            <a:ext cx="678010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小游戏情绪体验：逢“三”抓手</a:t>
            </a:r>
            <a:endParaRPr lang="zh-CN" altLang="en-US" sz="3200" dirty="0"/>
          </a:p>
        </p:txBody>
      </p:sp>
      <p:grpSp>
        <p:nvGrpSpPr>
          <p:cNvPr id="8" name="组合 7"/>
          <p:cNvGrpSpPr/>
          <p:nvPr/>
        </p:nvGrpSpPr>
        <p:grpSpPr>
          <a:xfrm>
            <a:off x="1118067" y="3193481"/>
            <a:ext cx="3811750" cy="523220"/>
            <a:chOff x="1104265" y="1196752"/>
            <a:chExt cx="3811750" cy="523220"/>
          </a:xfrm>
        </p:grpSpPr>
        <p:sp>
          <p:nvSpPr>
            <p:cNvPr id="11" name="矩形 10"/>
            <p:cNvSpPr/>
            <p:nvPr/>
          </p:nvSpPr>
          <p:spPr>
            <a:xfrm>
              <a:off x="1104265" y="1196752"/>
              <a:ext cx="578485" cy="416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j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845944" y="1196752"/>
              <a:ext cx="3070071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/>
                <a:t>挑战的环境是常态</a:t>
              </a:r>
              <a:endParaRPr lang="en-US" altLang="zh-CN" sz="2800" b="1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9015" y="4113707"/>
            <a:ext cx="4893778" cy="523220"/>
            <a:chOff x="1104265" y="1196752"/>
            <a:chExt cx="4893778" cy="523220"/>
          </a:xfrm>
        </p:grpSpPr>
        <p:sp>
          <p:nvSpPr>
            <p:cNvPr id="14" name="矩形 13"/>
            <p:cNvSpPr/>
            <p:nvPr/>
          </p:nvSpPr>
          <p:spPr>
            <a:xfrm>
              <a:off x="1104265" y="1196752"/>
              <a:ext cx="578485" cy="416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j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45944" y="1196752"/>
              <a:ext cx="4152099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/>
                <a:t>不断面对挑战是人的本性</a:t>
              </a:r>
              <a:endParaRPr lang="en-US" altLang="zh-CN" sz="2800" b="1" dirty="0"/>
            </a:p>
          </p:txBody>
        </p:sp>
      </p:grpSp>
    </p:spTree>
    <p:custDataLst>
      <p:tags r:id="rId1"/>
    </p:custDataLst>
  </p:cSld>
  <p:clrMapOvr>
    <a:masterClrMapping/>
  </p:clrMapOvr>
  <p:transition advClick="0" advTm="3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-12065" y="2395220"/>
            <a:ext cx="9337675" cy="4525010"/>
          </a:xfrm>
          <a:custGeom>
            <a:avLst/>
            <a:gdLst>
              <a:gd name="connsiteX0" fmla="*/ 8360180 w 12192000"/>
              <a:gd name="connsiteY0" fmla="*/ 0 h 2644815"/>
              <a:gd name="connsiteX1" fmla="*/ 12192000 w 12192000"/>
              <a:gd name="connsiteY1" fmla="*/ 844952 h 2644815"/>
              <a:gd name="connsiteX2" fmla="*/ 12192000 w 12192000"/>
              <a:gd name="connsiteY2" fmla="*/ 2644815 h 2644815"/>
              <a:gd name="connsiteX3" fmla="*/ 0 w 12192000"/>
              <a:gd name="connsiteY3" fmla="*/ 2644815 h 2644815"/>
              <a:gd name="connsiteX4" fmla="*/ 0 w 12192000"/>
              <a:gd name="connsiteY4" fmla="*/ 1458411 h 2644815"/>
              <a:gd name="connsiteX5" fmla="*/ 144023 w 12192000"/>
              <a:gd name="connsiteY5" fmla="*/ 1451165 h 26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44815">
                <a:moveTo>
                  <a:pt x="8360180" y="0"/>
                </a:moveTo>
                <a:lnTo>
                  <a:pt x="12192000" y="844952"/>
                </a:lnTo>
                <a:lnTo>
                  <a:pt x="12192000" y="2644815"/>
                </a:lnTo>
                <a:lnTo>
                  <a:pt x="0" y="2644815"/>
                </a:lnTo>
                <a:lnTo>
                  <a:pt x="0" y="1458411"/>
                </a:lnTo>
                <a:lnTo>
                  <a:pt x="144023" y="1451165"/>
                </a:lnTo>
                <a:close/>
              </a:path>
            </a:pathLst>
          </a:cu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89" y="1556792"/>
            <a:ext cx="4473035" cy="412279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784340" y="694055"/>
            <a:ext cx="1325245" cy="5717540"/>
            <a:chOff x="16348" y="778"/>
            <a:chExt cx="2302" cy="969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9" y="3129"/>
              <a:ext cx="1994" cy="199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8" y="778"/>
              <a:ext cx="1904" cy="190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8" y="8320"/>
              <a:ext cx="2155" cy="215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8" y="5570"/>
              <a:ext cx="2303" cy="2303"/>
            </a:xfrm>
            <a:prstGeom prst="rect">
              <a:avLst/>
            </a:prstGeom>
          </p:spPr>
        </p:pic>
      </p:grpSp>
      <p:grpSp>
        <p:nvGrpSpPr>
          <p:cNvPr id="11" name="组合 9"/>
          <p:cNvGrpSpPr/>
          <p:nvPr/>
        </p:nvGrpSpPr>
        <p:grpSpPr bwMode="auto">
          <a:xfrm>
            <a:off x="203835" y="1724157"/>
            <a:ext cx="4368165" cy="416720"/>
            <a:chOff x="0" y="0"/>
            <a:chExt cx="4605122" cy="555560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j-lt"/>
              </a:endParaRPr>
            </a:p>
          </p:txBody>
        </p:sp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609589" y="0"/>
              <a:ext cx="3995533" cy="53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FFC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心理是脑的功能</a:t>
              </a:r>
              <a:endParaRPr lang="zh-CN" altLang="zh-CN" sz="2000" b="1" dirty="0">
                <a:solidFill>
                  <a:srgbClr val="FFC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88603" y="534562"/>
            <a:ext cx="306846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3200" b="1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情绪从哪里来？</a:t>
            </a:r>
            <a:endParaRPr lang="zh-CN" altLang="zh-CN" sz="3200" b="1" dirty="0"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203835" y="3446150"/>
            <a:ext cx="4368165" cy="416720"/>
            <a:chOff x="0" y="0"/>
            <a:chExt cx="4605122" cy="555560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j-lt"/>
              </a:endParaRPr>
            </a:p>
          </p:txBody>
        </p:sp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609589" y="0"/>
              <a:ext cx="3995533" cy="53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FFC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“脑剥夺”实验</a:t>
              </a:r>
              <a:endParaRPr lang="zh-CN" altLang="zh-CN" sz="2000" b="1" dirty="0">
                <a:solidFill>
                  <a:srgbClr val="FFC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17" name="组合 9"/>
          <p:cNvGrpSpPr/>
          <p:nvPr/>
        </p:nvGrpSpPr>
        <p:grpSpPr bwMode="auto">
          <a:xfrm>
            <a:off x="203835" y="5471224"/>
            <a:ext cx="4368165" cy="1015663"/>
            <a:chOff x="0" y="0"/>
            <a:chExt cx="4605122" cy="1354055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j-lt"/>
              </a:endParaRP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609589" y="0"/>
              <a:ext cx="3995533" cy="135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Nexa Light" panose="02000000000000000000" pitchFamily="50" charset="0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FFC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情绪情感都由大脑作为基础（神经元网络、化学递质网络、极其复杂）</a:t>
              </a:r>
              <a:endParaRPr lang="zh-CN" altLang="zh-CN" sz="2000" b="1" dirty="0">
                <a:solidFill>
                  <a:srgbClr val="FFC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-12065" y="1118235"/>
            <a:ext cx="9337675" cy="5801995"/>
          </a:xfrm>
          <a:custGeom>
            <a:avLst/>
            <a:gdLst>
              <a:gd name="connsiteX0" fmla="*/ 8360180 w 12192000"/>
              <a:gd name="connsiteY0" fmla="*/ 0 h 2644815"/>
              <a:gd name="connsiteX1" fmla="*/ 12192000 w 12192000"/>
              <a:gd name="connsiteY1" fmla="*/ 844952 h 2644815"/>
              <a:gd name="connsiteX2" fmla="*/ 12192000 w 12192000"/>
              <a:gd name="connsiteY2" fmla="*/ 2644815 h 2644815"/>
              <a:gd name="connsiteX3" fmla="*/ 0 w 12192000"/>
              <a:gd name="connsiteY3" fmla="*/ 2644815 h 2644815"/>
              <a:gd name="connsiteX4" fmla="*/ 0 w 12192000"/>
              <a:gd name="connsiteY4" fmla="*/ 1458411 h 2644815"/>
              <a:gd name="connsiteX5" fmla="*/ 144023 w 12192000"/>
              <a:gd name="connsiteY5" fmla="*/ 1451165 h 26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44815">
                <a:moveTo>
                  <a:pt x="8360180" y="0"/>
                </a:moveTo>
                <a:lnTo>
                  <a:pt x="12192000" y="844952"/>
                </a:lnTo>
                <a:lnTo>
                  <a:pt x="12192000" y="2644815"/>
                </a:lnTo>
                <a:lnTo>
                  <a:pt x="0" y="2644815"/>
                </a:lnTo>
                <a:lnTo>
                  <a:pt x="0" y="1458411"/>
                </a:lnTo>
                <a:lnTo>
                  <a:pt x="144023" y="1451165"/>
                </a:lnTo>
                <a:close/>
              </a:path>
            </a:pathLst>
          </a:cu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" y="980728"/>
            <a:ext cx="4002127" cy="4002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67" y="7772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basetag"/>
  <p:tag name="KSO_WM_TEMPLATE_INDEX" val="20161305"/>
  <p:tag name="KSO_WM_TAG_VERSION" val="1.0"/>
  <p:tag name="KSO_WM_SLIDE_ID" val="basetag20161305_1"/>
  <p:tag name="KSO_WM_SLIDE_INDEX" val="1"/>
  <p:tag name="KSO_WM_SLIDE_ITEM_CNT" val="0"/>
  <p:tag name="KSO_WM_TEMPLATE_THUMBS_INDEX" val="1、2、3、4、5、7、10、12、16、18"/>
  <p:tag name="KSO_WM_SLIDE_TYPE" val="title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basetag"/>
  <p:tag name="KSO_WM_TEMPLATE_INDEX" val="20161305"/>
</p:tagLst>
</file>

<file path=ppt/tags/tag11.xml><?xml version="1.0" encoding="utf-8"?>
<p:tagLst xmlns:p="http://schemas.openxmlformats.org/presentationml/2006/main">
  <p:tag name="KSO_WM_TEMPLATE_CATEGORY" val="basetag"/>
  <p:tag name="KSO_WM_TEMPLATE_INDEX" val="20161305"/>
</p:tagLst>
</file>

<file path=ppt/tags/tag12.xml><?xml version="1.0" encoding="utf-8"?>
<p:tagLst xmlns:p="http://schemas.openxmlformats.org/presentationml/2006/main">
  <p:tag name="KSO_WM_TEMPLATE_CATEGORY" val="basetag"/>
  <p:tag name="KSO_WM_TEMPLATE_INDEX" val="20161305"/>
</p:tagLst>
</file>

<file path=ppt/tags/tag13.xml><?xml version="1.0" encoding="utf-8"?>
<p:tagLst xmlns:p="http://schemas.openxmlformats.org/presentationml/2006/main">
  <p:tag name="KSO_WM_BEAUTIFY_FLAG" val="#wm#"/>
  <p:tag name="KSO_WM_TEMPLATE_CATEGORY" val="basetag"/>
  <p:tag name="KSO_WM_TEMPLATE_INDEX" val="20161305"/>
</p:tagLst>
</file>

<file path=ppt/tags/tag14.xml><?xml version="1.0" encoding="utf-8"?>
<p:tagLst xmlns:p="http://schemas.openxmlformats.org/presentationml/2006/main">
  <p:tag name="KSO_WM_TEMPLATE_CATEGORY" val="basetag"/>
  <p:tag name="KSO_WM_TEMPLATE_INDEX" val="20163617"/>
  <p:tag name="KSO_WM_TAG_VERSION" val="1.0"/>
  <p:tag name="KSO_WM_SLIDE_ID" val="basetag20163617_7"/>
  <p:tag name="KSO_WM_SLIDE_INDEX" val="7"/>
  <p:tag name="KSO_WM_SLIDE_ITEM_CNT" val="0"/>
  <p:tag name="KSO_WM_SLIDE_TYPE" val="sectionTitle"/>
  <p:tag name="KSO_WM_BEAUTIFY_FLAG" val="#wm#"/>
</p:tagLst>
</file>

<file path=ppt/tags/tag15.xml><?xml version="1.0" encoding="utf-8"?>
<p:tagLst xmlns:p="http://schemas.openxmlformats.org/presentationml/2006/main">
  <p:tag name="KSO_WM_BEAUTIFY_FLAG" val="#wm#"/>
  <p:tag name="KSO_WM_TEMPLATE_CATEGORY" val="basetag"/>
  <p:tag name="KSO_WM_TEMPLATE_INDEX" val="20161305"/>
</p:tagLst>
</file>

<file path=ppt/tags/tag16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17"/>
</p:tagLst>
</file>

<file path=ppt/tags/tag17.xml><?xml version="1.0" encoding="utf-8"?>
<p:tagLst xmlns:p="http://schemas.openxmlformats.org/presentationml/2006/main">
  <p:tag name="KSO_WM_TEMPLATE_CATEGORY" val="basetag"/>
  <p:tag name="KSO_WM_TEMPLATE_INDEX" val="20161305"/>
  <p:tag name="KSO_WM_TAG_VERSION" val="1.0"/>
  <p:tag name="KSO_WM_SLIDE_ID" val="basetag20161305_1"/>
  <p:tag name="KSO_WM_SLIDE_INDEX" val="1"/>
  <p:tag name="KSO_WM_SLIDE_ITEM_CNT" val="0"/>
  <p:tag name="KSO_WM_TEMPLATE_THUMBS_INDEX" val="1、2、3、4、5、7、10、12、16、18"/>
  <p:tag name="KSO_WM_SLIDE_TYPE" val="title"/>
  <p:tag name="KSO_WM_BEAUTIFY_FLAG" val="#wm#"/>
</p:tagLst>
</file>

<file path=ppt/tags/tag18.xml><?xml version="1.0" encoding="utf-8"?>
<p:tagLst xmlns:p="http://schemas.openxmlformats.org/presentationml/2006/main">
  <p:tag name="KSO_WPP_MARK_KEY" val="daa08eaa-c76f-40ca-9bf8-5b8418bf3925"/>
</p:tagLst>
</file>

<file path=ppt/tags/tag2.xml><?xml version="1.0" encoding="utf-8"?>
<p:tagLst xmlns:p="http://schemas.openxmlformats.org/presentationml/2006/main">
  <p:tag name="KSO_WM_TEMPLATE_CATEGORY" val="basetag"/>
  <p:tag name="KSO_WM_TEMPLATE_INDEX" val="20163617"/>
  <p:tag name="KSO_WM_TAG_VERSION" val="1.0"/>
  <p:tag name="KSO_WM_SLIDE_ID" val="basetag20163617_7"/>
  <p:tag name="KSO_WM_SLIDE_INDEX" val="7"/>
  <p:tag name="KSO_WM_SLIDE_ITEM_CNT" val="0"/>
  <p:tag name="KSO_WM_SLIDE_TYPE" val="sectionTitle"/>
  <p:tag name="KSO_WM_BEAUTIFY_FLAG" val="#wm#"/>
</p:tagLst>
</file>

<file path=ppt/tags/tag3.xml><?xml version="1.0" encoding="utf-8"?>
<p:tagLst xmlns:p="http://schemas.openxmlformats.org/presentationml/2006/main">
  <p:tag name="KSO_WM_TEMPLATE_CATEGORY" val="basetag"/>
  <p:tag name="KSO_WM_TEMPLATE_INDEX" val="20161305"/>
</p:tagLst>
</file>

<file path=ppt/tags/tag4.xml><?xml version="1.0" encoding="utf-8"?>
<p:tagLst xmlns:p="http://schemas.openxmlformats.org/presentationml/2006/main">
  <p:tag name="KSO_WM_TEMPLATE_CATEGORY" val="basetag"/>
  <p:tag name="KSO_WM_TEMPLATE_INDEX" val="20163617"/>
  <p:tag name="KSO_WM_TAG_VERSION" val="1.0"/>
  <p:tag name="KSO_WM_SLIDE_ID" val="basetag20163617_7"/>
  <p:tag name="KSO_WM_SLIDE_INDEX" val="7"/>
  <p:tag name="KSO_WM_SLIDE_ITEM_CNT" val="0"/>
  <p:tag name="KSO_WM_SLIDE_TYPE" val="sectionTitle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TEMPLATE_CATEGORY" val="basetag"/>
  <p:tag name="KSO_WM_TEMPLATE_INDEX" val="20161305"/>
</p:tagLst>
</file>

<file path=ppt/tags/tag6.xml><?xml version="1.0" encoding="utf-8"?>
<p:tagLst xmlns:p="http://schemas.openxmlformats.org/presentationml/2006/main">
  <p:tag name="KSO_WM_TEMPLATE_CATEGORY" val="basetag"/>
  <p:tag name="KSO_WM_TEMPLATE_INDEX" val="20161305"/>
</p:tagLst>
</file>

<file path=ppt/tags/tag7.xml><?xml version="1.0" encoding="utf-8"?>
<p:tagLst xmlns:p="http://schemas.openxmlformats.org/presentationml/2006/main">
  <p:tag name="KSO_WM_BEAUTIFY_FLAG" val="#wm#"/>
  <p:tag name="KSO_WM_TEMPLATE_CATEGORY" val="basetag"/>
  <p:tag name="KSO_WM_TEMPLATE_INDEX" val="20161305"/>
</p:tagLst>
</file>

<file path=ppt/tags/tag8.xml><?xml version="1.0" encoding="utf-8"?>
<p:tagLst xmlns:p="http://schemas.openxmlformats.org/presentationml/2006/main">
  <p:tag name="KSO_WM_BEAUTIFY_FLAG" val="#wm#"/>
  <p:tag name="KSO_WM_TEMPLATE_CATEGORY" val="basetag"/>
  <p:tag name="KSO_WM_TEMPLATE_INDEX" val="20161305"/>
</p:tagLst>
</file>

<file path=ppt/tags/tag9.xml><?xml version="1.0" encoding="utf-8"?>
<p:tagLst xmlns:p="http://schemas.openxmlformats.org/presentationml/2006/main">
  <p:tag name="KSO_WM_BEAUTIFY_FLAG" val="#wm#"/>
  <p:tag name="KSO_WM_TEMPLATE_CATEGORY" val="basetag"/>
  <p:tag name="KSO_WM_TEMPLATE_INDEX" val="2016130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WPS 演示</Application>
  <PresentationFormat>全屏显示(4:3)</PresentationFormat>
  <Paragraphs>118</Paragraphs>
  <Slides>22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Arial Unicode MS</vt:lpstr>
      <vt:lpstr>Nexa Light</vt:lpstr>
      <vt:lpstr>Wide Latin</vt:lpstr>
      <vt:lpstr>方正兰亭黑简体</vt:lpstr>
      <vt:lpstr>黑体</vt:lpstr>
      <vt:lpstr>楷体</vt:lpstr>
      <vt:lpstr>华文彩云</vt:lpstr>
      <vt:lpstr>微软雅黑</vt:lpstr>
      <vt:lpstr>方正超粗黑简体</vt:lpstr>
      <vt:lpstr>Roboto Light</vt:lpstr>
      <vt:lpstr>Calibri</vt:lpstr>
      <vt:lpstr>微软雅黑 Light</vt:lpstr>
      <vt:lpstr>+中文正文</vt:lpstr>
      <vt:lpstr>Segoe Print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赵发丽</dc:creator>
  <cp:lastModifiedBy>拜托拜托孙小姐</cp:lastModifiedBy>
  <cp:revision>60</cp:revision>
  <dcterms:created xsi:type="dcterms:W3CDTF">2017-09-06T02:12:00Z</dcterms:created>
  <dcterms:modified xsi:type="dcterms:W3CDTF">2023-01-31T03:03:08Z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71360540CAA8490AB4EC085FE89CAC1E</vt:lpwstr>
  </property>
</Properties>
</file>